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E95C-F909-FFC0-7FAA-DC29A3833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79A4C-150A-232D-A155-339D0083E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092B-973D-6D19-BC0F-35BF9C40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CBE2-A8E2-0ED5-AD89-4FB0E133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EC064-9735-E86F-F59C-7C115198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3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7868-9768-C629-A2EE-173A462F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810AA-0F0C-E916-6511-8F0B4E7DB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ACF28-B376-234B-D8F6-33C8A57D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A69B0-DB2D-A641-78EB-EEB2B8A1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4305-DAD2-ACD4-1CC1-8CBF20B3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9541B-57AE-CD31-30F5-A6A46A5DE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2F3F3-ABFB-EF78-88EC-91084054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343E6-DB28-9E93-DFF9-CF04C82C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5C26B-F3A5-7754-2411-7582463C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A885A-DA49-EE30-DC60-1E6CA28C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EFED-E651-9F20-07B9-C763BC87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9784-F443-0AB8-81BF-938D73FD5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6A19-876D-7B6B-760F-80A02EBB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0E584-8A60-DCB2-C922-E1B6F58A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9766-2C01-5F61-8618-9005051D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2513-FB3B-6E12-04A1-7CEDD6DA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AE735-DED4-FD7A-E4CD-CC0FF420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3161-EF1D-C694-EB95-2ECEE13E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26818-F908-D405-A234-A8609214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51802-2CB5-53B3-3D7E-1FD5B30C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3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0213-9444-C88B-FA76-FC33F4F3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F1FF-76EF-04EE-B9BB-D18C29419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431B7-C699-31DF-7C4A-1C2A6758E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0B4BF-56F5-928E-3097-01FA3AE7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10B2F-6971-B822-6C55-C5EE0058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309EF-ABEB-BB6C-526E-D42C8CB2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9320-50D3-1560-254C-6F8D5BAA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BCC52-2113-2D13-591D-F9035D9B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B6DE-C97A-2CC0-9833-464145709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BB225-D045-2237-BD10-8CABD0A2F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9318A-2F42-794B-7A13-8F2A54F3C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0C941-C23E-AC7C-CF16-BB469E25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E553E-5B40-FFF7-CE50-055E03F9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54E5B-011A-E7B3-72E5-1B22E04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3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41A9-E0C3-312E-1068-9D92D942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A308A-5BEF-886D-B4FB-07F03BBA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2742D-48D9-73D6-D666-1593AA1D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4BF58-9760-57AE-3905-BED25244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D7BF6-E874-0F7F-3474-F3BE46A9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FBF1B-EFD3-B2E8-D500-02EFBDD5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19987-19D6-D69E-14C9-93D652F9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9332-1B54-329B-6AAE-30983224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C1F99-AA50-9D6E-7D1D-17A7E0C12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9DF4F-D17E-1ECD-5F1A-8DFEC82B7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70990-9AD4-F91C-33DD-46B9399A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827D1-E452-2699-11AE-8C8545C6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2FEC2-A0A2-5881-A70E-D62863D8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49CC-8F0F-1D44-95B4-8A4CA810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E7D4F-A3A0-70A8-3FE4-E0C6D9550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75F02-5BBF-5E11-765E-DA0942C3C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81192-E26E-BEB2-7F8C-6C84E98A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A9E2A-5D56-5858-800A-23071B5D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7C245-597C-A1DC-C447-4E39A4D2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ABB1E-FF35-61DF-2B8E-F5D77D7F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0D1C6-6E1D-F2DA-306E-46D421682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395DB-A732-B9FC-7461-2F9706398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C76B-0C11-0E4E-8EF6-1F739BA1370B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BDB11-131A-0490-A95B-DE61D58DB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C60D5-707C-7E96-C008-6FA721F66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774E-76F4-AE4C-82D5-765F6AB7D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MyrMcHz7l4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8C00FE-90F6-1398-4A48-B94CBB5D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3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F5AF986-32E7-2264-04EE-3162F8E2F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0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2DE541B-95A7-C0BB-42D1-A051A5357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B1002C-C264-F39F-0E33-E8C0D3BC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5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4C9E239-918A-4237-88AA-6B8FDEF1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7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AC7E0B-878F-BE42-499F-D5F021C9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5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DC8B8BBF-91A1-C16B-D8A9-FC789FA2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1A3D0EF4-7530-56BF-9E2D-1A36A13F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7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69F4B6-35A2-1511-FAEF-7D15B2DD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FCFFD86-5E48-E96B-EB0C-5966F621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F65679-B26C-27F8-0235-ADFE2684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3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FEF1089-2B34-54AB-09CF-9CF84DEF6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48EB8E-CBC9-C651-A4F9-A949F398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Morgan</dc:creator>
  <cp:lastModifiedBy>Gareth Morgan</cp:lastModifiedBy>
  <cp:revision>8</cp:revision>
  <dcterms:created xsi:type="dcterms:W3CDTF">2023-03-07T16:34:19Z</dcterms:created>
  <dcterms:modified xsi:type="dcterms:W3CDTF">2023-03-16T15:42:27Z</dcterms:modified>
</cp:coreProperties>
</file>