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E95C-F909-FFC0-7FAA-DC29A3833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79A4C-150A-232D-A155-339D0083E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9092B-973D-6D19-BC0F-35BF9C40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76B-0C11-0E4E-8EF6-1F739BA1370B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ACBE2-A8E2-0ED5-AD89-4FB0E1336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EC064-9735-E86F-F59C-7C115198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11024" y="13076008"/>
            <a:ext cx="349455" cy="379591"/>
          </a:xfrm>
        </p:spPr>
        <p:txBody>
          <a:bodyPr/>
          <a:lstStyle/>
          <a:p>
            <a:fld id="{CAA3774E-76F4-AE4C-82D5-765F6AB7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2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hoHXFZuKKA4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6053C3-13DC-6A8C-8531-5D05605E5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0C413DA-8EB5-A672-3385-D3C46819D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0267AB5-1781-AE4B-760B-70E87F97F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6F6D61A-739F-F595-5A61-C2F683B62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5C9C485-426D-529A-305F-A642EA981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154ADB4C-ADA4-127A-8D4A-72E993E12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8510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D37B9E-2D8B-4907-1097-B10CF8020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6C17C1A-2497-1232-4824-61965646F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27F304C6-4279-CB61-9CF8-6967B1204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4612F1BC-A929-AD18-2799-123C9F90F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hlinkClick r:id="rId2"/>
            <a:extLst>
              <a:ext uri="{FF2B5EF4-FFF2-40B4-BE49-F238E27FC236}">
                <a16:creationId xmlns:a16="http://schemas.microsoft.com/office/drawing/2014/main" id="{DC8B8BBF-91A1-C16B-D8A9-FC789FA2D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3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D15B8D-B8D5-409E-7CDB-EA470BCE6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B530714-06C8-CBB6-B447-ED02277E5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53661A-D8DE-689C-17DA-638543FC4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Gareth Morgan</cp:lastModifiedBy>
  <cp:revision>5</cp:revision>
  <dcterms:modified xsi:type="dcterms:W3CDTF">2023-03-16T16:51:03Z</dcterms:modified>
</cp:coreProperties>
</file>