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7830"/>
  <workbookPr defaultThemeVersion="124226"/>
  <mc:AlternateContent xmlns:mc="http://schemas.openxmlformats.org/markup-compatibility/2006">
    <mc:Choice Requires="x15">
      <x15ac:absPath xmlns:x15ac="http://schemas.microsoft.com/office/spreadsheetml/2010/11/ac" url="H:\publication_EIO_report\"/>
    </mc:Choice>
  </mc:AlternateContent>
  <xr:revisionPtr revIDLastSave="0" documentId="13_ncr:1_{B81F63C3-24C8-447B-A741-9F981A4B15EC}" xr6:coauthVersionLast="47" xr6:coauthVersionMax="47" xr10:uidLastSave="{00000000-0000-0000-0000-000000000000}"/>
  <bookViews>
    <workbookView xWindow="28680" yWindow="-120" windowWidth="29040" windowHeight="15840" xr2:uid="{00000000-000D-0000-FFFF-FFFF00000000}"/>
  </bookViews>
  <sheets>
    <sheet name="Fig1" sheetId="1" r:id="rId1"/>
    <sheet name="Fig10" sheetId="2" r:id="rId2"/>
    <sheet name="Fig11" sheetId="3" r:id="rId3"/>
    <sheet name="Fig12" sheetId="4" r:id="rId4"/>
    <sheet name="Fig13" sheetId="5" r:id="rId5"/>
    <sheet name="Fig14" sheetId="6" r:id="rId6"/>
    <sheet name="Fig15" sheetId="7" r:id="rId7"/>
    <sheet name="Fig16" sheetId="8" r:id="rId8"/>
    <sheet name="Fig17" sheetId="9" r:id="rId9"/>
    <sheet name="Fig18" sheetId="10" r:id="rId10"/>
    <sheet name="Fig19" sheetId="11" r:id="rId11"/>
    <sheet name="Fig2" sheetId="12" r:id="rId12"/>
    <sheet name="Fig20" sheetId="13" r:id="rId13"/>
    <sheet name="Fig21" sheetId="14" r:id="rId14"/>
    <sheet name="Fig22" sheetId="15" r:id="rId15"/>
    <sheet name="Fig23" sheetId="16" r:id="rId16"/>
    <sheet name="Fig24" sheetId="17" r:id="rId17"/>
    <sheet name="Fig25" sheetId="18" r:id="rId18"/>
    <sheet name="Fig26" sheetId="19" r:id="rId19"/>
    <sheet name="Fig27" sheetId="20" r:id="rId20"/>
    <sheet name="Fig28" sheetId="21" r:id="rId21"/>
    <sheet name="Fig29" sheetId="22" r:id="rId22"/>
    <sheet name="Fig3" sheetId="23" r:id="rId23"/>
    <sheet name="Fig30" sheetId="24" r:id="rId24"/>
    <sheet name="Fig31" sheetId="25" r:id="rId25"/>
    <sheet name="Fig32" sheetId="26" r:id="rId26"/>
    <sheet name="Fig33" sheetId="27" r:id="rId27"/>
    <sheet name="Fig34" sheetId="28" r:id="rId28"/>
    <sheet name="Fig35" sheetId="29" r:id="rId29"/>
    <sheet name="Fig36" sheetId="30" r:id="rId30"/>
    <sheet name="Fig37" sheetId="31" r:id="rId31"/>
    <sheet name="Fig38" sheetId="32" r:id="rId32"/>
    <sheet name="Fig39" sheetId="33" r:id="rId33"/>
    <sheet name="Fig4" sheetId="34" r:id="rId34"/>
    <sheet name="Fig40" sheetId="35" r:id="rId35"/>
    <sheet name="Fig41" sheetId="36" r:id="rId36"/>
    <sheet name="Fig5" sheetId="37" r:id="rId37"/>
    <sheet name="Fig6" sheetId="38" r:id="rId38"/>
    <sheet name="Fig7" sheetId="39" r:id="rId39"/>
    <sheet name="Fig8" sheetId="40" r:id="rId40"/>
    <sheet name="Fig9" sheetId="41" r:id="rId41"/>
  </sheets>
  <definedNames>
    <definedName name="_xlnm._FilterDatabase" localSheetId="28" hidden="1">'Fig35'!$A$1:$E$758</definedName>
    <definedName name="_xlnm._FilterDatabase" localSheetId="29" hidden="1">'Fig36'!$A$1:$E$3231</definedName>
    <definedName name="_xlnm._FilterDatabase" localSheetId="30" hidden="1">'Fig37'!$A$1:$H$371</definedName>
    <definedName name="_xlnm._FilterDatabase" localSheetId="31" hidden="1">'Fig38'!$A$1:$H$371</definedName>
    <definedName name="_xlnm._FilterDatabase" localSheetId="32" hidden="1">'Fig39'!$A$1:$H$371</definedName>
    <definedName name="_xlnm._FilterDatabase" localSheetId="34" hidden="1">'Fig40'!$A$1:$E$1144</definedName>
    <definedName name="_xlnm._FilterDatabase" localSheetId="35" hidden="1">'Fig41'!$A$1:$E$8958</definedName>
  </definedNames>
  <calcPr calcId="124519"/>
</workbook>
</file>

<file path=xl/sharedStrings.xml><?xml version="1.0" encoding="utf-8"?>
<sst xmlns="http://schemas.openxmlformats.org/spreadsheetml/2006/main" count="48698" uniqueCount="332">
  <si>
    <t>NCA_CTR_ISO_CD</t>
  </si>
  <si>
    <t>L_top_3_concentration</t>
  </si>
  <si>
    <t>L_top_5_concentration</t>
  </si>
  <si>
    <t>L_top_10_concentration</t>
  </si>
  <si>
    <t>NL_top_3_concentration</t>
  </si>
  <si>
    <t>NL_top_5_concentration</t>
  </si>
  <si>
    <t>NL_top_10_concentration</t>
  </si>
  <si>
    <t>AT</t>
  </si>
  <si>
    <t>BE</t>
  </si>
  <si>
    <t>BG</t>
  </si>
  <si>
    <t>CY</t>
  </si>
  <si>
    <t>CZ</t>
  </si>
  <si>
    <t>DE</t>
  </si>
  <si>
    <t>DK</t>
  </si>
  <si>
    <t>EE</t>
  </si>
  <si>
    <t>EL</t>
  </si>
  <si>
    <t>ES</t>
  </si>
  <si>
    <t>FI</t>
  </si>
  <si>
    <t>FR</t>
  </si>
  <si>
    <t>HR</t>
  </si>
  <si>
    <t>HU</t>
  </si>
  <si>
    <t>IE</t>
  </si>
  <si>
    <t>IS</t>
  </si>
  <si>
    <t>IT</t>
  </si>
  <si>
    <t>LI</t>
  </si>
  <si>
    <t>LT</t>
  </si>
  <si>
    <t>LU</t>
  </si>
  <si>
    <t>LV</t>
  </si>
  <si>
    <t>MT</t>
  </si>
  <si>
    <t>NL</t>
  </si>
  <si>
    <t>NO</t>
  </si>
  <si>
    <t>PL</t>
  </si>
  <si>
    <t>PT</t>
  </si>
  <si>
    <t>RO</t>
  </si>
  <si>
    <t>SE</t>
  </si>
  <si>
    <t>SI</t>
  </si>
  <si>
    <t>SK</t>
  </si>
  <si>
    <t>prev_NL_prem</t>
  </si>
  <si>
    <t>NL_prem</t>
  </si>
  <si>
    <t>Delta</t>
  </si>
  <si>
    <t>cnt</t>
  </si>
  <si>
    <t>P25</t>
  </si>
  <si>
    <t>P50</t>
  </si>
  <si>
    <t>P75</t>
  </si>
  <si>
    <t>L_PREMIUMS_CLAIMS_EXPENSES_BY_LINE_OF_BUSINESS_NAME</t>
  </si>
  <si>
    <t>LOB</t>
  </si>
  <si>
    <t>Assistance</t>
  </si>
  <si>
    <t>Casualty</t>
  </si>
  <si>
    <t>Credit and suretyship insurance</t>
  </si>
  <si>
    <t>Fire and other damage to property insurance</t>
  </si>
  <si>
    <t>General liability insurance</t>
  </si>
  <si>
    <t>Health</t>
  </si>
  <si>
    <t>Income protection insurance</t>
  </si>
  <si>
    <t>Legal expenses insurance</t>
  </si>
  <si>
    <t>Marine, aviation and transport insurance</t>
  </si>
  <si>
    <t>Marine, aviation, transport</t>
  </si>
  <si>
    <t>Medical expense insurance</t>
  </si>
  <si>
    <t>Miscellaneous financial loss</t>
  </si>
  <si>
    <t>Motor vehicle liability insurance</t>
  </si>
  <si>
    <t>Other motor insurance</t>
  </si>
  <si>
    <t>Property</t>
  </si>
  <si>
    <t>Workers' compensation insurance</t>
  </si>
  <si>
    <t>Casualty Reins</t>
  </si>
  <si>
    <t>C&amp;S</t>
  </si>
  <si>
    <t>Fire Prop</t>
  </si>
  <si>
    <t>Gen liability</t>
  </si>
  <si>
    <t>Health Reins</t>
  </si>
  <si>
    <t>Inc protect</t>
  </si>
  <si>
    <t>Legal Exp</t>
  </si>
  <si>
    <t>MAT</t>
  </si>
  <si>
    <t>MAT Reins</t>
  </si>
  <si>
    <t>Med Exp</t>
  </si>
  <si>
    <t>Misc Fin</t>
  </si>
  <si>
    <t>Motor Liab</t>
  </si>
  <si>
    <t>Other Motor</t>
  </si>
  <si>
    <t>Property Reins</t>
  </si>
  <si>
    <t>Workers Comp</t>
  </si>
  <si>
    <t>perc_of_total</t>
  </si>
  <si>
    <t>HOST_COUNTRY_NAME</t>
  </si>
  <si>
    <t>HOST_COUNTRY_ISO_CODE</t>
  </si>
  <si>
    <t>VALUE_EUR</t>
  </si>
  <si>
    <t>AUSTRIA</t>
  </si>
  <si>
    <t>BELGIUM</t>
  </si>
  <si>
    <t>BULGARIA</t>
  </si>
  <si>
    <t>CROATIA</t>
  </si>
  <si>
    <t>CYPRUS</t>
  </si>
  <si>
    <t>CZECHIA</t>
  </si>
  <si>
    <t>DENMARK</t>
  </si>
  <si>
    <t>ESTONIA</t>
  </si>
  <si>
    <t>FINLAND</t>
  </si>
  <si>
    <t>FRANCE</t>
  </si>
  <si>
    <t>GERMANY</t>
  </si>
  <si>
    <t>GREECE</t>
  </si>
  <si>
    <t>HUNGARY</t>
  </si>
  <si>
    <t>ICELAND</t>
  </si>
  <si>
    <t>IRELAND</t>
  </si>
  <si>
    <t>ITALY</t>
  </si>
  <si>
    <t>LATVIA</t>
  </si>
  <si>
    <t>LIECHTENSTEIN</t>
  </si>
  <si>
    <t>LITHUANIA</t>
  </si>
  <si>
    <t>LUXEMBOURG</t>
  </si>
  <si>
    <t>MALTA</t>
  </si>
  <si>
    <t>NETHERLANDS</t>
  </si>
  <si>
    <t>NORWAY</t>
  </si>
  <si>
    <t>POLAND</t>
  </si>
  <si>
    <t>PORTUGAL</t>
  </si>
  <si>
    <t>ROMANIA</t>
  </si>
  <si>
    <t>SLOVAKIA</t>
  </si>
  <si>
    <t>SLOVENIA</t>
  </si>
  <si>
    <t>SPAIN</t>
  </si>
  <si>
    <t>SWEDEN</t>
  </si>
  <si>
    <t>prev_L_prem</t>
  </si>
  <si>
    <t>L_prem</t>
  </si>
  <si>
    <t>MainGroup</t>
  </si>
  <si>
    <t>SubGroup</t>
  </si>
  <si>
    <t>SOLVENCY_2_VALUE_EUR</t>
  </si>
  <si>
    <t>Direct Business</t>
  </si>
  <si>
    <t>Non-proportional reinsurance</t>
  </si>
  <si>
    <t>Proportional reinsurance</t>
  </si>
  <si>
    <t>UNDT_TYPE</t>
  </si>
  <si>
    <t>Composite Undertakings</t>
  </si>
  <si>
    <t>Life undertakings</t>
  </si>
  <si>
    <t>Non-Life undertakings</t>
  </si>
  <si>
    <t>Reinsurance undertakings</t>
  </si>
  <si>
    <t>DPMCODE</t>
  </si>
  <si>
    <t>D_SCR_STANDARD_FORMULA_NAME</t>
  </si>
  <si>
    <t>NET_SCR_EUR_PERC</t>
  </si>
  <si>
    <t>R0010</t>
  </si>
  <si>
    <t>R0020</t>
  </si>
  <si>
    <t>R0030</t>
  </si>
  <si>
    <t>R0040</t>
  </si>
  <si>
    <t>R0050</t>
  </si>
  <si>
    <t>R0060</t>
  </si>
  <si>
    <t>R0070</t>
  </si>
  <si>
    <t>R0100</t>
  </si>
  <si>
    <t>Market risk</t>
  </si>
  <si>
    <t>Counterparty default risk</t>
  </si>
  <si>
    <t>Life underwriting risk</t>
  </si>
  <si>
    <t>Health underwriting risk</t>
  </si>
  <si>
    <t>Non-life underwriting risk</t>
  </si>
  <si>
    <t>Diversification</t>
  </si>
  <si>
    <t>Intangible asset risk</t>
  </si>
  <si>
    <t>Basic Solvency Capital Requirement</t>
  </si>
  <si>
    <t>L_OWN_FUNDS_TIERS_NAME</t>
  </si>
  <si>
    <t>Tier 1 - restricted</t>
  </si>
  <si>
    <t>Tier 1 - unrestricted</t>
  </si>
  <si>
    <t>Tier 2</t>
  </si>
  <si>
    <t>Tier 3</t>
  </si>
  <si>
    <t>NCA</t>
  </si>
  <si>
    <t>Other</t>
  </si>
  <si>
    <t>SCR_ratio</t>
  </si>
  <si>
    <t>SCR_ratio_wo_trans</t>
  </si>
  <si>
    <t>SCR_ratio_wo_LTG</t>
  </si>
  <si>
    <t>NCA_new</t>
  </si>
  <si>
    <t>Impact_LTGs</t>
  </si>
  <si>
    <t>Impact_transitionals</t>
  </si>
  <si>
    <t>RefYear</t>
  </si>
  <si>
    <t>UL_IL_Flag</t>
  </si>
  <si>
    <t>CIC_CATEGORY_NAME</t>
  </si>
  <si>
    <t>CIC_SUBCATEGORY_NAME</t>
  </si>
  <si>
    <t>TOTAL_SOLVENCY_2_AMOUNT_EUR</t>
  </si>
  <si>
    <t>Neither unit-linked nor index-linked</t>
  </si>
  <si>
    <t>Unit-linked or index-linked</t>
  </si>
  <si>
    <t>Cash and deposits</t>
  </si>
  <si>
    <t>Collateralised securities</t>
  </si>
  <si>
    <t>Collective Investment Undertakings</t>
  </si>
  <si>
    <t>Corporate bonds</t>
  </si>
  <si>
    <t>Equity</t>
  </si>
  <si>
    <t>Government bonds</t>
  </si>
  <si>
    <t>Mortgages and loans</t>
  </si>
  <si>
    <t>Other investments</t>
  </si>
  <si>
    <t>Structured notes</t>
  </si>
  <si>
    <t>Cash</t>
  </si>
  <si>
    <t>Deposits to cedants</t>
  </si>
  <si>
    <t>Other deposits short term (less than or equal to one year)</t>
  </si>
  <si>
    <t>Other deposits with term longer than one year</t>
  </si>
  <si>
    <t>Other(Cash and deposits)</t>
  </si>
  <si>
    <t>Transferable deposits (cash equivalents)</t>
  </si>
  <si>
    <t>Commodity risk</t>
  </si>
  <si>
    <t>Credit risk</t>
  </si>
  <si>
    <t>Equity risk</t>
  </si>
  <si>
    <t>Interest rate risk</t>
  </si>
  <si>
    <t>Mortality risk</t>
  </si>
  <si>
    <t>Other(Collateralised securities)</t>
  </si>
  <si>
    <t>Real estate risk</t>
  </si>
  <si>
    <t>Alternative funds</t>
  </si>
  <si>
    <t>Asset allocation funds</t>
  </si>
  <si>
    <t>Debt funds</t>
  </si>
  <si>
    <t>Equity funds</t>
  </si>
  <si>
    <t>Infrastructure funds</t>
  </si>
  <si>
    <t>Money market funds</t>
  </si>
  <si>
    <t>Other(Collective Investment Undertakings)</t>
  </si>
  <si>
    <t>Private equity funds</t>
  </si>
  <si>
    <t>Real estate funds</t>
  </si>
  <si>
    <t>Commercial paper</t>
  </si>
  <si>
    <t>Common covered bonds</t>
  </si>
  <si>
    <t>Convertible bonds</t>
  </si>
  <si>
    <t>Covered bonds subject to specific law</t>
  </si>
  <si>
    <t>Hybrid bonds</t>
  </si>
  <si>
    <t>Money market instruments</t>
  </si>
  <si>
    <t>Other(Corporate bonds)</t>
  </si>
  <si>
    <t>Subordinated bonds</t>
  </si>
  <si>
    <t>Common equity</t>
  </si>
  <si>
    <t>Equity of real estate related corporation</t>
  </si>
  <si>
    <t>Equity rights</t>
  </si>
  <si>
    <t>Other(Equity)</t>
  </si>
  <si>
    <t>Preferred equity</t>
  </si>
  <si>
    <t>Central Government bonds</t>
  </si>
  <si>
    <t>Covered bonds</t>
  </si>
  <si>
    <t>Local authorities bonds</t>
  </si>
  <si>
    <t>National Central Banks bonds</t>
  </si>
  <si>
    <t>Other(Government bonds)</t>
  </si>
  <si>
    <t>Regional government bonds</t>
  </si>
  <si>
    <t>Supra-national bonds</t>
  </si>
  <si>
    <t>Treasury bonds</t>
  </si>
  <si>
    <t>Loans made collateralized with securities</t>
  </si>
  <si>
    <t>Loans on policies</t>
  </si>
  <si>
    <t>Other collateralized loans made</t>
  </si>
  <si>
    <t>Other(Mortgages and loans)</t>
  </si>
  <si>
    <t>Uncollateralized loans made</t>
  </si>
  <si>
    <t>Other(Property)</t>
  </si>
  <si>
    <t>Plant and equipment (for own use)</t>
  </si>
  <si>
    <t>Property (for own use)</t>
  </si>
  <si>
    <t>Property (office and commercial)</t>
  </si>
  <si>
    <t>Property (residential)</t>
  </si>
  <si>
    <t>Property (under construction for investment)</t>
  </si>
  <si>
    <t>Property (under construction for own use)</t>
  </si>
  <si>
    <t>Catastrophe  and Weather risk SN</t>
  </si>
  <si>
    <t>Commodity risk SN</t>
  </si>
  <si>
    <t>Credit risk SN</t>
  </si>
  <si>
    <t>Currency risk SN</t>
  </si>
  <si>
    <t>Equity risk SN</t>
  </si>
  <si>
    <t>Interest rate risk SN</t>
  </si>
  <si>
    <t>Other(Structured notes)</t>
  </si>
  <si>
    <t>Real estate risk SN</t>
  </si>
  <si>
    <t>Currency risk</t>
  </si>
  <si>
    <t>Catastrophe  and Weather risk</t>
  </si>
  <si>
    <t>Government bonds not denominated in the domestic currency</t>
  </si>
  <si>
    <t>Loans to AMSB members</t>
  </si>
  <si>
    <t>Loans to other natural persons</t>
  </si>
  <si>
    <t>L_CREDIT_QUALITY_STEP_NAME</t>
  </si>
  <si>
    <t>EEA</t>
  </si>
  <si>
    <t>Total</t>
  </si>
  <si>
    <t>Credit quality step 0</t>
  </si>
  <si>
    <t>Credit quality step 1</t>
  </si>
  <si>
    <t>Credit quality step 2</t>
  </si>
  <si>
    <t>Credit quality step 3</t>
  </si>
  <si>
    <t>Credit quality step 4</t>
  </si>
  <si>
    <t>Credit quality step 5</t>
  </si>
  <si>
    <t>Credit quality step 6</t>
  </si>
  <si>
    <t>No rating available</t>
  </si>
  <si>
    <t>COUNTRY_NAME</t>
  </si>
  <si>
    <t>COUNTRY_ISO_CODE</t>
  </si>
  <si>
    <t>IsEEA</t>
  </si>
  <si>
    <t>Gov</t>
  </si>
  <si>
    <t>Corp</t>
  </si>
  <si>
    <t>AUSTRALIA</t>
  </si>
  <si>
    <t>CANADA</t>
  </si>
  <si>
    <t>JAPAN</t>
  </si>
  <si>
    <t>SWITZERLAND</t>
  </si>
  <si>
    <t>UNITED KINGDOM</t>
  </si>
  <si>
    <t>UNITED STATES</t>
  </si>
  <si>
    <t>z01 Rest of the world or unassigned</t>
  </si>
  <si>
    <t>AU</t>
  </si>
  <si>
    <t>CA</t>
  </si>
  <si>
    <t>JP</t>
  </si>
  <si>
    <t>CH</t>
  </si>
  <si>
    <t>GB</t>
  </si>
  <si>
    <t>US</t>
  </si>
  <si>
    <t>Z01</t>
  </si>
  <si>
    <t>LOB_long_name</t>
  </si>
  <si>
    <t>Annuities stemming from non-life insurance contracts and relating to health insurance obligations</t>
  </si>
  <si>
    <t>Annuities stemming from non-life insurance contracts and relating to insurance obligations other than health insurance obligations</t>
  </si>
  <si>
    <t>Health insurance</t>
  </si>
  <si>
    <t>Index-linked and unit-linked insurance</t>
  </si>
  <si>
    <t>Insurance with profit participation</t>
  </si>
  <si>
    <t>Other life insurance</t>
  </si>
  <si>
    <t>Annuities, health</t>
  </si>
  <si>
    <t>Annuities, non-health</t>
  </si>
  <si>
    <t>Health Ins</t>
  </si>
  <si>
    <t>IL &amp; UL</t>
  </si>
  <si>
    <t>Ins with PP</t>
  </si>
  <si>
    <t>Other life</t>
  </si>
  <si>
    <t>L_USE_OF_DERIVATIVE_NAME</t>
  </si>
  <si>
    <t>N/A</t>
  </si>
  <si>
    <t>Efficient portfolio management, other than “Matching assets and liabilities cash-flows used in the context of matching adjustment portfolios”</t>
  </si>
  <si>
    <t>Macro hedge [MA]</t>
  </si>
  <si>
    <t>Micro hedge [MI]</t>
  </si>
  <si>
    <t>Matching assets and liabilities cash-flows used in the context of matching adjustment portfolios</t>
  </si>
  <si>
    <t>L_ISSUER_SECTOR_NACE_NAME</t>
  </si>
  <si>
    <t>A - Agriculture, forestry and fishing</t>
  </si>
  <si>
    <t>B - Mining and quarrying</t>
  </si>
  <si>
    <t>C - Manufacturing</t>
  </si>
  <si>
    <t>D - Electricity, gas, steam and air conditioning supply</t>
  </si>
  <si>
    <t>E - Water supply; sewerage; waste managment and remediation activities</t>
  </si>
  <si>
    <t>F - Construction</t>
  </si>
  <si>
    <t>G - Wholesale and retail trade; repair of motor vehicles and motorcycles</t>
  </si>
  <si>
    <t>H - Transporting and storage</t>
  </si>
  <si>
    <t>I - Accommodation and food service activities</t>
  </si>
  <si>
    <t>J - Information and communication</t>
  </si>
  <si>
    <t>K64.1.1 - Central banking</t>
  </si>
  <si>
    <t>K64.1.9 - Other monetary intermediation</t>
  </si>
  <si>
    <t>K64.2.0 - Activities of holding companies</t>
  </si>
  <si>
    <t>K64.3.0 - Trusts, funds and similar financial entities</t>
  </si>
  <si>
    <t>K64.9.1 - Financial leasing</t>
  </si>
  <si>
    <t>K64.9.2 - Other credit granting</t>
  </si>
  <si>
    <t>K64.9.9 - Other financial service activities, except insurance and pension funding n.e.c.</t>
  </si>
  <si>
    <t>K65.1.1 - Life insurance</t>
  </si>
  <si>
    <t>K65.1.2 - Non-life insurance</t>
  </si>
  <si>
    <t>K65.2.0 - Reinsurance</t>
  </si>
  <si>
    <t>K65.3.0 - Pension funding</t>
  </si>
  <si>
    <t>K66.1.1 - Administration of financial markets</t>
  </si>
  <si>
    <t>K66.1.2 - Security and commodity contracts brokerage</t>
  </si>
  <si>
    <t>K66.1.9 - Other activities auxiliary to financial services, except insurance and pension funding</t>
  </si>
  <si>
    <t>K66.2.1 - Risk and damage evaluation</t>
  </si>
  <si>
    <t>K66.2.2 - Activities of insurance agents and brokers</t>
  </si>
  <si>
    <t>K66.2.9 - Other activities auxiliary to insurance and pension funding</t>
  </si>
  <si>
    <t>K66.3.0 - Fund management activities</t>
  </si>
  <si>
    <t>L - Real estate activities</t>
  </si>
  <si>
    <t>M - Professional, scientific and technical activities</t>
  </si>
  <si>
    <t>N - Administrative and support service activities</t>
  </si>
  <si>
    <t>O - Public administration and defence; compulsory social security</t>
  </si>
  <si>
    <t>P - Education</t>
  </si>
  <si>
    <t>Q - Human health and social work activities</t>
  </si>
  <si>
    <t>R - Arts, entertainment and recreation</t>
  </si>
  <si>
    <t>S - Other services activities</t>
  </si>
  <si>
    <t>T - Activities of households as employers; undifferentiated goods - and services - producing activities of households for own use</t>
  </si>
  <si>
    <t>U - Activities of extraterritorial organisations and bodies</t>
  </si>
  <si>
    <t>Health reinsurance</t>
  </si>
  <si>
    <t>Life reinsurance</t>
  </si>
  <si>
    <t>Life Reins</t>
  </si>
  <si>
    <t>Reinsurance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2">
    <border>
      <left/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</borders>
  <cellStyleXfs count="1">
    <xf numFmtId="0" fontId="0" fillId="0" borderId="0"/>
  </cellStyleXfs>
  <cellXfs count="2">
    <xf numFmtId="0" fontId="0" fillId="0" borderId="0" xfId="0"/>
    <xf numFmtId="0" fontId="1" fillId="0" borderId="1" xfId="0" applyFont="1" applyBorder="1" applyAlignment="1">
      <alignment horizontal="center" vertical="top"/>
    </xf>
  </cellXfs>
  <cellStyles count="1">
    <cellStyle name="Normal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theme" Target="theme/theme1.xml"/><Relationship Id="rId47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styles" Target="styles.xml"/><Relationship Id="rId48" Type="http://schemas.openxmlformats.org/officeDocument/2006/relationships/customXml" Target="../customXml/item4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2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G31"/>
  <sheetViews>
    <sheetView tabSelected="1" workbookViewId="0">
      <selection activeCell="K20" sqref="K20"/>
    </sheetView>
  </sheetViews>
  <sheetFormatPr defaultRowHeight="15" x14ac:dyDescent="0.25"/>
  <sheetData>
    <row r="1" spans="1:7" x14ac:dyDescent="0.25">
      <c r="A1" s="1" t="s">
        <v>0</v>
      </c>
      <c r="B1" s="1" t="s">
        <v>1</v>
      </c>
      <c r="C1" s="1" t="s">
        <v>2</v>
      </c>
      <c r="D1" s="1" t="s">
        <v>3</v>
      </c>
      <c r="E1" s="1" t="s">
        <v>4</v>
      </c>
      <c r="F1" s="1" t="s">
        <v>5</v>
      </c>
      <c r="G1" s="1" t="s">
        <v>6</v>
      </c>
    </row>
    <row r="2" spans="1:7" x14ac:dyDescent="0.25">
      <c r="A2" t="s">
        <v>7</v>
      </c>
      <c r="B2">
        <v>0.60969799999999996</v>
      </c>
      <c r="C2">
        <v>0.73250999999999999</v>
      </c>
      <c r="D2">
        <v>0.87355400000000005</v>
      </c>
      <c r="E2">
        <v>0.40703400000000001</v>
      </c>
      <c r="F2">
        <v>0.61429199999999995</v>
      </c>
      <c r="G2">
        <v>0.820442</v>
      </c>
    </row>
    <row r="3" spans="1:7" x14ac:dyDescent="0.25">
      <c r="A3" t="s">
        <v>8</v>
      </c>
      <c r="B3">
        <v>0.45082899999999998</v>
      </c>
      <c r="C3">
        <v>0.62186600000000003</v>
      </c>
      <c r="D3">
        <v>0.87178900000000004</v>
      </c>
      <c r="E3">
        <v>0.31386700000000001</v>
      </c>
      <c r="F3">
        <v>0.46443400000000001</v>
      </c>
      <c r="G3">
        <v>0.72955400000000004</v>
      </c>
    </row>
    <row r="4" spans="1:7" x14ac:dyDescent="0.25">
      <c r="A4" t="s">
        <v>9</v>
      </c>
      <c r="B4">
        <v>0.74808200000000002</v>
      </c>
      <c r="C4">
        <v>0.91755500000000001</v>
      </c>
      <c r="D4">
        <v>1</v>
      </c>
      <c r="E4">
        <v>0.60091399999999995</v>
      </c>
      <c r="F4">
        <v>0.73531299999999999</v>
      </c>
      <c r="G4">
        <v>0.93971499999999997</v>
      </c>
    </row>
    <row r="5" spans="1:7" x14ac:dyDescent="0.25">
      <c r="A5" t="s">
        <v>10</v>
      </c>
      <c r="B5">
        <v>0.65275000000000005</v>
      </c>
      <c r="C5">
        <v>0.83720399999999995</v>
      </c>
      <c r="D5">
        <v>0.99950499999999998</v>
      </c>
      <c r="E5">
        <v>0.39316699999999999</v>
      </c>
      <c r="F5">
        <v>0.52499399999999996</v>
      </c>
      <c r="G5">
        <v>0.71377400000000002</v>
      </c>
    </row>
    <row r="6" spans="1:7" x14ac:dyDescent="0.25">
      <c r="A6" t="s">
        <v>11</v>
      </c>
      <c r="B6">
        <v>0.59170299999999998</v>
      </c>
      <c r="C6">
        <v>0.79066499999999995</v>
      </c>
      <c r="D6">
        <v>0.99521599999999999</v>
      </c>
      <c r="E6">
        <v>0.58242300000000002</v>
      </c>
      <c r="F6">
        <v>0.765926</v>
      </c>
      <c r="G6">
        <v>0.95247499999999996</v>
      </c>
    </row>
    <row r="7" spans="1:7" x14ac:dyDescent="0.25">
      <c r="A7" t="s">
        <v>12</v>
      </c>
      <c r="B7">
        <v>0.23779700000000001</v>
      </c>
      <c r="C7">
        <v>0.32276500000000002</v>
      </c>
      <c r="D7">
        <v>0.47120800000000002</v>
      </c>
      <c r="E7">
        <v>0.311917</v>
      </c>
      <c r="F7">
        <v>0.40404499999999999</v>
      </c>
      <c r="G7">
        <v>0.54096500000000003</v>
      </c>
    </row>
    <row r="8" spans="1:7" x14ac:dyDescent="0.25">
      <c r="A8" t="s">
        <v>13</v>
      </c>
      <c r="B8">
        <v>0.52583599999999997</v>
      </c>
      <c r="C8">
        <v>0.66352</v>
      </c>
      <c r="D8">
        <v>0.864089</v>
      </c>
      <c r="E8">
        <v>0.64334599999999997</v>
      </c>
      <c r="F8">
        <v>0.74646900000000005</v>
      </c>
      <c r="G8">
        <v>0.87687099999999996</v>
      </c>
    </row>
    <row r="9" spans="1:7" x14ac:dyDescent="0.25">
      <c r="A9" t="s">
        <v>14</v>
      </c>
      <c r="B9">
        <v>1</v>
      </c>
      <c r="C9">
        <v>1</v>
      </c>
      <c r="D9">
        <v>1</v>
      </c>
      <c r="E9">
        <v>0.85201300000000002</v>
      </c>
      <c r="F9">
        <v>0.95069599999999999</v>
      </c>
      <c r="G9">
        <v>1</v>
      </c>
    </row>
    <row r="10" spans="1:7" x14ac:dyDescent="0.25">
      <c r="A10" t="s">
        <v>15</v>
      </c>
      <c r="B10">
        <v>0.69323999999999997</v>
      </c>
      <c r="C10">
        <v>0.88727199999999995</v>
      </c>
      <c r="D10">
        <v>0.99584399999999995</v>
      </c>
      <c r="E10">
        <v>0.39272800000000002</v>
      </c>
      <c r="F10">
        <v>0.60854399999999997</v>
      </c>
      <c r="G10">
        <v>0.83040499999999995</v>
      </c>
    </row>
    <row r="11" spans="1:7" x14ac:dyDescent="0.25">
      <c r="A11" t="s">
        <v>16</v>
      </c>
      <c r="B11">
        <v>0.46956700000000001</v>
      </c>
      <c r="C11">
        <v>0.58684400000000003</v>
      </c>
      <c r="D11">
        <v>0.74516199999999999</v>
      </c>
      <c r="E11">
        <v>0.35186499999999998</v>
      </c>
      <c r="F11">
        <v>0.44858100000000001</v>
      </c>
      <c r="G11">
        <v>0.64850600000000003</v>
      </c>
    </row>
    <row r="12" spans="1:7" x14ac:dyDescent="0.25">
      <c r="A12" t="s">
        <v>17</v>
      </c>
      <c r="B12">
        <v>0.790968</v>
      </c>
      <c r="C12">
        <v>0.91916299999999995</v>
      </c>
      <c r="D12">
        <v>1</v>
      </c>
      <c r="E12">
        <v>0.61061399999999999</v>
      </c>
      <c r="F12">
        <v>0.67621299999999995</v>
      </c>
      <c r="G12">
        <v>0.78503000000000001</v>
      </c>
    </row>
    <row r="13" spans="1:7" x14ac:dyDescent="0.25">
      <c r="A13" t="s">
        <v>18</v>
      </c>
      <c r="B13">
        <v>0.311776</v>
      </c>
      <c r="C13">
        <v>0.45400800000000002</v>
      </c>
      <c r="D13">
        <v>0.67238500000000001</v>
      </c>
      <c r="E13">
        <v>0.13628799999999999</v>
      </c>
      <c r="F13">
        <v>0.20894599999999999</v>
      </c>
      <c r="G13">
        <v>0.346715</v>
      </c>
    </row>
    <row r="14" spans="1:7" x14ac:dyDescent="0.25">
      <c r="A14" t="s">
        <v>19</v>
      </c>
      <c r="B14">
        <v>0.451436</v>
      </c>
      <c r="C14">
        <v>0.67761400000000005</v>
      </c>
      <c r="D14">
        <v>1</v>
      </c>
      <c r="E14">
        <v>0.59547399999999995</v>
      </c>
      <c r="F14">
        <v>0.75872200000000001</v>
      </c>
      <c r="G14">
        <v>0.984792</v>
      </c>
    </row>
    <row r="15" spans="1:7" x14ac:dyDescent="0.25">
      <c r="A15" t="s">
        <v>20</v>
      </c>
      <c r="B15">
        <v>0.414329</v>
      </c>
      <c r="C15">
        <v>0.60418499999999997</v>
      </c>
      <c r="D15">
        <v>0.91993800000000003</v>
      </c>
      <c r="E15">
        <v>0.50592400000000004</v>
      </c>
      <c r="F15">
        <v>0.71348400000000001</v>
      </c>
      <c r="G15">
        <v>0.92998599999999998</v>
      </c>
    </row>
    <row r="16" spans="1:7" x14ac:dyDescent="0.25">
      <c r="A16" t="s">
        <v>21</v>
      </c>
      <c r="B16">
        <v>0.37660199999999999</v>
      </c>
      <c r="C16">
        <v>0.51237500000000002</v>
      </c>
      <c r="D16">
        <v>0.72216199999999997</v>
      </c>
      <c r="E16">
        <v>0.38115300000000002</v>
      </c>
      <c r="F16">
        <v>0.54087200000000002</v>
      </c>
      <c r="G16">
        <v>0.69006400000000001</v>
      </c>
    </row>
    <row r="17" spans="1:7" x14ac:dyDescent="0.25">
      <c r="A17" t="s">
        <v>22</v>
      </c>
      <c r="B17">
        <v>0.86921300000000001</v>
      </c>
      <c r="C17">
        <v>1</v>
      </c>
      <c r="D17">
        <v>1</v>
      </c>
      <c r="E17">
        <v>0.82023199999999996</v>
      </c>
      <c r="F17">
        <v>1</v>
      </c>
      <c r="G17">
        <v>1</v>
      </c>
    </row>
    <row r="18" spans="1:7" x14ac:dyDescent="0.25">
      <c r="A18" t="s">
        <v>23</v>
      </c>
      <c r="B18">
        <v>0.40243899999999999</v>
      </c>
      <c r="C18">
        <v>0.52642900000000004</v>
      </c>
      <c r="D18">
        <v>0.70556700000000006</v>
      </c>
      <c r="E18">
        <v>0.45380799999999999</v>
      </c>
      <c r="F18">
        <v>0.598576</v>
      </c>
      <c r="G18">
        <v>0.74040099999999998</v>
      </c>
    </row>
    <row r="19" spans="1:7" x14ac:dyDescent="0.25">
      <c r="A19" t="s">
        <v>24</v>
      </c>
      <c r="B19">
        <v>0.55896900000000005</v>
      </c>
      <c r="C19">
        <v>0.68769000000000002</v>
      </c>
      <c r="D19">
        <v>0.91158499999999998</v>
      </c>
      <c r="E19">
        <v>0.88024000000000002</v>
      </c>
      <c r="F19">
        <v>0.95235199999999998</v>
      </c>
      <c r="G19">
        <v>0.99314899999999995</v>
      </c>
    </row>
    <row r="20" spans="1:7" x14ac:dyDescent="0.25">
      <c r="A20" t="s">
        <v>25</v>
      </c>
      <c r="B20">
        <v>1</v>
      </c>
      <c r="C20">
        <v>1</v>
      </c>
      <c r="D20">
        <v>1</v>
      </c>
      <c r="E20">
        <v>0.99581200000000003</v>
      </c>
      <c r="F20">
        <v>1</v>
      </c>
      <c r="G20">
        <v>1</v>
      </c>
    </row>
    <row r="21" spans="1:7" x14ac:dyDescent="0.25">
      <c r="A21" t="s">
        <v>26</v>
      </c>
      <c r="B21">
        <v>0.40162599999999998</v>
      </c>
      <c r="C21">
        <v>0.57243900000000003</v>
      </c>
      <c r="D21">
        <v>0.80289699999999997</v>
      </c>
      <c r="E21">
        <v>0.45891799999999999</v>
      </c>
      <c r="F21">
        <v>0.59317799999999998</v>
      </c>
      <c r="G21">
        <v>0.69164300000000001</v>
      </c>
    </row>
    <row r="22" spans="1:7" x14ac:dyDescent="0.25">
      <c r="A22" t="s">
        <v>27</v>
      </c>
      <c r="B22">
        <v>1</v>
      </c>
      <c r="C22">
        <v>1</v>
      </c>
      <c r="D22">
        <v>1</v>
      </c>
      <c r="E22">
        <v>0.94804100000000002</v>
      </c>
      <c r="F22">
        <v>0.99961100000000003</v>
      </c>
      <c r="G22">
        <v>1</v>
      </c>
    </row>
    <row r="23" spans="1:7" x14ac:dyDescent="0.25">
      <c r="A23" t="s">
        <v>28</v>
      </c>
      <c r="B23">
        <v>0.87633399999999995</v>
      </c>
      <c r="C23">
        <v>0.93406199999999995</v>
      </c>
      <c r="D23">
        <v>0.98815299999999995</v>
      </c>
      <c r="E23">
        <v>0.52609399999999995</v>
      </c>
      <c r="F23">
        <v>0.65291900000000003</v>
      </c>
      <c r="G23">
        <v>0.78690499999999997</v>
      </c>
    </row>
    <row r="24" spans="1:7" x14ac:dyDescent="0.25">
      <c r="A24" t="s">
        <v>29</v>
      </c>
      <c r="B24">
        <v>0.51244000000000001</v>
      </c>
      <c r="C24">
        <v>0.67136700000000005</v>
      </c>
      <c r="D24">
        <v>0.89834199999999997</v>
      </c>
      <c r="E24">
        <v>0.40768100000000002</v>
      </c>
      <c r="F24">
        <v>0.53637400000000002</v>
      </c>
      <c r="G24">
        <v>0.70481400000000005</v>
      </c>
    </row>
    <row r="25" spans="1:7" x14ac:dyDescent="0.25">
      <c r="A25" t="s">
        <v>30</v>
      </c>
      <c r="B25">
        <v>0.66896199999999995</v>
      </c>
      <c r="C25">
        <v>0.83386099999999996</v>
      </c>
      <c r="D25">
        <v>0.98818399999999995</v>
      </c>
      <c r="E25">
        <v>0.54635199999999995</v>
      </c>
      <c r="F25">
        <v>0.63361900000000004</v>
      </c>
      <c r="G25">
        <v>0.79110999999999998</v>
      </c>
    </row>
    <row r="26" spans="1:7" x14ac:dyDescent="0.25">
      <c r="A26" t="s">
        <v>31</v>
      </c>
      <c r="B26">
        <v>0.628467</v>
      </c>
      <c r="C26">
        <v>0.72752799999999995</v>
      </c>
      <c r="D26">
        <v>0.88421499999999997</v>
      </c>
      <c r="E26">
        <v>0.59395600000000004</v>
      </c>
      <c r="F26">
        <v>0.70578200000000002</v>
      </c>
      <c r="G26">
        <v>0.86368299999999998</v>
      </c>
    </row>
    <row r="27" spans="1:7" x14ac:dyDescent="0.25">
      <c r="A27" t="s">
        <v>32</v>
      </c>
      <c r="B27">
        <v>0.56418800000000002</v>
      </c>
      <c r="C27">
        <v>0.74049100000000001</v>
      </c>
      <c r="D27">
        <v>0.90943600000000002</v>
      </c>
      <c r="E27">
        <v>0.60314000000000001</v>
      </c>
      <c r="F27">
        <v>0.74928899999999998</v>
      </c>
      <c r="G27">
        <v>0.90711600000000003</v>
      </c>
    </row>
    <row r="28" spans="1:7" x14ac:dyDescent="0.25">
      <c r="A28" t="s">
        <v>33</v>
      </c>
      <c r="B28">
        <v>0.67266700000000001</v>
      </c>
      <c r="C28">
        <v>0.848881</v>
      </c>
      <c r="D28">
        <v>0.99329400000000001</v>
      </c>
      <c r="E28">
        <v>0.64117599999999997</v>
      </c>
      <c r="F28">
        <v>0.82991199999999998</v>
      </c>
      <c r="G28">
        <v>0.95803099999999997</v>
      </c>
    </row>
    <row r="29" spans="1:7" x14ac:dyDescent="0.25">
      <c r="A29" t="s">
        <v>34</v>
      </c>
      <c r="B29">
        <v>0.33309299999999997</v>
      </c>
      <c r="C29">
        <v>0.52915400000000001</v>
      </c>
      <c r="D29">
        <v>0.87151800000000001</v>
      </c>
      <c r="E29">
        <v>0.54826600000000003</v>
      </c>
      <c r="F29">
        <v>0.61858000000000002</v>
      </c>
      <c r="G29">
        <v>0.69999299999999998</v>
      </c>
    </row>
    <row r="30" spans="1:7" x14ac:dyDescent="0.25">
      <c r="A30" t="s">
        <v>35</v>
      </c>
      <c r="B30">
        <v>0.60838899999999996</v>
      </c>
      <c r="C30">
        <v>0.86595999999999995</v>
      </c>
      <c r="D30">
        <v>0.99745499999999998</v>
      </c>
      <c r="E30">
        <v>0.60658800000000002</v>
      </c>
      <c r="F30">
        <v>0.82784599999999997</v>
      </c>
      <c r="G30">
        <v>0.99819500000000005</v>
      </c>
    </row>
    <row r="31" spans="1:7" x14ac:dyDescent="0.25">
      <c r="A31" t="s">
        <v>36</v>
      </c>
      <c r="B31">
        <v>0.84186899999999998</v>
      </c>
      <c r="C31">
        <v>0.91612800000000005</v>
      </c>
      <c r="D31">
        <v>1</v>
      </c>
      <c r="E31">
        <v>0.78434300000000001</v>
      </c>
      <c r="F31">
        <v>0.93001999999999996</v>
      </c>
      <c r="G31">
        <v>1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D31"/>
  <sheetViews>
    <sheetView workbookViewId="0"/>
  </sheetViews>
  <sheetFormatPr defaultRowHeight="15" x14ac:dyDescent="0.25"/>
  <sheetData>
    <row r="1" spans="1:4" x14ac:dyDescent="0.25">
      <c r="A1" s="1" t="s">
        <v>0</v>
      </c>
      <c r="B1" s="1" t="s">
        <v>37</v>
      </c>
      <c r="C1" s="1" t="s">
        <v>38</v>
      </c>
      <c r="D1" s="1" t="s">
        <v>39</v>
      </c>
    </row>
    <row r="2" spans="1:4" x14ac:dyDescent="0.25">
      <c r="A2" t="s">
        <v>7</v>
      </c>
      <c r="B2">
        <v>12850223559.22027</v>
      </c>
      <c r="C2">
        <v>14007968292.0592</v>
      </c>
      <c r="D2">
        <v>9.0094999999999995E-2</v>
      </c>
    </row>
    <row r="3" spans="1:4" x14ac:dyDescent="0.25">
      <c r="A3" t="s">
        <v>8</v>
      </c>
      <c r="B3">
        <v>26776183598.72094</v>
      </c>
      <c r="C3">
        <v>29576901809.442638</v>
      </c>
      <c r="D3">
        <v>0.104597</v>
      </c>
    </row>
    <row r="4" spans="1:4" x14ac:dyDescent="0.25">
      <c r="A4" t="s">
        <v>9</v>
      </c>
      <c r="B4">
        <v>2619333791.485847</v>
      </c>
      <c r="C4">
        <v>2581823406.3287249</v>
      </c>
      <c r="D4">
        <v>-1.4321E-2</v>
      </c>
    </row>
    <row r="5" spans="1:4" x14ac:dyDescent="0.25">
      <c r="A5" t="s">
        <v>10</v>
      </c>
      <c r="B5">
        <v>714563105.21955407</v>
      </c>
      <c r="C5">
        <v>906447190.35149038</v>
      </c>
      <c r="D5">
        <v>0.26853300000000002</v>
      </c>
    </row>
    <row r="6" spans="1:4" x14ac:dyDescent="0.25">
      <c r="A6" t="s">
        <v>11</v>
      </c>
      <c r="B6">
        <v>6419348770.0183125</v>
      </c>
      <c r="C6">
        <v>6889204640.0427504</v>
      </c>
      <c r="D6">
        <v>7.3192999999999994E-2</v>
      </c>
    </row>
    <row r="7" spans="1:4" x14ac:dyDescent="0.25">
      <c r="A7" t="s">
        <v>12</v>
      </c>
      <c r="B7">
        <v>178300651375.68188</v>
      </c>
      <c r="C7">
        <v>188976067285.23029</v>
      </c>
      <c r="D7">
        <v>5.9873000000000003E-2</v>
      </c>
    </row>
    <row r="8" spans="1:4" x14ac:dyDescent="0.25">
      <c r="A8" t="s">
        <v>13</v>
      </c>
      <c r="B8">
        <v>10378441479.66651</v>
      </c>
      <c r="C8">
        <v>10969722865.216221</v>
      </c>
      <c r="D8">
        <v>5.6972000000000002E-2</v>
      </c>
    </row>
    <row r="9" spans="1:4" x14ac:dyDescent="0.25">
      <c r="A9" t="s">
        <v>14</v>
      </c>
      <c r="B9">
        <v>674503333.64999998</v>
      </c>
      <c r="C9">
        <v>816310926.82999003</v>
      </c>
      <c r="D9">
        <v>0.21024000000000001</v>
      </c>
    </row>
    <row r="10" spans="1:4" x14ac:dyDescent="0.25">
      <c r="A10" t="s">
        <v>15</v>
      </c>
      <c r="B10">
        <v>2251414056.0079699</v>
      </c>
      <c r="C10">
        <v>2454598379.22999</v>
      </c>
      <c r="D10">
        <v>9.0246999999999994E-2</v>
      </c>
    </row>
    <row r="11" spans="1:4" x14ac:dyDescent="0.25">
      <c r="A11" t="s">
        <v>16</v>
      </c>
      <c r="B11">
        <v>44139706474.220001</v>
      </c>
      <c r="C11">
        <v>47508528793.010002</v>
      </c>
      <c r="D11">
        <v>7.6321E-2</v>
      </c>
    </row>
    <row r="12" spans="1:4" x14ac:dyDescent="0.25">
      <c r="A12" t="s">
        <v>17</v>
      </c>
      <c r="B12">
        <v>4073432173.3570299</v>
      </c>
      <c r="C12">
        <v>4224402672.27</v>
      </c>
      <c r="D12">
        <v>3.7061999999999998E-2</v>
      </c>
    </row>
    <row r="13" spans="1:4" x14ac:dyDescent="0.25">
      <c r="A13" t="s">
        <v>18</v>
      </c>
      <c r="B13">
        <v>157498063417.5307</v>
      </c>
      <c r="C13">
        <v>166461307259.87891</v>
      </c>
      <c r="D13">
        <v>5.6910000000000002E-2</v>
      </c>
    </row>
    <row r="14" spans="1:4" x14ac:dyDescent="0.25">
      <c r="A14" t="s">
        <v>19</v>
      </c>
      <c r="B14">
        <v>1266374737.614135</v>
      </c>
      <c r="C14">
        <v>1442755138.1222999</v>
      </c>
      <c r="D14">
        <v>0.13927899999999999</v>
      </c>
    </row>
    <row r="15" spans="1:4" x14ac:dyDescent="0.25">
      <c r="A15" t="s">
        <v>20</v>
      </c>
      <c r="B15">
        <v>2078213122.590538</v>
      </c>
      <c r="C15">
        <v>2185663594.887074</v>
      </c>
      <c r="D15">
        <v>5.1702999999999999E-2</v>
      </c>
    </row>
    <row r="16" spans="1:4" x14ac:dyDescent="0.25">
      <c r="A16" t="s">
        <v>21</v>
      </c>
      <c r="B16">
        <v>53591818478.867973</v>
      </c>
      <c r="C16">
        <v>52979779700.013008</v>
      </c>
      <c r="D16">
        <v>-1.1421000000000001E-2</v>
      </c>
    </row>
    <row r="17" spans="1:4" x14ac:dyDescent="0.25">
      <c r="A17" t="s">
        <v>22</v>
      </c>
      <c r="B17">
        <v>521044982.76567662</v>
      </c>
      <c r="C17">
        <v>588084403.3887043</v>
      </c>
      <c r="D17">
        <v>0.128663</v>
      </c>
    </row>
    <row r="18" spans="1:4" x14ac:dyDescent="0.25">
      <c r="A18" t="s">
        <v>23</v>
      </c>
      <c r="B18">
        <v>39265441803.231331</v>
      </c>
      <c r="C18">
        <v>42790771889.200996</v>
      </c>
      <c r="D18">
        <v>8.9782000000000001E-2</v>
      </c>
    </row>
    <row r="19" spans="1:4" x14ac:dyDescent="0.25">
      <c r="A19" t="s">
        <v>24</v>
      </c>
      <c r="B19">
        <v>3350167501.7135801</v>
      </c>
      <c r="C19">
        <v>2831019105.704927</v>
      </c>
      <c r="D19">
        <v>-0.15496199999999999</v>
      </c>
    </row>
    <row r="20" spans="1:4" x14ac:dyDescent="0.25">
      <c r="A20" t="s">
        <v>25</v>
      </c>
      <c r="B20">
        <v>715714076.72000003</v>
      </c>
      <c r="C20">
        <v>447798202.64999998</v>
      </c>
      <c r="D20">
        <v>-0.374334</v>
      </c>
    </row>
    <row r="21" spans="1:4" x14ac:dyDescent="0.25">
      <c r="A21" t="s">
        <v>26</v>
      </c>
      <c r="B21">
        <v>26725792607.32386</v>
      </c>
      <c r="C21">
        <v>29268461823.240791</v>
      </c>
      <c r="D21">
        <v>9.5139000000000001E-2</v>
      </c>
    </row>
    <row r="22" spans="1:4" x14ac:dyDescent="0.25">
      <c r="A22" t="s">
        <v>27</v>
      </c>
      <c r="B22">
        <v>517042017.20999998</v>
      </c>
      <c r="C22">
        <v>620117238.24720001</v>
      </c>
      <c r="D22">
        <v>0.199355</v>
      </c>
    </row>
    <row r="23" spans="1:4" x14ac:dyDescent="0.25">
      <c r="A23" t="s">
        <v>28</v>
      </c>
      <c r="B23">
        <v>5877440230.5226412</v>
      </c>
      <c r="C23">
        <v>6451736931.5696268</v>
      </c>
      <c r="D23">
        <v>9.7711999999999993E-2</v>
      </c>
    </row>
    <row r="24" spans="1:4" x14ac:dyDescent="0.25">
      <c r="A24" t="s">
        <v>29</v>
      </c>
      <c r="B24">
        <v>66931610445.020866</v>
      </c>
      <c r="C24">
        <v>72071517314.74469</v>
      </c>
      <c r="D24">
        <v>7.6793E-2</v>
      </c>
    </row>
    <row r="25" spans="1:4" x14ac:dyDescent="0.25">
      <c r="A25" t="s">
        <v>30</v>
      </c>
      <c r="B25">
        <v>8292573555.5773401</v>
      </c>
      <c r="C25">
        <v>8984120428.9889927</v>
      </c>
      <c r="D25">
        <v>8.3392999999999995E-2</v>
      </c>
    </row>
    <row r="26" spans="1:4" x14ac:dyDescent="0.25">
      <c r="A26" t="s">
        <v>31</v>
      </c>
      <c r="B26">
        <v>11051173293.261841</v>
      </c>
      <c r="C26">
        <v>12881713090.45389</v>
      </c>
      <c r="D26">
        <v>0.16564200000000001</v>
      </c>
    </row>
    <row r="27" spans="1:4" x14ac:dyDescent="0.25">
      <c r="A27" t="s">
        <v>32</v>
      </c>
      <c r="B27">
        <v>6206043790.9399796</v>
      </c>
      <c r="C27">
        <v>6934201865.3299799</v>
      </c>
      <c r="D27">
        <v>0.11733</v>
      </c>
    </row>
    <row r="28" spans="1:4" x14ac:dyDescent="0.25">
      <c r="A28" t="s">
        <v>33</v>
      </c>
      <c r="B28">
        <v>2266164484.0493932</v>
      </c>
      <c r="C28">
        <v>2990491824.4443679</v>
      </c>
      <c r="D28">
        <v>0.31962600000000002</v>
      </c>
    </row>
    <row r="29" spans="1:4" x14ac:dyDescent="0.25">
      <c r="A29" t="s">
        <v>34</v>
      </c>
      <c r="B29">
        <v>12737987014.42066</v>
      </c>
      <c r="C29">
        <v>13612945767.190821</v>
      </c>
      <c r="D29">
        <v>6.8687999999999999E-2</v>
      </c>
    </row>
    <row r="30" spans="1:4" x14ac:dyDescent="0.25">
      <c r="A30" t="s">
        <v>35</v>
      </c>
      <c r="B30">
        <v>2548100476.8898802</v>
      </c>
      <c r="C30">
        <v>2813385945.6550498</v>
      </c>
      <c r="D30">
        <v>0.104111</v>
      </c>
    </row>
    <row r="31" spans="1:4" x14ac:dyDescent="0.25">
      <c r="A31" t="s">
        <v>36</v>
      </c>
      <c r="B31">
        <v>1128584386.8099999</v>
      </c>
      <c r="C31">
        <v>1191701694.0999999</v>
      </c>
      <c r="D31">
        <v>5.5925999999999997E-2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E31"/>
  <sheetViews>
    <sheetView workbookViewId="0"/>
  </sheetViews>
  <sheetFormatPr defaultRowHeight="15" x14ac:dyDescent="0.25"/>
  <sheetData>
    <row r="1" spans="1:5" x14ac:dyDescent="0.25">
      <c r="A1" s="1" t="s">
        <v>0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7</v>
      </c>
      <c r="B2">
        <v>26</v>
      </c>
      <c r="C2">
        <v>7.1728749999999994E-2</v>
      </c>
      <c r="D2">
        <v>7.9981500000000011E-2</v>
      </c>
      <c r="E2">
        <v>0.12450825</v>
      </c>
    </row>
    <row r="3" spans="1:5" x14ac:dyDescent="0.25">
      <c r="A3" t="s">
        <v>8</v>
      </c>
      <c r="B3">
        <v>48</v>
      </c>
      <c r="C3">
        <v>3.5929250000000003E-2</v>
      </c>
      <c r="D3">
        <v>8.3306500000000006E-2</v>
      </c>
      <c r="E3">
        <v>0.13135225</v>
      </c>
    </row>
    <row r="4" spans="1:5" x14ac:dyDescent="0.25">
      <c r="A4" t="s">
        <v>9</v>
      </c>
      <c r="B4">
        <v>22</v>
      </c>
      <c r="C4">
        <v>2.0329750000000001E-2</v>
      </c>
      <c r="D4">
        <v>0.15235799999999999</v>
      </c>
      <c r="E4">
        <v>0.25811974999999998</v>
      </c>
    </row>
    <row r="5" spans="1:5" x14ac:dyDescent="0.25">
      <c r="A5" t="s">
        <v>10</v>
      </c>
      <c r="B5">
        <v>29</v>
      </c>
      <c r="C5">
        <v>3.2971E-2</v>
      </c>
      <c r="D5">
        <v>7.0261000000000004E-2</v>
      </c>
      <c r="E5">
        <v>0.108089</v>
      </c>
    </row>
    <row r="6" spans="1:5" x14ac:dyDescent="0.25">
      <c r="A6" t="s">
        <v>11</v>
      </c>
      <c r="B6">
        <v>21</v>
      </c>
      <c r="C6">
        <v>7.6391000000000001E-2</v>
      </c>
      <c r="D6">
        <v>0.11709700000000001</v>
      </c>
      <c r="E6">
        <v>0.17300699999999999</v>
      </c>
    </row>
    <row r="7" spans="1:5" x14ac:dyDescent="0.25">
      <c r="A7" t="s">
        <v>12</v>
      </c>
      <c r="B7">
        <v>238</v>
      </c>
      <c r="C7">
        <v>2.9924249999999999E-2</v>
      </c>
      <c r="D7">
        <v>7.0854500000000001E-2</v>
      </c>
      <c r="E7">
        <v>0.11795325</v>
      </c>
    </row>
    <row r="8" spans="1:5" x14ac:dyDescent="0.25">
      <c r="A8" t="s">
        <v>13</v>
      </c>
      <c r="B8">
        <v>47</v>
      </c>
      <c r="C8">
        <v>8.2509999999999997E-3</v>
      </c>
      <c r="D8">
        <v>5.1859000000000002E-2</v>
      </c>
      <c r="E8">
        <v>9.5295999999999992E-2</v>
      </c>
    </row>
    <row r="9" spans="1:5" x14ac:dyDescent="0.25">
      <c r="A9" t="s">
        <v>14</v>
      </c>
      <c r="B9">
        <v>8</v>
      </c>
      <c r="C9">
        <v>6.3173750000000001E-2</v>
      </c>
      <c r="D9">
        <v>0.181863</v>
      </c>
      <c r="E9">
        <v>0.25030625000000001</v>
      </c>
    </row>
    <row r="10" spans="1:5" x14ac:dyDescent="0.25">
      <c r="A10" t="s">
        <v>15</v>
      </c>
      <c r="B10">
        <v>27</v>
      </c>
      <c r="C10">
        <v>4.7655999999999997E-2</v>
      </c>
      <c r="D10">
        <v>0.103177</v>
      </c>
      <c r="E10">
        <v>0.12987950000000001</v>
      </c>
    </row>
    <row r="11" spans="1:5" x14ac:dyDescent="0.25">
      <c r="A11" t="s">
        <v>16</v>
      </c>
      <c r="B11">
        <v>119</v>
      </c>
      <c r="C11">
        <v>2.4042500000000001E-2</v>
      </c>
      <c r="D11">
        <v>6.4697000000000005E-2</v>
      </c>
      <c r="E11">
        <v>0.1084215</v>
      </c>
    </row>
    <row r="12" spans="1:5" x14ac:dyDescent="0.25">
      <c r="A12" t="s">
        <v>17</v>
      </c>
      <c r="B12">
        <v>34</v>
      </c>
      <c r="C12">
        <v>3.6274500000000001E-2</v>
      </c>
      <c r="D12">
        <v>5.2551500000000001E-2</v>
      </c>
      <c r="E12">
        <v>6.361325000000001E-2</v>
      </c>
    </row>
    <row r="13" spans="1:5" x14ac:dyDescent="0.25">
      <c r="A13" t="s">
        <v>18</v>
      </c>
      <c r="B13">
        <v>373</v>
      </c>
      <c r="C13">
        <v>1.0122000000000001E-2</v>
      </c>
      <c r="D13">
        <v>5.5322999999999997E-2</v>
      </c>
      <c r="E13">
        <v>9.3852000000000005E-2</v>
      </c>
    </row>
    <row r="14" spans="1:5" x14ac:dyDescent="0.25">
      <c r="A14" t="s">
        <v>19</v>
      </c>
      <c r="B14">
        <v>13</v>
      </c>
      <c r="C14">
        <v>0.111792</v>
      </c>
      <c r="D14">
        <v>0.16370699999999999</v>
      </c>
      <c r="E14">
        <v>0.19125500000000001</v>
      </c>
    </row>
    <row r="15" spans="1:5" x14ac:dyDescent="0.25">
      <c r="A15" t="s">
        <v>20</v>
      </c>
      <c r="B15">
        <v>19</v>
      </c>
      <c r="C15">
        <v>-1.9224499999999999E-2</v>
      </c>
      <c r="D15">
        <v>1.7507999999999999E-2</v>
      </c>
      <c r="E15">
        <v>0.110647</v>
      </c>
    </row>
    <row r="16" spans="1:5" x14ac:dyDescent="0.25">
      <c r="A16" t="s">
        <v>21</v>
      </c>
      <c r="B16">
        <v>124</v>
      </c>
      <c r="C16">
        <v>-1.1389E-2</v>
      </c>
      <c r="D16">
        <v>5.8979499999999997E-2</v>
      </c>
      <c r="E16">
        <v>0.15898275000000001</v>
      </c>
    </row>
    <row r="17" spans="1:5" x14ac:dyDescent="0.25">
      <c r="A17" t="s">
        <v>22</v>
      </c>
      <c r="B17">
        <v>5</v>
      </c>
      <c r="C17">
        <v>0.107138</v>
      </c>
      <c r="D17">
        <v>0.12027599999999999</v>
      </c>
      <c r="E17">
        <v>0.126605</v>
      </c>
    </row>
    <row r="18" spans="1:5" x14ac:dyDescent="0.25">
      <c r="A18" t="s">
        <v>23</v>
      </c>
      <c r="B18">
        <v>61</v>
      </c>
      <c r="C18">
        <v>3.6779999999999998E-3</v>
      </c>
      <c r="D18">
        <v>7.4493000000000004E-2</v>
      </c>
      <c r="E18">
        <v>0.13148199999999999</v>
      </c>
    </row>
    <row r="19" spans="1:5" x14ac:dyDescent="0.25">
      <c r="A19" t="s">
        <v>24</v>
      </c>
      <c r="B19">
        <v>15</v>
      </c>
      <c r="C19">
        <v>-2.0656000000000001E-2</v>
      </c>
      <c r="D19">
        <v>4.1901000000000001E-2</v>
      </c>
      <c r="E19">
        <v>0.4463955</v>
      </c>
    </row>
    <row r="20" spans="1:5" x14ac:dyDescent="0.25">
      <c r="A20" t="s">
        <v>25</v>
      </c>
      <c r="B20">
        <v>5</v>
      </c>
      <c r="C20">
        <v>-0.20056299999999999</v>
      </c>
      <c r="D20">
        <v>0.141651</v>
      </c>
      <c r="E20">
        <v>0.152532</v>
      </c>
    </row>
    <row r="21" spans="1:5" x14ac:dyDescent="0.25">
      <c r="A21" t="s">
        <v>26</v>
      </c>
      <c r="B21">
        <v>214</v>
      </c>
      <c r="C21">
        <v>-3.8072499999999999E-3</v>
      </c>
      <c r="D21">
        <v>5.5377500000000003E-2</v>
      </c>
      <c r="E21">
        <v>0.19022824999999999</v>
      </c>
    </row>
    <row r="22" spans="1:5" x14ac:dyDescent="0.25">
      <c r="A22" t="s">
        <v>27</v>
      </c>
      <c r="B22">
        <v>6</v>
      </c>
      <c r="C22">
        <v>0.12176425</v>
      </c>
      <c r="D22">
        <v>0.16726650000000001</v>
      </c>
      <c r="E22">
        <v>0.4125605</v>
      </c>
    </row>
    <row r="23" spans="1:5" x14ac:dyDescent="0.25">
      <c r="A23" t="s">
        <v>28</v>
      </c>
      <c r="B23">
        <v>55</v>
      </c>
      <c r="C23">
        <v>-6.3865000000000005E-2</v>
      </c>
      <c r="D23">
        <v>9.8157999999999995E-2</v>
      </c>
      <c r="E23">
        <v>0.28334900000000002</v>
      </c>
    </row>
    <row r="24" spans="1:5" x14ac:dyDescent="0.25">
      <c r="A24" t="s">
        <v>29</v>
      </c>
      <c r="B24">
        <v>90</v>
      </c>
      <c r="C24">
        <v>3.7155749999999987E-2</v>
      </c>
      <c r="D24">
        <v>7.0032499999999998E-2</v>
      </c>
      <c r="E24">
        <v>0.12317549999999999</v>
      </c>
    </row>
    <row r="25" spans="1:5" x14ac:dyDescent="0.25">
      <c r="A25" t="s">
        <v>30</v>
      </c>
      <c r="B25">
        <v>54</v>
      </c>
      <c r="C25">
        <v>1.3685249999999999E-2</v>
      </c>
      <c r="D25">
        <v>0.1268435</v>
      </c>
      <c r="E25">
        <v>0.212976</v>
      </c>
    </row>
    <row r="26" spans="1:5" x14ac:dyDescent="0.25">
      <c r="A26" t="s">
        <v>31</v>
      </c>
      <c r="B26">
        <v>37</v>
      </c>
      <c r="C26">
        <v>2.8937000000000001E-2</v>
      </c>
      <c r="D26">
        <v>7.0782999999999999E-2</v>
      </c>
      <c r="E26">
        <v>0.14626400000000001</v>
      </c>
    </row>
    <row r="27" spans="1:5" x14ac:dyDescent="0.25">
      <c r="A27" t="s">
        <v>32</v>
      </c>
      <c r="B27">
        <v>24</v>
      </c>
      <c r="C27">
        <v>5.7991000000000001E-2</v>
      </c>
      <c r="D27">
        <v>0.115921</v>
      </c>
      <c r="E27">
        <v>0.193495</v>
      </c>
    </row>
    <row r="28" spans="1:5" x14ac:dyDescent="0.25">
      <c r="A28" t="s">
        <v>33</v>
      </c>
      <c r="B28">
        <v>22</v>
      </c>
      <c r="C28">
        <v>0.12443025000000001</v>
      </c>
      <c r="D28">
        <v>0.29730849999999998</v>
      </c>
      <c r="E28">
        <v>0.58942275</v>
      </c>
    </row>
    <row r="29" spans="1:5" x14ac:dyDescent="0.25">
      <c r="A29" t="s">
        <v>34</v>
      </c>
      <c r="B29">
        <v>99</v>
      </c>
      <c r="C29">
        <v>2.2987E-2</v>
      </c>
      <c r="D29">
        <v>7.0788000000000004E-2</v>
      </c>
      <c r="E29">
        <v>0.13560050000000001</v>
      </c>
    </row>
    <row r="30" spans="1:5" x14ac:dyDescent="0.25">
      <c r="A30" t="s">
        <v>35</v>
      </c>
      <c r="B30">
        <v>12</v>
      </c>
      <c r="C30">
        <v>6.2325749999999999E-2</v>
      </c>
      <c r="D30">
        <v>0.110009</v>
      </c>
      <c r="E30">
        <v>0.1648645</v>
      </c>
    </row>
    <row r="31" spans="1:5" x14ac:dyDescent="0.25">
      <c r="A31" t="s">
        <v>36</v>
      </c>
      <c r="B31">
        <v>8</v>
      </c>
      <c r="C31">
        <v>3.2219249999999998E-2</v>
      </c>
      <c r="D31">
        <v>4.7760999999999998E-2</v>
      </c>
      <c r="E31">
        <v>8.5155499999999995E-2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F17"/>
  <sheetViews>
    <sheetView workbookViewId="0"/>
  </sheetViews>
  <sheetFormatPr defaultRowHeight="15" x14ac:dyDescent="0.25"/>
  <sheetData>
    <row r="1" spans="1:6" x14ac:dyDescent="0.25">
      <c r="A1" s="1" t="s">
        <v>44</v>
      </c>
      <c r="B1" s="1" t="s">
        <v>45</v>
      </c>
      <c r="C1" s="1" t="s">
        <v>40</v>
      </c>
      <c r="D1" s="1" t="s">
        <v>41</v>
      </c>
      <c r="E1" s="1" t="s">
        <v>42</v>
      </c>
      <c r="F1" s="1" t="s">
        <v>43</v>
      </c>
    </row>
    <row r="2" spans="1:6" x14ac:dyDescent="0.25">
      <c r="A2" t="s">
        <v>46</v>
      </c>
      <c r="B2" t="s">
        <v>46</v>
      </c>
      <c r="C2">
        <v>477</v>
      </c>
      <c r="D2">
        <v>2.3789000000000001E-2</v>
      </c>
      <c r="E2">
        <v>0.10705199999999999</v>
      </c>
      <c r="F2">
        <v>0.25114700000000001</v>
      </c>
    </row>
    <row r="3" spans="1:6" x14ac:dyDescent="0.25">
      <c r="A3" t="s">
        <v>47</v>
      </c>
      <c r="B3" t="s">
        <v>62</v>
      </c>
      <c r="C3">
        <v>212</v>
      </c>
      <c r="D3">
        <v>-0.27936575000000002</v>
      </c>
      <c r="E3">
        <v>0</v>
      </c>
      <c r="F3">
        <v>0.17330775000000001</v>
      </c>
    </row>
    <row r="4" spans="1:6" x14ac:dyDescent="0.25">
      <c r="A4" t="s">
        <v>48</v>
      </c>
      <c r="B4" t="s">
        <v>63</v>
      </c>
      <c r="C4">
        <v>376</v>
      </c>
      <c r="D4">
        <v>-0.19255349999999999</v>
      </c>
      <c r="E4">
        <v>4.4932E-2</v>
      </c>
      <c r="F4">
        <v>0.283883</v>
      </c>
    </row>
    <row r="5" spans="1:6" x14ac:dyDescent="0.25">
      <c r="A5" t="s">
        <v>49</v>
      </c>
      <c r="B5" t="s">
        <v>64</v>
      </c>
      <c r="C5">
        <v>1071</v>
      </c>
      <c r="D5">
        <v>3.8711500000000003E-2</v>
      </c>
      <c r="E5">
        <v>0.10056900000000001</v>
      </c>
      <c r="F5">
        <v>0.178816</v>
      </c>
    </row>
    <row r="6" spans="1:6" x14ac:dyDescent="0.25">
      <c r="A6" t="s">
        <v>50</v>
      </c>
      <c r="B6" t="s">
        <v>65</v>
      </c>
      <c r="C6">
        <v>966</v>
      </c>
      <c r="D6">
        <v>-5.5000000000000009E-5</v>
      </c>
      <c r="E6">
        <v>5.9052500000000001E-2</v>
      </c>
      <c r="F6">
        <v>0.14054325000000001</v>
      </c>
    </row>
    <row r="7" spans="1:6" x14ac:dyDescent="0.25">
      <c r="A7" t="s">
        <v>51</v>
      </c>
      <c r="B7" t="s">
        <v>66</v>
      </c>
      <c r="C7">
        <v>132</v>
      </c>
      <c r="D7">
        <v>-0.61673975000000003</v>
      </c>
      <c r="E7">
        <v>-2.7258000000000001E-2</v>
      </c>
      <c r="F7">
        <v>0.17086625</v>
      </c>
    </row>
    <row r="8" spans="1:6" x14ac:dyDescent="0.25">
      <c r="A8" t="s">
        <v>52</v>
      </c>
      <c r="B8" t="s">
        <v>67</v>
      </c>
      <c r="C8">
        <v>957</v>
      </c>
      <c r="D8">
        <v>-2.0841999999999999E-2</v>
      </c>
      <c r="E8">
        <v>4.8245000000000003E-2</v>
      </c>
      <c r="F8">
        <v>0.133433</v>
      </c>
    </row>
    <row r="9" spans="1:6" x14ac:dyDescent="0.25">
      <c r="A9" t="s">
        <v>53</v>
      </c>
      <c r="B9" t="s">
        <v>68</v>
      </c>
      <c r="C9">
        <v>461</v>
      </c>
      <c r="D9">
        <v>-4.4099999999999999E-3</v>
      </c>
      <c r="E9">
        <v>5.0387000000000001E-2</v>
      </c>
      <c r="F9">
        <v>0.107031</v>
      </c>
    </row>
    <row r="10" spans="1:6" x14ac:dyDescent="0.25">
      <c r="A10" t="s">
        <v>54</v>
      </c>
      <c r="B10" t="s">
        <v>69</v>
      </c>
      <c r="C10">
        <v>640</v>
      </c>
      <c r="D10">
        <v>-1.8974000000000001E-2</v>
      </c>
      <c r="E10">
        <v>6.6605500000000012E-2</v>
      </c>
      <c r="F10">
        <v>0.19129950000000001</v>
      </c>
    </row>
    <row r="11" spans="1:6" x14ac:dyDescent="0.25">
      <c r="A11" t="s">
        <v>55</v>
      </c>
      <c r="B11" t="s">
        <v>70</v>
      </c>
      <c r="C11">
        <v>114</v>
      </c>
      <c r="D11">
        <v>-0.12677225</v>
      </c>
      <c r="E11">
        <v>0.13974600000000001</v>
      </c>
      <c r="F11">
        <v>0.3750655</v>
      </c>
    </row>
    <row r="12" spans="1:6" x14ac:dyDescent="0.25">
      <c r="A12" t="s">
        <v>56</v>
      </c>
      <c r="B12" t="s">
        <v>71</v>
      </c>
      <c r="C12">
        <v>856</v>
      </c>
      <c r="D12">
        <v>1.181375E-2</v>
      </c>
      <c r="E12">
        <v>6.8409999999999999E-2</v>
      </c>
      <c r="F12">
        <v>0.16993374999999999</v>
      </c>
    </row>
    <row r="13" spans="1:6" x14ac:dyDescent="0.25">
      <c r="A13" t="s">
        <v>57</v>
      </c>
      <c r="B13" t="s">
        <v>72</v>
      </c>
      <c r="C13">
        <v>745</v>
      </c>
      <c r="D13">
        <v>-6.9306999999999994E-2</v>
      </c>
      <c r="E13">
        <v>4.4082000000000003E-2</v>
      </c>
      <c r="F13">
        <v>0.24337800000000001</v>
      </c>
    </row>
    <row r="14" spans="1:6" x14ac:dyDescent="0.25">
      <c r="A14" t="s">
        <v>58</v>
      </c>
      <c r="B14" t="s">
        <v>73</v>
      </c>
      <c r="C14">
        <v>671</v>
      </c>
      <c r="D14">
        <v>-9.9664999999999997E-3</v>
      </c>
      <c r="E14">
        <v>4.3999999999999997E-2</v>
      </c>
      <c r="F14">
        <v>0.11264150000000001</v>
      </c>
    </row>
    <row r="15" spans="1:6" x14ac:dyDescent="0.25">
      <c r="A15" t="s">
        <v>59</v>
      </c>
      <c r="B15" t="s">
        <v>74</v>
      </c>
      <c r="C15">
        <v>685</v>
      </c>
      <c r="D15">
        <v>2.8152E-2</v>
      </c>
      <c r="E15">
        <v>7.9689999999999997E-2</v>
      </c>
      <c r="F15">
        <v>0.16319400000000001</v>
      </c>
    </row>
    <row r="16" spans="1:6" x14ac:dyDescent="0.25">
      <c r="A16" t="s">
        <v>60</v>
      </c>
      <c r="B16" t="s">
        <v>75</v>
      </c>
      <c r="C16">
        <v>257</v>
      </c>
      <c r="D16">
        <v>-1.0947999999999999E-2</v>
      </c>
      <c r="E16">
        <v>0.128659</v>
      </c>
      <c r="F16">
        <v>0.305896</v>
      </c>
    </row>
    <row r="17" spans="1:6" x14ac:dyDescent="0.25">
      <c r="A17" t="s">
        <v>61</v>
      </c>
      <c r="B17" t="s">
        <v>76</v>
      </c>
      <c r="C17">
        <v>152</v>
      </c>
      <c r="D17">
        <v>-5.0709249999999997E-2</v>
      </c>
      <c r="E17">
        <v>5.8685500000000002E-2</v>
      </c>
      <c r="F17">
        <v>0.1158845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E31"/>
  <sheetViews>
    <sheetView workbookViewId="0"/>
  </sheetViews>
  <sheetFormatPr defaultRowHeight="15" x14ac:dyDescent="0.25"/>
  <sheetData>
    <row r="1" spans="1:5" x14ac:dyDescent="0.25">
      <c r="A1" s="1" t="s">
        <v>0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7</v>
      </c>
      <c r="B2">
        <v>26</v>
      </c>
      <c r="C2">
        <v>0.91982425000000001</v>
      </c>
      <c r="D2">
        <v>0.96897</v>
      </c>
      <c r="E2">
        <v>1.0074125</v>
      </c>
    </row>
    <row r="3" spans="1:5" x14ac:dyDescent="0.25">
      <c r="A3" t="s">
        <v>8</v>
      </c>
      <c r="B3">
        <v>49</v>
      </c>
      <c r="C3">
        <v>0.87414199999999997</v>
      </c>
      <c r="D3">
        <v>0.96675699999999998</v>
      </c>
      <c r="E3">
        <v>1.0545690000000001</v>
      </c>
    </row>
    <row r="4" spans="1:5" x14ac:dyDescent="0.25">
      <c r="A4" t="s">
        <v>9</v>
      </c>
      <c r="B4">
        <v>25</v>
      </c>
      <c r="C4">
        <v>0.84037499999999998</v>
      </c>
      <c r="D4">
        <v>0.91615500000000005</v>
      </c>
      <c r="E4">
        <v>0.97686099999999998</v>
      </c>
    </row>
    <row r="5" spans="1:5" x14ac:dyDescent="0.25">
      <c r="A5" t="s">
        <v>10</v>
      </c>
      <c r="B5">
        <v>29</v>
      </c>
      <c r="C5">
        <v>0.87574799999999997</v>
      </c>
      <c r="D5">
        <v>0.96126100000000003</v>
      </c>
      <c r="E5">
        <v>1.1262799999999999</v>
      </c>
    </row>
    <row r="6" spans="1:5" x14ac:dyDescent="0.25">
      <c r="A6" t="s">
        <v>11</v>
      </c>
      <c r="B6">
        <v>21</v>
      </c>
      <c r="C6">
        <v>0.86454399999999998</v>
      </c>
      <c r="D6">
        <v>0.91771000000000003</v>
      </c>
      <c r="E6">
        <v>0.95783799999999997</v>
      </c>
    </row>
    <row r="7" spans="1:5" x14ac:dyDescent="0.25">
      <c r="A7" t="s">
        <v>12</v>
      </c>
      <c r="B7">
        <v>236</v>
      </c>
      <c r="C7">
        <v>0.86900449999999996</v>
      </c>
      <c r="D7">
        <v>0.9944885</v>
      </c>
      <c r="E7">
        <v>1.073483</v>
      </c>
    </row>
    <row r="8" spans="1:5" x14ac:dyDescent="0.25">
      <c r="A8" t="s">
        <v>13</v>
      </c>
      <c r="B8">
        <v>50</v>
      </c>
      <c r="C8">
        <v>0.81976899999999997</v>
      </c>
      <c r="D8">
        <v>0.96140899999999996</v>
      </c>
      <c r="E8">
        <v>1.08029475</v>
      </c>
    </row>
    <row r="9" spans="1:5" x14ac:dyDescent="0.25">
      <c r="A9" t="s">
        <v>14</v>
      </c>
      <c r="B9">
        <v>8</v>
      </c>
      <c r="C9">
        <v>0.88325924999999994</v>
      </c>
      <c r="D9">
        <v>0.98252150000000005</v>
      </c>
      <c r="E9">
        <v>1.0096937500000001</v>
      </c>
    </row>
    <row r="10" spans="1:5" x14ac:dyDescent="0.25">
      <c r="A10" t="s">
        <v>15</v>
      </c>
      <c r="B10">
        <v>27</v>
      </c>
      <c r="C10">
        <v>0.93280249999999998</v>
      </c>
      <c r="D10">
        <v>1.031242</v>
      </c>
      <c r="E10">
        <v>1.1213385</v>
      </c>
    </row>
    <row r="11" spans="1:5" x14ac:dyDescent="0.25">
      <c r="A11" t="s">
        <v>16</v>
      </c>
      <c r="B11">
        <v>122</v>
      </c>
      <c r="C11">
        <v>0.86448750000000008</v>
      </c>
      <c r="D11">
        <v>0.96965199999999996</v>
      </c>
      <c r="E11">
        <v>1.0437467499999999</v>
      </c>
    </row>
    <row r="12" spans="1:5" x14ac:dyDescent="0.25">
      <c r="A12" t="s">
        <v>17</v>
      </c>
      <c r="B12">
        <v>34</v>
      </c>
      <c r="C12">
        <v>0.90803275000000006</v>
      </c>
      <c r="D12">
        <v>0.96475449999999996</v>
      </c>
      <c r="E12">
        <v>1.0052417499999999</v>
      </c>
    </row>
    <row r="13" spans="1:5" x14ac:dyDescent="0.25">
      <c r="A13" t="s">
        <v>18</v>
      </c>
      <c r="B13">
        <v>375</v>
      </c>
      <c r="C13">
        <v>0.93753200000000003</v>
      </c>
      <c r="D13">
        <v>1.0198309999999999</v>
      </c>
      <c r="E13">
        <v>1.1029845</v>
      </c>
    </row>
    <row r="14" spans="1:5" x14ac:dyDescent="0.25">
      <c r="A14" t="s">
        <v>19</v>
      </c>
      <c r="B14">
        <v>13</v>
      </c>
      <c r="C14">
        <v>0.94963900000000001</v>
      </c>
      <c r="D14">
        <v>1.0702860000000001</v>
      </c>
      <c r="E14">
        <v>1.3121210000000001</v>
      </c>
    </row>
    <row r="15" spans="1:5" x14ac:dyDescent="0.25">
      <c r="A15" t="s">
        <v>20</v>
      </c>
      <c r="B15">
        <v>19</v>
      </c>
      <c r="C15">
        <v>0.87456699999999998</v>
      </c>
      <c r="D15">
        <v>0.99967099999999998</v>
      </c>
      <c r="E15">
        <v>1.1491895000000001</v>
      </c>
    </row>
    <row r="16" spans="1:5" x14ac:dyDescent="0.25">
      <c r="A16" t="s">
        <v>21</v>
      </c>
      <c r="B16">
        <v>129</v>
      </c>
      <c r="C16">
        <v>0.59243400000000002</v>
      </c>
      <c r="D16">
        <v>0.87962899999999999</v>
      </c>
      <c r="E16">
        <v>0.99964500000000001</v>
      </c>
    </row>
    <row r="17" spans="1:5" x14ac:dyDescent="0.25">
      <c r="A17" t="s">
        <v>22</v>
      </c>
      <c r="B17">
        <v>5</v>
      </c>
      <c r="C17">
        <v>0.94451700000000005</v>
      </c>
      <c r="D17">
        <v>0.973001</v>
      </c>
      <c r="E17">
        <v>1.054154</v>
      </c>
    </row>
    <row r="18" spans="1:5" x14ac:dyDescent="0.25">
      <c r="A18" t="s">
        <v>23</v>
      </c>
      <c r="B18">
        <v>61</v>
      </c>
      <c r="C18">
        <v>0.74180599999999997</v>
      </c>
      <c r="D18">
        <v>0.96505200000000002</v>
      </c>
      <c r="E18">
        <v>1.0466610000000001</v>
      </c>
    </row>
    <row r="19" spans="1:5" x14ac:dyDescent="0.25">
      <c r="A19" t="s">
        <v>24</v>
      </c>
      <c r="B19">
        <v>16</v>
      </c>
      <c r="C19">
        <v>0.5759892499999999</v>
      </c>
      <c r="D19">
        <v>0.88898549999999998</v>
      </c>
      <c r="E19">
        <v>1.1921617499999999</v>
      </c>
    </row>
    <row r="20" spans="1:5" x14ac:dyDescent="0.25">
      <c r="A20" t="s">
        <v>25</v>
      </c>
      <c r="B20">
        <v>4</v>
      </c>
      <c r="C20">
        <v>0.87599124999999989</v>
      </c>
      <c r="D20">
        <v>0.92944950000000004</v>
      </c>
      <c r="E20">
        <v>0.97581724999999997</v>
      </c>
    </row>
    <row r="21" spans="1:5" x14ac:dyDescent="0.25">
      <c r="A21" t="s">
        <v>26</v>
      </c>
      <c r="B21">
        <v>226</v>
      </c>
      <c r="C21">
        <v>0.23008724999999999</v>
      </c>
      <c r="D21">
        <v>0.69698799999999994</v>
      </c>
      <c r="E21">
        <v>0.98363725000000002</v>
      </c>
    </row>
    <row r="22" spans="1:5" x14ac:dyDescent="0.25">
      <c r="A22" t="s">
        <v>27</v>
      </c>
      <c r="B22">
        <v>6</v>
      </c>
      <c r="C22">
        <v>0.90153950000000005</v>
      </c>
      <c r="D22">
        <v>0.96234149999999996</v>
      </c>
      <c r="E22">
        <v>0.98453799999999991</v>
      </c>
    </row>
    <row r="23" spans="1:5" x14ac:dyDescent="0.25">
      <c r="A23" t="s">
        <v>28</v>
      </c>
      <c r="B23">
        <v>58</v>
      </c>
      <c r="C23">
        <v>0.30650074999999999</v>
      </c>
      <c r="D23">
        <v>0.7143664999999999</v>
      </c>
      <c r="E23">
        <v>0.89322649999999992</v>
      </c>
    </row>
    <row r="24" spans="1:5" x14ac:dyDescent="0.25">
      <c r="A24" t="s">
        <v>29</v>
      </c>
      <c r="B24">
        <v>91</v>
      </c>
      <c r="C24">
        <v>0.87710700000000008</v>
      </c>
      <c r="D24">
        <v>0.97334600000000004</v>
      </c>
      <c r="E24">
        <v>1.0150764999999999</v>
      </c>
    </row>
    <row r="25" spans="1:5" x14ac:dyDescent="0.25">
      <c r="A25" t="s">
        <v>30</v>
      </c>
      <c r="B25">
        <v>56</v>
      </c>
      <c r="C25">
        <v>0.89058174999999995</v>
      </c>
      <c r="D25">
        <v>1.0427139999999999</v>
      </c>
      <c r="E25">
        <v>1.4002142500000001</v>
      </c>
    </row>
    <row r="26" spans="1:5" x14ac:dyDescent="0.25">
      <c r="A26" t="s">
        <v>31</v>
      </c>
      <c r="B26">
        <v>37</v>
      </c>
      <c r="C26">
        <v>0.88253099999999995</v>
      </c>
      <c r="D26">
        <v>0.94392500000000001</v>
      </c>
      <c r="E26">
        <v>0.99376699999999996</v>
      </c>
    </row>
    <row r="27" spans="1:5" x14ac:dyDescent="0.25">
      <c r="A27" t="s">
        <v>32</v>
      </c>
      <c r="B27">
        <v>24</v>
      </c>
      <c r="C27">
        <v>0.83971074999999995</v>
      </c>
      <c r="D27">
        <v>0.89884750000000002</v>
      </c>
      <c r="E27">
        <v>0.93918849999999998</v>
      </c>
    </row>
    <row r="28" spans="1:5" x14ac:dyDescent="0.25">
      <c r="A28" t="s">
        <v>33</v>
      </c>
      <c r="B28">
        <v>23</v>
      </c>
      <c r="C28">
        <v>0.94297950000000008</v>
      </c>
      <c r="D28">
        <v>1.027555</v>
      </c>
      <c r="E28">
        <v>1.1985915</v>
      </c>
    </row>
    <row r="29" spans="1:5" x14ac:dyDescent="0.25">
      <c r="A29" t="s">
        <v>34</v>
      </c>
      <c r="B29">
        <v>98</v>
      </c>
      <c r="C29">
        <v>0.74764975</v>
      </c>
      <c r="D29">
        <v>0.97710399999999997</v>
      </c>
      <c r="E29">
        <v>1.162979</v>
      </c>
    </row>
    <row r="30" spans="1:5" x14ac:dyDescent="0.25">
      <c r="A30" t="s">
        <v>35</v>
      </c>
      <c r="B30">
        <v>12</v>
      </c>
      <c r="C30">
        <v>0.88819800000000004</v>
      </c>
      <c r="D30">
        <v>0.96688600000000002</v>
      </c>
      <c r="E30">
        <v>1.1818502500000001</v>
      </c>
    </row>
    <row r="31" spans="1:5" x14ac:dyDescent="0.25">
      <c r="A31" t="s">
        <v>36</v>
      </c>
      <c r="B31">
        <v>9</v>
      </c>
      <c r="C31">
        <v>0.73069700000000004</v>
      </c>
      <c r="D31">
        <v>0.95396800000000004</v>
      </c>
      <c r="E31">
        <v>1.0518149999999999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E31"/>
  <sheetViews>
    <sheetView workbookViewId="0"/>
  </sheetViews>
  <sheetFormatPr defaultRowHeight="15" x14ac:dyDescent="0.25"/>
  <sheetData>
    <row r="1" spans="1:5" x14ac:dyDescent="0.25">
      <c r="A1" s="1" t="s">
        <v>0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7</v>
      </c>
      <c r="B2">
        <v>26</v>
      </c>
      <c r="C2">
        <v>0.55205174999999995</v>
      </c>
      <c r="D2">
        <v>0.63071999999999995</v>
      </c>
      <c r="E2">
        <v>0.66829300000000003</v>
      </c>
    </row>
    <row r="3" spans="1:5" x14ac:dyDescent="0.25">
      <c r="A3" t="s">
        <v>8</v>
      </c>
      <c r="B3">
        <v>49</v>
      </c>
      <c r="C3">
        <v>0.309776</v>
      </c>
      <c r="D3">
        <v>0.54179699999999997</v>
      </c>
      <c r="E3">
        <v>0.62755799999999995</v>
      </c>
    </row>
    <row r="4" spans="1:5" x14ac:dyDescent="0.25">
      <c r="A4" t="s">
        <v>9</v>
      </c>
      <c r="B4">
        <v>25</v>
      </c>
      <c r="C4">
        <v>0.34961599999999998</v>
      </c>
      <c r="D4">
        <v>0.45696199999999998</v>
      </c>
      <c r="E4">
        <v>0.59717900000000002</v>
      </c>
    </row>
    <row r="5" spans="1:5" x14ac:dyDescent="0.25">
      <c r="A5" t="s">
        <v>10</v>
      </c>
      <c r="B5">
        <v>29</v>
      </c>
      <c r="C5">
        <v>0.408777</v>
      </c>
      <c r="D5">
        <v>0.50656900000000005</v>
      </c>
      <c r="E5">
        <v>0.56620999999999999</v>
      </c>
    </row>
    <row r="6" spans="1:5" x14ac:dyDescent="0.25">
      <c r="A6" t="s">
        <v>11</v>
      </c>
      <c r="B6">
        <v>21</v>
      </c>
      <c r="C6">
        <v>0.29485600000000001</v>
      </c>
      <c r="D6">
        <v>0.50092099999999995</v>
      </c>
      <c r="E6">
        <v>0.55550500000000003</v>
      </c>
    </row>
    <row r="7" spans="1:5" x14ac:dyDescent="0.25">
      <c r="A7" t="s">
        <v>12</v>
      </c>
      <c r="B7">
        <v>236</v>
      </c>
      <c r="C7">
        <v>0.46349625</v>
      </c>
      <c r="D7">
        <v>0.61929350000000005</v>
      </c>
      <c r="E7">
        <v>0.73757649999999997</v>
      </c>
    </row>
    <row r="8" spans="1:5" x14ac:dyDescent="0.25">
      <c r="A8" t="s">
        <v>13</v>
      </c>
      <c r="B8">
        <v>50</v>
      </c>
      <c r="C8">
        <v>0.48603649999999998</v>
      </c>
      <c r="D8">
        <v>0.63872700000000004</v>
      </c>
      <c r="E8">
        <v>0.74994975000000008</v>
      </c>
    </row>
    <row r="9" spans="1:5" x14ac:dyDescent="0.25">
      <c r="A9" t="s">
        <v>14</v>
      </c>
      <c r="B9">
        <v>8</v>
      </c>
      <c r="C9">
        <v>0.53461074999999991</v>
      </c>
      <c r="D9">
        <v>0.62570300000000001</v>
      </c>
      <c r="E9">
        <v>0.70085050000000004</v>
      </c>
    </row>
    <row r="10" spans="1:5" x14ac:dyDescent="0.25">
      <c r="A10" t="s">
        <v>15</v>
      </c>
      <c r="B10">
        <v>27</v>
      </c>
      <c r="C10">
        <v>0.42151549999999999</v>
      </c>
      <c r="D10">
        <v>0.50617999999999996</v>
      </c>
      <c r="E10">
        <v>0.58916000000000002</v>
      </c>
    </row>
    <row r="11" spans="1:5" x14ac:dyDescent="0.25">
      <c r="A11" t="s">
        <v>16</v>
      </c>
      <c r="B11">
        <v>122</v>
      </c>
      <c r="C11">
        <v>0.41926025</v>
      </c>
      <c r="D11">
        <v>0.60687249999999993</v>
      </c>
      <c r="E11">
        <v>0.73471474999999997</v>
      </c>
    </row>
    <row r="12" spans="1:5" x14ac:dyDescent="0.25">
      <c r="A12" t="s">
        <v>17</v>
      </c>
      <c r="B12">
        <v>34</v>
      </c>
      <c r="C12">
        <v>0.56367650000000002</v>
      </c>
      <c r="D12">
        <v>0.63486949999999998</v>
      </c>
      <c r="E12">
        <v>0.68797249999999988</v>
      </c>
    </row>
    <row r="13" spans="1:5" x14ac:dyDescent="0.25">
      <c r="A13" t="s">
        <v>18</v>
      </c>
      <c r="B13">
        <v>375</v>
      </c>
      <c r="C13">
        <v>0.5781695</v>
      </c>
      <c r="D13">
        <v>0.75401799999999997</v>
      </c>
      <c r="E13">
        <v>0.848746</v>
      </c>
    </row>
    <row r="14" spans="1:5" x14ac:dyDescent="0.25">
      <c r="A14" t="s">
        <v>19</v>
      </c>
      <c r="B14">
        <v>13</v>
      </c>
      <c r="C14">
        <v>0.52647299999999997</v>
      </c>
      <c r="D14">
        <v>0.59977100000000005</v>
      </c>
      <c r="E14">
        <v>0.71039600000000003</v>
      </c>
    </row>
    <row r="15" spans="1:5" x14ac:dyDescent="0.25">
      <c r="A15" t="s">
        <v>20</v>
      </c>
      <c r="B15">
        <v>19</v>
      </c>
      <c r="C15">
        <v>0.424759</v>
      </c>
      <c r="D15">
        <v>0.487321</v>
      </c>
      <c r="E15">
        <v>0.59398649999999997</v>
      </c>
    </row>
    <row r="16" spans="1:5" x14ac:dyDescent="0.25">
      <c r="A16" t="s">
        <v>21</v>
      </c>
      <c r="B16">
        <v>129</v>
      </c>
      <c r="C16">
        <v>0.27932099999999999</v>
      </c>
      <c r="D16">
        <v>0.53768499999999997</v>
      </c>
      <c r="E16">
        <v>0.71114500000000003</v>
      </c>
    </row>
    <row r="17" spans="1:5" x14ac:dyDescent="0.25">
      <c r="A17" t="s">
        <v>22</v>
      </c>
      <c r="B17">
        <v>5</v>
      </c>
      <c r="C17">
        <v>0.74693200000000004</v>
      </c>
      <c r="D17">
        <v>0.77264900000000003</v>
      </c>
      <c r="E17">
        <v>0.83177000000000001</v>
      </c>
    </row>
    <row r="18" spans="1:5" x14ac:dyDescent="0.25">
      <c r="A18" t="s">
        <v>23</v>
      </c>
      <c r="B18">
        <v>61</v>
      </c>
      <c r="C18">
        <v>0.297296</v>
      </c>
      <c r="D18">
        <v>0.55387699999999995</v>
      </c>
      <c r="E18">
        <v>0.63653400000000004</v>
      </c>
    </row>
    <row r="19" spans="1:5" x14ac:dyDescent="0.25">
      <c r="A19" t="s">
        <v>24</v>
      </c>
      <c r="B19">
        <v>16</v>
      </c>
      <c r="C19">
        <v>0.33417275000000002</v>
      </c>
      <c r="D19">
        <v>0.4316585</v>
      </c>
      <c r="E19">
        <v>0.68615550000000003</v>
      </c>
    </row>
    <row r="20" spans="1:5" x14ac:dyDescent="0.25">
      <c r="A20" t="s">
        <v>25</v>
      </c>
      <c r="B20">
        <v>4</v>
      </c>
      <c r="C20">
        <v>0.48188249999999999</v>
      </c>
      <c r="D20">
        <v>0.61550000000000005</v>
      </c>
      <c r="E20">
        <v>0.63506700000000005</v>
      </c>
    </row>
    <row r="21" spans="1:5" x14ac:dyDescent="0.25">
      <c r="A21" t="s">
        <v>26</v>
      </c>
      <c r="B21">
        <v>226</v>
      </c>
      <c r="C21">
        <v>4.4150750000000002E-2</v>
      </c>
      <c r="D21">
        <v>0.44360899999999998</v>
      </c>
      <c r="E21">
        <v>0.73165275000000007</v>
      </c>
    </row>
    <row r="22" spans="1:5" x14ac:dyDescent="0.25">
      <c r="A22" t="s">
        <v>27</v>
      </c>
      <c r="B22">
        <v>6</v>
      </c>
      <c r="C22">
        <v>0.34837024999999999</v>
      </c>
      <c r="D22">
        <v>0.61474800000000007</v>
      </c>
      <c r="E22">
        <v>0.66262149999999997</v>
      </c>
    </row>
    <row r="23" spans="1:5" x14ac:dyDescent="0.25">
      <c r="A23" t="s">
        <v>28</v>
      </c>
      <c r="B23">
        <v>58</v>
      </c>
      <c r="C23">
        <v>8.1685000000000008E-2</v>
      </c>
      <c r="D23">
        <v>0.33656350000000002</v>
      </c>
      <c r="E23">
        <v>0.64816825</v>
      </c>
    </row>
    <row r="24" spans="1:5" x14ac:dyDescent="0.25">
      <c r="A24" t="s">
        <v>29</v>
      </c>
      <c r="B24">
        <v>91</v>
      </c>
      <c r="C24">
        <v>0.44290099999999999</v>
      </c>
      <c r="D24">
        <v>0.65007300000000001</v>
      </c>
      <c r="E24">
        <v>0.9120895</v>
      </c>
    </row>
    <row r="25" spans="1:5" x14ac:dyDescent="0.25">
      <c r="A25" t="s">
        <v>30</v>
      </c>
      <c r="B25">
        <v>56</v>
      </c>
      <c r="C25">
        <v>0.59178500000000001</v>
      </c>
      <c r="D25">
        <v>0.72436849999999997</v>
      </c>
      <c r="E25">
        <v>0.82535150000000002</v>
      </c>
    </row>
    <row r="26" spans="1:5" x14ac:dyDescent="0.25">
      <c r="A26" t="s">
        <v>31</v>
      </c>
      <c r="B26">
        <v>37</v>
      </c>
      <c r="C26">
        <v>0.26934000000000002</v>
      </c>
      <c r="D26">
        <v>0.48865599999999998</v>
      </c>
      <c r="E26">
        <v>0.54905999999999999</v>
      </c>
    </row>
    <row r="27" spans="1:5" x14ac:dyDescent="0.25">
      <c r="A27" t="s">
        <v>32</v>
      </c>
      <c r="B27">
        <v>24</v>
      </c>
      <c r="C27">
        <v>0.49224099999999998</v>
      </c>
      <c r="D27">
        <v>0.61606499999999997</v>
      </c>
      <c r="E27">
        <v>0.69956074999999995</v>
      </c>
    </row>
    <row r="28" spans="1:5" x14ac:dyDescent="0.25">
      <c r="A28" t="s">
        <v>33</v>
      </c>
      <c r="B28">
        <v>23</v>
      </c>
      <c r="C28">
        <v>0.16230649999999999</v>
      </c>
      <c r="D28">
        <v>0.37123400000000001</v>
      </c>
      <c r="E28">
        <v>0.56580549999999996</v>
      </c>
    </row>
    <row r="29" spans="1:5" x14ac:dyDescent="0.25">
      <c r="A29" t="s">
        <v>34</v>
      </c>
      <c r="B29">
        <v>98</v>
      </c>
      <c r="C29">
        <v>0.38979724999999998</v>
      </c>
      <c r="D29">
        <v>0.63719649999999994</v>
      </c>
      <c r="E29">
        <v>0.77252224999999997</v>
      </c>
    </row>
    <row r="30" spans="1:5" x14ac:dyDescent="0.25">
      <c r="A30" t="s">
        <v>35</v>
      </c>
      <c r="B30">
        <v>12</v>
      </c>
      <c r="C30">
        <v>0.34853299999999998</v>
      </c>
      <c r="D30">
        <v>0.6059905000000001</v>
      </c>
      <c r="E30">
        <v>0.75709974999999996</v>
      </c>
    </row>
    <row r="31" spans="1:5" x14ac:dyDescent="0.25">
      <c r="A31" t="s">
        <v>36</v>
      </c>
      <c r="B31">
        <v>9</v>
      </c>
      <c r="C31">
        <v>0.23619499999999999</v>
      </c>
      <c r="D31">
        <v>0.447571</v>
      </c>
      <c r="E31">
        <v>0.52646700000000002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E31"/>
  <sheetViews>
    <sheetView workbookViewId="0"/>
  </sheetViews>
  <sheetFormatPr defaultRowHeight="15" x14ac:dyDescent="0.25"/>
  <sheetData>
    <row r="1" spans="1:5" x14ac:dyDescent="0.25">
      <c r="A1" s="1" t="s">
        <v>0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7</v>
      </c>
      <c r="B2">
        <v>26</v>
      </c>
      <c r="C2">
        <v>0.29323074999999998</v>
      </c>
      <c r="D2">
        <v>0.37991950000000002</v>
      </c>
      <c r="E2">
        <v>0.40459574999999998</v>
      </c>
    </row>
    <row r="3" spans="1:5" x14ac:dyDescent="0.25">
      <c r="A3" t="s">
        <v>8</v>
      </c>
      <c r="B3">
        <v>49</v>
      </c>
      <c r="C3">
        <v>0.30079400000000001</v>
      </c>
      <c r="D3">
        <v>0.43066100000000002</v>
      </c>
      <c r="E3">
        <v>0.50607599999999997</v>
      </c>
    </row>
    <row r="4" spans="1:5" x14ac:dyDescent="0.25">
      <c r="A4" t="s">
        <v>9</v>
      </c>
      <c r="B4">
        <v>25</v>
      </c>
      <c r="C4">
        <v>0.30529499999999998</v>
      </c>
      <c r="D4">
        <v>0.43466500000000002</v>
      </c>
      <c r="E4">
        <v>0.51236000000000004</v>
      </c>
    </row>
    <row r="5" spans="1:5" x14ac:dyDescent="0.25">
      <c r="A5" t="s">
        <v>10</v>
      </c>
      <c r="B5">
        <v>29</v>
      </c>
      <c r="C5">
        <v>0.38989000000000001</v>
      </c>
      <c r="D5">
        <v>0.47523700000000002</v>
      </c>
      <c r="E5">
        <v>0.58411800000000003</v>
      </c>
    </row>
    <row r="6" spans="1:5" x14ac:dyDescent="0.25">
      <c r="A6" t="s">
        <v>11</v>
      </c>
      <c r="B6">
        <v>21</v>
      </c>
      <c r="C6">
        <v>0.37023299999999998</v>
      </c>
      <c r="D6">
        <v>0.42662099999999997</v>
      </c>
      <c r="E6">
        <v>0.59561799999999998</v>
      </c>
    </row>
    <row r="7" spans="1:5" x14ac:dyDescent="0.25">
      <c r="A7" t="s">
        <v>12</v>
      </c>
      <c r="B7">
        <v>236</v>
      </c>
      <c r="C7">
        <v>0.26310125000000001</v>
      </c>
      <c r="D7">
        <v>0.35858250000000003</v>
      </c>
      <c r="E7">
        <v>0.478767</v>
      </c>
    </row>
    <row r="8" spans="1:5" x14ac:dyDescent="0.25">
      <c r="A8" t="s">
        <v>13</v>
      </c>
      <c r="B8">
        <v>50</v>
      </c>
      <c r="C8">
        <v>0.13831925</v>
      </c>
      <c r="D8">
        <v>0.2308065</v>
      </c>
      <c r="E8">
        <v>0.3370995</v>
      </c>
    </row>
    <row r="9" spans="1:5" x14ac:dyDescent="0.25">
      <c r="A9" t="s">
        <v>14</v>
      </c>
      <c r="B9">
        <v>8</v>
      </c>
      <c r="C9">
        <v>0.24695</v>
      </c>
      <c r="D9">
        <v>0.348632</v>
      </c>
      <c r="E9">
        <v>0.42709849999999999</v>
      </c>
    </row>
    <row r="10" spans="1:5" x14ac:dyDescent="0.25">
      <c r="A10" t="s">
        <v>15</v>
      </c>
      <c r="B10">
        <v>27</v>
      </c>
      <c r="C10">
        <v>0.39869300000000002</v>
      </c>
      <c r="D10">
        <v>0.530559</v>
      </c>
      <c r="E10">
        <v>0.65257799999999999</v>
      </c>
    </row>
    <row r="11" spans="1:5" x14ac:dyDescent="0.25">
      <c r="A11" t="s">
        <v>16</v>
      </c>
      <c r="B11">
        <v>122</v>
      </c>
      <c r="C11">
        <v>0.24317525000000001</v>
      </c>
      <c r="D11">
        <v>0.35007700000000003</v>
      </c>
      <c r="E11">
        <v>0.46798525000000002</v>
      </c>
    </row>
    <row r="12" spans="1:5" x14ac:dyDescent="0.25">
      <c r="A12" t="s">
        <v>17</v>
      </c>
      <c r="B12">
        <v>34</v>
      </c>
      <c r="C12">
        <v>0.31005224999999997</v>
      </c>
      <c r="D12">
        <v>0.33046249999999999</v>
      </c>
      <c r="E12">
        <v>0.35638924999999999</v>
      </c>
    </row>
    <row r="13" spans="1:5" x14ac:dyDescent="0.25">
      <c r="A13" t="s">
        <v>18</v>
      </c>
      <c r="B13">
        <v>375</v>
      </c>
      <c r="C13">
        <v>0.17465549999999999</v>
      </c>
      <c r="D13">
        <v>0.26284000000000002</v>
      </c>
      <c r="E13">
        <v>0.41545700000000002</v>
      </c>
    </row>
    <row r="14" spans="1:5" x14ac:dyDescent="0.25">
      <c r="A14" t="s">
        <v>19</v>
      </c>
      <c r="B14">
        <v>13</v>
      </c>
      <c r="C14">
        <v>0.39662399999999998</v>
      </c>
      <c r="D14">
        <v>0.43183199999999999</v>
      </c>
      <c r="E14">
        <v>0.61912999999999996</v>
      </c>
    </row>
    <row r="15" spans="1:5" x14ac:dyDescent="0.25">
      <c r="A15" t="s">
        <v>20</v>
      </c>
      <c r="B15">
        <v>19</v>
      </c>
      <c r="C15">
        <v>0.37334899999999999</v>
      </c>
      <c r="D15">
        <v>0.54171599999999998</v>
      </c>
      <c r="E15">
        <v>0.64849899999999994</v>
      </c>
    </row>
    <row r="16" spans="1:5" x14ac:dyDescent="0.25">
      <c r="A16" t="s">
        <v>21</v>
      </c>
      <c r="B16">
        <v>129</v>
      </c>
      <c r="C16">
        <v>0.10328</v>
      </c>
      <c r="D16">
        <v>0.22644300000000001</v>
      </c>
      <c r="E16">
        <v>0.46479599999999999</v>
      </c>
    </row>
    <row r="17" spans="1:5" x14ac:dyDescent="0.25">
      <c r="A17" t="s">
        <v>22</v>
      </c>
      <c r="B17">
        <v>5</v>
      </c>
      <c r="C17">
        <v>0.200351</v>
      </c>
      <c r="D17">
        <v>0.20749899999999999</v>
      </c>
      <c r="E17">
        <v>0.23156599999999999</v>
      </c>
    </row>
    <row r="18" spans="1:5" x14ac:dyDescent="0.25">
      <c r="A18" t="s">
        <v>23</v>
      </c>
      <c r="B18">
        <v>61</v>
      </c>
      <c r="C18">
        <v>0.306535</v>
      </c>
      <c r="D18">
        <v>0.385189</v>
      </c>
      <c r="E18">
        <v>0.46006000000000002</v>
      </c>
    </row>
    <row r="19" spans="1:5" x14ac:dyDescent="0.25">
      <c r="A19" t="s">
        <v>24</v>
      </c>
      <c r="B19">
        <v>16</v>
      </c>
      <c r="C19">
        <v>8.8658750000000008E-2</v>
      </c>
      <c r="D19">
        <v>0.2998265</v>
      </c>
      <c r="E19">
        <v>0.63643300000000003</v>
      </c>
    </row>
    <row r="20" spans="1:5" x14ac:dyDescent="0.25">
      <c r="A20" t="s">
        <v>25</v>
      </c>
      <c r="B20">
        <v>4</v>
      </c>
      <c r="C20">
        <v>0.31689149999999999</v>
      </c>
      <c r="D20">
        <v>0.3616665</v>
      </c>
      <c r="E20">
        <v>0.46568399999999999</v>
      </c>
    </row>
    <row r="21" spans="1:5" x14ac:dyDescent="0.25">
      <c r="A21" t="s">
        <v>26</v>
      </c>
      <c r="B21">
        <v>226</v>
      </c>
      <c r="C21">
        <v>7.3328249999999998E-2</v>
      </c>
      <c r="D21">
        <v>0.1242925</v>
      </c>
      <c r="E21">
        <v>0.26137325</v>
      </c>
    </row>
    <row r="22" spans="1:5" x14ac:dyDescent="0.25">
      <c r="A22" t="s">
        <v>27</v>
      </c>
      <c r="B22">
        <v>6</v>
      </c>
      <c r="C22">
        <v>0.29064849999999998</v>
      </c>
      <c r="D22">
        <v>0.41261799999999998</v>
      </c>
      <c r="E22">
        <v>0.51173800000000003</v>
      </c>
    </row>
    <row r="23" spans="1:5" x14ac:dyDescent="0.25">
      <c r="A23" t="s">
        <v>28</v>
      </c>
      <c r="B23">
        <v>58</v>
      </c>
      <c r="C23">
        <v>3.6020499999999997E-2</v>
      </c>
      <c r="D23">
        <v>0.1832165</v>
      </c>
      <c r="E23">
        <v>0.42368349999999999</v>
      </c>
    </row>
    <row r="24" spans="1:5" x14ac:dyDescent="0.25">
      <c r="A24" t="s">
        <v>29</v>
      </c>
      <c r="B24">
        <v>91</v>
      </c>
      <c r="C24">
        <v>7.7232500000000009E-2</v>
      </c>
      <c r="D24">
        <v>0.30301600000000001</v>
      </c>
      <c r="E24">
        <v>0.42696450000000002</v>
      </c>
    </row>
    <row r="25" spans="1:5" x14ac:dyDescent="0.25">
      <c r="A25" t="s">
        <v>30</v>
      </c>
      <c r="B25">
        <v>56</v>
      </c>
      <c r="C25">
        <v>0.23459574999999999</v>
      </c>
      <c r="D25">
        <v>0.31090499999999999</v>
      </c>
      <c r="E25">
        <v>0.53667549999999997</v>
      </c>
    </row>
    <row r="26" spans="1:5" x14ac:dyDescent="0.25">
      <c r="A26" t="s">
        <v>31</v>
      </c>
      <c r="B26">
        <v>37</v>
      </c>
      <c r="C26">
        <v>0.396733</v>
      </c>
      <c r="D26">
        <v>0.45431700000000003</v>
      </c>
      <c r="E26">
        <v>0.69323599999999996</v>
      </c>
    </row>
    <row r="27" spans="1:5" x14ac:dyDescent="0.25">
      <c r="A27" t="s">
        <v>32</v>
      </c>
      <c r="B27">
        <v>24</v>
      </c>
      <c r="C27">
        <v>0.19648450000000001</v>
      </c>
      <c r="D27">
        <v>0.2668085</v>
      </c>
      <c r="E27">
        <v>0.38234574999999998</v>
      </c>
    </row>
    <row r="28" spans="1:5" x14ac:dyDescent="0.25">
      <c r="A28" t="s">
        <v>33</v>
      </c>
      <c r="B28">
        <v>23</v>
      </c>
      <c r="C28">
        <v>0.37867600000000001</v>
      </c>
      <c r="D28">
        <v>0.62231499999999995</v>
      </c>
      <c r="E28">
        <v>0.93147099999999994</v>
      </c>
    </row>
    <row r="29" spans="1:5" x14ac:dyDescent="0.25">
      <c r="A29" t="s">
        <v>34</v>
      </c>
      <c r="B29">
        <v>98</v>
      </c>
      <c r="C29">
        <v>0.17117599999999999</v>
      </c>
      <c r="D29">
        <v>0.28736250000000002</v>
      </c>
      <c r="E29">
        <v>0.35899025000000001</v>
      </c>
    </row>
    <row r="30" spans="1:5" x14ac:dyDescent="0.25">
      <c r="A30" t="s">
        <v>35</v>
      </c>
      <c r="B30">
        <v>12</v>
      </c>
      <c r="C30">
        <v>0.23513524999999999</v>
      </c>
      <c r="D30">
        <v>0.292348</v>
      </c>
      <c r="E30">
        <v>0.39446775000000001</v>
      </c>
    </row>
    <row r="31" spans="1:5" x14ac:dyDescent="0.25">
      <c r="A31" t="s">
        <v>36</v>
      </c>
      <c r="B31">
        <v>9</v>
      </c>
      <c r="C31">
        <v>0.43746600000000002</v>
      </c>
      <c r="D31">
        <v>0.46746300000000002</v>
      </c>
      <c r="E31">
        <v>0.52534800000000004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E13"/>
  <sheetViews>
    <sheetView workbookViewId="0"/>
  </sheetViews>
  <sheetFormatPr defaultRowHeight="15" x14ac:dyDescent="0.25"/>
  <sheetData>
    <row r="1" spans="1:5" x14ac:dyDescent="0.25">
      <c r="A1" s="1" t="s">
        <v>45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46</v>
      </c>
      <c r="B2">
        <v>491</v>
      </c>
      <c r="C2">
        <v>0</v>
      </c>
      <c r="D2">
        <v>5.5059999999999998E-2</v>
      </c>
      <c r="E2">
        <v>0.55651150000000005</v>
      </c>
    </row>
    <row r="3" spans="1:5" x14ac:dyDescent="0.25">
      <c r="A3" t="s">
        <v>63</v>
      </c>
      <c r="B3">
        <v>384</v>
      </c>
      <c r="C3">
        <v>0</v>
      </c>
      <c r="D3">
        <v>0.35647299999999998</v>
      </c>
      <c r="E3">
        <v>0.71300774999999994</v>
      </c>
    </row>
    <row r="4" spans="1:5" x14ac:dyDescent="0.25">
      <c r="A4" t="s">
        <v>64</v>
      </c>
      <c r="B4">
        <v>1097</v>
      </c>
      <c r="C4">
        <v>6.8025000000000002E-2</v>
      </c>
      <c r="D4">
        <v>0.21723000000000001</v>
      </c>
      <c r="E4">
        <v>0.53074500000000002</v>
      </c>
    </row>
    <row r="5" spans="1:5" x14ac:dyDescent="0.25">
      <c r="A5" t="s">
        <v>65</v>
      </c>
      <c r="B5">
        <v>991</v>
      </c>
      <c r="C5">
        <v>2.4004999999999999E-2</v>
      </c>
      <c r="D5">
        <v>0.14832600000000001</v>
      </c>
      <c r="E5">
        <v>0.51405149999999999</v>
      </c>
    </row>
    <row r="6" spans="1:5" x14ac:dyDescent="0.25">
      <c r="A6" t="s">
        <v>67</v>
      </c>
      <c r="B6">
        <v>972</v>
      </c>
      <c r="C6">
        <v>3.5959999999999998E-3</v>
      </c>
      <c r="D6">
        <v>5.3326999999999999E-2</v>
      </c>
      <c r="E6">
        <v>0.34311849999999999</v>
      </c>
    </row>
    <row r="7" spans="1:5" x14ac:dyDescent="0.25">
      <c r="A7" t="s">
        <v>68</v>
      </c>
      <c r="B7">
        <v>469</v>
      </c>
      <c r="C7">
        <v>0</v>
      </c>
      <c r="D7">
        <v>7.6199999999999998E-4</v>
      </c>
      <c r="E7">
        <v>0.34515800000000002</v>
      </c>
    </row>
    <row r="8" spans="1:5" x14ac:dyDescent="0.25">
      <c r="A8" t="s">
        <v>69</v>
      </c>
      <c r="B8">
        <v>643</v>
      </c>
      <c r="C8">
        <v>1.428E-3</v>
      </c>
      <c r="D8">
        <v>0.20924499999999999</v>
      </c>
      <c r="E8">
        <v>0.62077000000000004</v>
      </c>
    </row>
    <row r="9" spans="1:5" x14ac:dyDescent="0.25">
      <c r="A9" t="s">
        <v>71</v>
      </c>
      <c r="B9">
        <v>865</v>
      </c>
      <c r="C9">
        <v>0</v>
      </c>
      <c r="D9">
        <v>7.6909999999999999E-3</v>
      </c>
      <c r="E9">
        <v>0.20959900000000001</v>
      </c>
    </row>
    <row r="10" spans="1:5" x14ac:dyDescent="0.25">
      <c r="A10" t="s">
        <v>72</v>
      </c>
      <c r="B10">
        <v>771</v>
      </c>
      <c r="C10">
        <v>0</v>
      </c>
      <c r="D10">
        <v>0.104103</v>
      </c>
      <c r="E10">
        <v>0.49238900000000002</v>
      </c>
    </row>
    <row r="11" spans="1:5" x14ac:dyDescent="0.25">
      <c r="A11" t="s">
        <v>73</v>
      </c>
      <c r="B11">
        <v>673</v>
      </c>
      <c r="C11">
        <v>2.3838000000000002E-2</v>
      </c>
      <c r="D11">
        <v>9.2215000000000005E-2</v>
      </c>
      <c r="E11">
        <v>0.403331</v>
      </c>
    </row>
    <row r="12" spans="1:5" x14ac:dyDescent="0.25">
      <c r="A12" t="s">
        <v>74</v>
      </c>
      <c r="B12">
        <v>692</v>
      </c>
      <c r="C12">
        <v>3.9985000000000003E-3</v>
      </c>
      <c r="D12">
        <v>3.6857000000000001E-2</v>
      </c>
      <c r="E12">
        <v>0.30800575000000002</v>
      </c>
    </row>
    <row r="13" spans="1:5" x14ac:dyDescent="0.25">
      <c r="A13" t="s">
        <v>76</v>
      </c>
      <c r="B13">
        <v>154</v>
      </c>
      <c r="C13">
        <v>0</v>
      </c>
      <c r="D13">
        <v>2.0872000000000002E-2</v>
      </c>
      <c r="E13">
        <v>9.120700000000001E-2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E17"/>
  <sheetViews>
    <sheetView workbookViewId="0"/>
  </sheetViews>
  <sheetFormatPr defaultRowHeight="15" x14ac:dyDescent="0.25"/>
  <sheetData>
    <row r="1" spans="1:5" x14ac:dyDescent="0.25">
      <c r="A1" s="1" t="s">
        <v>45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46</v>
      </c>
      <c r="B2">
        <v>485</v>
      </c>
      <c r="C2">
        <v>0.61683299999999996</v>
      </c>
      <c r="D2">
        <v>0.88462600000000002</v>
      </c>
      <c r="E2">
        <v>1.0850169999999999</v>
      </c>
    </row>
    <row r="3" spans="1:5" x14ac:dyDescent="0.25">
      <c r="A3" t="s">
        <v>63</v>
      </c>
      <c r="B3">
        <v>385</v>
      </c>
      <c r="C3">
        <v>0.16083600000000001</v>
      </c>
      <c r="D3">
        <v>0.60831299999999999</v>
      </c>
      <c r="E3">
        <v>1.05663</v>
      </c>
    </row>
    <row r="4" spans="1:5" x14ac:dyDescent="0.25">
      <c r="A4" t="s">
        <v>62</v>
      </c>
      <c r="B4">
        <v>226</v>
      </c>
      <c r="C4">
        <v>-4.2557500000000012E-2</v>
      </c>
      <c r="D4">
        <v>0.4035165</v>
      </c>
      <c r="E4">
        <v>0.93637700000000001</v>
      </c>
    </row>
    <row r="5" spans="1:5" x14ac:dyDescent="0.25">
      <c r="A5" t="s">
        <v>64</v>
      </c>
      <c r="B5">
        <v>1094</v>
      </c>
      <c r="C5">
        <v>0.78321174999999998</v>
      </c>
      <c r="D5">
        <v>0.98660950000000003</v>
      </c>
      <c r="E5">
        <v>1.19742375</v>
      </c>
    </row>
    <row r="6" spans="1:5" x14ac:dyDescent="0.25">
      <c r="A6" t="s">
        <v>65</v>
      </c>
      <c r="B6">
        <v>990</v>
      </c>
      <c r="C6">
        <v>0.54129274999999999</v>
      </c>
      <c r="D6">
        <v>0.81302850000000004</v>
      </c>
      <c r="E6">
        <v>1.0542897499999999</v>
      </c>
    </row>
    <row r="7" spans="1:5" x14ac:dyDescent="0.25">
      <c r="A7" t="s">
        <v>66</v>
      </c>
      <c r="B7">
        <v>134</v>
      </c>
      <c r="C7">
        <v>0.15422775</v>
      </c>
      <c r="D7">
        <v>0.74113300000000004</v>
      </c>
      <c r="E7">
        <v>1.6901137500000001</v>
      </c>
    </row>
    <row r="8" spans="1:5" x14ac:dyDescent="0.25">
      <c r="A8" t="s">
        <v>67</v>
      </c>
      <c r="B8">
        <v>959</v>
      </c>
      <c r="C8">
        <v>0.5420879999999999</v>
      </c>
      <c r="D8">
        <v>0.77955700000000006</v>
      </c>
      <c r="E8">
        <v>1.0330375000000001</v>
      </c>
    </row>
    <row r="9" spans="1:5" x14ac:dyDescent="0.25">
      <c r="A9" t="s">
        <v>68</v>
      </c>
      <c r="B9">
        <v>463</v>
      </c>
      <c r="C9">
        <v>0.41558200000000001</v>
      </c>
      <c r="D9">
        <v>0.72168299999999996</v>
      </c>
      <c r="E9">
        <v>0.96933950000000002</v>
      </c>
    </row>
    <row r="10" spans="1:5" x14ac:dyDescent="0.25">
      <c r="A10" t="s">
        <v>69</v>
      </c>
      <c r="B10">
        <v>636</v>
      </c>
      <c r="C10">
        <v>0.52900724999999993</v>
      </c>
      <c r="D10">
        <v>0.81323299999999998</v>
      </c>
      <c r="E10">
        <v>1.0590824999999999</v>
      </c>
    </row>
    <row r="11" spans="1:5" x14ac:dyDescent="0.25">
      <c r="A11" t="s">
        <v>70</v>
      </c>
      <c r="B11">
        <v>119</v>
      </c>
      <c r="C11">
        <v>6.4049500000000009E-2</v>
      </c>
      <c r="D11">
        <v>0.53328299999999995</v>
      </c>
      <c r="E11">
        <v>1.3436805000000001</v>
      </c>
    </row>
    <row r="12" spans="1:5" x14ac:dyDescent="0.25">
      <c r="A12" t="s">
        <v>71</v>
      </c>
      <c r="B12">
        <v>857</v>
      </c>
      <c r="C12">
        <v>0.83162100000000005</v>
      </c>
      <c r="D12">
        <v>0.99273100000000003</v>
      </c>
      <c r="E12">
        <v>1.09077</v>
      </c>
    </row>
    <row r="13" spans="1:5" x14ac:dyDescent="0.25">
      <c r="A13" t="s">
        <v>72</v>
      </c>
      <c r="B13">
        <v>772</v>
      </c>
      <c r="C13">
        <v>0.29239625000000002</v>
      </c>
      <c r="D13">
        <v>0.72871649999999999</v>
      </c>
      <c r="E13">
        <v>1.016777</v>
      </c>
    </row>
    <row r="14" spans="1:5" x14ac:dyDescent="0.25">
      <c r="A14" t="s">
        <v>73</v>
      </c>
      <c r="B14">
        <v>667</v>
      </c>
      <c r="C14">
        <v>0.88505100000000003</v>
      </c>
      <c r="D14">
        <v>1.0502899999999999</v>
      </c>
      <c r="E14">
        <v>1.2252769999999999</v>
      </c>
    </row>
    <row r="15" spans="1:5" x14ac:dyDescent="0.25">
      <c r="A15" t="s">
        <v>74</v>
      </c>
      <c r="B15">
        <v>688</v>
      </c>
      <c r="C15">
        <v>0.90370775000000003</v>
      </c>
      <c r="D15">
        <v>1.0424549999999999</v>
      </c>
      <c r="E15">
        <v>1.2039407499999999</v>
      </c>
    </row>
    <row r="16" spans="1:5" x14ac:dyDescent="0.25">
      <c r="A16" t="s">
        <v>75</v>
      </c>
      <c r="B16">
        <v>277</v>
      </c>
      <c r="C16">
        <v>8.3259E-2</v>
      </c>
      <c r="D16">
        <v>0.67298800000000003</v>
      </c>
      <c r="E16">
        <v>1.184037</v>
      </c>
    </row>
    <row r="17" spans="1:5" x14ac:dyDescent="0.25">
      <c r="A17" t="s">
        <v>76</v>
      </c>
      <c r="B17">
        <v>155</v>
      </c>
      <c r="C17">
        <v>0.42269449999999997</v>
      </c>
      <c r="D17">
        <v>0.74706899999999998</v>
      </c>
      <c r="E17">
        <v>0.99401849999999992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C361"/>
  <sheetViews>
    <sheetView workbookViewId="0"/>
  </sheetViews>
  <sheetFormatPr defaultRowHeight="15" x14ac:dyDescent="0.25"/>
  <sheetData>
    <row r="1" spans="1:3" x14ac:dyDescent="0.25">
      <c r="A1" s="1" t="s">
        <v>0</v>
      </c>
      <c r="B1" s="1" t="s">
        <v>44</v>
      </c>
      <c r="C1" s="1" t="s">
        <v>77</v>
      </c>
    </row>
    <row r="2" spans="1:3" x14ac:dyDescent="0.25">
      <c r="A2" t="s">
        <v>7</v>
      </c>
      <c r="B2" t="s">
        <v>46</v>
      </c>
      <c r="C2">
        <v>7.5600000000000005E-4</v>
      </c>
    </row>
    <row r="3" spans="1:3" x14ac:dyDescent="0.25">
      <c r="A3" t="s">
        <v>7</v>
      </c>
      <c r="B3" t="s">
        <v>48</v>
      </c>
      <c r="C3">
        <v>6.1120000000000002E-3</v>
      </c>
    </row>
    <row r="4" spans="1:3" x14ac:dyDescent="0.25">
      <c r="A4" t="s">
        <v>7</v>
      </c>
      <c r="B4" t="s">
        <v>49</v>
      </c>
      <c r="C4">
        <v>0.33027299999999998</v>
      </c>
    </row>
    <row r="5" spans="1:3" x14ac:dyDescent="0.25">
      <c r="A5" t="s">
        <v>7</v>
      </c>
      <c r="B5" t="s">
        <v>50</v>
      </c>
      <c r="C5">
        <v>8.0387E-2</v>
      </c>
    </row>
    <row r="6" spans="1:3" x14ac:dyDescent="0.25">
      <c r="A6" t="s">
        <v>7</v>
      </c>
      <c r="B6" t="s">
        <v>52</v>
      </c>
      <c r="C6">
        <v>0.121645</v>
      </c>
    </row>
    <row r="7" spans="1:3" x14ac:dyDescent="0.25">
      <c r="A7" t="s">
        <v>7</v>
      </c>
      <c r="B7" t="s">
        <v>53</v>
      </c>
      <c r="C7">
        <v>4.7992E-2</v>
      </c>
    </row>
    <row r="8" spans="1:3" x14ac:dyDescent="0.25">
      <c r="A8" t="s">
        <v>7</v>
      </c>
      <c r="B8" t="s">
        <v>54</v>
      </c>
      <c r="C8">
        <v>1.1224E-2</v>
      </c>
    </row>
    <row r="9" spans="1:3" x14ac:dyDescent="0.25">
      <c r="A9" t="s">
        <v>7</v>
      </c>
      <c r="B9" t="s">
        <v>56</v>
      </c>
      <c r="C9">
        <v>4.862E-3</v>
      </c>
    </row>
    <row r="10" spans="1:3" x14ac:dyDescent="0.25">
      <c r="A10" t="s">
        <v>7</v>
      </c>
      <c r="B10" t="s">
        <v>57</v>
      </c>
      <c r="C10">
        <v>1.5131E-2</v>
      </c>
    </row>
    <row r="11" spans="1:3" x14ac:dyDescent="0.25">
      <c r="A11" t="s">
        <v>7</v>
      </c>
      <c r="B11" t="s">
        <v>58</v>
      </c>
      <c r="C11">
        <v>0.22334399999999999</v>
      </c>
    </row>
    <row r="12" spans="1:3" x14ac:dyDescent="0.25">
      <c r="A12" t="s">
        <v>7</v>
      </c>
      <c r="B12" t="s">
        <v>59</v>
      </c>
      <c r="C12">
        <v>0.15826899999999999</v>
      </c>
    </row>
    <row r="13" spans="1:3" x14ac:dyDescent="0.25">
      <c r="A13" t="s">
        <v>7</v>
      </c>
      <c r="B13" t="s">
        <v>61</v>
      </c>
      <c r="C13">
        <v>0</v>
      </c>
    </row>
    <row r="14" spans="1:3" x14ac:dyDescent="0.25">
      <c r="A14" t="s">
        <v>8</v>
      </c>
      <c r="B14" t="s">
        <v>46</v>
      </c>
      <c r="C14">
        <v>2.9992000000000001E-2</v>
      </c>
    </row>
    <row r="15" spans="1:3" x14ac:dyDescent="0.25">
      <c r="A15" t="s">
        <v>8</v>
      </c>
      <c r="B15" t="s">
        <v>48</v>
      </c>
      <c r="C15">
        <v>0.108693</v>
      </c>
    </row>
    <row r="16" spans="1:3" x14ac:dyDescent="0.25">
      <c r="A16" t="s">
        <v>8</v>
      </c>
      <c r="B16" t="s">
        <v>49</v>
      </c>
      <c r="C16">
        <v>0.22875400000000001</v>
      </c>
    </row>
    <row r="17" spans="1:3" x14ac:dyDescent="0.25">
      <c r="A17" t="s">
        <v>8</v>
      </c>
      <c r="B17" t="s">
        <v>50</v>
      </c>
      <c r="C17">
        <v>0.142014</v>
      </c>
    </row>
    <row r="18" spans="1:3" x14ac:dyDescent="0.25">
      <c r="A18" t="s">
        <v>8</v>
      </c>
      <c r="B18" t="s">
        <v>52</v>
      </c>
      <c r="C18">
        <v>2.6973E-2</v>
      </c>
    </row>
    <row r="19" spans="1:3" x14ac:dyDescent="0.25">
      <c r="A19" t="s">
        <v>8</v>
      </c>
      <c r="B19" t="s">
        <v>53</v>
      </c>
      <c r="C19">
        <v>2.7105000000000001E-2</v>
      </c>
    </row>
    <row r="20" spans="1:3" x14ac:dyDescent="0.25">
      <c r="A20" t="s">
        <v>8</v>
      </c>
      <c r="B20" t="s">
        <v>54</v>
      </c>
      <c r="C20">
        <v>6.5503000000000006E-2</v>
      </c>
    </row>
    <row r="21" spans="1:3" x14ac:dyDescent="0.25">
      <c r="A21" t="s">
        <v>8</v>
      </c>
      <c r="B21" t="s">
        <v>56</v>
      </c>
      <c r="C21">
        <v>8.9871999999999994E-2</v>
      </c>
    </row>
    <row r="22" spans="1:3" x14ac:dyDescent="0.25">
      <c r="A22" t="s">
        <v>8</v>
      </c>
      <c r="B22" t="s">
        <v>57</v>
      </c>
      <c r="C22">
        <v>2.4202000000000001E-2</v>
      </c>
    </row>
    <row r="23" spans="1:3" x14ac:dyDescent="0.25">
      <c r="A23" t="s">
        <v>8</v>
      </c>
      <c r="B23" t="s">
        <v>58</v>
      </c>
      <c r="C23">
        <v>0.11369899999999999</v>
      </c>
    </row>
    <row r="24" spans="1:3" x14ac:dyDescent="0.25">
      <c r="A24" t="s">
        <v>8</v>
      </c>
      <c r="B24" t="s">
        <v>59</v>
      </c>
      <c r="C24">
        <v>8.3658999999999997E-2</v>
      </c>
    </row>
    <row r="25" spans="1:3" x14ac:dyDescent="0.25">
      <c r="A25" t="s">
        <v>8</v>
      </c>
      <c r="B25" t="s">
        <v>61</v>
      </c>
      <c r="C25">
        <v>5.9528999999999999E-2</v>
      </c>
    </row>
    <row r="26" spans="1:3" x14ac:dyDescent="0.25">
      <c r="A26" t="s">
        <v>9</v>
      </c>
      <c r="B26" t="s">
        <v>46</v>
      </c>
      <c r="C26">
        <v>6.8089999999999999E-3</v>
      </c>
    </row>
    <row r="27" spans="1:3" x14ac:dyDescent="0.25">
      <c r="A27" t="s">
        <v>9</v>
      </c>
      <c r="B27" t="s">
        <v>48</v>
      </c>
      <c r="C27">
        <v>3.5996E-2</v>
      </c>
    </row>
    <row r="28" spans="1:3" x14ac:dyDescent="0.25">
      <c r="A28" t="s">
        <v>9</v>
      </c>
      <c r="B28" t="s">
        <v>49</v>
      </c>
      <c r="C28">
        <v>0.195993</v>
      </c>
    </row>
    <row r="29" spans="1:3" x14ac:dyDescent="0.25">
      <c r="A29" t="s">
        <v>9</v>
      </c>
      <c r="B29" t="s">
        <v>50</v>
      </c>
      <c r="C29">
        <v>5.8358E-2</v>
      </c>
    </row>
    <row r="30" spans="1:3" x14ac:dyDescent="0.25">
      <c r="A30" t="s">
        <v>9</v>
      </c>
      <c r="B30" t="s">
        <v>52</v>
      </c>
      <c r="C30">
        <v>3.9613000000000002E-2</v>
      </c>
    </row>
    <row r="31" spans="1:3" x14ac:dyDescent="0.25">
      <c r="A31" t="s">
        <v>9</v>
      </c>
      <c r="B31" t="s">
        <v>53</v>
      </c>
      <c r="C31">
        <v>3.0000000000000001E-6</v>
      </c>
    </row>
    <row r="32" spans="1:3" x14ac:dyDescent="0.25">
      <c r="A32" t="s">
        <v>9</v>
      </c>
      <c r="B32" t="s">
        <v>54</v>
      </c>
      <c r="C32">
        <v>2.0670000000000001E-2</v>
      </c>
    </row>
    <row r="33" spans="1:3" x14ac:dyDescent="0.25">
      <c r="A33" t="s">
        <v>9</v>
      </c>
      <c r="B33" t="s">
        <v>56</v>
      </c>
      <c r="C33">
        <v>4.5843000000000002E-2</v>
      </c>
    </row>
    <row r="34" spans="1:3" x14ac:dyDescent="0.25">
      <c r="A34" t="s">
        <v>9</v>
      </c>
      <c r="B34" t="s">
        <v>57</v>
      </c>
      <c r="C34">
        <v>7.522E-3</v>
      </c>
    </row>
    <row r="35" spans="1:3" x14ac:dyDescent="0.25">
      <c r="A35" t="s">
        <v>9</v>
      </c>
      <c r="B35" t="s">
        <v>58</v>
      </c>
      <c r="C35">
        <v>0.30582999999999999</v>
      </c>
    </row>
    <row r="36" spans="1:3" x14ac:dyDescent="0.25">
      <c r="A36" t="s">
        <v>9</v>
      </c>
      <c r="B36" t="s">
        <v>59</v>
      </c>
      <c r="C36">
        <v>0.27739599999999998</v>
      </c>
    </row>
    <row r="37" spans="1:3" x14ac:dyDescent="0.25">
      <c r="A37" t="s">
        <v>9</v>
      </c>
      <c r="B37" t="s">
        <v>61</v>
      </c>
      <c r="C37">
        <v>5.9610000000000002E-3</v>
      </c>
    </row>
    <row r="38" spans="1:3" x14ac:dyDescent="0.25">
      <c r="A38" t="s">
        <v>10</v>
      </c>
      <c r="B38" t="s">
        <v>46</v>
      </c>
      <c r="C38">
        <v>2.2939999999999999E-2</v>
      </c>
    </row>
    <row r="39" spans="1:3" x14ac:dyDescent="0.25">
      <c r="A39" t="s">
        <v>10</v>
      </c>
      <c r="B39" t="s">
        <v>48</v>
      </c>
      <c r="C39">
        <v>2.2807999999999998E-2</v>
      </c>
    </row>
    <row r="40" spans="1:3" x14ac:dyDescent="0.25">
      <c r="A40" t="s">
        <v>10</v>
      </c>
      <c r="B40" t="s">
        <v>49</v>
      </c>
      <c r="C40">
        <v>0.153976</v>
      </c>
    </row>
    <row r="41" spans="1:3" x14ac:dyDescent="0.25">
      <c r="A41" t="s">
        <v>10</v>
      </c>
      <c r="B41" t="s">
        <v>50</v>
      </c>
      <c r="C41">
        <v>6.1357000000000002E-2</v>
      </c>
    </row>
    <row r="42" spans="1:3" x14ac:dyDescent="0.25">
      <c r="A42" t="s">
        <v>10</v>
      </c>
      <c r="B42" t="s">
        <v>52</v>
      </c>
      <c r="C42">
        <v>6.2880000000000002E-3</v>
      </c>
    </row>
    <row r="43" spans="1:3" x14ac:dyDescent="0.25">
      <c r="A43" t="s">
        <v>10</v>
      </c>
      <c r="B43" t="s">
        <v>53</v>
      </c>
      <c r="C43">
        <v>5.1850000000000004E-3</v>
      </c>
    </row>
    <row r="44" spans="1:3" x14ac:dyDescent="0.25">
      <c r="A44" t="s">
        <v>10</v>
      </c>
      <c r="B44" t="s">
        <v>54</v>
      </c>
      <c r="C44">
        <v>0.166045</v>
      </c>
    </row>
    <row r="45" spans="1:3" x14ac:dyDescent="0.25">
      <c r="A45" t="s">
        <v>10</v>
      </c>
      <c r="B45" t="s">
        <v>56</v>
      </c>
      <c r="C45">
        <v>0.156887</v>
      </c>
    </row>
    <row r="46" spans="1:3" x14ac:dyDescent="0.25">
      <c r="A46" t="s">
        <v>10</v>
      </c>
      <c r="B46" t="s">
        <v>57</v>
      </c>
      <c r="C46">
        <v>7.182E-3</v>
      </c>
    </row>
    <row r="47" spans="1:3" x14ac:dyDescent="0.25">
      <c r="A47" t="s">
        <v>10</v>
      </c>
      <c r="B47" t="s">
        <v>58</v>
      </c>
      <c r="C47">
        <v>0.317805</v>
      </c>
    </row>
    <row r="48" spans="1:3" x14ac:dyDescent="0.25">
      <c r="A48" t="s">
        <v>10</v>
      </c>
      <c r="B48" t="s">
        <v>59</v>
      </c>
      <c r="C48">
        <v>7.8231999999999996E-2</v>
      </c>
    </row>
    <row r="49" spans="1:3" x14ac:dyDescent="0.25">
      <c r="A49" t="s">
        <v>10</v>
      </c>
      <c r="B49" t="s">
        <v>61</v>
      </c>
      <c r="C49">
        <v>1.2899999999999999E-3</v>
      </c>
    </row>
    <row r="50" spans="1:3" x14ac:dyDescent="0.25">
      <c r="A50" t="s">
        <v>11</v>
      </c>
      <c r="B50" t="s">
        <v>46</v>
      </c>
      <c r="C50">
        <v>1.3831E-2</v>
      </c>
    </row>
    <row r="51" spans="1:3" x14ac:dyDescent="0.25">
      <c r="A51" t="s">
        <v>11</v>
      </c>
      <c r="B51" t="s">
        <v>48</v>
      </c>
      <c r="C51">
        <v>7.6449999999999999E-3</v>
      </c>
    </row>
    <row r="52" spans="1:3" x14ac:dyDescent="0.25">
      <c r="A52" t="s">
        <v>11</v>
      </c>
      <c r="B52" t="s">
        <v>49</v>
      </c>
      <c r="C52">
        <v>0.27866800000000003</v>
      </c>
    </row>
    <row r="53" spans="1:3" x14ac:dyDescent="0.25">
      <c r="A53" t="s">
        <v>11</v>
      </c>
      <c r="B53" t="s">
        <v>50</v>
      </c>
      <c r="C53">
        <v>7.5650999999999996E-2</v>
      </c>
    </row>
    <row r="54" spans="1:3" x14ac:dyDescent="0.25">
      <c r="A54" t="s">
        <v>11</v>
      </c>
      <c r="B54" t="s">
        <v>52</v>
      </c>
      <c r="C54">
        <v>7.7841999999999995E-2</v>
      </c>
    </row>
    <row r="55" spans="1:3" x14ac:dyDescent="0.25">
      <c r="A55" t="s">
        <v>11</v>
      </c>
      <c r="B55" t="s">
        <v>53</v>
      </c>
      <c r="C55">
        <v>1.1410000000000001E-3</v>
      </c>
    </row>
    <row r="56" spans="1:3" x14ac:dyDescent="0.25">
      <c r="A56" t="s">
        <v>11</v>
      </c>
      <c r="B56" t="s">
        <v>54</v>
      </c>
      <c r="C56">
        <v>9.8949999999999993E-3</v>
      </c>
    </row>
    <row r="57" spans="1:3" x14ac:dyDescent="0.25">
      <c r="A57" t="s">
        <v>11</v>
      </c>
      <c r="B57" t="s">
        <v>56</v>
      </c>
      <c r="C57">
        <v>2.4025999999999999E-2</v>
      </c>
    </row>
    <row r="58" spans="1:3" x14ac:dyDescent="0.25">
      <c r="A58" t="s">
        <v>11</v>
      </c>
      <c r="B58" t="s">
        <v>57</v>
      </c>
      <c r="C58">
        <v>1.5107000000000001E-2</v>
      </c>
    </row>
    <row r="59" spans="1:3" x14ac:dyDescent="0.25">
      <c r="A59" t="s">
        <v>11</v>
      </c>
      <c r="B59" t="s">
        <v>58</v>
      </c>
      <c r="C59">
        <v>0.22234300000000001</v>
      </c>
    </row>
    <row r="60" spans="1:3" x14ac:dyDescent="0.25">
      <c r="A60" t="s">
        <v>11</v>
      </c>
      <c r="B60" t="s">
        <v>59</v>
      </c>
      <c r="C60">
        <v>0.21731700000000001</v>
      </c>
    </row>
    <row r="61" spans="1:3" x14ac:dyDescent="0.25">
      <c r="A61" t="s">
        <v>11</v>
      </c>
      <c r="B61" t="s">
        <v>61</v>
      </c>
      <c r="C61">
        <v>5.6527000000000001E-2</v>
      </c>
    </row>
    <row r="62" spans="1:3" x14ac:dyDescent="0.25">
      <c r="A62" t="s">
        <v>12</v>
      </c>
      <c r="B62" t="s">
        <v>46</v>
      </c>
      <c r="C62">
        <v>4.6030000000000003E-3</v>
      </c>
    </row>
    <row r="63" spans="1:3" x14ac:dyDescent="0.25">
      <c r="A63" t="s">
        <v>12</v>
      </c>
      <c r="B63" t="s">
        <v>48</v>
      </c>
      <c r="C63">
        <v>2.5821E-2</v>
      </c>
    </row>
    <row r="64" spans="1:3" x14ac:dyDescent="0.25">
      <c r="A64" t="s">
        <v>12</v>
      </c>
      <c r="B64" t="s">
        <v>49</v>
      </c>
      <c r="C64">
        <v>0.37344500000000003</v>
      </c>
    </row>
    <row r="65" spans="1:3" x14ac:dyDescent="0.25">
      <c r="A65" t="s">
        <v>12</v>
      </c>
      <c r="B65" t="s">
        <v>50</v>
      </c>
      <c r="C65">
        <v>0.13752200000000001</v>
      </c>
    </row>
    <row r="66" spans="1:3" x14ac:dyDescent="0.25">
      <c r="A66" t="s">
        <v>12</v>
      </c>
      <c r="B66" t="s">
        <v>52</v>
      </c>
      <c r="C66">
        <v>4.7438000000000001E-2</v>
      </c>
    </row>
    <row r="67" spans="1:3" x14ac:dyDescent="0.25">
      <c r="A67" t="s">
        <v>12</v>
      </c>
      <c r="B67" t="s">
        <v>53</v>
      </c>
      <c r="C67">
        <v>3.8948000000000003E-2</v>
      </c>
    </row>
    <row r="68" spans="1:3" x14ac:dyDescent="0.25">
      <c r="A68" t="s">
        <v>12</v>
      </c>
      <c r="B68" t="s">
        <v>54</v>
      </c>
      <c r="C68">
        <v>4.3521999999999998E-2</v>
      </c>
    </row>
    <row r="69" spans="1:3" x14ac:dyDescent="0.25">
      <c r="A69" t="s">
        <v>12</v>
      </c>
      <c r="B69" t="s">
        <v>56</v>
      </c>
      <c r="C69">
        <v>1.4347E-2</v>
      </c>
    </row>
    <row r="70" spans="1:3" x14ac:dyDescent="0.25">
      <c r="A70" t="s">
        <v>12</v>
      </c>
      <c r="B70" t="s">
        <v>57</v>
      </c>
      <c r="C70">
        <v>2.4045E-2</v>
      </c>
    </row>
    <row r="71" spans="1:3" x14ac:dyDescent="0.25">
      <c r="A71" t="s">
        <v>12</v>
      </c>
      <c r="B71" t="s">
        <v>58</v>
      </c>
      <c r="C71">
        <v>0.166883</v>
      </c>
    </row>
    <row r="72" spans="1:3" x14ac:dyDescent="0.25">
      <c r="A72" t="s">
        <v>12</v>
      </c>
      <c r="B72" t="s">
        <v>59</v>
      </c>
      <c r="C72">
        <v>0.12226099999999999</v>
      </c>
    </row>
    <row r="73" spans="1:3" x14ac:dyDescent="0.25">
      <c r="A73" t="s">
        <v>12</v>
      </c>
      <c r="B73" t="s">
        <v>61</v>
      </c>
      <c r="C73">
        <v>1.1590000000000001E-3</v>
      </c>
    </row>
    <row r="74" spans="1:3" x14ac:dyDescent="0.25">
      <c r="A74" t="s">
        <v>13</v>
      </c>
      <c r="B74" t="s">
        <v>46</v>
      </c>
      <c r="C74">
        <v>2.4042999999999998E-2</v>
      </c>
    </row>
    <row r="75" spans="1:3" x14ac:dyDescent="0.25">
      <c r="A75" t="s">
        <v>13</v>
      </c>
      <c r="B75" t="s">
        <v>48</v>
      </c>
      <c r="C75">
        <v>9.9120000000000007E-3</v>
      </c>
    </row>
    <row r="76" spans="1:3" x14ac:dyDescent="0.25">
      <c r="A76" t="s">
        <v>13</v>
      </c>
      <c r="B76" t="s">
        <v>49</v>
      </c>
      <c r="C76">
        <v>0.35406599999999999</v>
      </c>
    </row>
    <row r="77" spans="1:3" x14ac:dyDescent="0.25">
      <c r="A77" t="s">
        <v>13</v>
      </c>
      <c r="B77" t="s">
        <v>50</v>
      </c>
      <c r="C77">
        <v>4.4004000000000001E-2</v>
      </c>
    </row>
    <row r="78" spans="1:3" x14ac:dyDescent="0.25">
      <c r="A78" t="s">
        <v>13</v>
      </c>
      <c r="B78" t="s">
        <v>52</v>
      </c>
      <c r="C78">
        <v>0.138381</v>
      </c>
    </row>
    <row r="79" spans="1:3" x14ac:dyDescent="0.25">
      <c r="A79" t="s">
        <v>13</v>
      </c>
      <c r="B79" t="s">
        <v>53</v>
      </c>
      <c r="C79">
        <v>1.1820000000000001E-3</v>
      </c>
    </row>
    <row r="80" spans="1:3" x14ac:dyDescent="0.25">
      <c r="A80" t="s">
        <v>13</v>
      </c>
      <c r="B80" t="s">
        <v>54</v>
      </c>
      <c r="C80">
        <v>2.0872000000000002E-2</v>
      </c>
    </row>
    <row r="81" spans="1:3" x14ac:dyDescent="0.25">
      <c r="A81" t="s">
        <v>13</v>
      </c>
      <c r="B81" t="s">
        <v>56</v>
      </c>
      <c r="C81">
        <v>9.9793999999999994E-2</v>
      </c>
    </row>
    <row r="82" spans="1:3" x14ac:dyDescent="0.25">
      <c r="A82" t="s">
        <v>13</v>
      </c>
      <c r="B82" t="s">
        <v>57</v>
      </c>
      <c r="C82">
        <v>8.4340000000000005E-3</v>
      </c>
    </row>
    <row r="83" spans="1:3" x14ac:dyDescent="0.25">
      <c r="A83" t="s">
        <v>13</v>
      </c>
      <c r="B83" t="s">
        <v>58</v>
      </c>
      <c r="C83">
        <v>6.0637000000000003E-2</v>
      </c>
    </row>
    <row r="84" spans="1:3" x14ac:dyDescent="0.25">
      <c r="A84" t="s">
        <v>13</v>
      </c>
      <c r="B84" t="s">
        <v>59</v>
      </c>
      <c r="C84">
        <v>0.197098</v>
      </c>
    </row>
    <row r="85" spans="1:3" x14ac:dyDescent="0.25">
      <c r="A85" t="s">
        <v>13</v>
      </c>
      <c r="B85" t="s">
        <v>61</v>
      </c>
      <c r="C85">
        <v>4.1570999999999997E-2</v>
      </c>
    </row>
    <row r="86" spans="1:3" x14ac:dyDescent="0.25">
      <c r="A86" t="s">
        <v>14</v>
      </c>
      <c r="B86" t="s">
        <v>46</v>
      </c>
      <c r="C86">
        <v>5.3639999999999998E-3</v>
      </c>
    </row>
    <row r="87" spans="1:3" x14ac:dyDescent="0.25">
      <c r="A87" t="s">
        <v>14</v>
      </c>
      <c r="B87" t="s">
        <v>48</v>
      </c>
      <c r="C87">
        <v>1.3506000000000001E-2</v>
      </c>
    </row>
    <row r="88" spans="1:3" x14ac:dyDescent="0.25">
      <c r="A88" t="s">
        <v>14</v>
      </c>
      <c r="B88" t="s">
        <v>49</v>
      </c>
      <c r="C88">
        <v>0.23724300000000001</v>
      </c>
    </row>
    <row r="89" spans="1:3" x14ac:dyDescent="0.25">
      <c r="A89" t="s">
        <v>14</v>
      </c>
      <c r="B89" t="s">
        <v>50</v>
      </c>
      <c r="C89">
        <v>3.9652E-2</v>
      </c>
    </row>
    <row r="90" spans="1:3" x14ac:dyDescent="0.25">
      <c r="A90" t="s">
        <v>14</v>
      </c>
      <c r="B90" t="s">
        <v>52</v>
      </c>
      <c r="C90">
        <v>2.7345000000000001E-2</v>
      </c>
    </row>
    <row r="91" spans="1:3" x14ac:dyDescent="0.25">
      <c r="A91" t="s">
        <v>14</v>
      </c>
      <c r="B91" t="s">
        <v>53</v>
      </c>
      <c r="C91">
        <v>1.8600000000000001E-3</v>
      </c>
    </row>
    <row r="92" spans="1:3" x14ac:dyDescent="0.25">
      <c r="A92" t="s">
        <v>14</v>
      </c>
      <c r="B92" t="s">
        <v>54</v>
      </c>
      <c r="C92">
        <v>7.4660000000000004E-3</v>
      </c>
    </row>
    <row r="93" spans="1:3" x14ac:dyDescent="0.25">
      <c r="A93" t="s">
        <v>14</v>
      </c>
      <c r="B93" t="s">
        <v>56</v>
      </c>
      <c r="C93">
        <v>0.118302</v>
      </c>
    </row>
    <row r="94" spans="1:3" x14ac:dyDescent="0.25">
      <c r="A94" t="s">
        <v>14</v>
      </c>
      <c r="B94" t="s">
        <v>57</v>
      </c>
      <c r="C94">
        <v>2.6606999999999999E-2</v>
      </c>
    </row>
    <row r="95" spans="1:3" x14ac:dyDescent="0.25">
      <c r="A95" t="s">
        <v>14</v>
      </c>
      <c r="B95" t="s">
        <v>58</v>
      </c>
      <c r="C95">
        <v>0.24954699999999999</v>
      </c>
    </row>
    <row r="96" spans="1:3" x14ac:dyDescent="0.25">
      <c r="A96" t="s">
        <v>14</v>
      </c>
      <c r="B96" t="s">
        <v>59</v>
      </c>
      <c r="C96">
        <v>0.27310200000000001</v>
      </c>
    </row>
    <row r="97" spans="1:3" x14ac:dyDescent="0.25">
      <c r="A97" t="s">
        <v>14</v>
      </c>
      <c r="B97" t="s">
        <v>61</v>
      </c>
      <c r="C97">
        <v>0</v>
      </c>
    </row>
    <row r="98" spans="1:3" x14ac:dyDescent="0.25">
      <c r="A98" t="s">
        <v>15</v>
      </c>
      <c r="B98" t="s">
        <v>46</v>
      </c>
      <c r="C98">
        <v>6.7244999999999999E-2</v>
      </c>
    </row>
    <row r="99" spans="1:3" x14ac:dyDescent="0.25">
      <c r="A99" t="s">
        <v>15</v>
      </c>
      <c r="B99" t="s">
        <v>48</v>
      </c>
      <c r="C99">
        <v>7.1380000000000002E-3</v>
      </c>
    </row>
    <row r="100" spans="1:3" x14ac:dyDescent="0.25">
      <c r="A100" t="s">
        <v>15</v>
      </c>
      <c r="B100" t="s">
        <v>49</v>
      </c>
      <c r="C100">
        <v>0.21360299999999999</v>
      </c>
    </row>
    <row r="101" spans="1:3" x14ac:dyDescent="0.25">
      <c r="A101" t="s">
        <v>15</v>
      </c>
      <c r="B101" t="s">
        <v>50</v>
      </c>
      <c r="C101">
        <v>5.5807000000000002E-2</v>
      </c>
    </row>
    <row r="102" spans="1:3" x14ac:dyDescent="0.25">
      <c r="A102" t="s">
        <v>15</v>
      </c>
      <c r="B102" t="s">
        <v>52</v>
      </c>
      <c r="C102">
        <v>1.687E-2</v>
      </c>
    </row>
    <row r="103" spans="1:3" x14ac:dyDescent="0.25">
      <c r="A103" t="s">
        <v>15</v>
      </c>
      <c r="B103" t="s">
        <v>53</v>
      </c>
      <c r="C103">
        <v>1.1246000000000001E-2</v>
      </c>
    </row>
    <row r="104" spans="1:3" x14ac:dyDescent="0.25">
      <c r="A104" t="s">
        <v>15</v>
      </c>
      <c r="B104" t="s">
        <v>54</v>
      </c>
      <c r="C104">
        <v>2.2273000000000001E-2</v>
      </c>
    </row>
    <row r="105" spans="1:3" x14ac:dyDescent="0.25">
      <c r="A105" t="s">
        <v>15</v>
      </c>
      <c r="B105" t="s">
        <v>56</v>
      </c>
      <c r="C105">
        <v>0.168985</v>
      </c>
    </row>
    <row r="106" spans="1:3" x14ac:dyDescent="0.25">
      <c r="A106" t="s">
        <v>15</v>
      </c>
      <c r="B106" t="s">
        <v>57</v>
      </c>
      <c r="C106">
        <v>2.3702999999999998E-2</v>
      </c>
    </row>
    <row r="107" spans="1:3" x14ac:dyDescent="0.25">
      <c r="A107" t="s">
        <v>15</v>
      </c>
      <c r="B107" t="s">
        <v>58</v>
      </c>
      <c r="C107">
        <v>0.306948</v>
      </c>
    </row>
    <row r="108" spans="1:3" x14ac:dyDescent="0.25">
      <c r="A108" t="s">
        <v>15</v>
      </c>
      <c r="B108" t="s">
        <v>59</v>
      </c>
      <c r="C108">
        <v>0.10617600000000001</v>
      </c>
    </row>
    <row r="109" spans="1:3" x14ac:dyDescent="0.25">
      <c r="A109" t="s">
        <v>15</v>
      </c>
      <c r="B109" t="s">
        <v>61</v>
      </c>
      <c r="C109">
        <v>0</v>
      </c>
    </row>
    <row r="110" spans="1:3" x14ac:dyDescent="0.25">
      <c r="A110" t="s">
        <v>16</v>
      </c>
      <c r="B110" t="s">
        <v>46</v>
      </c>
      <c r="C110">
        <v>1.7114999999999998E-2</v>
      </c>
    </row>
    <row r="111" spans="1:3" x14ac:dyDescent="0.25">
      <c r="A111" t="s">
        <v>16</v>
      </c>
      <c r="B111" t="s">
        <v>48</v>
      </c>
      <c r="C111">
        <v>6.7625000000000005E-2</v>
      </c>
    </row>
    <row r="112" spans="1:3" x14ac:dyDescent="0.25">
      <c r="A112" t="s">
        <v>16</v>
      </c>
      <c r="B112" t="s">
        <v>49</v>
      </c>
      <c r="C112">
        <v>0.284744</v>
      </c>
    </row>
    <row r="113" spans="1:3" x14ac:dyDescent="0.25">
      <c r="A113" t="s">
        <v>16</v>
      </c>
      <c r="B113" t="s">
        <v>50</v>
      </c>
      <c r="C113">
        <v>3.5263000000000003E-2</v>
      </c>
    </row>
    <row r="114" spans="1:3" x14ac:dyDescent="0.25">
      <c r="A114" t="s">
        <v>16</v>
      </c>
      <c r="B114" t="s">
        <v>52</v>
      </c>
      <c r="C114">
        <v>2.7646E-2</v>
      </c>
    </row>
    <row r="115" spans="1:3" x14ac:dyDescent="0.25">
      <c r="A115" t="s">
        <v>16</v>
      </c>
      <c r="B115" t="s">
        <v>53</v>
      </c>
      <c r="C115">
        <v>4.9890000000000004E-3</v>
      </c>
    </row>
    <row r="116" spans="1:3" x14ac:dyDescent="0.25">
      <c r="A116" t="s">
        <v>16</v>
      </c>
      <c r="B116" t="s">
        <v>54</v>
      </c>
      <c r="C116">
        <v>2.1691999999999999E-2</v>
      </c>
    </row>
    <row r="117" spans="1:3" x14ac:dyDescent="0.25">
      <c r="A117" t="s">
        <v>16</v>
      </c>
      <c r="B117" t="s">
        <v>56</v>
      </c>
      <c r="C117">
        <v>0.24368699999999999</v>
      </c>
    </row>
    <row r="118" spans="1:3" x14ac:dyDescent="0.25">
      <c r="A118" t="s">
        <v>16</v>
      </c>
      <c r="B118" t="s">
        <v>57</v>
      </c>
      <c r="C118">
        <v>1.5875E-2</v>
      </c>
    </row>
    <row r="119" spans="1:3" x14ac:dyDescent="0.25">
      <c r="A119" t="s">
        <v>16</v>
      </c>
      <c r="B119" t="s">
        <v>58</v>
      </c>
      <c r="C119">
        <v>0.15465999999999999</v>
      </c>
    </row>
    <row r="120" spans="1:3" x14ac:dyDescent="0.25">
      <c r="A120" t="s">
        <v>16</v>
      </c>
      <c r="B120" t="s">
        <v>59</v>
      </c>
      <c r="C120">
        <v>0.12547</v>
      </c>
    </row>
    <row r="121" spans="1:3" x14ac:dyDescent="0.25">
      <c r="A121" t="s">
        <v>16</v>
      </c>
      <c r="B121" t="s">
        <v>61</v>
      </c>
      <c r="C121">
        <v>1.2279999999999999E-3</v>
      </c>
    </row>
    <row r="122" spans="1:3" x14ac:dyDescent="0.25">
      <c r="A122" t="s">
        <v>17</v>
      </c>
      <c r="B122" t="s">
        <v>46</v>
      </c>
      <c r="C122">
        <v>0</v>
      </c>
    </row>
    <row r="123" spans="1:3" x14ac:dyDescent="0.25">
      <c r="A123" t="s">
        <v>17</v>
      </c>
      <c r="B123" t="s">
        <v>48</v>
      </c>
      <c r="C123">
        <v>5.6299999999999996E-3</v>
      </c>
    </row>
    <row r="124" spans="1:3" x14ac:dyDescent="0.25">
      <c r="A124" t="s">
        <v>17</v>
      </c>
      <c r="B124" t="s">
        <v>49</v>
      </c>
      <c r="C124">
        <v>0.238929</v>
      </c>
    </row>
    <row r="125" spans="1:3" x14ac:dyDescent="0.25">
      <c r="A125" t="s">
        <v>17</v>
      </c>
      <c r="B125" t="s">
        <v>50</v>
      </c>
      <c r="C125">
        <v>5.466E-2</v>
      </c>
    </row>
    <row r="126" spans="1:3" x14ac:dyDescent="0.25">
      <c r="A126" t="s">
        <v>17</v>
      </c>
      <c r="B126" t="s">
        <v>52</v>
      </c>
      <c r="C126">
        <v>1.7193E-2</v>
      </c>
    </row>
    <row r="127" spans="1:3" x14ac:dyDescent="0.25">
      <c r="A127" t="s">
        <v>17</v>
      </c>
      <c r="B127" t="s">
        <v>53</v>
      </c>
      <c r="C127">
        <v>2.1669000000000001E-2</v>
      </c>
    </row>
    <row r="128" spans="1:3" x14ac:dyDescent="0.25">
      <c r="A128" t="s">
        <v>17</v>
      </c>
      <c r="B128" t="s">
        <v>54</v>
      </c>
      <c r="C128">
        <v>3.9106000000000002E-2</v>
      </c>
    </row>
    <row r="129" spans="1:3" x14ac:dyDescent="0.25">
      <c r="A129" t="s">
        <v>17</v>
      </c>
      <c r="B129" t="s">
        <v>56</v>
      </c>
      <c r="C129">
        <v>0.15432100000000001</v>
      </c>
    </row>
    <row r="130" spans="1:3" x14ac:dyDescent="0.25">
      <c r="A130" t="s">
        <v>17</v>
      </c>
      <c r="B130" t="s">
        <v>57</v>
      </c>
      <c r="C130">
        <v>2.8443E-2</v>
      </c>
    </row>
    <row r="131" spans="1:3" x14ac:dyDescent="0.25">
      <c r="A131" t="s">
        <v>17</v>
      </c>
      <c r="B131" t="s">
        <v>58</v>
      </c>
      <c r="C131">
        <v>0.143122</v>
      </c>
    </row>
    <row r="132" spans="1:3" x14ac:dyDescent="0.25">
      <c r="A132" t="s">
        <v>17</v>
      </c>
      <c r="B132" t="s">
        <v>59</v>
      </c>
      <c r="C132">
        <v>0.19142300000000001</v>
      </c>
    </row>
    <row r="133" spans="1:3" x14ac:dyDescent="0.25">
      <c r="A133" t="s">
        <v>17</v>
      </c>
      <c r="B133" t="s">
        <v>61</v>
      </c>
      <c r="C133">
        <v>0.1055</v>
      </c>
    </row>
    <row r="134" spans="1:3" x14ac:dyDescent="0.25">
      <c r="A134" t="s">
        <v>18</v>
      </c>
      <c r="B134" t="s">
        <v>46</v>
      </c>
      <c r="C134">
        <v>3.5594000000000001E-2</v>
      </c>
    </row>
    <row r="135" spans="1:3" x14ac:dyDescent="0.25">
      <c r="A135" t="s">
        <v>18</v>
      </c>
      <c r="B135" t="s">
        <v>48</v>
      </c>
      <c r="C135">
        <v>1.9923E-2</v>
      </c>
    </row>
    <row r="136" spans="1:3" x14ac:dyDescent="0.25">
      <c r="A136" t="s">
        <v>18</v>
      </c>
      <c r="B136" t="s">
        <v>49</v>
      </c>
      <c r="C136">
        <v>0.193716</v>
      </c>
    </row>
    <row r="137" spans="1:3" x14ac:dyDescent="0.25">
      <c r="A137" t="s">
        <v>18</v>
      </c>
      <c r="B137" t="s">
        <v>50</v>
      </c>
      <c r="C137">
        <v>7.5623999999999997E-2</v>
      </c>
    </row>
    <row r="138" spans="1:3" x14ac:dyDescent="0.25">
      <c r="A138" t="s">
        <v>18</v>
      </c>
      <c r="B138" t="s">
        <v>52</v>
      </c>
      <c r="C138">
        <v>0.102797</v>
      </c>
    </row>
    <row r="139" spans="1:3" x14ac:dyDescent="0.25">
      <c r="A139" t="s">
        <v>18</v>
      </c>
      <c r="B139" t="s">
        <v>53</v>
      </c>
      <c r="C139">
        <v>1.6043000000000002E-2</v>
      </c>
    </row>
    <row r="140" spans="1:3" x14ac:dyDescent="0.25">
      <c r="A140" t="s">
        <v>18</v>
      </c>
      <c r="B140" t="s">
        <v>54</v>
      </c>
      <c r="C140">
        <v>1.4387E-2</v>
      </c>
    </row>
    <row r="141" spans="1:3" x14ac:dyDescent="0.25">
      <c r="A141" t="s">
        <v>18</v>
      </c>
      <c r="B141" t="s">
        <v>56</v>
      </c>
      <c r="C141">
        <v>0.32075199999999998</v>
      </c>
    </row>
    <row r="142" spans="1:3" x14ac:dyDescent="0.25">
      <c r="A142" t="s">
        <v>18</v>
      </c>
      <c r="B142" t="s">
        <v>57</v>
      </c>
      <c r="C142">
        <v>3.1049E-2</v>
      </c>
    </row>
    <row r="143" spans="1:3" x14ac:dyDescent="0.25">
      <c r="A143" t="s">
        <v>18</v>
      </c>
      <c r="B143" t="s">
        <v>58</v>
      </c>
      <c r="C143">
        <v>7.6485999999999998E-2</v>
      </c>
    </row>
    <row r="144" spans="1:3" x14ac:dyDescent="0.25">
      <c r="A144" t="s">
        <v>18</v>
      </c>
      <c r="B144" t="s">
        <v>59</v>
      </c>
      <c r="C144">
        <v>0.111846</v>
      </c>
    </row>
    <row r="145" spans="1:3" x14ac:dyDescent="0.25">
      <c r="A145" t="s">
        <v>18</v>
      </c>
      <c r="B145" t="s">
        <v>61</v>
      </c>
      <c r="C145">
        <v>1.7780000000000001E-3</v>
      </c>
    </row>
    <row r="146" spans="1:3" x14ac:dyDescent="0.25">
      <c r="A146" t="s">
        <v>19</v>
      </c>
      <c r="B146" t="s">
        <v>46</v>
      </c>
      <c r="C146">
        <v>1.6482E-2</v>
      </c>
    </row>
    <row r="147" spans="1:3" x14ac:dyDescent="0.25">
      <c r="A147" t="s">
        <v>19</v>
      </c>
      <c r="B147" t="s">
        <v>48</v>
      </c>
      <c r="C147">
        <v>1.21E-2</v>
      </c>
    </row>
    <row r="148" spans="1:3" x14ac:dyDescent="0.25">
      <c r="A148" t="s">
        <v>19</v>
      </c>
      <c r="B148" t="s">
        <v>49</v>
      </c>
      <c r="C148">
        <v>0.185865</v>
      </c>
    </row>
    <row r="149" spans="1:3" x14ac:dyDescent="0.25">
      <c r="A149" t="s">
        <v>19</v>
      </c>
      <c r="B149" t="s">
        <v>50</v>
      </c>
      <c r="C149">
        <v>5.8599999999999999E-2</v>
      </c>
    </row>
    <row r="150" spans="1:3" x14ac:dyDescent="0.25">
      <c r="A150" t="s">
        <v>19</v>
      </c>
      <c r="B150" t="s">
        <v>52</v>
      </c>
      <c r="C150">
        <v>5.3051000000000001E-2</v>
      </c>
    </row>
    <row r="151" spans="1:3" x14ac:dyDescent="0.25">
      <c r="A151" t="s">
        <v>19</v>
      </c>
      <c r="B151" t="s">
        <v>53</v>
      </c>
      <c r="C151">
        <v>3.2699999999999998E-4</v>
      </c>
    </row>
    <row r="152" spans="1:3" x14ac:dyDescent="0.25">
      <c r="A152" t="s">
        <v>19</v>
      </c>
      <c r="B152" t="s">
        <v>54</v>
      </c>
      <c r="C152">
        <v>3.9255999999999999E-2</v>
      </c>
    </row>
    <row r="153" spans="1:3" x14ac:dyDescent="0.25">
      <c r="A153" t="s">
        <v>19</v>
      </c>
      <c r="B153" t="s">
        <v>56</v>
      </c>
      <c r="C153">
        <v>8.2078999999999999E-2</v>
      </c>
    </row>
    <row r="154" spans="1:3" x14ac:dyDescent="0.25">
      <c r="A154" t="s">
        <v>19</v>
      </c>
      <c r="B154" t="s">
        <v>57</v>
      </c>
      <c r="C154">
        <v>1.289E-2</v>
      </c>
    </row>
    <row r="155" spans="1:3" x14ac:dyDescent="0.25">
      <c r="A155" t="s">
        <v>19</v>
      </c>
      <c r="B155" t="s">
        <v>58</v>
      </c>
      <c r="C155">
        <v>0.356437</v>
      </c>
    </row>
    <row r="156" spans="1:3" x14ac:dyDescent="0.25">
      <c r="A156" t="s">
        <v>19</v>
      </c>
      <c r="B156" t="s">
        <v>59</v>
      </c>
      <c r="C156">
        <v>0.18290799999999999</v>
      </c>
    </row>
    <row r="157" spans="1:3" x14ac:dyDescent="0.25">
      <c r="A157" t="s">
        <v>19</v>
      </c>
      <c r="B157" t="s">
        <v>61</v>
      </c>
      <c r="C157">
        <v>0</v>
      </c>
    </row>
    <row r="158" spans="1:3" x14ac:dyDescent="0.25">
      <c r="A158" t="s">
        <v>20</v>
      </c>
      <c r="B158" t="s">
        <v>46</v>
      </c>
      <c r="C158">
        <v>6.0429999999999998E-3</v>
      </c>
    </row>
    <row r="159" spans="1:3" x14ac:dyDescent="0.25">
      <c r="A159" t="s">
        <v>20</v>
      </c>
      <c r="B159" t="s">
        <v>48</v>
      </c>
      <c r="C159">
        <v>3.5360000000000001E-3</v>
      </c>
    </row>
    <row r="160" spans="1:3" x14ac:dyDescent="0.25">
      <c r="A160" t="s">
        <v>20</v>
      </c>
      <c r="B160" t="s">
        <v>49</v>
      </c>
      <c r="C160">
        <v>0.31301200000000001</v>
      </c>
    </row>
    <row r="161" spans="1:3" x14ac:dyDescent="0.25">
      <c r="A161" t="s">
        <v>20</v>
      </c>
      <c r="B161" t="s">
        <v>50</v>
      </c>
      <c r="C161">
        <v>5.2289000000000002E-2</v>
      </c>
    </row>
    <row r="162" spans="1:3" x14ac:dyDescent="0.25">
      <c r="A162" t="s">
        <v>20</v>
      </c>
      <c r="B162" t="s">
        <v>52</v>
      </c>
      <c r="C162">
        <v>7.3127999999999999E-2</v>
      </c>
    </row>
    <row r="163" spans="1:3" x14ac:dyDescent="0.25">
      <c r="A163" t="s">
        <v>20</v>
      </c>
      <c r="B163" t="s">
        <v>53</v>
      </c>
      <c r="C163">
        <v>4.385E-3</v>
      </c>
    </row>
    <row r="164" spans="1:3" x14ac:dyDescent="0.25">
      <c r="A164" t="s">
        <v>20</v>
      </c>
      <c r="B164" t="s">
        <v>54</v>
      </c>
      <c r="C164">
        <v>7.3959999999999998E-3</v>
      </c>
    </row>
    <row r="165" spans="1:3" x14ac:dyDescent="0.25">
      <c r="A165" t="s">
        <v>20</v>
      </c>
      <c r="B165" t="s">
        <v>56</v>
      </c>
      <c r="C165">
        <v>3.5342999999999999E-2</v>
      </c>
    </row>
    <row r="166" spans="1:3" x14ac:dyDescent="0.25">
      <c r="A166" t="s">
        <v>20</v>
      </c>
      <c r="B166" t="s">
        <v>57</v>
      </c>
      <c r="C166">
        <v>3.0041999999999999E-2</v>
      </c>
    </row>
    <row r="167" spans="1:3" x14ac:dyDescent="0.25">
      <c r="A167" t="s">
        <v>20</v>
      </c>
      <c r="B167" t="s">
        <v>58</v>
      </c>
      <c r="C167">
        <v>0.30115999999999998</v>
      </c>
    </row>
    <row r="168" spans="1:3" x14ac:dyDescent="0.25">
      <c r="A168" t="s">
        <v>20</v>
      </c>
      <c r="B168" t="s">
        <v>59</v>
      </c>
      <c r="C168">
        <v>0.17238999999999999</v>
      </c>
    </row>
    <row r="169" spans="1:3" x14ac:dyDescent="0.25">
      <c r="A169" t="s">
        <v>20</v>
      </c>
      <c r="B169" t="s">
        <v>61</v>
      </c>
      <c r="C169">
        <v>1.271E-3</v>
      </c>
    </row>
    <row r="170" spans="1:3" x14ac:dyDescent="0.25">
      <c r="A170" t="s">
        <v>21</v>
      </c>
      <c r="B170" t="s">
        <v>46</v>
      </c>
      <c r="C170">
        <v>5.1609999999999998E-3</v>
      </c>
    </row>
    <row r="171" spans="1:3" x14ac:dyDescent="0.25">
      <c r="A171" t="s">
        <v>21</v>
      </c>
      <c r="B171" t="s">
        <v>48</v>
      </c>
      <c r="C171">
        <v>5.0201999999999997E-2</v>
      </c>
    </row>
    <row r="172" spans="1:3" x14ac:dyDescent="0.25">
      <c r="A172" t="s">
        <v>21</v>
      </c>
      <c r="B172" t="s">
        <v>49</v>
      </c>
      <c r="C172">
        <v>0.29070000000000001</v>
      </c>
    </row>
    <row r="173" spans="1:3" x14ac:dyDescent="0.25">
      <c r="A173" t="s">
        <v>21</v>
      </c>
      <c r="B173" t="s">
        <v>50</v>
      </c>
      <c r="C173">
        <v>0.203683</v>
      </c>
    </row>
    <row r="174" spans="1:3" x14ac:dyDescent="0.25">
      <c r="A174" t="s">
        <v>21</v>
      </c>
      <c r="B174" t="s">
        <v>52</v>
      </c>
      <c r="C174">
        <v>1.4843E-2</v>
      </c>
    </row>
    <row r="175" spans="1:3" x14ac:dyDescent="0.25">
      <c r="A175" t="s">
        <v>21</v>
      </c>
      <c r="B175" t="s">
        <v>53</v>
      </c>
      <c r="C175">
        <v>4.2050000000000004E-3</v>
      </c>
    </row>
    <row r="176" spans="1:3" x14ac:dyDescent="0.25">
      <c r="A176" t="s">
        <v>21</v>
      </c>
      <c r="B176" t="s">
        <v>54</v>
      </c>
      <c r="C176">
        <v>8.3119999999999999E-2</v>
      </c>
    </row>
    <row r="177" spans="1:3" x14ac:dyDescent="0.25">
      <c r="A177" t="s">
        <v>21</v>
      </c>
      <c r="B177" t="s">
        <v>56</v>
      </c>
      <c r="C177">
        <v>9.8864999999999995E-2</v>
      </c>
    </row>
    <row r="178" spans="1:3" x14ac:dyDescent="0.25">
      <c r="A178" t="s">
        <v>21</v>
      </c>
      <c r="B178" t="s">
        <v>57</v>
      </c>
      <c r="C178">
        <v>6.4160999999999996E-2</v>
      </c>
    </row>
    <row r="179" spans="1:3" x14ac:dyDescent="0.25">
      <c r="A179" t="s">
        <v>21</v>
      </c>
      <c r="B179" t="s">
        <v>58</v>
      </c>
      <c r="C179">
        <v>0.11107499999999999</v>
      </c>
    </row>
    <row r="180" spans="1:3" x14ac:dyDescent="0.25">
      <c r="A180" t="s">
        <v>21</v>
      </c>
      <c r="B180" t="s">
        <v>59</v>
      </c>
      <c r="C180">
        <v>6.7393999999999996E-2</v>
      </c>
    </row>
    <row r="181" spans="1:3" x14ac:dyDescent="0.25">
      <c r="A181" t="s">
        <v>21</v>
      </c>
      <c r="B181" t="s">
        <v>61</v>
      </c>
      <c r="C181">
        <v>6.5849999999999997E-3</v>
      </c>
    </row>
    <row r="182" spans="1:3" x14ac:dyDescent="0.25">
      <c r="A182" t="s">
        <v>22</v>
      </c>
      <c r="B182" t="s">
        <v>46</v>
      </c>
      <c r="C182">
        <v>0</v>
      </c>
    </row>
    <row r="183" spans="1:3" x14ac:dyDescent="0.25">
      <c r="A183" t="s">
        <v>22</v>
      </c>
      <c r="B183" t="s">
        <v>48</v>
      </c>
      <c r="C183">
        <v>1.0120000000000001E-3</v>
      </c>
    </row>
    <row r="184" spans="1:3" x14ac:dyDescent="0.25">
      <c r="A184" t="s">
        <v>22</v>
      </c>
      <c r="B184" t="s">
        <v>49</v>
      </c>
      <c r="C184">
        <v>0.22857</v>
      </c>
    </row>
    <row r="185" spans="1:3" x14ac:dyDescent="0.25">
      <c r="A185" t="s">
        <v>22</v>
      </c>
      <c r="B185" t="s">
        <v>50</v>
      </c>
      <c r="C185">
        <v>6.2378999999999997E-2</v>
      </c>
    </row>
    <row r="186" spans="1:3" x14ac:dyDescent="0.25">
      <c r="A186" t="s">
        <v>22</v>
      </c>
      <c r="B186" t="s">
        <v>52</v>
      </c>
      <c r="C186">
        <v>6.0538000000000002E-2</v>
      </c>
    </row>
    <row r="187" spans="1:3" x14ac:dyDescent="0.25">
      <c r="A187" t="s">
        <v>22</v>
      </c>
      <c r="B187" t="s">
        <v>53</v>
      </c>
      <c r="C187">
        <v>0</v>
      </c>
    </row>
    <row r="188" spans="1:3" x14ac:dyDescent="0.25">
      <c r="A188" t="s">
        <v>22</v>
      </c>
      <c r="B188" t="s">
        <v>54</v>
      </c>
      <c r="C188">
        <v>3.4118000000000002E-2</v>
      </c>
    </row>
    <row r="189" spans="1:3" x14ac:dyDescent="0.25">
      <c r="A189" t="s">
        <v>22</v>
      </c>
      <c r="B189" t="s">
        <v>56</v>
      </c>
      <c r="C189">
        <v>8.5300000000000003E-4</v>
      </c>
    </row>
    <row r="190" spans="1:3" x14ac:dyDescent="0.25">
      <c r="A190" t="s">
        <v>22</v>
      </c>
      <c r="B190" t="s">
        <v>57</v>
      </c>
      <c r="C190">
        <v>0</v>
      </c>
    </row>
    <row r="191" spans="1:3" x14ac:dyDescent="0.25">
      <c r="A191" t="s">
        <v>22</v>
      </c>
      <c r="B191" t="s">
        <v>58</v>
      </c>
      <c r="C191">
        <v>0.392517</v>
      </c>
    </row>
    <row r="192" spans="1:3" x14ac:dyDescent="0.25">
      <c r="A192" t="s">
        <v>22</v>
      </c>
      <c r="B192" t="s">
        <v>59</v>
      </c>
      <c r="C192">
        <v>0.17718</v>
      </c>
    </row>
    <row r="193" spans="1:3" x14ac:dyDescent="0.25">
      <c r="A193" t="s">
        <v>22</v>
      </c>
      <c r="B193" t="s">
        <v>61</v>
      </c>
      <c r="C193">
        <v>4.2828999999999999E-2</v>
      </c>
    </row>
    <row r="194" spans="1:3" x14ac:dyDescent="0.25">
      <c r="A194" t="s">
        <v>23</v>
      </c>
      <c r="B194" t="s">
        <v>46</v>
      </c>
      <c r="C194">
        <v>2.6376E-2</v>
      </c>
    </row>
    <row r="195" spans="1:3" x14ac:dyDescent="0.25">
      <c r="A195" t="s">
        <v>23</v>
      </c>
      <c r="B195" t="s">
        <v>48</v>
      </c>
      <c r="C195">
        <v>1.8058000000000001E-2</v>
      </c>
    </row>
    <row r="196" spans="1:3" x14ac:dyDescent="0.25">
      <c r="A196" t="s">
        <v>23</v>
      </c>
      <c r="B196" t="s">
        <v>49</v>
      </c>
      <c r="C196">
        <v>0.19603599999999999</v>
      </c>
    </row>
    <row r="197" spans="1:3" x14ac:dyDescent="0.25">
      <c r="A197" t="s">
        <v>23</v>
      </c>
      <c r="B197" t="s">
        <v>50</v>
      </c>
      <c r="C197">
        <v>0.110732</v>
      </c>
    </row>
    <row r="198" spans="1:3" x14ac:dyDescent="0.25">
      <c r="A198" t="s">
        <v>23</v>
      </c>
      <c r="B198" t="s">
        <v>52</v>
      </c>
      <c r="C198">
        <v>9.2832999999999999E-2</v>
      </c>
    </row>
    <row r="199" spans="1:3" x14ac:dyDescent="0.25">
      <c r="A199" t="s">
        <v>23</v>
      </c>
      <c r="B199" t="s">
        <v>53</v>
      </c>
      <c r="C199">
        <v>1.4781000000000001E-2</v>
      </c>
    </row>
    <row r="200" spans="1:3" x14ac:dyDescent="0.25">
      <c r="A200" t="s">
        <v>23</v>
      </c>
      <c r="B200" t="s">
        <v>54</v>
      </c>
      <c r="C200">
        <v>2.2582999999999999E-2</v>
      </c>
    </row>
    <row r="201" spans="1:3" x14ac:dyDescent="0.25">
      <c r="A201" t="s">
        <v>23</v>
      </c>
      <c r="B201" t="s">
        <v>56</v>
      </c>
      <c r="C201">
        <v>0.102368</v>
      </c>
    </row>
    <row r="202" spans="1:3" x14ac:dyDescent="0.25">
      <c r="A202" t="s">
        <v>23</v>
      </c>
      <c r="B202" t="s">
        <v>57</v>
      </c>
      <c r="C202">
        <v>3.3354000000000002E-2</v>
      </c>
    </row>
    <row r="203" spans="1:3" x14ac:dyDescent="0.25">
      <c r="A203" t="s">
        <v>23</v>
      </c>
      <c r="B203" t="s">
        <v>58</v>
      </c>
      <c r="C203">
        <v>0.28861900000000001</v>
      </c>
    </row>
    <row r="204" spans="1:3" x14ac:dyDescent="0.25">
      <c r="A204" t="s">
        <v>23</v>
      </c>
      <c r="B204" t="s">
        <v>59</v>
      </c>
      <c r="C204">
        <v>9.4254000000000004E-2</v>
      </c>
    </row>
    <row r="205" spans="1:3" x14ac:dyDescent="0.25">
      <c r="A205" t="s">
        <v>23</v>
      </c>
      <c r="B205" t="s">
        <v>61</v>
      </c>
      <c r="C205">
        <v>0</v>
      </c>
    </row>
    <row r="206" spans="1:3" x14ac:dyDescent="0.25">
      <c r="A206" t="s">
        <v>24</v>
      </c>
      <c r="B206" t="s">
        <v>46</v>
      </c>
      <c r="C206">
        <v>4.4580000000000002E-3</v>
      </c>
    </row>
    <row r="207" spans="1:3" x14ac:dyDescent="0.25">
      <c r="A207" t="s">
        <v>24</v>
      </c>
      <c r="B207" t="s">
        <v>48</v>
      </c>
      <c r="C207">
        <v>2.784E-3</v>
      </c>
    </row>
    <row r="208" spans="1:3" x14ac:dyDescent="0.25">
      <c r="A208" t="s">
        <v>24</v>
      </c>
      <c r="B208" t="s">
        <v>49</v>
      </c>
      <c r="C208">
        <v>0.26761699999999999</v>
      </c>
    </row>
    <row r="209" spans="1:3" x14ac:dyDescent="0.25">
      <c r="A209" t="s">
        <v>24</v>
      </c>
      <c r="B209" t="s">
        <v>50</v>
      </c>
      <c r="C209">
        <v>0.20963200000000001</v>
      </c>
    </row>
    <row r="210" spans="1:3" x14ac:dyDescent="0.25">
      <c r="A210" t="s">
        <v>24</v>
      </c>
      <c r="B210" t="s">
        <v>52</v>
      </c>
      <c r="C210">
        <v>3.3366E-2</v>
      </c>
    </row>
    <row r="211" spans="1:3" x14ac:dyDescent="0.25">
      <c r="A211" t="s">
        <v>24</v>
      </c>
      <c r="B211" t="s">
        <v>53</v>
      </c>
      <c r="C211">
        <v>1.8000000000000001E-4</v>
      </c>
    </row>
    <row r="212" spans="1:3" x14ac:dyDescent="0.25">
      <c r="A212" t="s">
        <v>24</v>
      </c>
      <c r="B212" t="s">
        <v>54</v>
      </c>
      <c r="C212">
        <v>4.1387E-2</v>
      </c>
    </row>
    <row r="213" spans="1:3" x14ac:dyDescent="0.25">
      <c r="A213" t="s">
        <v>24</v>
      </c>
      <c r="B213" t="s">
        <v>56</v>
      </c>
      <c r="C213">
        <v>0.36425200000000002</v>
      </c>
    </row>
    <row r="214" spans="1:3" x14ac:dyDescent="0.25">
      <c r="A214" t="s">
        <v>24</v>
      </c>
      <c r="B214" t="s">
        <v>57</v>
      </c>
      <c r="C214">
        <v>4.0479000000000001E-2</v>
      </c>
    </row>
    <row r="215" spans="1:3" x14ac:dyDescent="0.25">
      <c r="A215" t="s">
        <v>24</v>
      </c>
      <c r="B215" t="s">
        <v>58</v>
      </c>
      <c r="C215">
        <v>2.7356999999999999E-2</v>
      </c>
    </row>
    <row r="216" spans="1:3" x14ac:dyDescent="0.25">
      <c r="A216" t="s">
        <v>24</v>
      </c>
      <c r="B216" t="s">
        <v>59</v>
      </c>
      <c r="C216">
        <v>7.7400000000000004E-3</v>
      </c>
    </row>
    <row r="217" spans="1:3" x14ac:dyDescent="0.25">
      <c r="A217" t="s">
        <v>24</v>
      </c>
      <c r="B217" t="s">
        <v>61</v>
      </c>
      <c r="C217">
        <v>7.4100000000000001E-4</v>
      </c>
    </row>
    <row r="218" spans="1:3" x14ac:dyDescent="0.25">
      <c r="A218" t="s">
        <v>25</v>
      </c>
      <c r="B218" t="s">
        <v>46</v>
      </c>
      <c r="C218">
        <v>6.9719999999999999E-3</v>
      </c>
    </row>
    <row r="219" spans="1:3" x14ac:dyDescent="0.25">
      <c r="A219" t="s">
        <v>25</v>
      </c>
      <c r="B219" t="s">
        <v>48</v>
      </c>
      <c r="C219">
        <v>1.7035999999999999E-2</v>
      </c>
    </row>
    <row r="220" spans="1:3" x14ac:dyDescent="0.25">
      <c r="A220" t="s">
        <v>25</v>
      </c>
      <c r="B220" t="s">
        <v>49</v>
      </c>
      <c r="C220">
        <v>0.23601800000000001</v>
      </c>
    </row>
    <row r="221" spans="1:3" x14ac:dyDescent="0.25">
      <c r="A221" t="s">
        <v>25</v>
      </c>
      <c r="B221" t="s">
        <v>50</v>
      </c>
      <c r="C221">
        <v>4.2261E-2</v>
      </c>
    </row>
    <row r="222" spans="1:3" x14ac:dyDescent="0.25">
      <c r="A222" t="s">
        <v>25</v>
      </c>
      <c r="B222" t="s">
        <v>52</v>
      </c>
      <c r="C222">
        <v>2.4131E-2</v>
      </c>
    </row>
    <row r="223" spans="1:3" x14ac:dyDescent="0.25">
      <c r="A223" t="s">
        <v>25</v>
      </c>
      <c r="B223" t="s">
        <v>53</v>
      </c>
      <c r="C223">
        <v>0</v>
      </c>
    </row>
    <row r="224" spans="1:3" x14ac:dyDescent="0.25">
      <c r="A224" t="s">
        <v>25</v>
      </c>
      <c r="B224" t="s">
        <v>54</v>
      </c>
      <c r="C224">
        <v>4.9360000000000003E-3</v>
      </c>
    </row>
    <row r="225" spans="1:3" x14ac:dyDescent="0.25">
      <c r="A225" t="s">
        <v>25</v>
      </c>
      <c r="B225" t="s">
        <v>56</v>
      </c>
      <c r="C225">
        <v>0.225743</v>
      </c>
    </row>
    <row r="226" spans="1:3" x14ac:dyDescent="0.25">
      <c r="A226" t="s">
        <v>25</v>
      </c>
      <c r="B226" t="s">
        <v>57</v>
      </c>
      <c r="C226">
        <v>1.8043E-2</v>
      </c>
    </row>
    <row r="227" spans="1:3" x14ac:dyDescent="0.25">
      <c r="A227" t="s">
        <v>25</v>
      </c>
      <c r="B227" t="s">
        <v>58</v>
      </c>
      <c r="C227">
        <v>0.23999599999999999</v>
      </c>
    </row>
    <row r="228" spans="1:3" x14ac:dyDescent="0.25">
      <c r="A228" t="s">
        <v>25</v>
      </c>
      <c r="B228" t="s">
        <v>59</v>
      </c>
      <c r="C228">
        <v>0.18486</v>
      </c>
    </row>
    <row r="229" spans="1:3" x14ac:dyDescent="0.25">
      <c r="A229" t="s">
        <v>25</v>
      </c>
      <c r="B229" t="s">
        <v>61</v>
      </c>
      <c r="C229">
        <v>0</v>
      </c>
    </row>
    <row r="230" spans="1:3" x14ac:dyDescent="0.25">
      <c r="A230" t="s">
        <v>26</v>
      </c>
      <c r="B230" t="s">
        <v>46</v>
      </c>
      <c r="C230">
        <v>4.1440000000000001E-3</v>
      </c>
    </row>
    <row r="231" spans="1:3" x14ac:dyDescent="0.25">
      <c r="A231" t="s">
        <v>26</v>
      </c>
      <c r="B231" t="s">
        <v>48</v>
      </c>
      <c r="C231">
        <v>7.9625000000000001E-2</v>
      </c>
    </row>
    <row r="232" spans="1:3" x14ac:dyDescent="0.25">
      <c r="A232" t="s">
        <v>26</v>
      </c>
      <c r="B232" t="s">
        <v>49</v>
      </c>
      <c r="C232">
        <v>0.30530600000000002</v>
      </c>
    </row>
    <row r="233" spans="1:3" x14ac:dyDescent="0.25">
      <c r="A233" t="s">
        <v>26</v>
      </c>
      <c r="B233" t="s">
        <v>50</v>
      </c>
      <c r="C233">
        <v>0.237597</v>
      </c>
    </row>
    <row r="234" spans="1:3" x14ac:dyDescent="0.25">
      <c r="A234" t="s">
        <v>26</v>
      </c>
      <c r="B234" t="s">
        <v>52</v>
      </c>
      <c r="C234">
        <v>2.6134999999999999E-2</v>
      </c>
    </row>
    <row r="235" spans="1:3" x14ac:dyDescent="0.25">
      <c r="A235" t="s">
        <v>26</v>
      </c>
      <c r="B235" t="s">
        <v>53</v>
      </c>
      <c r="C235">
        <v>2.6849999999999999E-3</v>
      </c>
    </row>
    <row r="236" spans="1:3" x14ac:dyDescent="0.25">
      <c r="A236" t="s">
        <v>26</v>
      </c>
      <c r="B236" t="s">
        <v>54</v>
      </c>
      <c r="C236">
        <v>0.113123</v>
      </c>
    </row>
    <row r="237" spans="1:3" x14ac:dyDescent="0.25">
      <c r="A237" t="s">
        <v>26</v>
      </c>
      <c r="B237" t="s">
        <v>56</v>
      </c>
      <c r="C237">
        <v>2.0461E-2</v>
      </c>
    </row>
    <row r="238" spans="1:3" x14ac:dyDescent="0.25">
      <c r="A238" t="s">
        <v>26</v>
      </c>
      <c r="B238" t="s">
        <v>57</v>
      </c>
      <c r="C238">
        <v>4.9563999999999997E-2</v>
      </c>
    </row>
    <row r="239" spans="1:3" x14ac:dyDescent="0.25">
      <c r="A239" t="s">
        <v>26</v>
      </c>
      <c r="B239" t="s">
        <v>58</v>
      </c>
      <c r="C239">
        <v>0.117477</v>
      </c>
    </row>
    <row r="240" spans="1:3" x14ac:dyDescent="0.25">
      <c r="A240" t="s">
        <v>26</v>
      </c>
      <c r="B240" t="s">
        <v>59</v>
      </c>
      <c r="C240">
        <v>4.2178E-2</v>
      </c>
    </row>
    <row r="241" spans="1:3" x14ac:dyDescent="0.25">
      <c r="A241" t="s">
        <v>26</v>
      </c>
      <c r="B241" t="s">
        <v>61</v>
      </c>
      <c r="C241">
        <v>1.701E-3</v>
      </c>
    </row>
    <row r="242" spans="1:3" x14ac:dyDescent="0.25">
      <c r="A242" t="s">
        <v>27</v>
      </c>
      <c r="B242" t="s">
        <v>46</v>
      </c>
      <c r="C242">
        <v>2.7744999999999999E-2</v>
      </c>
    </row>
    <row r="243" spans="1:3" x14ac:dyDescent="0.25">
      <c r="A243" t="s">
        <v>27</v>
      </c>
      <c r="B243" t="s">
        <v>48</v>
      </c>
      <c r="C243">
        <v>4.2965999999999997E-2</v>
      </c>
    </row>
    <row r="244" spans="1:3" x14ac:dyDescent="0.25">
      <c r="A244" t="s">
        <v>27</v>
      </c>
      <c r="B244" t="s">
        <v>49</v>
      </c>
      <c r="C244">
        <v>0.147734</v>
      </c>
    </row>
    <row r="245" spans="1:3" x14ac:dyDescent="0.25">
      <c r="A245" t="s">
        <v>27</v>
      </c>
      <c r="B245" t="s">
        <v>50</v>
      </c>
      <c r="C245">
        <v>3.8897000000000001E-2</v>
      </c>
    </row>
    <row r="246" spans="1:3" x14ac:dyDescent="0.25">
      <c r="A246" t="s">
        <v>27</v>
      </c>
      <c r="B246" t="s">
        <v>52</v>
      </c>
      <c r="C246">
        <v>3.5365000000000001E-2</v>
      </c>
    </row>
    <row r="247" spans="1:3" x14ac:dyDescent="0.25">
      <c r="A247" t="s">
        <v>27</v>
      </c>
      <c r="B247" t="s">
        <v>53</v>
      </c>
      <c r="C247">
        <v>7.2000000000000002E-5</v>
      </c>
    </row>
    <row r="248" spans="1:3" x14ac:dyDescent="0.25">
      <c r="A248" t="s">
        <v>27</v>
      </c>
      <c r="B248" t="s">
        <v>54</v>
      </c>
      <c r="C248">
        <v>7.254E-3</v>
      </c>
    </row>
    <row r="249" spans="1:3" x14ac:dyDescent="0.25">
      <c r="A249" t="s">
        <v>27</v>
      </c>
      <c r="B249" t="s">
        <v>56</v>
      </c>
      <c r="C249">
        <v>0.13842099999999999</v>
      </c>
    </row>
    <row r="250" spans="1:3" x14ac:dyDescent="0.25">
      <c r="A250" t="s">
        <v>27</v>
      </c>
      <c r="B250" t="s">
        <v>57</v>
      </c>
      <c r="C250">
        <v>2.4529999999999999E-3</v>
      </c>
    </row>
    <row r="251" spans="1:3" x14ac:dyDescent="0.25">
      <c r="A251" t="s">
        <v>27</v>
      </c>
      <c r="B251" t="s">
        <v>58</v>
      </c>
      <c r="C251">
        <v>0.32062600000000002</v>
      </c>
    </row>
    <row r="252" spans="1:3" x14ac:dyDescent="0.25">
      <c r="A252" t="s">
        <v>27</v>
      </c>
      <c r="B252" t="s">
        <v>59</v>
      </c>
      <c r="C252">
        <v>0.23846200000000001</v>
      </c>
    </row>
    <row r="253" spans="1:3" x14ac:dyDescent="0.25">
      <c r="A253" t="s">
        <v>27</v>
      </c>
      <c r="B253" t="s">
        <v>61</v>
      </c>
      <c r="C253">
        <v>0</v>
      </c>
    </row>
    <row r="254" spans="1:3" x14ac:dyDescent="0.25">
      <c r="A254" t="s">
        <v>28</v>
      </c>
      <c r="B254" t="s">
        <v>46</v>
      </c>
      <c r="C254">
        <v>1.1498E-2</v>
      </c>
    </row>
    <row r="255" spans="1:3" x14ac:dyDescent="0.25">
      <c r="A255" t="s">
        <v>28</v>
      </c>
      <c r="B255" t="s">
        <v>48</v>
      </c>
      <c r="C255">
        <v>5.4689999999999999E-3</v>
      </c>
    </row>
    <row r="256" spans="1:3" x14ac:dyDescent="0.25">
      <c r="A256" t="s">
        <v>28</v>
      </c>
      <c r="B256" t="s">
        <v>49</v>
      </c>
      <c r="C256">
        <v>0.27008300000000002</v>
      </c>
    </row>
    <row r="257" spans="1:3" x14ac:dyDescent="0.25">
      <c r="A257" t="s">
        <v>28</v>
      </c>
      <c r="B257" t="s">
        <v>50</v>
      </c>
      <c r="C257">
        <v>5.5312E-2</v>
      </c>
    </row>
    <row r="258" spans="1:3" x14ac:dyDescent="0.25">
      <c r="A258" t="s">
        <v>28</v>
      </c>
      <c r="B258" t="s">
        <v>52</v>
      </c>
      <c r="C258">
        <v>1.8554000000000001E-2</v>
      </c>
    </row>
    <row r="259" spans="1:3" x14ac:dyDescent="0.25">
      <c r="A259" t="s">
        <v>28</v>
      </c>
      <c r="B259" t="s">
        <v>53</v>
      </c>
      <c r="C259">
        <v>5.1720000000000004E-3</v>
      </c>
    </row>
    <row r="260" spans="1:3" x14ac:dyDescent="0.25">
      <c r="A260" t="s">
        <v>28</v>
      </c>
      <c r="B260" t="s">
        <v>54</v>
      </c>
      <c r="C260">
        <v>3.3647999999999997E-2</v>
      </c>
    </row>
    <row r="261" spans="1:3" x14ac:dyDescent="0.25">
      <c r="A261" t="s">
        <v>28</v>
      </c>
      <c r="B261" t="s">
        <v>56</v>
      </c>
      <c r="C261">
        <v>0.121975</v>
      </c>
    </row>
    <row r="262" spans="1:3" x14ac:dyDescent="0.25">
      <c r="A262" t="s">
        <v>28</v>
      </c>
      <c r="B262" t="s">
        <v>57</v>
      </c>
      <c r="C262">
        <v>0.12106600000000001</v>
      </c>
    </row>
    <row r="263" spans="1:3" x14ac:dyDescent="0.25">
      <c r="A263" t="s">
        <v>28</v>
      </c>
      <c r="B263" t="s">
        <v>58</v>
      </c>
      <c r="C263">
        <v>0.26843499999999998</v>
      </c>
    </row>
    <row r="264" spans="1:3" x14ac:dyDescent="0.25">
      <c r="A264" t="s">
        <v>28</v>
      </c>
      <c r="B264" t="s">
        <v>59</v>
      </c>
      <c r="C264">
        <v>8.8158E-2</v>
      </c>
    </row>
    <row r="265" spans="1:3" x14ac:dyDescent="0.25">
      <c r="A265" t="s">
        <v>28</v>
      </c>
      <c r="B265" t="s">
        <v>61</v>
      </c>
      <c r="C265">
        <v>6.2500000000000001E-4</v>
      </c>
    </row>
    <row r="266" spans="1:3" x14ac:dyDescent="0.25">
      <c r="A266" t="s">
        <v>29</v>
      </c>
      <c r="B266" t="s">
        <v>46</v>
      </c>
      <c r="C266">
        <v>5.3699999999999998E-3</v>
      </c>
    </row>
    <row r="267" spans="1:3" x14ac:dyDescent="0.25">
      <c r="A267" t="s">
        <v>29</v>
      </c>
      <c r="B267" t="s">
        <v>48</v>
      </c>
      <c r="C267">
        <v>3.8299999999999999E-4</v>
      </c>
    </row>
    <row r="268" spans="1:3" x14ac:dyDescent="0.25">
      <c r="A268" t="s">
        <v>29</v>
      </c>
      <c r="B268" t="s">
        <v>49</v>
      </c>
      <c r="C268">
        <v>6.4252000000000004E-2</v>
      </c>
    </row>
    <row r="269" spans="1:3" x14ac:dyDescent="0.25">
      <c r="A269" t="s">
        <v>29</v>
      </c>
      <c r="B269" t="s">
        <v>50</v>
      </c>
      <c r="C269">
        <v>1.6070999999999998E-2</v>
      </c>
    </row>
    <row r="270" spans="1:3" x14ac:dyDescent="0.25">
      <c r="A270" t="s">
        <v>29</v>
      </c>
      <c r="B270" t="s">
        <v>52</v>
      </c>
      <c r="C270">
        <v>2.7437E-2</v>
      </c>
    </row>
    <row r="271" spans="1:3" x14ac:dyDescent="0.25">
      <c r="A271" t="s">
        <v>29</v>
      </c>
      <c r="B271" t="s">
        <v>53</v>
      </c>
      <c r="C271">
        <v>1.2267E-2</v>
      </c>
    </row>
    <row r="272" spans="1:3" x14ac:dyDescent="0.25">
      <c r="A272" t="s">
        <v>29</v>
      </c>
      <c r="B272" t="s">
        <v>54</v>
      </c>
      <c r="C272">
        <v>6.0660000000000002E-3</v>
      </c>
    </row>
    <row r="273" spans="1:3" x14ac:dyDescent="0.25">
      <c r="A273" t="s">
        <v>29</v>
      </c>
      <c r="B273" t="s">
        <v>56</v>
      </c>
      <c r="C273">
        <v>0.78751599999999999</v>
      </c>
    </row>
    <row r="274" spans="1:3" x14ac:dyDescent="0.25">
      <c r="A274" t="s">
        <v>29</v>
      </c>
      <c r="B274" t="s">
        <v>57</v>
      </c>
      <c r="C274">
        <v>4.3610000000000003E-3</v>
      </c>
    </row>
    <row r="275" spans="1:3" x14ac:dyDescent="0.25">
      <c r="A275" t="s">
        <v>29</v>
      </c>
      <c r="B275" t="s">
        <v>58</v>
      </c>
      <c r="C275">
        <v>4.3763999999999997E-2</v>
      </c>
    </row>
    <row r="276" spans="1:3" x14ac:dyDescent="0.25">
      <c r="A276" t="s">
        <v>29</v>
      </c>
      <c r="B276" t="s">
        <v>59</v>
      </c>
      <c r="C276">
        <v>3.2457E-2</v>
      </c>
    </row>
    <row r="277" spans="1:3" x14ac:dyDescent="0.25">
      <c r="A277" t="s">
        <v>29</v>
      </c>
      <c r="B277" t="s">
        <v>61</v>
      </c>
      <c r="C277">
        <v>5.1E-5</v>
      </c>
    </row>
    <row r="278" spans="1:3" x14ac:dyDescent="0.25">
      <c r="A278" t="s">
        <v>30</v>
      </c>
      <c r="B278" t="s">
        <v>46</v>
      </c>
      <c r="C278">
        <v>3.2027E-2</v>
      </c>
    </row>
    <row r="279" spans="1:3" x14ac:dyDescent="0.25">
      <c r="A279" t="s">
        <v>30</v>
      </c>
      <c r="B279" t="s">
        <v>48</v>
      </c>
      <c r="C279">
        <v>7.2000000000000002E-5</v>
      </c>
    </row>
    <row r="280" spans="1:3" x14ac:dyDescent="0.25">
      <c r="A280" t="s">
        <v>30</v>
      </c>
      <c r="B280" t="s">
        <v>49</v>
      </c>
      <c r="C280">
        <v>0.28981600000000002</v>
      </c>
    </row>
    <row r="281" spans="1:3" x14ac:dyDescent="0.25">
      <c r="A281" t="s">
        <v>30</v>
      </c>
      <c r="B281" t="s">
        <v>50</v>
      </c>
      <c r="C281">
        <v>2.9034000000000001E-2</v>
      </c>
    </row>
    <row r="282" spans="1:3" x14ac:dyDescent="0.25">
      <c r="A282" t="s">
        <v>30</v>
      </c>
      <c r="B282" t="s">
        <v>52</v>
      </c>
      <c r="C282">
        <v>5.1244999999999999E-2</v>
      </c>
    </row>
    <row r="283" spans="1:3" x14ac:dyDescent="0.25">
      <c r="A283" t="s">
        <v>30</v>
      </c>
      <c r="B283" t="s">
        <v>53</v>
      </c>
      <c r="C283">
        <v>1.0019E-2</v>
      </c>
    </row>
    <row r="284" spans="1:3" x14ac:dyDescent="0.25">
      <c r="A284" t="s">
        <v>30</v>
      </c>
      <c r="B284" t="s">
        <v>54</v>
      </c>
      <c r="C284">
        <v>0.233987</v>
      </c>
    </row>
    <row r="285" spans="1:3" x14ac:dyDescent="0.25">
      <c r="A285" t="s">
        <v>30</v>
      </c>
      <c r="B285" t="s">
        <v>56</v>
      </c>
      <c r="C285">
        <v>4.3106999999999999E-2</v>
      </c>
    </row>
    <row r="286" spans="1:3" x14ac:dyDescent="0.25">
      <c r="A286" t="s">
        <v>30</v>
      </c>
      <c r="B286" t="s">
        <v>57</v>
      </c>
      <c r="C286">
        <v>2.7484000000000001E-2</v>
      </c>
    </row>
    <row r="287" spans="1:3" x14ac:dyDescent="0.25">
      <c r="A287" t="s">
        <v>30</v>
      </c>
      <c r="B287" t="s">
        <v>58</v>
      </c>
      <c r="C287">
        <v>7.7329999999999996E-2</v>
      </c>
    </row>
    <row r="288" spans="1:3" x14ac:dyDescent="0.25">
      <c r="A288" t="s">
        <v>30</v>
      </c>
      <c r="B288" t="s">
        <v>59</v>
      </c>
      <c r="C288">
        <v>0.17341100000000001</v>
      </c>
    </row>
    <row r="289" spans="1:3" x14ac:dyDescent="0.25">
      <c r="A289" t="s">
        <v>30</v>
      </c>
      <c r="B289" t="s">
        <v>61</v>
      </c>
      <c r="C289">
        <v>3.2461999999999998E-2</v>
      </c>
    </row>
    <row r="290" spans="1:3" x14ac:dyDescent="0.25">
      <c r="A290" t="s">
        <v>31</v>
      </c>
      <c r="B290" t="s">
        <v>46</v>
      </c>
      <c r="C290">
        <v>3.9194E-2</v>
      </c>
    </row>
    <row r="291" spans="1:3" x14ac:dyDescent="0.25">
      <c r="A291" t="s">
        <v>31</v>
      </c>
      <c r="B291" t="s">
        <v>48</v>
      </c>
      <c r="C291">
        <v>2.4205999999999998E-2</v>
      </c>
    </row>
    <row r="292" spans="1:3" x14ac:dyDescent="0.25">
      <c r="A292" t="s">
        <v>31</v>
      </c>
      <c r="B292" t="s">
        <v>49</v>
      </c>
      <c r="C292">
        <v>0.234926</v>
      </c>
    </row>
    <row r="293" spans="1:3" x14ac:dyDescent="0.25">
      <c r="A293" t="s">
        <v>31</v>
      </c>
      <c r="B293" t="s">
        <v>50</v>
      </c>
      <c r="C293">
        <v>6.6272999999999999E-2</v>
      </c>
    </row>
    <row r="294" spans="1:3" x14ac:dyDescent="0.25">
      <c r="A294" t="s">
        <v>31</v>
      </c>
      <c r="B294" t="s">
        <v>52</v>
      </c>
      <c r="C294">
        <v>5.4573000000000003E-2</v>
      </c>
    </row>
    <row r="295" spans="1:3" x14ac:dyDescent="0.25">
      <c r="A295" t="s">
        <v>31</v>
      </c>
      <c r="B295" t="s">
        <v>53</v>
      </c>
      <c r="C295">
        <v>1.299E-3</v>
      </c>
    </row>
    <row r="296" spans="1:3" x14ac:dyDescent="0.25">
      <c r="A296" t="s">
        <v>31</v>
      </c>
      <c r="B296" t="s">
        <v>54</v>
      </c>
      <c r="C296">
        <v>1.3106E-2</v>
      </c>
    </row>
    <row r="297" spans="1:3" x14ac:dyDescent="0.25">
      <c r="A297" t="s">
        <v>31</v>
      </c>
      <c r="B297" t="s">
        <v>56</v>
      </c>
      <c r="C297">
        <v>1.9466000000000001E-2</v>
      </c>
    </row>
    <row r="298" spans="1:3" x14ac:dyDescent="0.25">
      <c r="A298" t="s">
        <v>31</v>
      </c>
      <c r="B298" t="s">
        <v>57</v>
      </c>
      <c r="C298">
        <v>2.2584E-2</v>
      </c>
    </row>
    <row r="299" spans="1:3" x14ac:dyDescent="0.25">
      <c r="A299" t="s">
        <v>31</v>
      </c>
      <c r="B299" t="s">
        <v>58</v>
      </c>
      <c r="C299">
        <v>0.29593900000000001</v>
      </c>
    </row>
    <row r="300" spans="1:3" x14ac:dyDescent="0.25">
      <c r="A300" t="s">
        <v>31</v>
      </c>
      <c r="B300" t="s">
        <v>59</v>
      </c>
      <c r="C300">
        <v>0.22842899999999999</v>
      </c>
    </row>
    <row r="301" spans="1:3" x14ac:dyDescent="0.25">
      <c r="A301" t="s">
        <v>31</v>
      </c>
      <c r="B301" t="s">
        <v>61</v>
      </c>
      <c r="C301">
        <v>0</v>
      </c>
    </row>
    <row r="302" spans="1:3" x14ac:dyDescent="0.25">
      <c r="A302" t="s">
        <v>32</v>
      </c>
      <c r="B302" t="s">
        <v>46</v>
      </c>
      <c r="C302">
        <v>3.5421000000000001E-2</v>
      </c>
    </row>
    <row r="303" spans="1:3" x14ac:dyDescent="0.25">
      <c r="A303" t="s">
        <v>32</v>
      </c>
      <c r="B303" t="s">
        <v>48</v>
      </c>
      <c r="C303">
        <v>9.8750000000000001E-3</v>
      </c>
    </row>
    <row r="304" spans="1:3" x14ac:dyDescent="0.25">
      <c r="A304" t="s">
        <v>32</v>
      </c>
      <c r="B304" t="s">
        <v>49</v>
      </c>
      <c r="C304">
        <v>0.161</v>
      </c>
    </row>
    <row r="305" spans="1:3" x14ac:dyDescent="0.25">
      <c r="A305" t="s">
        <v>32</v>
      </c>
      <c r="B305" t="s">
        <v>50</v>
      </c>
      <c r="C305">
        <v>2.5176E-2</v>
      </c>
    </row>
    <row r="306" spans="1:3" x14ac:dyDescent="0.25">
      <c r="A306" t="s">
        <v>32</v>
      </c>
      <c r="B306" t="s">
        <v>52</v>
      </c>
      <c r="C306">
        <v>2.1989999999999999E-2</v>
      </c>
    </row>
    <row r="307" spans="1:3" x14ac:dyDescent="0.25">
      <c r="A307" t="s">
        <v>32</v>
      </c>
      <c r="B307" t="s">
        <v>53</v>
      </c>
      <c r="C307">
        <v>2.5200000000000001E-3</v>
      </c>
    </row>
    <row r="308" spans="1:3" x14ac:dyDescent="0.25">
      <c r="A308" t="s">
        <v>32</v>
      </c>
      <c r="B308" t="s">
        <v>54</v>
      </c>
      <c r="C308">
        <v>8.0169999999999998E-3</v>
      </c>
    </row>
    <row r="309" spans="1:3" x14ac:dyDescent="0.25">
      <c r="A309" t="s">
        <v>32</v>
      </c>
      <c r="B309" t="s">
        <v>56</v>
      </c>
      <c r="C309">
        <v>0.31148799999999999</v>
      </c>
    </row>
    <row r="310" spans="1:3" x14ac:dyDescent="0.25">
      <c r="A310" t="s">
        <v>32</v>
      </c>
      <c r="B310" t="s">
        <v>57</v>
      </c>
      <c r="C310">
        <v>6.8840000000000004E-3</v>
      </c>
    </row>
    <row r="311" spans="1:3" x14ac:dyDescent="0.25">
      <c r="A311" t="s">
        <v>32</v>
      </c>
      <c r="B311" t="s">
        <v>58</v>
      </c>
      <c r="C311">
        <v>0.151981</v>
      </c>
    </row>
    <row r="312" spans="1:3" x14ac:dyDescent="0.25">
      <c r="A312" t="s">
        <v>32</v>
      </c>
      <c r="B312" t="s">
        <v>59</v>
      </c>
      <c r="C312">
        <v>0.11522499999999999</v>
      </c>
    </row>
    <row r="313" spans="1:3" x14ac:dyDescent="0.25">
      <c r="A313" t="s">
        <v>32</v>
      </c>
      <c r="B313" t="s">
        <v>61</v>
      </c>
      <c r="C313">
        <v>0.15041599999999999</v>
      </c>
    </row>
    <row r="314" spans="1:3" x14ac:dyDescent="0.25">
      <c r="A314" t="s">
        <v>33</v>
      </c>
      <c r="B314" t="s">
        <v>46</v>
      </c>
      <c r="C314">
        <v>1.2106E-2</v>
      </c>
    </row>
    <row r="315" spans="1:3" x14ac:dyDescent="0.25">
      <c r="A315" t="s">
        <v>33</v>
      </c>
      <c r="B315" t="s">
        <v>48</v>
      </c>
      <c r="C315">
        <v>1.8959E-2</v>
      </c>
    </row>
    <row r="316" spans="1:3" x14ac:dyDescent="0.25">
      <c r="A316" t="s">
        <v>33</v>
      </c>
      <c r="B316" t="s">
        <v>49</v>
      </c>
      <c r="C316">
        <v>0.13486500000000001</v>
      </c>
    </row>
    <row r="317" spans="1:3" x14ac:dyDescent="0.25">
      <c r="A317" t="s">
        <v>33</v>
      </c>
      <c r="B317" t="s">
        <v>50</v>
      </c>
      <c r="C317">
        <v>2.971E-2</v>
      </c>
    </row>
    <row r="318" spans="1:3" x14ac:dyDescent="0.25">
      <c r="A318" t="s">
        <v>33</v>
      </c>
      <c r="B318" t="s">
        <v>52</v>
      </c>
      <c r="C318">
        <v>4.7210000000000004E-3</v>
      </c>
    </row>
    <row r="319" spans="1:3" x14ac:dyDescent="0.25">
      <c r="A319" t="s">
        <v>33</v>
      </c>
      <c r="B319" t="s">
        <v>53</v>
      </c>
      <c r="C319">
        <v>1.92E-4</v>
      </c>
    </row>
    <row r="320" spans="1:3" x14ac:dyDescent="0.25">
      <c r="A320" t="s">
        <v>33</v>
      </c>
      <c r="B320" t="s">
        <v>54</v>
      </c>
      <c r="C320">
        <v>9.0959999999999999E-3</v>
      </c>
    </row>
    <row r="321" spans="1:3" x14ac:dyDescent="0.25">
      <c r="A321" t="s">
        <v>33</v>
      </c>
      <c r="B321" t="s">
        <v>56</v>
      </c>
      <c r="C321">
        <v>5.5508000000000002E-2</v>
      </c>
    </row>
    <row r="322" spans="1:3" x14ac:dyDescent="0.25">
      <c r="A322" t="s">
        <v>33</v>
      </c>
      <c r="B322" t="s">
        <v>57</v>
      </c>
      <c r="C322">
        <v>4.6109999999999996E-3</v>
      </c>
    </row>
    <row r="323" spans="1:3" x14ac:dyDescent="0.25">
      <c r="A323" t="s">
        <v>33</v>
      </c>
      <c r="B323" t="s">
        <v>58</v>
      </c>
      <c r="C323">
        <v>0.491649</v>
      </c>
    </row>
    <row r="324" spans="1:3" x14ac:dyDescent="0.25">
      <c r="A324" t="s">
        <v>33</v>
      </c>
      <c r="B324" t="s">
        <v>59</v>
      </c>
      <c r="C324">
        <v>0.23850199999999999</v>
      </c>
    </row>
    <row r="325" spans="1:3" x14ac:dyDescent="0.25">
      <c r="A325" t="s">
        <v>33</v>
      </c>
      <c r="B325" t="s">
        <v>61</v>
      </c>
      <c r="C325">
        <v>7.3999999999999996E-5</v>
      </c>
    </row>
    <row r="326" spans="1:3" x14ac:dyDescent="0.25">
      <c r="A326" t="s">
        <v>34</v>
      </c>
      <c r="B326" t="s">
        <v>46</v>
      </c>
      <c r="C326">
        <v>1.9819999999999998E-3</v>
      </c>
    </row>
    <row r="327" spans="1:3" x14ac:dyDescent="0.25">
      <c r="A327" t="s">
        <v>34</v>
      </c>
      <c r="B327" t="s">
        <v>48</v>
      </c>
      <c r="C327">
        <v>1.3625E-2</v>
      </c>
    </row>
    <row r="328" spans="1:3" x14ac:dyDescent="0.25">
      <c r="A328" t="s">
        <v>34</v>
      </c>
      <c r="B328" t="s">
        <v>49</v>
      </c>
      <c r="C328">
        <v>0.40451799999999999</v>
      </c>
    </row>
    <row r="329" spans="1:3" x14ac:dyDescent="0.25">
      <c r="A329" t="s">
        <v>34</v>
      </c>
      <c r="B329" t="s">
        <v>50</v>
      </c>
      <c r="C329">
        <v>6.6920999999999994E-2</v>
      </c>
    </row>
    <row r="330" spans="1:3" x14ac:dyDescent="0.25">
      <c r="A330" t="s">
        <v>34</v>
      </c>
      <c r="B330" t="s">
        <v>52</v>
      </c>
      <c r="C330">
        <v>8.2414000000000001E-2</v>
      </c>
    </row>
    <row r="331" spans="1:3" x14ac:dyDescent="0.25">
      <c r="A331" t="s">
        <v>34</v>
      </c>
      <c r="B331" t="s">
        <v>53</v>
      </c>
      <c r="C331">
        <v>1.4369999999999999E-3</v>
      </c>
    </row>
    <row r="332" spans="1:3" x14ac:dyDescent="0.25">
      <c r="A332" t="s">
        <v>34</v>
      </c>
      <c r="B332" t="s">
        <v>54</v>
      </c>
      <c r="C332">
        <v>4.5048999999999999E-2</v>
      </c>
    </row>
    <row r="333" spans="1:3" x14ac:dyDescent="0.25">
      <c r="A333" t="s">
        <v>34</v>
      </c>
      <c r="B333" t="s">
        <v>56</v>
      </c>
      <c r="C333">
        <v>7.3813000000000004E-2</v>
      </c>
    </row>
    <row r="334" spans="1:3" x14ac:dyDescent="0.25">
      <c r="A334" t="s">
        <v>34</v>
      </c>
      <c r="B334" t="s">
        <v>57</v>
      </c>
      <c r="C334">
        <v>1.4236E-2</v>
      </c>
    </row>
    <row r="335" spans="1:3" x14ac:dyDescent="0.25">
      <c r="A335" t="s">
        <v>34</v>
      </c>
      <c r="B335" t="s">
        <v>58</v>
      </c>
      <c r="C335">
        <v>7.1951000000000001E-2</v>
      </c>
    </row>
    <row r="336" spans="1:3" x14ac:dyDescent="0.25">
      <c r="A336" t="s">
        <v>34</v>
      </c>
      <c r="B336" t="s">
        <v>59</v>
      </c>
      <c r="C336">
        <v>0.208372</v>
      </c>
    </row>
    <row r="337" spans="1:3" x14ac:dyDescent="0.25">
      <c r="A337" t="s">
        <v>34</v>
      </c>
      <c r="B337" t="s">
        <v>61</v>
      </c>
      <c r="C337">
        <v>1.5677E-2</v>
      </c>
    </row>
    <row r="338" spans="1:3" x14ac:dyDescent="0.25">
      <c r="A338" t="s">
        <v>35</v>
      </c>
      <c r="B338" t="s">
        <v>46</v>
      </c>
      <c r="C338">
        <v>2.7935000000000001E-2</v>
      </c>
    </row>
    <row r="339" spans="1:3" x14ac:dyDescent="0.25">
      <c r="A339" t="s">
        <v>35</v>
      </c>
      <c r="B339" t="s">
        <v>48</v>
      </c>
      <c r="C339">
        <v>1.602E-2</v>
      </c>
    </row>
    <row r="340" spans="1:3" x14ac:dyDescent="0.25">
      <c r="A340" t="s">
        <v>35</v>
      </c>
      <c r="B340" t="s">
        <v>49</v>
      </c>
      <c r="C340">
        <v>0.23306499999999999</v>
      </c>
    </row>
    <row r="341" spans="1:3" x14ac:dyDescent="0.25">
      <c r="A341" t="s">
        <v>35</v>
      </c>
      <c r="B341" t="s">
        <v>50</v>
      </c>
      <c r="C341">
        <v>3.8849000000000002E-2</v>
      </c>
    </row>
    <row r="342" spans="1:3" x14ac:dyDescent="0.25">
      <c r="A342" t="s">
        <v>35</v>
      </c>
      <c r="B342" t="s">
        <v>52</v>
      </c>
      <c r="C342">
        <v>6.1945E-2</v>
      </c>
    </row>
    <row r="343" spans="1:3" x14ac:dyDescent="0.25">
      <c r="A343" t="s">
        <v>35</v>
      </c>
      <c r="B343" t="s">
        <v>53</v>
      </c>
      <c r="C343">
        <v>8.4199999999999998E-4</v>
      </c>
    </row>
    <row r="344" spans="1:3" x14ac:dyDescent="0.25">
      <c r="A344" t="s">
        <v>35</v>
      </c>
      <c r="B344" t="s">
        <v>54</v>
      </c>
      <c r="C344">
        <v>3.5541000000000003E-2</v>
      </c>
    </row>
    <row r="345" spans="1:3" x14ac:dyDescent="0.25">
      <c r="A345" t="s">
        <v>35</v>
      </c>
      <c r="B345" t="s">
        <v>56</v>
      </c>
      <c r="C345">
        <v>0.242977</v>
      </c>
    </row>
    <row r="346" spans="1:3" x14ac:dyDescent="0.25">
      <c r="A346" t="s">
        <v>35</v>
      </c>
      <c r="B346" t="s">
        <v>57</v>
      </c>
      <c r="C346">
        <v>5.0419999999999996E-3</v>
      </c>
    </row>
    <row r="347" spans="1:3" x14ac:dyDescent="0.25">
      <c r="A347" t="s">
        <v>35</v>
      </c>
      <c r="B347" t="s">
        <v>58</v>
      </c>
      <c r="C347">
        <v>0.15367900000000001</v>
      </c>
    </row>
    <row r="348" spans="1:3" x14ac:dyDescent="0.25">
      <c r="A348" t="s">
        <v>35</v>
      </c>
      <c r="B348" t="s">
        <v>59</v>
      </c>
      <c r="C348">
        <v>0.18409800000000001</v>
      </c>
    </row>
    <row r="349" spans="1:3" x14ac:dyDescent="0.25">
      <c r="A349" t="s">
        <v>35</v>
      </c>
      <c r="B349" t="s">
        <v>61</v>
      </c>
      <c r="C349">
        <v>0</v>
      </c>
    </row>
    <row r="350" spans="1:3" x14ac:dyDescent="0.25">
      <c r="A350" t="s">
        <v>36</v>
      </c>
      <c r="B350" t="s">
        <v>46</v>
      </c>
      <c r="C350">
        <v>2.2859999999999998E-2</v>
      </c>
    </row>
    <row r="351" spans="1:3" x14ac:dyDescent="0.25">
      <c r="A351" t="s">
        <v>36</v>
      </c>
      <c r="B351" t="s">
        <v>48</v>
      </c>
      <c r="C351">
        <v>1.5579999999999999E-3</v>
      </c>
    </row>
    <row r="352" spans="1:3" x14ac:dyDescent="0.25">
      <c r="A352" t="s">
        <v>36</v>
      </c>
      <c r="B352" t="s">
        <v>49</v>
      </c>
      <c r="C352">
        <v>0.21520400000000001</v>
      </c>
    </row>
    <row r="353" spans="1:3" x14ac:dyDescent="0.25">
      <c r="A353" t="s">
        <v>36</v>
      </c>
      <c r="B353" t="s">
        <v>50</v>
      </c>
      <c r="C353">
        <v>5.4357000000000003E-2</v>
      </c>
    </row>
    <row r="354" spans="1:3" x14ac:dyDescent="0.25">
      <c r="A354" t="s">
        <v>36</v>
      </c>
      <c r="B354" t="s">
        <v>52</v>
      </c>
      <c r="C354">
        <v>0.10247199999999999</v>
      </c>
    </row>
    <row r="355" spans="1:3" x14ac:dyDescent="0.25">
      <c r="A355" t="s">
        <v>36</v>
      </c>
      <c r="B355" t="s">
        <v>53</v>
      </c>
      <c r="C355">
        <v>1.73E-3</v>
      </c>
    </row>
    <row r="356" spans="1:3" x14ac:dyDescent="0.25">
      <c r="A356" t="s">
        <v>36</v>
      </c>
      <c r="B356" t="s">
        <v>54</v>
      </c>
      <c r="C356">
        <v>5.7080000000000004E-3</v>
      </c>
    </row>
    <row r="357" spans="1:3" x14ac:dyDescent="0.25">
      <c r="A357" t="s">
        <v>36</v>
      </c>
      <c r="B357" t="s">
        <v>56</v>
      </c>
      <c r="C357">
        <v>1.8161E-2</v>
      </c>
    </row>
    <row r="358" spans="1:3" x14ac:dyDescent="0.25">
      <c r="A358" t="s">
        <v>36</v>
      </c>
      <c r="B358" t="s">
        <v>57</v>
      </c>
      <c r="C358">
        <v>1.6438000000000001E-2</v>
      </c>
    </row>
    <row r="359" spans="1:3" x14ac:dyDescent="0.25">
      <c r="A359" t="s">
        <v>36</v>
      </c>
      <c r="B359" t="s">
        <v>58</v>
      </c>
      <c r="C359">
        <v>0.26148100000000002</v>
      </c>
    </row>
    <row r="360" spans="1:3" x14ac:dyDescent="0.25">
      <c r="A360" t="s">
        <v>36</v>
      </c>
      <c r="B360" t="s">
        <v>59</v>
      </c>
      <c r="C360">
        <v>0.30002499999999999</v>
      </c>
    </row>
    <row r="361" spans="1:3" x14ac:dyDescent="0.25">
      <c r="A361" t="s">
        <v>36</v>
      </c>
      <c r="B361" t="s">
        <v>61</v>
      </c>
      <c r="C361">
        <v>0</v>
      </c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C31"/>
  <sheetViews>
    <sheetView workbookViewId="0"/>
  </sheetViews>
  <sheetFormatPr defaultRowHeight="15" x14ac:dyDescent="0.25"/>
  <sheetData>
    <row r="1" spans="1:3" x14ac:dyDescent="0.25">
      <c r="A1" s="1" t="s">
        <v>78</v>
      </c>
      <c r="B1" s="1" t="s">
        <v>79</v>
      </c>
      <c r="C1" s="1" t="s">
        <v>80</v>
      </c>
    </row>
    <row r="2" spans="1:3" x14ac:dyDescent="0.25">
      <c r="A2" t="s">
        <v>81</v>
      </c>
      <c r="B2" t="s">
        <v>7</v>
      </c>
      <c r="C2">
        <v>15153033858.979481</v>
      </c>
    </row>
    <row r="3" spans="1:3" x14ac:dyDescent="0.25">
      <c r="A3" t="s">
        <v>82</v>
      </c>
      <c r="B3" t="s">
        <v>8</v>
      </c>
      <c r="C3">
        <v>20017777185.627602</v>
      </c>
    </row>
    <row r="4" spans="1:3" x14ac:dyDescent="0.25">
      <c r="A4" t="s">
        <v>83</v>
      </c>
      <c r="B4" t="s">
        <v>9</v>
      </c>
      <c r="C4">
        <v>3067876759.2314939</v>
      </c>
    </row>
    <row r="5" spans="1:3" x14ac:dyDescent="0.25">
      <c r="A5" t="s">
        <v>84</v>
      </c>
      <c r="B5" t="s">
        <v>19</v>
      </c>
      <c r="C5">
        <v>1424820673.52637</v>
      </c>
    </row>
    <row r="6" spans="1:3" x14ac:dyDescent="0.25">
      <c r="A6" t="s">
        <v>85</v>
      </c>
      <c r="B6" t="s">
        <v>10</v>
      </c>
      <c r="C6">
        <v>991075454.94291449</v>
      </c>
    </row>
    <row r="7" spans="1:3" x14ac:dyDescent="0.25">
      <c r="A7" t="s">
        <v>86</v>
      </c>
      <c r="B7" t="s">
        <v>11</v>
      </c>
      <c r="C7">
        <v>8598318406.9977856</v>
      </c>
    </row>
    <row r="8" spans="1:3" x14ac:dyDescent="0.25">
      <c r="A8" t="s">
        <v>87</v>
      </c>
      <c r="B8" t="s">
        <v>13</v>
      </c>
      <c r="C8">
        <v>13834740139.29344</v>
      </c>
    </row>
    <row r="9" spans="1:3" x14ac:dyDescent="0.25">
      <c r="A9" t="s">
        <v>88</v>
      </c>
      <c r="B9" t="s">
        <v>14</v>
      </c>
      <c r="C9">
        <v>588060081.52356982</v>
      </c>
    </row>
    <row r="10" spans="1:3" x14ac:dyDescent="0.25">
      <c r="A10" t="s">
        <v>89</v>
      </c>
      <c r="B10" t="s">
        <v>17</v>
      </c>
      <c r="C10">
        <v>5723916799.8481951</v>
      </c>
    </row>
    <row r="11" spans="1:3" x14ac:dyDescent="0.25">
      <c r="A11" t="s">
        <v>90</v>
      </c>
      <c r="B11" t="s">
        <v>18</v>
      </c>
      <c r="C11">
        <v>166655688589.6937</v>
      </c>
    </row>
    <row r="12" spans="1:3" x14ac:dyDescent="0.25">
      <c r="A12" t="s">
        <v>91</v>
      </c>
      <c r="B12" t="s">
        <v>12</v>
      </c>
      <c r="C12">
        <v>167181971327.64828</v>
      </c>
    </row>
    <row r="13" spans="1:3" x14ac:dyDescent="0.25">
      <c r="A13" t="s">
        <v>92</v>
      </c>
      <c r="B13" t="s">
        <v>15</v>
      </c>
      <c r="C13">
        <v>3669269913.63065</v>
      </c>
    </row>
    <row r="14" spans="1:3" x14ac:dyDescent="0.25">
      <c r="A14" t="s">
        <v>93</v>
      </c>
      <c r="B14" t="s">
        <v>20</v>
      </c>
      <c r="C14">
        <v>2784869487.744184</v>
      </c>
    </row>
    <row r="15" spans="1:3" x14ac:dyDescent="0.25">
      <c r="A15" t="s">
        <v>94</v>
      </c>
      <c r="B15" t="s">
        <v>22</v>
      </c>
      <c r="C15">
        <v>640144811.08642387</v>
      </c>
    </row>
    <row r="16" spans="1:3" x14ac:dyDescent="0.25">
      <c r="A16" t="s">
        <v>95</v>
      </c>
      <c r="B16" t="s">
        <v>21</v>
      </c>
      <c r="C16">
        <v>28970767091.65992</v>
      </c>
    </row>
    <row r="17" spans="1:3" x14ac:dyDescent="0.25">
      <c r="A17" t="s">
        <v>96</v>
      </c>
      <c r="B17" t="s">
        <v>23</v>
      </c>
      <c r="C17">
        <v>54555330820.439827</v>
      </c>
    </row>
    <row r="18" spans="1:3" x14ac:dyDescent="0.25">
      <c r="A18" t="s">
        <v>97</v>
      </c>
      <c r="B18" t="s">
        <v>27</v>
      </c>
      <c r="C18">
        <v>751625217.19615424</v>
      </c>
    </row>
    <row r="19" spans="1:3" x14ac:dyDescent="0.25">
      <c r="A19" t="s">
        <v>98</v>
      </c>
      <c r="B19" t="s">
        <v>24</v>
      </c>
      <c r="C19">
        <v>1745344563.1466711</v>
      </c>
    </row>
    <row r="20" spans="1:3" x14ac:dyDescent="0.25">
      <c r="A20" t="s">
        <v>99</v>
      </c>
      <c r="B20" t="s">
        <v>25</v>
      </c>
      <c r="C20">
        <v>869209546.59594154</v>
      </c>
    </row>
    <row r="21" spans="1:3" x14ac:dyDescent="0.25">
      <c r="A21" t="s">
        <v>100</v>
      </c>
      <c r="B21" t="s">
        <v>26</v>
      </c>
      <c r="C21">
        <v>7436867711.3044949</v>
      </c>
    </row>
    <row r="22" spans="1:3" x14ac:dyDescent="0.25">
      <c r="A22" t="s">
        <v>101</v>
      </c>
      <c r="B22" t="s">
        <v>28</v>
      </c>
      <c r="C22">
        <v>3302265294.3362741</v>
      </c>
    </row>
    <row r="23" spans="1:3" x14ac:dyDescent="0.25">
      <c r="A23" t="s">
        <v>102</v>
      </c>
      <c r="B23" t="s">
        <v>29</v>
      </c>
      <c r="C23">
        <v>79310340575.235748</v>
      </c>
    </row>
    <row r="24" spans="1:3" x14ac:dyDescent="0.25">
      <c r="A24" t="s">
        <v>103</v>
      </c>
      <c r="B24" t="s">
        <v>30</v>
      </c>
      <c r="C24">
        <v>9606731020.2151814</v>
      </c>
    </row>
    <row r="25" spans="1:3" x14ac:dyDescent="0.25">
      <c r="A25" t="s">
        <v>104</v>
      </c>
      <c r="B25" t="s">
        <v>31</v>
      </c>
      <c r="C25">
        <v>14478405989.205231</v>
      </c>
    </row>
    <row r="26" spans="1:3" x14ac:dyDescent="0.25">
      <c r="A26" t="s">
        <v>105</v>
      </c>
      <c r="B26" t="s">
        <v>32</v>
      </c>
      <c r="C26">
        <v>8412719656.50455</v>
      </c>
    </row>
    <row r="27" spans="1:3" x14ac:dyDescent="0.25">
      <c r="A27" t="s">
        <v>106</v>
      </c>
      <c r="B27" t="s">
        <v>33</v>
      </c>
      <c r="C27">
        <v>3905907813.8820629</v>
      </c>
    </row>
    <row r="28" spans="1:3" x14ac:dyDescent="0.25">
      <c r="A28" t="s">
        <v>107</v>
      </c>
      <c r="B28" t="s">
        <v>36</v>
      </c>
      <c r="C28">
        <v>1961427075.699671</v>
      </c>
    </row>
    <row r="29" spans="1:3" x14ac:dyDescent="0.25">
      <c r="A29" t="s">
        <v>108</v>
      </c>
      <c r="B29" t="s">
        <v>35</v>
      </c>
      <c r="C29">
        <v>2948416584.6207519</v>
      </c>
    </row>
    <row r="30" spans="1:3" x14ac:dyDescent="0.25">
      <c r="A30" t="s">
        <v>109</v>
      </c>
      <c r="B30" t="s">
        <v>16</v>
      </c>
      <c r="C30">
        <v>57110851587.976868</v>
      </c>
    </row>
    <row r="31" spans="1:3" x14ac:dyDescent="0.25">
      <c r="A31" t="s">
        <v>110</v>
      </c>
      <c r="B31" t="s">
        <v>34</v>
      </c>
      <c r="C31">
        <v>11095593178.956869</v>
      </c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D31"/>
  <sheetViews>
    <sheetView workbookViewId="0"/>
  </sheetViews>
  <sheetFormatPr defaultRowHeight="15" x14ac:dyDescent="0.25"/>
  <sheetData>
    <row r="1" spans="1:4" x14ac:dyDescent="0.25">
      <c r="A1" s="1" t="s">
        <v>0</v>
      </c>
      <c r="B1" s="1" t="s">
        <v>111</v>
      </c>
      <c r="C1" s="1" t="s">
        <v>112</v>
      </c>
      <c r="D1" s="1" t="s">
        <v>39</v>
      </c>
    </row>
    <row r="2" spans="1:4" x14ac:dyDescent="0.25">
      <c r="A2" t="s">
        <v>7</v>
      </c>
      <c r="B2">
        <v>7965649927.5985804</v>
      </c>
      <c r="C2">
        <v>7940475099.7866898</v>
      </c>
      <c r="D2">
        <v>-3.1610000000000002E-3</v>
      </c>
    </row>
    <row r="3" spans="1:4" x14ac:dyDescent="0.25">
      <c r="A3" t="s">
        <v>8</v>
      </c>
      <c r="B3">
        <v>17396230879.57428</v>
      </c>
      <c r="C3">
        <v>18071667256.864941</v>
      </c>
      <c r="D3">
        <v>3.8825999999999999E-2</v>
      </c>
    </row>
    <row r="4" spans="1:4" x14ac:dyDescent="0.25">
      <c r="A4" t="s">
        <v>9</v>
      </c>
      <c r="B4">
        <v>231383818.28469679</v>
      </c>
      <c r="C4">
        <v>320859254.24122608</v>
      </c>
      <c r="D4">
        <v>0.38669700000000001</v>
      </c>
    </row>
    <row r="5" spans="1:4" x14ac:dyDescent="0.25">
      <c r="A5" t="s">
        <v>10</v>
      </c>
      <c r="B5">
        <v>502916446.61929983</v>
      </c>
      <c r="C5">
        <v>590546633.87697589</v>
      </c>
      <c r="D5">
        <v>0.17424400000000001</v>
      </c>
    </row>
    <row r="6" spans="1:4" x14ac:dyDescent="0.25">
      <c r="A6" t="s">
        <v>11</v>
      </c>
      <c r="B6">
        <v>1966989683.3077669</v>
      </c>
      <c r="C6">
        <v>1915085549.951875</v>
      </c>
      <c r="D6">
        <v>-2.6388000000000002E-2</v>
      </c>
    </row>
    <row r="7" spans="1:4" x14ac:dyDescent="0.25">
      <c r="A7" t="s">
        <v>12</v>
      </c>
      <c r="B7">
        <v>156950823516.96909</v>
      </c>
      <c r="C7">
        <v>154532738108.9642</v>
      </c>
      <c r="D7">
        <v>-1.5407000000000001E-2</v>
      </c>
    </row>
    <row r="8" spans="1:4" x14ac:dyDescent="0.25">
      <c r="A8" t="s">
        <v>13</v>
      </c>
      <c r="B8">
        <v>30379931348.38586</v>
      </c>
      <c r="C8">
        <v>31569109074.40937</v>
      </c>
      <c r="D8">
        <v>3.9142999999999997E-2</v>
      </c>
    </row>
    <row r="9" spans="1:4" x14ac:dyDescent="0.25">
      <c r="A9" t="s">
        <v>14</v>
      </c>
      <c r="B9">
        <v>282307176.31</v>
      </c>
      <c r="C9">
        <v>282845221.27999997</v>
      </c>
      <c r="D9">
        <v>1.905E-3</v>
      </c>
    </row>
    <row r="10" spans="1:4" x14ac:dyDescent="0.25">
      <c r="A10" t="s">
        <v>15</v>
      </c>
      <c r="B10">
        <v>2435901608.3506398</v>
      </c>
      <c r="C10">
        <v>2596393118.7601299</v>
      </c>
      <c r="D10">
        <v>6.5884999999999999E-2</v>
      </c>
    </row>
    <row r="11" spans="1:4" x14ac:dyDescent="0.25">
      <c r="A11" t="s">
        <v>16</v>
      </c>
      <c r="B11">
        <v>26550788320.450001</v>
      </c>
      <c r="C11">
        <v>35244139488.470001</v>
      </c>
      <c r="D11">
        <v>0.32742300000000002</v>
      </c>
    </row>
    <row r="12" spans="1:4" x14ac:dyDescent="0.25">
      <c r="A12" t="s">
        <v>17</v>
      </c>
      <c r="B12">
        <v>4376927985.1700001</v>
      </c>
      <c r="C12">
        <v>4556860395.9399996</v>
      </c>
      <c r="D12">
        <v>4.1109E-2</v>
      </c>
    </row>
    <row r="13" spans="1:4" x14ac:dyDescent="0.25">
      <c r="A13" t="s">
        <v>18</v>
      </c>
      <c r="B13">
        <v>174208065645.69269</v>
      </c>
      <c r="C13">
        <v>178776795668.42981</v>
      </c>
      <c r="D13">
        <v>2.6224999999999998E-2</v>
      </c>
    </row>
    <row r="14" spans="1:4" x14ac:dyDescent="0.25">
      <c r="A14" t="s">
        <v>19</v>
      </c>
      <c r="B14">
        <v>421076601.08395809</v>
      </c>
      <c r="C14">
        <v>323393078.30000001</v>
      </c>
      <c r="D14">
        <v>-0.231986</v>
      </c>
    </row>
    <row r="15" spans="1:4" x14ac:dyDescent="0.25">
      <c r="A15" t="s">
        <v>20</v>
      </c>
      <c r="B15">
        <v>1484140066.2912691</v>
      </c>
      <c r="C15">
        <v>1432565807.5872719</v>
      </c>
      <c r="D15">
        <v>-3.4750999999999997E-2</v>
      </c>
    </row>
    <row r="16" spans="1:4" x14ac:dyDescent="0.25">
      <c r="A16" t="s">
        <v>21</v>
      </c>
      <c r="B16">
        <v>48828856648.010887</v>
      </c>
      <c r="C16">
        <v>48833732460.423813</v>
      </c>
      <c r="D16">
        <v>9.8999999999999994E-5</v>
      </c>
    </row>
    <row r="17" spans="1:4" x14ac:dyDescent="0.25">
      <c r="A17" t="s">
        <v>22</v>
      </c>
      <c r="B17">
        <v>52087991.425742567</v>
      </c>
      <c r="C17">
        <v>60571759.282392018</v>
      </c>
      <c r="D17">
        <v>0.16287299999999999</v>
      </c>
    </row>
    <row r="18" spans="1:4" x14ac:dyDescent="0.25">
      <c r="A18" t="s">
        <v>23</v>
      </c>
      <c r="B18">
        <v>95754128655.029984</v>
      </c>
      <c r="C18">
        <v>92655574684.10997</v>
      </c>
      <c r="D18">
        <v>-3.236E-2</v>
      </c>
    </row>
    <row r="19" spans="1:4" x14ac:dyDescent="0.25">
      <c r="A19" t="s">
        <v>24</v>
      </c>
      <c r="B19">
        <v>2155231511.1047349</v>
      </c>
      <c r="C19">
        <v>2585947024.2382512</v>
      </c>
      <c r="D19">
        <v>0.199846</v>
      </c>
    </row>
    <row r="20" spans="1:4" x14ac:dyDescent="0.25">
      <c r="A20" t="s">
        <v>25</v>
      </c>
      <c r="B20">
        <v>157955967.86998999</v>
      </c>
      <c r="C20">
        <v>123827410.2</v>
      </c>
      <c r="D20">
        <v>-0.21606400000000001</v>
      </c>
    </row>
    <row r="21" spans="1:4" x14ac:dyDescent="0.25">
      <c r="A21" t="s">
        <v>26</v>
      </c>
      <c r="B21">
        <v>26347934804.904179</v>
      </c>
      <c r="C21">
        <v>22123546272.0755</v>
      </c>
      <c r="D21">
        <v>-0.160331</v>
      </c>
    </row>
    <row r="22" spans="1:4" x14ac:dyDescent="0.25">
      <c r="A22" t="s">
        <v>27</v>
      </c>
      <c r="B22">
        <v>106940129.55</v>
      </c>
      <c r="C22">
        <v>97408019.049999997</v>
      </c>
      <c r="D22">
        <v>-8.9136000000000007E-2</v>
      </c>
    </row>
    <row r="23" spans="1:4" x14ac:dyDescent="0.25">
      <c r="A23" t="s">
        <v>28</v>
      </c>
      <c r="B23">
        <v>3101466503.6599998</v>
      </c>
      <c r="C23">
        <v>2760776859.8146</v>
      </c>
      <c r="D23">
        <v>-0.109848</v>
      </c>
    </row>
    <row r="24" spans="1:4" x14ac:dyDescent="0.25">
      <c r="A24" t="s">
        <v>29</v>
      </c>
      <c r="B24">
        <v>14611679371.955391</v>
      </c>
      <c r="C24">
        <v>15311657834.575809</v>
      </c>
      <c r="D24">
        <v>4.7905000000000003E-2</v>
      </c>
    </row>
    <row r="25" spans="1:4" x14ac:dyDescent="0.25">
      <c r="A25" t="s">
        <v>30</v>
      </c>
      <c r="B25">
        <v>15183691707.027571</v>
      </c>
      <c r="C25">
        <v>16698721640.528811</v>
      </c>
      <c r="D25">
        <v>9.9779999999999994E-2</v>
      </c>
    </row>
    <row r="26" spans="1:4" x14ac:dyDescent="0.25">
      <c r="A26" t="s">
        <v>31</v>
      </c>
      <c r="B26">
        <v>4393450590.2153454</v>
      </c>
      <c r="C26">
        <v>5012349890.6648235</v>
      </c>
      <c r="D26">
        <v>0.14086799999999999</v>
      </c>
    </row>
    <row r="27" spans="1:4" x14ac:dyDescent="0.25">
      <c r="A27" t="s">
        <v>32</v>
      </c>
      <c r="B27">
        <v>5793811519.7699604</v>
      </c>
      <c r="C27">
        <v>5029093118.60007</v>
      </c>
      <c r="D27">
        <v>-0.131989</v>
      </c>
    </row>
    <row r="28" spans="1:4" x14ac:dyDescent="0.25">
      <c r="A28" t="s">
        <v>33</v>
      </c>
      <c r="B28">
        <v>470632954.93595308</v>
      </c>
      <c r="C28">
        <v>518597763.41747731</v>
      </c>
      <c r="D28">
        <v>0.10191500000000001</v>
      </c>
    </row>
    <row r="29" spans="1:4" x14ac:dyDescent="0.25">
      <c r="A29" t="s">
        <v>34</v>
      </c>
      <c r="B29">
        <v>26220532350.4697</v>
      </c>
      <c r="C29">
        <v>26326255173.745491</v>
      </c>
      <c r="D29">
        <v>4.032E-3</v>
      </c>
    </row>
    <row r="30" spans="1:4" x14ac:dyDescent="0.25">
      <c r="A30" t="s">
        <v>35</v>
      </c>
      <c r="B30">
        <v>543849393.12977004</v>
      </c>
      <c r="C30">
        <v>608030904.49609005</v>
      </c>
      <c r="D30">
        <v>0.11801300000000001</v>
      </c>
    </row>
    <row r="31" spans="1:4" x14ac:dyDescent="0.25">
      <c r="A31" t="s">
        <v>36</v>
      </c>
      <c r="B31">
        <v>738665186.67999995</v>
      </c>
      <c r="C31">
        <v>754609424.83000004</v>
      </c>
      <c r="D31">
        <v>2.1585E-2</v>
      </c>
    </row>
  </sheetData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C32"/>
  <sheetViews>
    <sheetView workbookViewId="0"/>
  </sheetViews>
  <sheetFormatPr defaultRowHeight="15" x14ac:dyDescent="0.25"/>
  <sheetData>
    <row r="1" spans="1:3" x14ac:dyDescent="0.25">
      <c r="A1" s="1" t="s">
        <v>113</v>
      </c>
      <c r="B1" s="1" t="s">
        <v>114</v>
      </c>
      <c r="C1" s="1" t="s">
        <v>115</v>
      </c>
    </row>
    <row r="2" spans="1:3" x14ac:dyDescent="0.25">
      <c r="A2" t="s">
        <v>116</v>
      </c>
      <c r="B2" t="s">
        <v>46</v>
      </c>
      <c r="C2">
        <v>8580370195.9983006</v>
      </c>
    </row>
    <row r="3" spans="1:3" x14ac:dyDescent="0.25">
      <c r="A3" t="s">
        <v>116</v>
      </c>
      <c r="B3" t="s">
        <v>63</v>
      </c>
      <c r="C3">
        <v>12278314935.461691</v>
      </c>
    </row>
    <row r="4" spans="1:3" x14ac:dyDescent="0.25">
      <c r="A4" t="s">
        <v>116</v>
      </c>
      <c r="B4" t="s">
        <v>116</v>
      </c>
      <c r="C4">
        <v>539467558191.01221</v>
      </c>
    </row>
    <row r="5" spans="1:3" x14ac:dyDescent="0.25">
      <c r="A5" t="s">
        <v>116</v>
      </c>
      <c r="B5" t="s">
        <v>64</v>
      </c>
      <c r="C5">
        <v>122522382825.12489</v>
      </c>
    </row>
    <row r="6" spans="1:3" x14ac:dyDescent="0.25">
      <c r="A6" t="s">
        <v>116</v>
      </c>
      <c r="B6" t="s">
        <v>65</v>
      </c>
      <c r="C6">
        <v>50289840214.65583</v>
      </c>
    </row>
    <row r="7" spans="1:3" x14ac:dyDescent="0.25">
      <c r="A7" t="s">
        <v>116</v>
      </c>
      <c r="B7" t="s">
        <v>67</v>
      </c>
      <c r="C7">
        <v>35401045258.000549</v>
      </c>
    </row>
    <row r="8" spans="1:3" x14ac:dyDescent="0.25">
      <c r="A8" t="s">
        <v>116</v>
      </c>
      <c r="B8" t="s">
        <v>68</v>
      </c>
      <c r="C8">
        <v>11079900954.244921</v>
      </c>
    </row>
    <row r="9" spans="1:3" x14ac:dyDescent="0.25">
      <c r="A9" t="s">
        <v>116</v>
      </c>
      <c r="B9" t="s">
        <v>69</v>
      </c>
      <c r="C9">
        <v>16017018472.41535</v>
      </c>
    </row>
    <row r="10" spans="1:3" x14ac:dyDescent="0.25">
      <c r="A10" t="s">
        <v>116</v>
      </c>
      <c r="B10" t="s">
        <v>71</v>
      </c>
      <c r="C10">
        <v>127364120722.4464</v>
      </c>
    </row>
    <row r="11" spans="1:3" x14ac:dyDescent="0.25">
      <c r="A11" t="s">
        <v>116</v>
      </c>
      <c r="B11" t="s">
        <v>72</v>
      </c>
      <c r="C11">
        <v>13108529981.96703</v>
      </c>
    </row>
    <row r="12" spans="1:3" x14ac:dyDescent="0.25">
      <c r="A12" t="s">
        <v>116</v>
      </c>
      <c r="B12" t="s">
        <v>73</v>
      </c>
      <c r="C12">
        <v>73026218087.593201</v>
      </c>
    </row>
    <row r="13" spans="1:3" x14ac:dyDescent="0.25">
      <c r="A13" t="s">
        <v>116</v>
      </c>
      <c r="B13" t="s">
        <v>74</v>
      </c>
      <c r="C13">
        <v>64991618422.572929</v>
      </c>
    </row>
    <row r="14" spans="1:3" x14ac:dyDescent="0.25">
      <c r="A14" t="s">
        <v>116</v>
      </c>
      <c r="B14" t="s">
        <v>76</v>
      </c>
      <c r="C14">
        <v>4808198120.531086</v>
      </c>
    </row>
    <row r="15" spans="1:3" x14ac:dyDescent="0.25">
      <c r="A15" t="s">
        <v>117</v>
      </c>
      <c r="B15" t="s">
        <v>62</v>
      </c>
      <c r="C15">
        <v>8747430522.5497074</v>
      </c>
    </row>
    <row r="16" spans="1:3" x14ac:dyDescent="0.25">
      <c r="A16" t="s">
        <v>117</v>
      </c>
      <c r="B16" t="s">
        <v>66</v>
      </c>
      <c r="C16">
        <v>709347593.51735747</v>
      </c>
    </row>
    <row r="17" spans="1:3" x14ac:dyDescent="0.25">
      <c r="A17" t="s">
        <v>117</v>
      </c>
      <c r="B17" t="s">
        <v>70</v>
      </c>
      <c r="C17">
        <v>2036523651.5605569</v>
      </c>
    </row>
    <row r="18" spans="1:3" x14ac:dyDescent="0.25">
      <c r="A18" t="s">
        <v>117</v>
      </c>
      <c r="B18" t="s">
        <v>117</v>
      </c>
      <c r="C18">
        <v>36453476602.420242</v>
      </c>
    </row>
    <row r="19" spans="1:3" x14ac:dyDescent="0.25">
      <c r="A19" t="s">
        <v>117</v>
      </c>
      <c r="B19" t="s">
        <v>75</v>
      </c>
      <c r="C19">
        <v>24960174834.792622</v>
      </c>
    </row>
    <row r="20" spans="1:3" x14ac:dyDescent="0.25">
      <c r="A20" t="s">
        <v>118</v>
      </c>
      <c r="B20" t="s">
        <v>46</v>
      </c>
      <c r="C20">
        <v>3356741339.970767</v>
      </c>
    </row>
    <row r="21" spans="1:3" x14ac:dyDescent="0.25">
      <c r="A21" t="s">
        <v>118</v>
      </c>
      <c r="B21" t="s">
        <v>63</v>
      </c>
      <c r="C21">
        <v>7988644734.1130838</v>
      </c>
    </row>
    <row r="22" spans="1:3" x14ac:dyDescent="0.25">
      <c r="A22" t="s">
        <v>118</v>
      </c>
      <c r="B22" t="s">
        <v>64</v>
      </c>
      <c r="C22">
        <v>56698373431.18351</v>
      </c>
    </row>
    <row r="23" spans="1:3" x14ac:dyDescent="0.25">
      <c r="A23" t="s">
        <v>118</v>
      </c>
      <c r="B23" t="s">
        <v>65</v>
      </c>
      <c r="C23">
        <v>19160885819.238331</v>
      </c>
    </row>
    <row r="24" spans="1:3" x14ac:dyDescent="0.25">
      <c r="A24" t="s">
        <v>118</v>
      </c>
      <c r="B24" t="s">
        <v>67</v>
      </c>
      <c r="C24">
        <v>5785234630.4757423</v>
      </c>
    </row>
    <row r="25" spans="1:3" x14ac:dyDescent="0.25">
      <c r="A25" t="s">
        <v>118</v>
      </c>
      <c r="B25" t="s">
        <v>68</v>
      </c>
      <c r="C25">
        <v>1980081873.0237451</v>
      </c>
    </row>
    <row r="26" spans="1:3" x14ac:dyDescent="0.25">
      <c r="A26" t="s">
        <v>118</v>
      </c>
      <c r="B26" t="s">
        <v>69</v>
      </c>
      <c r="C26">
        <v>9249042993.1184711</v>
      </c>
    </row>
    <row r="27" spans="1:3" x14ac:dyDescent="0.25">
      <c r="A27" t="s">
        <v>118</v>
      </c>
      <c r="B27" t="s">
        <v>71</v>
      </c>
      <c r="C27">
        <v>16073005290.214451</v>
      </c>
    </row>
    <row r="28" spans="1:3" x14ac:dyDescent="0.25">
      <c r="A28" t="s">
        <v>118</v>
      </c>
      <c r="B28" t="s">
        <v>72</v>
      </c>
      <c r="C28">
        <v>5915610783.5601358</v>
      </c>
    </row>
    <row r="29" spans="1:3" x14ac:dyDescent="0.25">
      <c r="A29" t="s">
        <v>118</v>
      </c>
      <c r="B29" t="s">
        <v>73</v>
      </c>
      <c r="C29">
        <v>21918439523.942039</v>
      </c>
    </row>
    <row r="30" spans="1:3" x14ac:dyDescent="0.25">
      <c r="A30" t="s">
        <v>118</v>
      </c>
      <c r="B30" t="s">
        <v>74</v>
      </c>
      <c r="C30">
        <v>11755286685.91778</v>
      </c>
    </row>
    <row r="31" spans="1:3" x14ac:dyDescent="0.25">
      <c r="A31" t="s">
        <v>118</v>
      </c>
      <c r="B31" t="s">
        <v>118</v>
      </c>
      <c r="C31">
        <v>160538514682.25339</v>
      </c>
    </row>
    <row r="32" spans="1:3" x14ac:dyDescent="0.25">
      <c r="A32" t="s">
        <v>118</v>
      </c>
      <c r="B32" t="s">
        <v>76</v>
      </c>
      <c r="C32">
        <v>657167577.4953804</v>
      </c>
    </row>
  </sheetData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E5"/>
  <sheetViews>
    <sheetView workbookViewId="0"/>
  </sheetViews>
  <sheetFormatPr defaultRowHeight="15" x14ac:dyDescent="0.25"/>
  <sheetData>
    <row r="1" spans="1:5" x14ac:dyDescent="0.25">
      <c r="A1" s="1" t="s">
        <v>119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120</v>
      </c>
      <c r="B2">
        <v>376</v>
      </c>
      <c r="C2">
        <v>1.8277350000000001</v>
      </c>
      <c r="D2">
        <v>2.3037450000000002</v>
      </c>
      <c r="E2">
        <v>2.9338324999999998</v>
      </c>
    </row>
    <row r="3" spans="1:5" x14ac:dyDescent="0.25">
      <c r="A3" t="s">
        <v>121</v>
      </c>
      <c r="B3">
        <v>385</v>
      </c>
      <c r="C3">
        <v>1.93706</v>
      </c>
      <c r="D3">
        <v>2.4925000000000002</v>
      </c>
      <c r="E3">
        <v>3.6742599999999999</v>
      </c>
    </row>
    <row r="4" spans="1:5" x14ac:dyDescent="0.25">
      <c r="A4" t="s">
        <v>122</v>
      </c>
      <c r="B4">
        <v>1268</v>
      </c>
      <c r="C4">
        <v>1.7019249999999999</v>
      </c>
      <c r="D4">
        <v>2.1760899999999999</v>
      </c>
      <c r="E4">
        <v>3.0566800000000001</v>
      </c>
    </row>
    <row r="5" spans="1:5" x14ac:dyDescent="0.25">
      <c r="A5" t="s">
        <v>123</v>
      </c>
      <c r="B5">
        <v>298</v>
      </c>
      <c r="C5">
        <v>1.6614875</v>
      </c>
      <c r="D5">
        <v>2.212555</v>
      </c>
      <c r="E5">
        <v>3.0138674999999999</v>
      </c>
    </row>
  </sheetData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E31"/>
  <sheetViews>
    <sheetView workbookViewId="0"/>
  </sheetViews>
  <sheetFormatPr defaultRowHeight="15" x14ac:dyDescent="0.25"/>
  <sheetData>
    <row r="1" spans="1:5" x14ac:dyDescent="0.25">
      <c r="A1" s="1" t="s">
        <v>0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7</v>
      </c>
      <c r="B2">
        <v>32</v>
      </c>
      <c r="C2">
        <v>2.3081524999999998</v>
      </c>
      <c r="D2">
        <v>2.6358450000000002</v>
      </c>
      <c r="E2">
        <v>3.2315999999999998</v>
      </c>
    </row>
    <row r="3" spans="1:5" x14ac:dyDescent="0.25">
      <c r="A3" t="s">
        <v>8</v>
      </c>
      <c r="B3">
        <v>58</v>
      </c>
      <c r="C3">
        <v>1.847075</v>
      </c>
      <c r="D3">
        <v>2.2527349999999999</v>
      </c>
      <c r="E3">
        <v>2.7824325000000001</v>
      </c>
    </row>
    <row r="4" spans="1:5" x14ac:dyDescent="0.25">
      <c r="A4" t="s">
        <v>9</v>
      </c>
      <c r="B4">
        <v>27</v>
      </c>
      <c r="C4">
        <v>1.3829750000000001</v>
      </c>
      <c r="D4">
        <v>1.77444</v>
      </c>
      <c r="E4">
        <v>2.2755749999999999</v>
      </c>
    </row>
    <row r="5" spans="1:5" x14ac:dyDescent="0.25">
      <c r="A5" t="s">
        <v>10</v>
      </c>
      <c r="B5">
        <v>32</v>
      </c>
      <c r="C5">
        <v>1.6702524999999999</v>
      </c>
      <c r="D5">
        <v>2.0425149999999999</v>
      </c>
      <c r="E5">
        <v>2.4130500000000001</v>
      </c>
    </row>
    <row r="6" spans="1:5" x14ac:dyDescent="0.25">
      <c r="A6" t="s">
        <v>11</v>
      </c>
      <c r="B6">
        <v>22</v>
      </c>
      <c r="C6">
        <v>1.6563699999999999</v>
      </c>
      <c r="D6">
        <v>2.032165</v>
      </c>
      <c r="E6">
        <v>2.3269924999999998</v>
      </c>
    </row>
    <row r="7" spans="1:5" x14ac:dyDescent="0.25">
      <c r="A7" t="s">
        <v>12</v>
      </c>
      <c r="B7">
        <v>334</v>
      </c>
      <c r="C7">
        <v>1.9835400000000001</v>
      </c>
      <c r="D7">
        <v>2.9971800000000002</v>
      </c>
      <c r="E7">
        <v>4.5359000000000007</v>
      </c>
    </row>
    <row r="8" spans="1:5" x14ac:dyDescent="0.25">
      <c r="A8" t="s">
        <v>13</v>
      </c>
      <c r="B8">
        <v>70</v>
      </c>
      <c r="C8">
        <v>1.9557850000000001</v>
      </c>
      <c r="D8">
        <v>2.7094649999999998</v>
      </c>
      <c r="E8">
        <v>3.2362549999999999</v>
      </c>
    </row>
    <row r="9" spans="1:5" x14ac:dyDescent="0.25">
      <c r="A9" t="s">
        <v>14</v>
      </c>
      <c r="B9">
        <v>9</v>
      </c>
      <c r="C9">
        <v>1.5015000000000001</v>
      </c>
      <c r="D9">
        <v>1.75912</v>
      </c>
      <c r="E9">
        <v>1.78799</v>
      </c>
    </row>
    <row r="10" spans="1:5" x14ac:dyDescent="0.25">
      <c r="A10" t="s">
        <v>15</v>
      </c>
      <c r="B10">
        <v>31</v>
      </c>
      <c r="C10">
        <v>1.5000150000000001</v>
      </c>
      <c r="D10">
        <v>1.95726</v>
      </c>
      <c r="E10">
        <v>2.2255099999999999</v>
      </c>
    </row>
    <row r="11" spans="1:5" x14ac:dyDescent="0.25">
      <c r="A11" t="s">
        <v>16</v>
      </c>
      <c r="B11">
        <v>140</v>
      </c>
      <c r="C11">
        <v>1.9961450000000001</v>
      </c>
      <c r="D11">
        <v>2.5577899999999998</v>
      </c>
      <c r="E11">
        <v>3.38043</v>
      </c>
    </row>
    <row r="12" spans="1:5" x14ac:dyDescent="0.25">
      <c r="A12" t="s">
        <v>17</v>
      </c>
      <c r="B12">
        <v>43</v>
      </c>
      <c r="C12">
        <v>2.2256849999999999</v>
      </c>
      <c r="D12">
        <v>2.6124999999999998</v>
      </c>
      <c r="E12">
        <v>2.9653499999999999</v>
      </c>
    </row>
    <row r="13" spans="1:5" x14ac:dyDescent="0.25">
      <c r="A13" t="s">
        <v>18</v>
      </c>
      <c r="B13">
        <v>439</v>
      </c>
      <c r="C13">
        <v>1.828435</v>
      </c>
      <c r="D13">
        <v>2.4626199999999998</v>
      </c>
      <c r="E13">
        <v>3.4864999999999999</v>
      </c>
    </row>
    <row r="14" spans="1:5" x14ac:dyDescent="0.25">
      <c r="A14" t="s">
        <v>19</v>
      </c>
      <c r="B14">
        <v>14</v>
      </c>
      <c r="C14">
        <v>1.6813100000000001</v>
      </c>
      <c r="D14">
        <v>1.9244950000000001</v>
      </c>
      <c r="E14">
        <v>2.4151725000000002</v>
      </c>
    </row>
    <row r="15" spans="1:5" x14ac:dyDescent="0.25">
      <c r="A15" t="s">
        <v>20</v>
      </c>
      <c r="B15">
        <v>22</v>
      </c>
      <c r="C15">
        <v>1.7714924999999999</v>
      </c>
      <c r="D15">
        <v>2.1303999999999998</v>
      </c>
      <c r="E15">
        <v>2.6392199999999999</v>
      </c>
    </row>
    <row r="16" spans="1:5" x14ac:dyDescent="0.25">
      <c r="A16" t="s">
        <v>21</v>
      </c>
      <c r="B16">
        <v>172</v>
      </c>
      <c r="C16">
        <v>1.6238300000000001</v>
      </c>
      <c r="D16">
        <v>1.9490799999999999</v>
      </c>
      <c r="E16">
        <v>2.5873875000000002</v>
      </c>
    </row>
    <row r="17" spans="1:5" x14ac:dyDescent="0.25">
      <c r="A17" t="s">
        <v>22</v>
      </c>
      <c r="B17">
        <v>8</v>
      </c>
      <c r="C17">
        <v>1.4429050000000001</v>
      </c>
      <c r="D17">
        <v>1.5845800000000001</v>
      </c>
      <c r="E17">
        <v>1.6989924999999999</v>
      </c>
    </row>
    <row r="18" spans="1:5" x14ac:dyDescent="0.25">
      <c r="A18" t="s">
        <v>23</v>
      </c>
      <c r="B18">
        <v>85</v>
      </c>
      <c r="C18">
        <v>1.89235</v>
      </c>
      <c r="D18">
        <v>2.2533500000000002</v>
      </c>
      <c r="E18">
        <v>2.8853200000000001</v>
      </c>
    </row>
    <row r="19" spans="1:5" x14ac:dyDescent="0.25">
      <c r="A19" t="s">
        <v>24</v>
      </c>
      <c r="B19">
        <v>31</v>
      </c>
      <c r="C19">
        <v>1.68954</v>
      </c>
      <c r="D19">
        <v>2.0404399999999998</v>
      </c>
      <c r="E19">
        <v>2.8611749999999998</v>
      </c>
    </row>
    <row r="20" spans="1:5" x14ac:dyDescent="0.25">
      <c r="A20" t="s">
        <v>25</v>
      </c>
      <c r="B20">
        <v>7</v>
      </c>
      <c r="C20">
        <v>1.4334</v>
      </c>
      <c r="D20">
        <v>1.8772</v>
      </c>
      <c r="E20">
        <v>1.986</v>
      </c>
    </row>
    <row r="21" spans="1:5" x14ac:dyDescent="0.25">
      <c r="A21" t="s">
        <v>26</v>
      </c>
      <c r="B21">
        <v>257</v>
      </c>
      <c r="C21">
        <v>1.57057</v>
      </c>
      <c r="D21">
        <v>2.0891000000000002</v>
      </c>
      <c r="E21">
        <v>2.6971400000000001</v>
      </c>
    </row>
    <row r="22" spans="1:5" x14ac:dyDescent="0.25">
      <c r="A22" t="s">
        <v>27</v>
      </c>
      <c r="B22">
        <v>6</v>
      </c>
      <c r="C22">
        <v>1.4548475000000001</v>
      </c>
      <c r="D22">
        <v>1.635945</v>
      </c>
      <c r="E22">
        <v>1.7677225000000001</v>
      </c>
    </row>
    <row r="23" spans="1:5" x14ac:dyDescent="0.25">
      <c r="A23" t="s">
        <v>28</v>
      </c>
      <c r="B23">
        <v>68</v>
      </c>
      <c r="C23">
        <v>1.6302000000000001</v>
      </c>
      <c r="D23">
        <v>2.0897800000000002</v>
      </c>
      <c r="E23">
        <v>2.6679300000000001</v>
      </c>
    </row>
    <row r="24" spans="1:5" x14ac:dyDescent="0.25">
      <c r="A24" t="s">
        <v>29</v>
      </c>
      <c r="B24">
        <v>110</v>
      </c>
      <c r="C24">
        <v>1.60961</v>
      </c>
      <c r="D24">
        <v>1.89923</v>
      </c>
      <c r="E24">
        <v>2.5006374999999998</v>
      </c>
    </row>
    <row r="25" spans="1:5" x14ac:dyDescent="0.25">
      <c r="A25" t="s">
        <v>30</v>
      </c>
      <c r="B25">
        <v>60</v>
      </c>
      <c r="C25">
        <v>1.8724825</v>
      </c>
      <c r="D25">
        <v>2.3376600000000001</v>
      </c>
      <c r="E25">
        <v>2.7162850000000001</v>
      </c>
    </row>
    <row r="26" spans="1:5" x14ac:dyDescent="0.25">
      <c r="A26" t="s">
        <v>31</v>
      </c>
      <c r="B26">
        <v>51</v>
      </c>
      <c r="C26">
        <v>1.7851250000000001</v>
      </c>
      <c r="D26">
        <v>2.0459900000000002</v>
      </c>
      <c r="E26">
        <v>2.4725450000000002</v>
      </c>
    </row>
    <row r="27" spans="1:5" x14ac:dyDescent="0.25">
      <c r="A27" t="s">
        <v>32</v>
      </c>
      <c r="B27">
        <v>37</v>
      </c>
      <c r="C27">
        <v>1.6504799999999999</v>
      </c>
      <c r="D27">
        <v>2.0507</v>
      </c>
      <c r="E27">
        <v>2.4131999999999998</v>
      </c>
    </row>
    <row r="28" spans="1:5" x14ac:dyDescent="0.25">
      <c r="A28" t="s">
        <v>33</v>
      </c>
      <c r="B28">
        <v>24</v>
      </c>
      <c r="C28">
        <v>1.3970400000000001</v>
      </c>
      <c r="D28">
        <v>1.80803</v>
      </c>
      <c r="E28">
        <v>2.4136175</v>
      </c>
    </row>
    <row r="29" spans="1:5" x14ac:dyDescent="0.25">
      <c r="A29" t="s">
        <v>34</v>
      </c>
      <c r="B29">
        <v>116</v>
      </c>
      <c r="C29">
        <v>1.712615</v>
      </c>
      <c r="D29">
        <v>2.042605</v>
      </c>
      <c r="E29">
        <v>2.3077549999999998</v>
      </c>
    </row>
    <row r="30" spans="1:5" x14ac:dyDescent="0.25">
      <c r="A30" t="s">
        <v>35</v>
      </c>
      <c r="B30">
        <v>13</v>
      </c>
      <c r="C30">
        <v>2.0960000000000001</v>
      </c>
      <c r="D30">
        <v>2.4301900000000001</v>
      </c>
      <c r="E30">
        <v>3.0884999999999998</v>
      </c>
    </row>
    <row r="31" spans="1:5" x14ac:dyDescent="0.25">
      <c r="A31" t="s">
        <v>36</v>
      </c>
      <c r="B31">
        <v>9</v>
      </c>
      <c r="C31">
        <v>1.4609000000000001</v>
      </c>
      <c r="D31">
        <v>1.8080499999999999</v>
      </c>
      <c r="E31">
        <v>2.0099</v>
      </c>
    </row>
  </sheetData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E31"/>
  <sheetViews>
    <sheetView workbookViewId="0"/>
  </sheetViews>
  <sheetFormatPr defaultRowHeight="15" x14ac:dyDescent="0.25"/>
  <sheetData>
    <row r="1" spans="1:5" x14ac:dyDescent="0.25">
      <c r="A1" s="1" t="s">
        <v>0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7</v>
      </c>
      <c r="B2">
        <v>32</v>
      </c>
      <c r="C2">
        <v>6.2491775000000001</v>
      </c>
      <c r="D2">
        <v>8.3666349999999987</v>
      </c>
      <c r="E2">
        <v>10.7464025</v>
      </c>
    </row>
    <row r="3" spans="1:5" x14ac:dyDescent="0.25">
      <c r="A3" t="s">
        <v>8</v>
      </c>
      <c r="B3">
        <v>58</v>
      </c>
      <c r="C3">
        <v>3.8479874999999999</v>
      </c>
      <c r="D3">
        <v>5.8616999999999999</v>
      </c>
      <c r="E3">
        <v>8.1325800000000008</v>
      </c>
    </row>
    <row r="4" spans="1:5" x14ac:dyDescent="0.25">
      <c r="A4" t="s">
        <v>9</v>
      </c>
      <c r="B4">
        <v>27</v>
      </c>
      <c r="C4">
        <v>2.0988199999999999</v>
      </c>
      <c r="D4">
        <v>3.4036499999999998</v>
      </c>
      <c r="E4">
        <v>4.9461849999999998</v>
      </c>
    </row>
    <row r="5" spans="1:5" x14ac:dyDescent="0.25">
      <c r="A5" t="s">
        <v>10</v>
      </c>
      <c r="B5">
        <v>32</v>
      </c>
      <c r="C5">
        <v>2.4739974999999998</v>
      </c>
      <c r="D5">
        <v>4.2825150000000001</v>
      </c>
      <c r="E5">
        <v>6.7009349999999994</v>
      </c>
    </row>
    <row r="6" spans="1:5" x14ac:dyDescent="0.25">
      <c r="A6" t="s">
        <v>11</v>
      </c>
      <c r="B6">
        <v>22</v>
      </c>
      <c r="C6">
        <v>2.5179524999999998</v>
      </c>
      <c r="D6">
        <v>4.4368650000000001</v>
      </c>
      <c r="E6">
        <v>5.3256724999999996</v>
      </c>
    </row>
    <row r="7" spans="1:5" x14ac:dyDescent="0.25">
      <c r="A7" t="s">
        <v>12</v>
      </c>
      <c r="B7">
        <v>334</v>
      </c>
      <c r="C7">
        <v>5.0725350000000002</v>
      </c>
      <c r="D7">
        <v>7.7032449999999999</v>
      </c>
      <c r="E7">
        <v>13.8301175</v>
      </c>
    </row>
    <row r="8" spans="1:5" x14ac:dyDescent="0.25">
      <c r="A8" t="s">
        <v>13</v>
      </c>
      <c r="B8">
        <v>70</v>
      </c>
      <c r="C8">
        <v>3.9730349999999999</v>
      </c>
      <c r="D8">
        <v>6.3307149999999996</v>
      </c>
      <c r="E8">
        <v>10.742725</v>
      </c>
    </row>
    <row r="9" spans="1:5" x14ac:dyDescent="0.25">
      <c r="A9" t="s">
        <v>14</v>
      </c>
      <c r="B9">
        <v>9</v>
      </c>
      <c r="C9">
        <v>3.39405</v>
      </c>
      <c r="D9">
        <v>4.2723000000000004</v>
      </c>
      <c r="E9">
        <v>5.7324599999999997</v>
      </c>
    </row>
    <row r="10" spans="1:5" x14ac:dyDescent="0.25">
      <c r="A10" t="s">
        <v>15</v>
      </c>
      <c r="B10">
        <v>31</v>
      </c>
      <c r="C10">
        <v>2.875515</v>
      </c>
      <c r="D10">
        <v>3.6585999999999999</v>
      </c>
      <c r="E10">
        <v>5.6243049999999997</v>
      </c>
    </row>
    <row r="11" spans="1:5" x14ac:dyDescent="0.25">
      <c r="A11" t="s">
        <v>16</v>
      </c>
      <c r="B11">
        <v>140</v>
      </c>
      <c r="C11">
        <v>4.3258999999999999</v>
      </c>
      <c r="D11">
        <v>6.5766150000000003</v>
      </c>
      <c r="E11">
        <v>9.8713075000000003</v>
      </c>
    </row>
    <row r="12" spans="1:5" x14ac:dyDescent="0.25">
      <c r="A12" t="s">
        <v>17</v>
      </c>
      <c r="B12">
        <v>43</v>
      </c>
      <c r="C12">
        <v>7.5143599999999999</v>
      </c>
      <c r="D12">
        <v>9.8295200000000005</v>
      </c>
      <c r="E12">
        <v>11.73635</v>
      </c>
    </row>
    <row r="13" spans="1:5" x14ac:dyDescent="0.25">
      <c r="A13" t="s">
        <v>18</v>
      </c>
      <c r="B13">
        <v>439</v>
      </c>
      <c r="C13">
        <v>4.0840800000000002</v>
      </c>
      <c r="D13">
        <v>6.2827599999999997</v>
      </c>
      <c r="E13">
        <v>10.337</v>
      </c>
    </row>
    <row r="14" spans="1:5" x14ac:dyDescent="0.25">
      <c r="A14" t="s">
        <v>19</v>
      </c>
      <c r="B14">
        <v>14</v>
      </c>
      <c r="C14">
        <v>3.5077850000000002</v>
      </c>
      <c r="D14">
        <v>4.519215</v>
      </c>
      <c r="E14">
        <v>6.4484525000000001</v>
      </c>
    </row>
    <row r="15" spans="1:5" x14ac:dyDescent="0.25">
      <c r="A15" t="s">
        <v>20</v>
      </c>
      <c r="B15">
        <v>22</v>
      </c>
      <c r="C15">
        <v>3.8849825</v>
      </c>
      <c r="D15">
        <v>5.4008599999999998</v>
      </c>
      <c r="E15">
        <v>6.6405600000000007</v>
      </c>
    </row>
    <row r="16" spans="1:5" x14ac:dyDescent="0.25">
      <c r="A16" t="s">
        <v>21</v>
      </c>
      <c r="B16">
        <v>172</v>
      </c>
      <c r="C16">
        <v>4.13063</v>
      </c>
      <c r="D16">
        <v>5.8958199999999996</v>
      </c>
      <c r="E16">
        <v>7.7863024999999997</v>
      </c>
    </row>
    <row r="17" spans="1:5" x14ac:dyDescent="0.25">
      <c r="A17" t="s">
        <v>22</v>
      </c>
      <c r="B17">
        <v>8</v>
      </c>
      <c r="C17">
        <v>2.3208600000000001</v>
      </c>
      <c r="D17">
        <v>3.118455</v>
      </c>
      <c r="E17">
        <v>3.3465950000000002</v>
      </c>
    </row>
    <row r="18" spans="1:5" x14ac:dyDescent="0.25">
      <c r="A18" t="s">
        <v>23</v>
      </c>
      <c r="B18">
        <v>85</v>
      </c>
      <c r="C18">
        <v>3.9489999999999998</v>
      </c>
      <c r="D18">
        <v>5.2542600000000004</v>
      </c>
      <c r="E18">
        <v>7.07857</v>
      </c>
    </row>
    <row r="19" spans="1:5" x14ac:dyDescent="0.25">
      <c r="A19" t="s">
        <v>24</v>
      </c>
      <c r="B19">
        <v>31</v>
      </c>
      <c r="C19">
        <v>3.2970950000000001</v>
      </c>
      <c r="D19">
        <v>4.5343200000000001</v>
      </c>
      <c r="E19">
        <v>8.3563550000000006</v>
      </c>
    </row>
    <row r="20" spans="1:5" x14ac:dyDescent="0.25">
      <c r="A20" t="s">
        <v>25</v>
      </c>
      <c r="B20">
        <v>7</v>
      </c>
      <c r="C20">
        <v>2.5600299999999998</v>
      </c>
      <c r="D20">
        <v>3.3439999999999999</v>
      </c>
      <c r="E20">
        <v>7.66683</v>
      </c>
    </row>
    <row r="21" spans="1:5" x14ac:dyDescent="0.25">
      <c r="A21" t="s">
        <v>26</v>
      </c>
      <c r="B21">
        <v>257</v>
      </c>
      <c r="C21">
        <v>4.8009000000000004</v>
      </c>
      <c r="D21">
        <v>6.7210999999999999</v>
      </c>
      <c r="E21">
        <v>9.0249500000000005</v>
      </c>
    </row>
    <row r="22" spans="1:5" x14ac:dyDescent="0.25">
      <c r="A22" t="s">
        <v>27</v>
      </c>
      <c r="B22">
        <v>6</v>
      </c>
      <c r="C22">
        <v>2.265755</v>
      </c>
      <c r="D22">
        <v>3.0561950000000002</v>
      </c>
      <c r="E22">
        <v>3.6611975000000001</v>
      </c>
    </row>
    <row r="23" spans="1:5" x14ac:dyDescent="0.25">
      <c r="A23" t="s">
        <v>28</v>
      </c>
      <c r="B23">
        <v>68</v>
      </c>
      <c r="C23">
        <v>2.7644574999999998</v>
      </c>
      <c r="D23">
        <v>4.1431649999999998</v>
      </c>
      <c r="E23">
        <v>6.2552400000000006</v>
      </c>
    </row>
    <row r="24" spans="1:5" x14ac:dyDescent="0.25">
      <c r="A24" t="s">
        <v>29</v>
      </c>
      <c r="B24">
        <v>110</v>
      </c>
      <c r="C24">
        <v>3.5598925000000001</v>
      </c>
      <c r="D24">
        <v>4.6731350000000003</v>
      </c>
      <c r="E24">
        <v>7.60006</v>
      </c>
    </row>
    <row r="25" spans="1:5" x14ac:dyDescent="0.25">
      <c r="A25" t="s">
        <v>30</v>
      </c>
      <c r="B25">
        <v>60</v>
      </c>
      <c r="C25">
        <v>3.6743950000000001</v>
      </c>
      <c r="D25">
        <v>4.9362849999999998</v>
      </c>
      <c r="E25">
        <v>7.5700824999999998</v>
      </c>
    </row>
    <row r="26" spans="1:5" x14ac:dyDescent="0.25">
      <c r="A26" t="s">
        <v>31</v>
      </c>
      <c r="B26">
        <v>51</v>
      </c>
      <c r="C26">
        <v>3.7228500000000002</v>
      </c>
      <c r="D26">
        <v>4.76694</v>
      </c>
      <c r="E26">
        <v>7.6714000000000002</v>
      </c>
    </row>
    <row r="27" spans="1:5" x14ac:dyDescent="0.25">
      <c r="A27" t="s">
        <v>32</v>
      </c>
      <c r="B27">
        <v>37</v>
      </c>
      <c r="C27">
        <v>3.6534</v>
      </c>
      <c r="D27">
        <v>5.1593999999999998</v>
      </c>
      <c r="E27">
        <v>6.5827</v>
      </c>
    </row>
    <row r="28" spans="1:5" x14ac:dyDescent="0.25">
      <c r="A28" t="s">
        <v>33</v>
      </c>
      <c r="B28">
        <v>24</v>
      </c>
      <c r="C28">
        <v>2.4527049999999999</v>
      </c>
      <c r="D28">
        <v>3.0850550000000001</v>
      </c>
      <c r="E28">
        <v>7.3533775000000006</v>
      </c>
    </row>
    <row r="29" spans="1:5" x14ac:dyDescent="0.25">
      <c r="A29" t="s">
        <v>34</v>
      </c>
      <c r="B29">
        <v>116</v>
      </c>
      <c r="C29">
        <v>3.78552</v>
      </c>
      <c r="D29">
        <v>6.0880100000000006</v>
      </c>
      <c r="E29">
        <v>8.2009674999999991</v>
      </c>
    </row>
    <row r="30" spans="1:5" x14ac:dyDescent="0.25">
      <c r="A30" t="s">
        <v>35</v>
      </c>
      <c r="B30">
        <v>13</v>
      </c>
      <c r="C30">
        <v>3.8447499999999999</v>
      </c>
      <c r="D30">
        <v>6.3697999999999997</v>
      </c>
      <c r="E30">
        <v>10.42374</v>
      </c>
    </row>
    <row r="31" spans="1:5" x14ac:dyDescent="0.25">
      <c r="A31" t="s">
        <v>36</v>
      </c>
      <c r="B31">
        <v>9</v>
      </c>
      <c r="C31">
        <v>3.1425999999999998</v>
      </c>
      <c r="D31">
        <v>4.2823500000000001</v>
      </c>
      <c r="E31">
        <v>4.7247700000000004</v>
      </c>
    </row>
  </sheetData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D33"/>
  <sheetViews>
    <sheetView workbookViewId="0"/>
  </sheetViews>
  <sheetFormatPr defaultRowHeight="15" x14ac:dyDescent="0.25"/>
  <sheetData>
    <row r="1" spans="1:4" x14ac:dyDescent="0.25">
      <c r="A1" s="1" t="s">
        <v>119</v>
      </c>
      <c r="B1" s="1" t="s">
        <v>124</v>
      </c>
      <c r="C1" s="1" t="s">
        <v>125</v>
      </c>
      <c r="D1" s="1" t="s">
        <v>126</v>
      </c>
    </row>
    <row r="2" spans="1:4" x14ac:dyDescent="0.25">
      <c r="A2" t="s">
        <v>120</v>
      </c>
      <c r="B2" t="s">
        <v>127</v>
      </c>
      <c r="C2" t="s">
        <v>135</v>
      </c>
      <c r="D2">
        <v>0.69937300000000002</v>
      </c>
    </row>
    <row r="3" spans="1:4" x14ac:dyDescent="0.25">
      <c r="A3" t="s">
        <v>120</v>
      </c>
      <c r="B3" t="s">
        <v>128</v>
      </c>
      <c r="C3" t="s">
        <v>136</v>
      </c>
      <c r="D3">
        <v>5.4216E-2</v>
      </c>
    </row>
    <row r="4" spans="1:4" x14ac:dyDescent="0.25">
      <c r="A4" t="s">
        <v>120</v>
      </c>
      <c r="B4" t="s">
        <v>129</v>
      </c>
      <c r="C4" t="s">
        <v>137</v>
      </c>
      <c r="D4">
        <v>0.33828399999999997</v>
      </c>
    </row>
    <row r="5" spans="1:4" x14ac:dyDescent="0.25">
      <c r="A5" t="s">
        <v>120</v>
      </c>
      <c r="B5" t="s">
        <v>130</v>
      </c>
      <c r="C5" t="s">
        <v>138</v>
      </c>
      <c r="D5">
        <v>0.12621399999999999</v>
      </c>
    </row>
    <row r="6" spans="1:4" x14ac:dyDescent="0.25">
      <c r="A6" t="s">
        <v>120</v>
      </c>
      <c r="B6" t="s">
        <v>131</v>
      </c>
      <c r="C6" t="s">
        <v>139</v>
      </c>
      <c r="D6">
        <v>8.1157000000000007E-2</v>
      </c>
    </row>
    <row r="7" spans="1:4" x14ac:dyDescent="0.25">
      <c r="A7" t="s">
        <v>120</v>
      </c>
      <c r="B7" t="s">
        <v>132</v>
      </c>
      <c r="C7" t="s">
        <v>140</v>
      </c>
      <c r="D7">
        <v>-0.29925200000000002</v>
      </c>
    </row>
    <row r="8" spans="1:4" x14ac:dyDescent="0.25">
      <c r="A8" t="s">
        <v>120</v>
      </c>
      <c r="B8" t="s">
        <v>133</v>
      </c>
      <c r="C8" t="s">
        <v>141</v>
      </c>
      <c r="D8">
        <v>6.0000000000000002E-6</v>
      </c>
    </row>
    <row r="9" spans="1:4" x14ac:dyDescent="0.25">
      <c r="A9" t="s">
        <v>120</v>
      </c>
      <c r="B9" t="s">
        <v>134</v>
      </c>
      <c r="C9" t="s">
        <v>142</v>
      </c>
      <c r="D9">
        <v>1</v>
      </c>
    </row>
    <row r="10" spans="1:4" x14ac:dyDescent="0.25">
      <c r="A10" t="s">
        <v>121</v>
      </c>
      <c r="B10" t="s">
        <v>127</v>
      </c>
      <c r="C10" t="s">
        <v>135</v>
      </c>
      <c r="D10">
        <v>0.70661799999999997</v>
      </c>
    </row>
    <row r="11" spans="1:4" x14ac:dyDescent="0.25">
      <c r="A11" t="s">
        <v>121</v>
      </c>
      <c r="B11" t="s">
        <v>128</v>
      </c>
      <c r="C11" t="s">
        <v>136</v>
      </c>
      <c r="D11">
        <v>4.0973000000000002E-2</v>
      </c>
    </row>
    <row r="12" spans="1:4" x14ac:dyDescent="0.25">
      <c r="A12" t="s">
        <v>121</v>
      </c>
      <c r="B12" t="s">
        <v>129</v>
      </c>
      <c r="C12" t="s">
        <v>137</v>
      </c>
      <c r="D12">
        <v>0.45186999999999999</v>
      </c>
    </row>
    <row r="13" spans="1:4" x14ac:dyDescent="0.25">
      <c r="A13" t="s">
        <v>121</v>
      </c>
      <c r="B13" t="s">
        <v>130</v>
      </c>
      <c r="C13" t="s">
        <v>138</v>
      </c>
      <c r="D13">
        <v>6.6221000000000002E-2</v>
      </c>
    </row>
    <row r="14" spans="1:4" x14ac:dyDescent="0.25">
      <c r="A14" t="s">
        <v>121</v>
      </c>
      <c r="B14" t="s">
        <v>131</v>
      </c>
      <c r="C14" t="s">
        <v>139</v>
      </c>
      <c r="D14">
        <v>1.3100000000000001E-4</v>
      </c>
    </row>
    <row r="15" spans="1:4" x14ac:dyDescent="0.25">
      <c r="A15" t="s">
        <v>121</v>
      </c>
      <c r="B15" t="s">
        <v>132</v>
      </c>
      <c r="C15" t="s">
        <v>140</v>
      </c>
      <c r="D15">
        <v>-0.26582299999999998</v>
      </c>
    </row>
    <row r="16" spans="1:4" x14ac:dyDescent="0.25">
      <c r="A16" t="s">
        <v>121</v>
      </c>
      <c r="B16" t="s">
        <v>133</v>
      </c>
      <c r="C16" t="s">
        <v>141</v>
      </c>
      <c r="D16">
        <v>7.9999999999999996E-6</v>
      </c>
    </row>
    <row r="17" spans="1:4" x14ac:dyDescent="0.25">
      <c r="A17" t="s">
        <v>121</v>
      </c>
      <c r="B17" t="s">
        <v>134</v>
      </c>
      <c r="C17" t="s">
        <v>142</v>
      </c>
      <c r="D17">
        <v>1</v>
      </c>
    </row>
    <row r="18" spans="1:4" x14ac:dyDescent="0.25">
      <c r="A18" t="s">
        <v>122</v>
      </c>
      <c r="B18" t="s">
        <v>127</v>
      </c>
      <c r="C18" t="s">
        <v>135</v>
      </c>
      <c r="D18">
        <v>0.57094299999999998</v>
      </c>
    </row>
    <row r="19" spans="1:4" x14ac:dyDescent="0.25">
      <c r="A19" t="s">
        <v>122</v>
      </c>
      <c r="B19" t="s">
        <v>128</v>
      </c>
      <c r="C19" t="s">
        <v>136</v>
      </c>
      <c r="D19">
        <v>6.7509E-2</v>
      </c>
    </row>
    <row r="20" spans="1:4" x14ac:dyDescent="0.25">
      <c r="A20" t="s">
        <v>122</v>
      </c>
      <c r="B20" t="s">
        <v>129</v>
      </c>
      <c r="C20" t="s">
        <v>137</v>
      </c>
      <c r="D20">
        <v>8.5129999999999997E-3</v>
      </c>
    </row>
    <row r="21" spans="1:4" x14ac:dyDescent="0.25">
      <c r="A21" t="s">
        <v>122</v>
      </c>
      <c r="B21" t="s">
        <v>130</v>
      </c>
      <c r="C21" t="s">
        <v>138</v>
      </c>
      <c r="D21">
        <v>0.15971299999999999</v>
      </c>
    </row>
    <row r="22" spans="1:4" x14ac:dyDescent="0.25">
      <c r="A22" t="s">
        <v>122</v>
      </c>
      <c r="B22" t="s">
        <v>131</v>
      </c>
      <c r="C22" t="s">
        <v>139</v>
      </c>
      <c r="D22">
        <v>0.45777000000000001</v>
      </c>
    </row>
    <row r="23" spans="1:4" x14ac:dyDescent="0.25">
      <c r="A23" t="s">
        <v>122</v>
      </c>
      <c r="B23" t="s">
        <v>132</v>
      </c>
      <c r="C23" t="s">
        <v>140</v>
      </c>
      <c r="D23">
        <v>-0.26063599999999998</v>
      </c>
    </row>
    <row r="24" spans="1:4" x14ac:dyDescent="0.25">
      <c r="A24" t="s">
        <v>122</v>
      </c>
      <c r="B24" t="s">
        <v>133</v>
      </c>
      <c r="C24" t="s">
        <v>141</v>
      </c>
      <c r="D24">
        <v>5.8999999999999998E-5</v>
      </c>
    </row>
    <row r="25" spans="1:4" x14ac:dyDescent="0.25">
      <c r="A25" t="s">
        <v>122</v>
      </c>
      <c r="B25" t="s">
        <v>134</v>
      </c>
      <c r="C25" t="s">
        <v>142</v>
      </c>
      <c r="D25">
        <v>1</v>
      </c>
    </row>
    <row r="26" spans="1:4" x14ac:dyDescent="0.25">
      <c r="A26" t="s">
        <v>123</v>
      </c>
      <c r="B26" t="s">
        <v>127</v>
      </c>
      <c r="C26" t="s">
        <v>135</v>
      </c>
      <c r="D26">
        <v>0.723549</v>
      </c>
    </row>
    <row r="27" spans="1:4" x14ac:dyDescent="0.25">
      <c r="A27" t="s">
        <v>123</v>
      </c>
      <c r="B27" t="s">
        <v>128</v>
      </c>
      <c r="C27" t="s">
        <v>136</v>
      </c>
      <c r="D27">
        <v>3.9343999999999997E-2</v>
      </c>
    </row>
    <row r="28" spans="1:4" x14ac:dyDescent="0.25">
      <c r="A28" t="s">
        <v>123</v>
      </c>
      <c r="B28" t="s">
        <v>129</v>
      </c>
      <c r="C28" t="s">
        <v>137</v>
      </c>
      <c r="D28">
        <v>7.4497999999999995E-2</v>
      </c>
    </row>
    <row r="29" spans="1:4" x14ac:dyDescent="0.25">
      <c r="A29" t="s">
        <v>123</v>
      </c>
      <c r="B29" t="s">
        <v>130</v>
      </c>
      <c r="C29" t="s">
        <v>138</v>
      </c>
      <c r="D29">
        <v>4.3575999999999997E-2</v>
      </c>
    </row>
    <row r="30" spans="1:4" x14ac:dyDescent="0.25">
      <c r="A30" t="s">
        <v>123</v>
      </c>
      <c r="B30" t="s">
        <v>131</v>
      </c>
      <c r="C30" t="s">
        <v>139</v>
      </c>
      <c r="D30">
        <v>0.32905099999999998</v>
      </c>
    </row>
    <row r="31" spans="1:4" x14ac:dyDescent="0.25">
      <c r="A31" t="s">
        <v>123</v>
      </c>
      <c r="B31" t="s">
        <v>132</v>
      </c>
      <c r="C31" t="s">
        <v>140</v>
      </c>
      <c r="D31">
        <v>-0.20944499999999999</v>
      </c>
    </row>
    <row r="32" spans="1:4" x14ac:dyDescent="0.25">
      <c r="A32" t="s">
        <v>123</v>
      </c>
      <c r="B32" t="s">
        <v>133</v>
      </c>
      <c r="C32" t="s">
        <v>141</v>
      </c>
      <c r="D32">
        <v>0</v>
      </c>
    </row>
    <row r="33" spans="1:4" x14ac:dyDescent="0.25">
      <c r="A33" t="s">
        <v>123</v>
      </c>
      <c r="B33" t="s">
        <v>134</v>
      </c>
      <c r="C33" t="s">
        <v>142</v>
      </c>
      <c r="D33">
        <v>1</v>
      </c>
    </row>
  </sheetData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D241"/>
  <sheetViews>
    <sheetView workbookViewId="0"/>
  </sheetViews>
  <sheetFormatPr defaultRowHeight="15" x14ac:dyDescent="0.25"/>
  <sheetData>
    <row r="1" spans="1:4" x14ac:dyDescent="0.25">
      <c r="A1" s="1" t="s">
        <v>0</v>
      </c>
      <c r="B1" s="1" t="s">
        <v>124</v>
      </c>
      <c r="C1" s="1" t="s">
        <v>125</v>
      </c>
      <c r="D1" s="1" t="s">
        <v>126</v>
      </c>
    </row>
    <row r="2" spans="1:4" x14ac:dyDescent="0.25">
      <c r="A2" t="s">
        <v>7</v>
      </c>
      <c r="B2" t="s">
        <v>127</v>
      </c>
      <c r="C2" t="s">
        <v>135</v>
      </c>
      <c r="D2">
        <v>0.712561</v>
      </c>
    </row>
    <row r="3" spans="1:4" x14ac:dyDescent="0.25">
      <c r="A3" t="s">
        <v>7</v>
      </c>
      <c r="B3" t="s">
        <v>128</v>
      </c>
      <c r="C3" t="s">
        <v>136</v>
      </c>
      <c r="D3">
        <v>3.7066000000000002E-2</v>
      </c>
    </row>
    <row r="4" spans="1:4" x14ac:dyDescent="0.25">
      <c r="A4" t="s">
        <v>7</v>
      </c>
      <c r="B4" t="s">
        <v>129</v>
      </c>
      <c r="C4" t="s">
        <v>137</v>
      </c>
      <c r="D4">
        <v>7.9811999999999994E-2</v>
      </c>
    </row>
    <row r="5" spans="1:4" x14ac:dyDescent="0.25">
      <c r="A5" t="s">
        <v>7</v>
      </c>
      <c r="B5" t="s">
        <v>130</v>
      </c>
      <c r="C5" t="s">
        <v>138</v>
      </c>
      <c r="D5">
        <v>0.10052</v>
      </c>
    </row>
    <row r="6" spans="1:4" x14ac:dyDescent="0.25">
      <c r="A6" t="s">
        <v>7</v>
      </c>
      <c r="B6" t="s">
        <v>131</v>
      </c>
      <c r="C6" t="s">
        <v>139</v>
      </c>
      <c r="D6">
        <v>0.383303</v>
      </c>
    </row>
    <row r="7" spans="1:4" x14ac:dyDescent="0.25">
      <c r="A7" t="s">
        <v>7</v>
      </c>
      <c r="B7" t="s">
        <v>132</v>
      </c>
      <c r="C7" t="s">
        <v>140</v>
      </c>
      <c r="D7">
        <v>-0.31326399999999999</v>
      </c>
    </row>
    <row r="8" spans="1:4" x14ac:dyDescent="0.25">
      <c r="A8" t="s">
        <v>7</v>
      </c>
      <c r="B8" t="s">
        <v>133</v>
      </c>
      <c r="C8" t="s">
        <v>141</v>
      </c>
      <c r="D8">
        <v>0</v>
      </c>
    </row>
    <row r="9" spans="1:4" x14ac:dyDescent="0.25">
      <c r="A9" t="s">
        <v>7</v>
      </c>
      <c r="B9" t="s">
        <v>134</v>
      </c>
      <c r="C9" t="s">
        <v>142</v>
      </c>
      <c r="D9">
        <v>1</v>
      </c>
    </row>
    <row r="10" spans="1:4" x14ac:dyDescent="0.25">
      <c r="A10" t="s">
        <v>8</v>
      </c>
      <c r="B10" t="s">
        <v>127</v>
      </c>
      <c r="C10" t="s">
        <v>135</v>
      </c>
      <c r="D10">
        <v>0.60767599999999999</v>
      </c>
    </row>
    <row r="11" spans="1:4" x14ac:dyDescent="0.25">
      <c r="A11" t="s">
        <v>8</v>
      </c>
      <c r="B11" t="s">
        <v>128</v>
      </c>
      <c r="C11" t="s">
        <v>136</v>
      </c>
      <c r="D11">
        <v>7.9953999999999997E-2</v>
      </c>
    </row>
    <row r="12" spans="1:4" x14ac:dyDescent="0.25">
      <c r="A12" t="s">
        <v>8</v>
      </c>
      <c r="B12" t="s">
        <v>129</v>
      </c>
      <c r="C12" t="s">
        <v>137</v>
      </c>
      <c r="D12">
        <v>0.23927699999999999</v>
      </c>
    </row>
    <row r="13" spans="1:4" x14ac:dyDescent="0.25">
      <c r="A13" t="s">
        <v>8</v>
      </c>
      <c r="B13" t="s">
        <v>130</v>
      </c>
      <c r="C13" t="s">
        <v>138</v>
      </c>
      <c r="D13">
        <v>0.15177199999999999</v>
      </c>
    </row>
    <row r="14" spans="1:4" x14ac:dyDescent="0.25">
      <c r="A14" t="s">
        <v>8</v>
      </c>
      <c r="B14" t="s">
        <v>131</v>
      </c>
      <c r="C14" t="s">
        <v>139</v>
      </c>
      <c r="D14">
        <v>0.312392</v>
      </c>
    </row>
    <row r="15" spans="1:4" x14ac:dyDescent="0.25">
      <c r="A15" t="s">
        <v>8</v>
      </c>
      <c r="B15" t="s">
        <v>132</v>
      </c>
      <c r="C15" t="s">
        <v>140</v>
      </c>
      <c r="D15">
        <v>-0.391129</v>
      </c>
    </row>
    <row r="16" spans="1:4" x14ac:dyDescent="0.25">
      <c r="A16" t="s">
        <v>8</v>
      </c>
      <c r="B16" t="s">
        <v>133</v>
      </c>
      <c r="C16" t="s">
        <v>141</v>
      </c>
      <c r="D16">
        <v>5.7000000000000003E-5</v>
      </c>
    </row>
    <row r="17" spans="1:4" x14ac:dyDescent="0.25">
      <c r="A17" t="s">
        <v>8</v>
      </c>
      <c r="B17" t="s">
        <v>134</v>
      </c>
      <c r="C17" t="s">
        <v>142</v>
      </c>
      <c r="D17">
        <v>1</v>
      </c>
    </row>
    <row r="18" spans="1:4" x14ac:dyDescent="0.25">
      <c r="A18" t="s">
        <v>9</v>
      </c>
      <c r="B18" t="s">
        <v>127</v>
      </c>
      <c r="C18" t="s">
        <v>135</v>
      </c>
      <c r="D18">
        <v>0.398426</v>
      </c>
    </row>
    <row r="19" spans="1:4" x14ac:dyDescent="0.25">
      <c r="A19" t="s">
        <v>9</v>
      </c>
      <c r="B19" t="s">
        <v>128</v>
      </c>
      <c r="C19" t="s">
        <v>136</v>
      </c>
      <c r="D19">
        <v>0.142759</v>
      </c>
    </row>
    <row r="20" spans="1:4" x14ac:dyDescent="0.25">
      <c r="A20" t="s">
        <v>9</v>
      </c>
      <c r="B20" t="s">
        <v>129</v>
      </c>
      <c r="C20" t="s">
        <v>137</v>
      </c>
      <c r="D20">
        <v>7.3151999999999995E-2</v>
      </c>
    </row>
    <row r="21" spans="1:4" x14ac:dyDescent="0.25">
      <c r="A21" t="s">
        <v>9</v>
      </c>
      <c r="B21" t="s">
        <v>130</v>
      </c>
      <c r="C21" t="s">
        <v>138</v>
      </c>
      <c r="D21">
        <v>5.4505999999999999E-2</v>
      </c>
    </row>
    <row r="22" spans="1:4" x14ac:dyDescent="0.25">
      <c r="A22" t="s">
        <v>9</v>
      </c>
      <c r="B22" t="s">
        <v>131</v>
      </c>
      <c r="C22" t="s">
        <v>139</v>
      </c>
      <c r="D22">
        <v>0.63304899999999997</v>
      </c>
    </row>
    <row r="23" spans="1:4" x14ac:dyDescent="0.25">
      <c r="A23" t="s">
        <v>9</v>
      </c>
      <c r="B23" t="s">
        <v>132</v>
      </c>
      <c r="C23" t="s">
        <v>140</v>
      </c>
      <c r="D23">
        <v>-0.301894</v>
      </c>
    </row>
    <row r="24" spans="1:4" x14ac:dyDescent="0.25">
      <c r="A24" t="s">
        <v>9</v>
      </c>
      <c r="B24" t="s">
        <v>133</v>
      </c>
      <c r="C24" t="s">
        <v>141</v>
      </c>
      <c r="D24">
        <v>0</v>
      </c>
    </row>
    <row r="25" spans="1:4" x14ac:dyDescent="0.25">
      <c r="A25" t="s">
        <v>9</v>
      </c>
      <c r="B25" t="s">
        <v>134</v>
      </c>
      <c r="C25" t="s">
        <v>142</v>
      </c>
      <c r="D25">
        <v>1</v>
      </c>
    </row>
    <row r="26" spans="1:4" x14ac:dyDescent="0.25">
      <c r="A26" t="s">
        <v>10</v>
      </c>
      <c r="B26" t="s">
        <v>127</v>
      </c>
      <c r="C26" t="s">
        <v>135</v>
      </c>
      <c r="D26">
        <v>0.49163299999999999</v>
      </c>
    </row>
    <row r="27" spans="1:4" x14ac:dyDescent="0.25">
      <c r="A27" t="s">
        <v>10</v>
      </c>
      <c r="B27" t="s">
        <v>128</v>
      </c>
      <c r="C27" t="s">
        <v>136</v>
      </c>
      <c r="D27">
        <v>0.14285900000000001</v>
      </c>
    </row>
    <row r="28" spans="1:4" x14ac:dyDescent="0.25">
      <c r="A28" t="s">
        <v>10</v>
      </c>
      <c r="B28" t="s">
        <v>129</v>
      </c>
      <c r="C28" t="s">
        <v>137</v>
      </c>
      <c r="D28">
        <v>0.229353</v>
      </c>
    </row>
    <row r="29" spans="1:4" x14ac:dyDescent="0.25">
      <c r="A29" t="s">
        <v>10</v>
      </c>
      <c r="B29" t="s">
        <v>130</v>
      </c>
      <c r="C29" t="s">
        <v>138</v>
      </c>
      <c r="D29">
        <v>9.6564999999999998E-2</v>
      </c>
    </row>
    <row r="30" spans="1:4" x14ac:dyDescent="0.25">
      <c r="A30" t="s">
        <v>10</v>
      </c>
      <c r="B30" t="s">
        <v>131</v>
      </c>
      <c r="C30" t="s">
        <v>139</v>
      </c>
      <c r="D30">
        <v>0.3503</v>
      </c>
    </row>
    <row r="31" spans="1:4" x14ac:dyDescent="0.25">
      <c r="A31" t="s">
        <v>10</v>
      </c>
      <c r="B31" t="s">
        <v>132</v>
      </c>
      <c r="C31" t="s">
        <v>140</v>
      </c>
      <c r="D31">
        <v>-0.31071199999999999</v>
      </c>
    </row>
    <row r="32" spans="1:4" x14ac:dyDescent="0.25">
      <c r="A32" t="s">
        <v>10</v>
      </c>
      <c r="B32" t="s">
        <v>133</v>
      </c>
      <c r="C32" t="s">
        <v>141</v>
      </c>
      <c r="D32">
        <v>0</v>
      </c>
    </row>
    <row r="33" spans="1:4" x14ac:dyDescent="0.25">
      <c r="A33" t="s">
        <v>10</v>
      </c>
      <c r="B33" t="s">
        <v>134</v>
      </c>
      <c r="C33" t="s">
        <v>142</v>
      </c>
      <c r="D33">
        <v>1</v>
      </c>
    </row>
    <row r="34" spans="1:4" x14ac:dyDescent="0.25">
      <c r="A34" t="s">
        <v>11</v>
      </c>
      <c r="B34" t="s">
        <v>127</v>
      </c>
      <c r="C34" t="s">
        <v>135</v>
      </c>
      <c r="D34">
        <v>0.28517500000000001</v>
      </c>
    </row>
    <row r="35" spans="1:4" x14ac:dyDescent="0.25">
      <c r="A35" t="s">
        <v>11</v>
      </c>
      <c r="B35" t="s">
        <v>128</v>
      </c>
      <c r="C35" t="s">
        <v>136</v>
      </c>
      <c r="D35">
        <v>9.7078999999999999E-2</v>
      </c>
    </row>
    <row r="36" spans="1:4" x14ac:dyDescent="0.25">
      <c r="A36" t="s">
        <v>11</v>
      </c>
      <c r="B36" t="s">
        <v>129</v>
      </c>
      <c r="C36" t="s">
        <v>137</v>
      </c>
      <c r="D36">
        <v>0.28388600000000003</v>
      </c>
    </row>
    <row r="37" spans="1:4" x14ac:dyDescent="0.25">
      <c r="A37" t="s">
        <v>11</v>
      </c>
      <c r="B37" t="s">
        <v>130</v>
      </c>
      <c r="C37" t="s">
        <v>138</v>
      </c>
      <c r="D37">
        <v>0.103326</v>
      </c>
    </row>
    <row r="38" spans="1:4" x14ac:dyDescent="0.25">
      <c r="A38" t="s">
        <v>11</v>
      </c>
      <c r="B38" t="s">
        <v>131</v>
      </c>
      <c r="C38" t="s">
        <v>139</v>
      </c>
      <c r="D38">
        <v>0.64600299999999999</v>
      </c>
    </row>
    <row r="39" spans="1:4" x14ac:dyDescent="0.25">
      <c r="A39" t="s">
        <v>11</v>
      </c>
      <c r="B39" t="s">
        <v>132</v>
      </c>
      <c r="C39" t="s">
        <v>140</v>
      </c>
      <c r="D39">
        <v>-0.41547099999999998</v>
      </c>
    </row>
    <row r="40" spans="1:4" x14ac:dyDescent="0.25">
      <c r="A40" t="s">
        <v>11</v>
      </c>
      <c r="B40" t="s">
        <v>133</v>
      </c>
      <c r="C40" t="s">
        <v>141</v>
      </c>
      <c r="D40">
        <v>0</v>
      </c>
    </row>
    <row r="41" spans="1:4" x14ac:dyDescent="0.25">
      <c r="A41" t="s">
        <v>11</v>
      </c>
      <c r="B41" t="s">
        <v>134</v>
      </c>
      <c r="C41" t="s">
        <v>142</v>
      </c>
      <c r="D41">
        <v>1</v>
      </c>
    </row>
    <row r="42" spans="1:4" x14ac:dyDescent="0.25">
      <c r="A42" t="s">
        <v>12</v>
      </c>
      <c r="B42" t="s">
        <v>127</v>
      </c>
      <c r="C42" t="s">
        <v>135</v>
      </c>
      <c r="D42">
        <v>0.68019099999999999</v>
      </c>
    </row>
    <row r="43" spans="1:4" x14ac:dyDescent="0.25">
      <c r="A43" t="s">
        <v>12</v>
      </c>
      <c r="B43" t="s">
        <v>128</v>
      </c>
      <c r="C43" t="s">
        <v>136</v>
      </c>
      <c r="D43">
        <v>3.3266999999999998E-2</v>
      </c>
    </row>
    <row r="44" spans="1:4" x14ac:dyDescent="0.25">
      <c r="A44" t="s">
        <v>12</v>
      </c>
      <c r="B44" t="s">
        <v>129</v>
      </c>
      <c r="C44" t="s">
        <v>137</v>
      </c>
      <c r="D44">
        <v>0.10964699999999999</v>
      </c>
    </row>
    <row r="45" spans="1:4" x14ac:dyDescent="0.25">
      <c r="A45" t="s">
        <v>12</v>
      </c>
      <c r="B45" t="s">
        <v>130</v>
      </c>
      <c r="C45" t="s">
        <v>138</v>
      </c>
      <c r="D45">
        <v>0.107473</v>
      </c>
    </row>
    <row r="46" spans="1:4" x14ac:dyDescent="0.25">
      <c r="A46" t="s">
        <v>12</v>
      </c>
      <c r="B46" t="s">
        <v>131</v>
      </c>
      <c r="C46" t="s">
        <v>139</v>
      </c>
      <c r="D46">
        <v>0.33183299999999999</v>
      </c>
    </row>
    <row r="47" spans="1:4" x14ac:dyDescent="0.25">
      <c r="A47" t="s">
        <v>12</v>
      </c>
      <c r="B47" t="s">
        <v>132</v>
      </c>
      <c r="C47" t="s">
        <v>140</v>
      </c>
      <c r="D47">
        <v>-0.26241300000000001</v>
      </c>
    </row>
    <row r="48" spans="1:4" x14ac:dyDescent="0.25">
      <c r="A48" t="s">
        <v>12</v>
      </c>
      <c r="B48" t="s">
        <v>133</v>
      </c>
      <c r="C48" t="s">
        <v>141</v>
      </c>
      <c r="D48">
        <v>0</v>
      </c>
    </row>
    <row r="49" spans="1:4" x14ac:dyDescent="0.25">
      <c r="A49" t="s">
        <v>12</v>
      </c>
      <c r="B49" t="s">
        <v>134</v>
      </c>
      <c r="C49" t="s">
        <v>142</v>
      </c>
      <c r="D49">
        <v>1</v>
      </c>
    </row>
    <row r="50" spans="1:4" x14ac:dyDescent="0.25">
      <c r="A50" t="s">
        <v>13</v>
      </c>
      <c r="B50" t="s">
        <v>127</v>
      </c>
      <c r="C50" t="s">
        <v>135</v>
      </c>
      <c r="D50">
        <v>0.75456500000000004</v>
      </c>
    </row>
    <row r="51" spans="1:4" x14ac:dyDescent="0.25">
      <c r="A51" t="s">
        <v>13</v>
      </c>
      <c r="B51" t="s">
        <v>128</v>
      </c>
      <c r="C51" t="s">
        <v>136</v>
      </c>
      <c r="D51">
        <v>3.8753999999999997E-2</v>
      </c>
    </row>
    <row r="52" spans="1:4" x14ac:dyDescent="0.25">
      <c r="A52" t="s">
        <v>13</v>
      </c>
      <c r="B52" t="s">
        <v>129</v>
      </c>
      <c r="C52" t="s">
        <v>137</v>
      </c>
      <c r="D52">
        <v>0.178284</v>
      </c>
    </row>
    <row r="53" spans="1:4" x14ac:dyDescent="0.25">
      <c r="A53" t="s">
        <v>13</v>
      </c>
      <c r="B53" t="s">
        <v>130</v>
      </c>
      <c r="C53" t="s">
        <v>138</v>
      </c>
      <c r="D53">
        <v>0.168022</v>
      </c>
    </row>
    <row r="54" spans="1:4" x14ac:dyDescent="0.25">
      <c r="A54" t="s">
        <v>13</v>
      </c>
      <c r="B54" t="s">
        <v>131</v>
      </c>
      <c r="C54" t="s">
        <v>139</v>
      </c>
      <c r="D54">
        <v>0.11262800000000001</v>
      </c>
    </row>
    <row r="55" spans="1:4" x14ac:dyDescent="0.25">
      <c r="A55" t="s">
        <v>13</v>
      </c>
      <c r="B55" t="s">
        <v>132</v>
      </c>
      <c r="C55" t="s">
        <v>140</v>
      </c>
      <c r="D55">
        <v>-0.25253599999999998</v>
      </c>
    </row>
    <row r="56" spans="1:4" x14ac:dyDescent="0.25">
      <c r="A56" t="s">
        <v>13</v>
      </c>
      <c r="B56" t="s">
        <v>133</v>
      </c>
      <c r="C56" t="s">
        <v>141</v>
      </c>
      <c r="D56">
        <v>2.81E-4</v>
      </c>
    </row>
    <row r="57" spans="1:4" x14ac:dyDescent="0.25">
      <c r="A57" t="s">
        <v>13</v>
      </c>
      <c r="B57" t="s">
        <v>134</v>
      </c>
      <c r="C57" t="s">
        <v>142</v>
      </c>
      <c r="D57">
        <v>1</v>
      </c>
    </row>
    <row r="58" spans="1:4" x14ac:dyDescent="0.25">
      <c r="A58" t="s">
        <v>14</v>
      </c>
      <c r="B58" t="s">
        <v>127</v>
      </c>
      <c r="C58" t="s">
        <v>135</v>
      </c>
      <c r="D58">
        <v>0.27270499999999998</v>
      </c>
    </row>
    <row r="59" spans="1:4" x14ac:dyDescent="0.25">
      <c r="A59" t="s">
        <v>14</v>
      </c>
      <c r="B59" t="s">
        <v>128</v>
      </c>
      <c r="C59" t="s">
        <v>136</v>
      </c>
      <c r="D59">
        <v>7.0083999999999994E-2</v>
      </c>
    </row>
    <row r="60" spans="1:4" x14ac:dyDescent="0.25">
      <c r="A60" t="s">
        <v>14</v>
      </c>
      <c r="B60" t="s">
        <v>129</v>
      </c>
      <c r="C60" t="s">
        <v>137</v>
      </c>
      <c r="D60">
        <v>0.443052</v>
      </c>
    </row>
    <row r="61" spans="1:4" x14ac:dyDescent="0.25">
      <c r="A61" t="s">
        <v>14</v>
      </c>
      <c r="B61" t="s">
        <v>130</v>
      </c>
      <c r="C61" t="s">
        <v>138</v>
      </c>
      <c r="D61">
        <v>8.4629999999999997E-2</v>
      </c>
    </row>
    <row r="62" spans="1:4" x14ac:dyDescent="0.25">
      <c r="A62" t="s">
        <v>14</v>
      </c>
      <c r="B62" t="s">
        <v>131</v>
      </c>
      <c r="C62" t="s">
        <v>139</v>
      </c>
      <c r="D62">
        <v>0.395926</v>
      </c>
    </row>
    <row r="63" spans="1:4" x14ac:dyDescent="0.25">
      <c r="A63" t="s">
        <v>14</v>
      </c>
      <c r="B63" t="s">
        <v>132</v>
      </c>
      <c r="C63" t="s">
        <v>140</v>
      </c>
      <c r="D63">
        <v>-0.26639800000000002</v>
      </c>
    </row>
    <row r="64" spans="1:4" x14ac:dyDescent="0.25">
      <c r="A64" t="s">
        <v>14</v>
      </c>
      <c r="B64" t="s">
        <v>133</v>
      </c>
      <c r="C64" t="s">
        <v>141</v>
      </c>
      <c r="D64">
        <v>0</v>
      </c>
    </row>
    <row r="65" spans="1:4" x14ac:dyDescent="0.25">
      <c r="A65" t="s">
        <v>14</v>
      </c>
      <c r="B65" t="s">
        <v>134</v>
      </c>
      <c r="C65" t="s">
        <v>142</v>
      </c>
      <c r="D65">
        <v>1</v>
      </c>
    </row>
    <row r="66" spans="1:4" x14ac:dyDescent="0.25">
      <c r="A66" t="s">
        <v>15</v>
      </c>
      <c r="B66" t="s">
        <v>127</v>
      </c>
      <c r="C66" t="s">
        <v>135</v>
      </c>
      <c r="D66">
        <v>0.571268</v>
      </c>
    </row>
    <row r="67" spans="1:4" x14ac:dyDescent="0.25">
      <c r="A67" t="s">
        <v>15</v>
      </c>
      <c r="B67" t="s">
        <v>128</v>
      </c>
      <c r="C67" t="s">
        <v>136</v>
      </c>
      <c r="D67">
        <v>7.9764000000000002E-2</v>
      </c>
    </row>
    <row r="68" spans="1:4" x14ac:dyDescent="0.25">
      <c r="A68" t="s">
        <v>15</v>
      </c>
      <c r="B68" t="s">
        <v>129</v>
      </c>
      <c r="C68" t="s">
        <v>137</v>
      </c>
      <c r="D68">
        <v>0.16254299999999999</v>
      </c>
    </row>
    <row r="69" spans="1:4" x14ac:dyDescent="0.25">
      <c r="A69" t="s">
        <v>15</v>
      </c>
      <c r="B69" t="s">
        <v>130</v>
      </c>
      <c r="C69" t="s">
        <v>138</v>
      </c>
      <c r="D69">
        <v>0.17826800000000001</v>
      </c>
    </row>
    <row r="70" spans="1:4" x14ac:dyDescent="0.25">
      <c r="A70" t="s">
        <v>15</v>
      </c>
      <c r="B70" t="s">
        <v>131</v>
      </c>
      <c r="C70" t="s">
        <v>139</v>
      </c>
      <c r="D70">
        <v>0.36673699999999998</v>
      </c>
    </row>
    <row r="71" spans="1:4" x14ac:dyDescent="0.25">
      <c r="A71" t="s">
        <v>15</v>
      </c>
      <c r="B71" t="s">
        <v>132</v>
      </c>
      <c r="C71" t="s">
        <v>140</v>
      </c>
      <c r="D71">
        <v>-0.35858200000000001</v>
      </c>
    </row>
    <row r="72" spans="1:4" x14ac:dyDescent="0.25">
      <c r="A72" t="s">
        <v>15</v>
      </c>
      <c r="B72" t="s">
        <v>133</v>
      </c>
      <c r="C72" t="s">
        <v>141</v>
      </c>
      <c r="D72">
        <v>0</v>
      </c>
    </row>
    <row r="73" spans="1:4" x14ac:dyDescent="0.25">
      <c r="A73" t="s">
        <v>15</v>
      </c>
      <c r="B73" t="s">
        <v>134</v>
      </c>
      <c r="C73" t="s">
        <v>142</v>
      </c>
      <c r="D73">
        <v>1</v>
      </c>
    </row>
    <row r="74" spans="1:4" x14ac:dyDescent="0.25">
      <c r="A74" t="s">
        <v>16</v>
      </c>
      <c r="B74" t="s">
        <v>127</v>
      </c>
      <c r="C74" t="s">
        <v>135</v>
      </c>
      <c r="D74">
        <v>0.53873400000000005</v>
      </c>
    </row>
    <row r="75" spans="1:4" x14ac:dyDescent="0.25">
      <c r="A75" t="s">
        <v>16</v>
      </c>
      <c r="B75" t="s">
        <v>128</v>
      </c>
      <c r="C75" t="s">
        <v>136</v>
      </c>
      <c r="D75">
        <v>6.8935999999999997E-2</v>
      </c>
    </row>
    <row r="76" spans="1:4" x14ac:dyDescent="0.25">
      <c r="A76" t="s">
        <v>16</v>
      </c>
      <c r="B76" t="s">
        <v>129</v>
      </c>
      <c r="C76" t="s">
        <v>137</v>
      </c>
      <c r="D76">
        <v>0.30027700000000002</v>
      </c>
    </row>
    <row r="77" spans="1:4" x14ac:dyDescent="0.25">
      <c r="A77" t="s">
        <v>16</v>
      </c>
      <c r="B77" t="s">
        <v>130</v>
      </c>
      <c r="C77" t="s">
        <v>138</v>
      </c>
      <c r="D77">
        <v>8.4566000000000002E-2</v>
      </c>
    </row>
    <row r="78" spans="1:4" x14ac:dyDescent="0.25">
      <c r="A78" t="s">
        <v>16</v>
      </c>
      <c r="B78" t="s">
        <v>131</v>
      </c>
      <c r="C78" t="s">
        <v>139</v>
      </c>
      <c r="D78">
        <v>0.34507100000000002</v>
      </c>
    </row>
    <row r="79" spans="1:4" x14ac:dyDescent="0.25">
      <c r="A79" t="s">
        <v>16</v>
      </c>
      <c r="B79" t="s">
        <v>132</v>
      </c>
      <c r="C79" t="s">
        <v>140</v>
      </c>
      <c r="D79">
        <v>-0.33759299999999998</v>
      </c>
    </row>
    <row r="80" spans="1:4" x14ac:dyDescent="0.25">
      <c r="A80" t="s">
        <v>16</v>
      </c>
      <c r="B80" t="s">
        <v>133</v>
      </c>
      <c r="C80" t="s">
        <v>141</v>
      </c>
      <c r="D80">
        <v>6.0000000000000002E-6</v>
      </c>
    </row>
    <row r="81" spans="1:4" x14ac:dyDescent="0.25">
      <c r="A81" t="s">
        <v>16</v>
      </c>
      <c r="B81" t="s">
        <v>134</v>
      </c>
      <c r="C81" t="s">
        <v>142</v>
      </c>
      <c r="D81">
        <v>1</v>
      </c>
    </row>
    <row r="82" spans="1:4" x14ac:dyDescent="0.25">
      <c r="A82" t="s">
        <v>17</v>
      </c>
      <c r="B82" t="s">
        <v>127</v>
      </c>
      <c r="C82" t="s">
        <v>135</v>
      </c>
      <c r="D82">
        <v>0.79543399999999997</v>
      </c>
    </row>
    <row r="83" spans="1:4" x14ac:dyDescent="0.25">
      <c r="A83" t="s">
        <v>17</v>
      </c>
      <c r="B83" t="s">
        <v>128</v>
      </c>
      <c r="C83" t="s">
        <v>136</v>
      </c>
      <c r="D83">
        <v>3.6651999999999997E-2</v>
      </c>
    </row>
    <row r="84" spans="1:4" x14ac:dyDescent="0.25">
      <c r="A84" t="s">
        <v>17</v>
      </c>
      <c r="B84" t="s">
        <v>129</v>
      </c>
      <c r="C84" t="s">
        <v>137</v>
      </c>
      <c r="D84">
        <v>0.230214</v>
      </c>
    </row>
    <row r="85" spans="1:4" x14ac:dyDescent="0.25">
      <c r="A85" t="s">
        <v>17</v>
      </c>
      <c r="B85" t="s">
        <v>130</v>
      </c>
      <c r="C85" t="s">
        <v>138</v>
      </c>
      <c r="D85">
        <v>6.8487000000000006E-2</v>
      </c>
    </row>
    <row r="86" spans="1:4" x14ac:dyDescent="0.25">
      <c r="A86" t="s">
        <v>17</v>
      </c>
      <c r="B86" t="s">
        <v>131</v>
      </c>
      <c r="C86" t="s">
        <v>139</v>
      </c>
      <c r="D86">
        <v>0.137072</v>
      </c>
    </row>
    <row r="87" spans="1:4" x14ac:dyDescent="0.25">
      <c r="A87" t="s">
        <v>17</v>
      </c>
      <c r="B87" t="s">
        <v>132</v>
      </c>
      <c r="C87" t="s">
        <v>140</v>
      </c>
      <c r="D87">
        <v>-0.26786100000000002</v>
      </c>
    </row>
    <row r="88" spans="1:4" x14ac:dyDescent="0.25">
      <c r="A88" t="s">
        <v>17</v>
      </c>
      <c r="B88" t="s">
        <v>133</v>
      </c>
      <c r="C88" t="s">
        <v>141</v>
      </c>
      <c r="D88">
        <v>0</v>
      </c>
    </row>
    <row r="89" spans="1:4" x14ac:dyDescent="0.25">
      <c r="A89" t="s">
        <v>17</v>
      </c>
      <c r="B89" t="s">
        <v>134</v>
      </c>
      <c r="C89" t="s">
        <v>142</v>
      </c>
      <c r="D89">
        <v>1</v>
      </c>
    </row>
    <row r="90" spans="1:4" x14ac:dyDescent="0.25">
      <c r="A90" t="s">
        <v>18</v>
      </c>
      <c r="B90" t="s">
        <v>127</v>
      </c>
      <c r="C90" t="s">
        <v>135</v>
      </c>
      <c r="D90">
        <v>0.72657799999999995</v>
      </c>
    </row>
    <row r="91" spans="1:4" x14ac:dyDescent="0.25">
      <c r="A91" t="s">
        <v>18</v>
      </c>
      <c r="B91" t="s">
        <v>128</v>
      </c>
      <c r="C91" t="s">
        <v>136</v>
      </c>
      <c r="D91">
        <v>5.2969000000000002E-2</v>
      </c>
    </row>
    <row r="92" spans="1:4" x14ac:dyDescent="0.25">
      <c r="A92" t="s">
        <v>18</v>
      </c>
      <c r="B92" t="s">
        <v>129</v>
      </c>
      <c r="C92" t="s">
        <v>137</v>
      </c>
      <c r="D92">
        <v>0.20408000000000001</v>
      </c>
    </row>
    <row r="93" spans="1:4" x14ac:dyDescent="0.25">
      <c r="A93" t="s">
        <v>18</v>
      </c>
      <c r="B93" t="s">
        <v>130</v>
      </c>
      <c r="C93" t="s">
        <v>138</v>
      </c>
      <c r="D93">
        <v>0.109695</v>
      </c>
    </row>
    <row r="94" spans="1:4" x14ac:dyDescent="0.25">
      <c r="A94" t="s">
        <v>18</v>
      </c>
      <c r="B94" t="s">
        <v>131</v>
      </c>
      <c r="C94" t="s">
        <v>139</v>
      </c>
      <c r="D94">
        <v>0.16053100000000001</v>
      </c>
    </row>
    <row r="95" spans="1:4" x14ac:dyDescent="0.25">
      <c r="A95" t="s">
        <v>18</v>
      </c>
      <c r="B95" t="s">
        <v>132</v>
      </c>
      <c r="C95" t="s">
        <v>140</v>
      </c>
      <c r="D95">
        <v>-0.25386700000000001</v>
      </c>
    </row>
    <row r="96" spans="1:4" x14ac:dyDescent="0.25">
      <c r="A96" t="s">
        <v>18</v>
      </c>
      <c r="B96" t="s">
        <v>133</v>
      </c>
      <c r="C96" t="s">
        <v>141</v>
      </c>
      <c r="D96">
        <v>1.1E-5</v>
      </c>
    </row>
    <row r="97" spans="1:4" x14ac:dyDescent="0.25">
      <c r="A97" t="s">
        <v>18</v>
      </c>
      <c r="B97" t="s">
        <v>134</v>
      </c>
      <c r="C97" t="s">
        <v>142</v>
      </c>
      <c r="D97">
        <v>1</v>
      </c>
    </row>
    <row r="98" spans="1:4" x14ac:dyDescent="0.25">
      <c r="A98" t="s">
        <v>19</v>
      </c>
      <c r="B98" t="s">
        <v>127</v>
      </c>
      <c r="C98" t="s">
        <v>135</v>
      </c>
      <c r="D98">
        <v>0.67863399999999996</v>
      </c>
    </row>
    <row r="99" spans="1:4" x14ac:dyDescent="0.25">
      <c r="A99" t="s">
        <v>19</v>
      </c>
      <c r="B99" t="s">
        <v>128</v>
      </c>
      <c r="C99" t="s">
        <v>136</v>
      </c>
      <c r="D99">
        <v>8.3659999999999998E-2</v>
      </c>
    </row>
    <row r="100" spans="1:4" x14ac:dyDescent="0.25">
      <c r="A100" t="s">
        <v>19</v>
      </c>
      <c r="B100" t="s">
        <v>129</v>
      </c>
      <c r="C100" t="s">
        <v>137</v>
      </c>
      <c r="D100">
        <v>0.107877</v>
      </c>
    </row>
    <row r="101" spans="1:4" x14ac:dyDescent="0.25">
      <c r="A101" t="s">
        <v>19</v>
      </c>
      <c r="B101" t="s">
        <v>130</v>
      </c>
      <c r="C101" t="s">
        <v>138</v>
      </c>
      <c r="D101">
        <v>5.5659E-2</v>
      </c>
    </row>
    <row r="102" spans="1:4" x14ac:dyDescent="0.25">
      <c r="A102" t="s">
        <v>19</v>
      </c>
      <c r="B102" t="s">
        <v>131</v>
      </c>
      <c r="C102" t="s">
        <v>139</v>
      </c>
      <c r="D102">
        <v>0.41000300000000001</v>
      </c>
    </row>
    <row r="103" spans="1:4" x14ac:dyDescent="0.25">
      <c r="A103" t="s">
        <v>19</v>
      </c>
      <c r="B103" t="s">
        <v>132</v>
      </c>
      <c r="C103" t="s">
        <v>140</v>
      </c>
      <c r="D103">
        <v>-0.33583499999999999</v>
      </c>
    </row>
    <row r="104" spans="1:4" x14ac:dyDescent="0.25">
      <c r="A104" t="s">
        <v>19</v>
      </c>
      <c r="B104" t="s">
        <v>133</v>
      </c>
      <c r="C104" t="s">
        <v>141</v>
      </c>
      <c r="D104">
        <v>0</v>
      </c>
    </row>
    <row r="105" spans="1:4" x14ac:dyDescent="0.25">
      <c r="A105" t="s">
        <v>19</v>
      </c>
      <c r="B105" t="s">
        <v>134</v>
      </c>
      <c r="C105" t="s">
        <v>142</v>
      </c>
      <c r="D105">
        <v>1</v>
      </c>
    </row>
    <row r="106" spans="1:4" x14ac:dyDescent="0.25">
      <c r="A106" t="s">
        <v>20</v>
      </c>
      <c r="B106" t="s">
        <v>127</v>
      </c>
      <c r="C106" t="s">
        <v>135</v>
      </c>
      <c r="D106">
        <v>0.376023</v>
      </c>
    </row>
    <row r="107" spans="1:4" x14ac:dyDescent="0.25">
      <c r="A107" t="s">
        <v>20</v>
      </c>
      <c r="B107" t="s">
        <v>128</v>
      </c>
      <c r="C107" t="s">
        <v>136</v>
      </c>
      <c r="D107">
        <v>8.3629999999999996E-2</v>
      </c>
    </row>
    <row r="108" spans="1:4" x14ac:dyDescent="0.25">
      <c r="A108" t="s">
        <v>20</v>
      </c>
      <c r="B108" t="s">
        <v>129</v>
      </c>
      <c r="C108" t="s">
        <v>137</v>
      </c>
      <c r="D108">
        <v>0.41206100000000001</v>
      </c>
    </row>
    <row r="109" spans="1:4" x14ac:dyDescent="0.25">
      <c r="A109" t="s">
        <v>20</v>
      </c>
      <c r="B109" t="s">
        <v>130</v>
      </c>
      <c r="C109" t="s">
        <v>138</v>
      </c>
      <c r="D109">
        <v>0.128659</v>
      </c>
    </row>
    <row r="110" spans="1:4" x14ac:dyDescent="0.25">
      <c r="A110" t="s">
        <v>20</v>
      </c>
      <c r="B110" t="s">
        <v>131</v>
      </c>
      <c r="C110" t="s">
        <v>139</v>
      </c>
      <c r="D110">
        <v>0.46431099999999997</v>
      </c>
    </row>
    <row r="111" spans="1:4" x14ac:dyDescent="0.25">
      <c r="A111" t="s">
        <v>20</v>
      </c>
      <c r="B111" t="s">
        <v>132</v>
      </c>
      <c r="C111" t="s">
        <v>140</v>
      </c>
      <c r="D111">
        <v>-0.46468500000000001</v>
      </c>
    </row>
    <row r="112" spans="1:4" x14ac:dyDescent="0.25">
      <c r="A112" t="s">
        <v>20</v>
      </c>
      <c r="B112" t="s">
        <v>133</v>
      </c>
      <c r="C112" t="s">
        <v>141</v>
      </c>
      <c r="D112">
        <v>0</v>
      </c>
    </row>
    <row r="113" spans="1:4" x14ac:dyDescent="0.25">
      <c r="A113" t="s">
        <v>20</v>
      </c>
      <c r="B113" t="s">
        <v>134</v>
      </c>
      <c r="C113" t="s">
        <v>142</v>
      </c>
      <c r="D113">
        <v>1</v>
      </c>
    </row>
    <row r="114" spans="1:4" x14ac:dyDescent="0.25">
      <c r="A114" t="s">
        <v>21</v>
      </c>
      <c r="B114" t="s">
        <v>127</v>
      </c>
      <c r="C114" t="s">
        <v>135</v>
      </c>
      <c r="D114">
        <v>0.38862999999999998</v>
      </c>
    </row>
    <row r="115" spans="1:4" x14ac:dyDescent="0.25">
      <c r="A115" t="s">
        <v>21</v>
      </c>
      <c r="B115" t="s">
        <v>128</v>
      </c>
      <c r="C115" t="s">
        <v>136</v>
      </c>
      <c r="D115">
        <v>0.103937</v>
      </c>
    </row>
    <row r="116" spans="1:4" x14ac:dyDescent="0.25">
      <c r="A116" t="s">
        <v>21</v>
      </c>
      <c r="B116" t="s">
        <v>129</v>
      </c>
      <c r="C116" t="s">
        <v>137</v>
      </c>
      <c r="D116">
        <v>0.29624600000000001</v>
      </c>
    </row>
    <row r="117" spans="1:4" x14ac:dyDescent="0.25">
      <c r="A117" t="s">
        <v>21</v>
      </c>
      <c r="B117" t="s">
        <v>130</v>
      </c>
      <c r="C117" t="s">
        <v>138</v>
      </c>
      <c r="D117">
        <v>0.10481799999999999</v>
      </c>
    </row>
    <row r="118" spans="1:4" x14ac:dyDescent="0.25">
      <c r="A118" t="s">
        <v>21</v>
      </c>
      <c r="B118" t="s">
        <v>131</v>
      </c>
      <c r="C118" t="s">
        <v>139</v>
      </c>
      <c r="D118">
        <v>0.427118</v>
      </c>
    </row>
    <row r="119" spans="1:4" x14ac:dyDescent="0.25">
      <c r="A119" t="s">
        <v>21</v>
      </c>
      <c r="B119" t="s">
        <v>132</v>
      </c>
      <c r="C119" t="s">
        <v>140</v>
      </c>
      <c r="D119">
        <v>-0.32075199999999998</v>
      </c>
    </row>
    <row r="120" spans="1:4" x14ac:dyDescent="0.25">
      <c r="A120" t="s">
        <v>21</v>
      </c>
      <c r="B120" t="s">
        <v>133</v>
      </c>
      <c r="C120" t="s">
        <v>141</v>
      </c>
      <c r="D120">
        <v>9.9999999999999995E-7</v>
      </c>
    </row>
    <row r="121" spans="1:4" x14ac:dyDescent="0.25">
      <c r="A121" t="s">
        <v>21</v>
      </c>
      <c r="B121" t="s">
        <v>134</v>
      </c>
      <c r="C121" t="s">
        <v>142</v>
      </c>
      <c r="D121">
        <v>1</v>
      </c>
    </row>
    <row r="122" spans="1:4" x14ac:dyDescent="0.25">
      <c r="A122" t="s">
        <v>22</v>
      </c>
      <c r="B122" t="s">
        <v>127</v>
      </c>
      <c r="C122" t="s">
        <v>135</v>
      </c>
      <c r="D122">
        <v>0.561998</v>
      </c>
    </row>
    <row r="123" spans="1:4" x14ac:dyDescent="0.25">
      <c r="A123" t="s">
        <v>22</v>
      </c>
      <c r="B123" t="s">
        <v>128</v>
      </c>
      <c r="C123" t="s">
        <v>136</v>
      </c>
      <c r="D123">
        <v>0.10773000000000001</v>
      </c>
    </row>
    <row r="124" spans="1:4" x14ac:dyDescent="0.25">
      <c r="A124" t="s">
        <v>22</v>
      </c>
      <c r="B124" t="s">
        <v>129</v>
      </c>
      <c r="C124" t="s">
        <v>137</v>
      </c>
      <c r="D124">
        <v>3.6601000000000002E-2</v>
      </c>
    </row>
    <row r="125" spans="1:4" x14ac:dyDescent="0.25">
      <c r="A125" t="s">
        <v>22</v>
      </c>
      <c r="B125" t="s">
        <v>130</v>
      </c>
      <c r="C125" t="s">
        <v>138</v>
      </c>
      <c r="D125">
        <v>0.142793</v>
      </c>
    </row>
    <row r="126" spans="1:4" x14ac:dyDescent="0.25">
      <c r="A126" t="s">
        <v>22</v>
      </c>
      <c r="B126" t="s">
        <v>131</v>
      </c>
      <c r="C126" t="s">
        <v>139</v>
      </c>
      <c r="D126">
        <v>0.54310400000000003</v>
      </c>
    </row>
    <row r="127" spans="1:4" x14ac:dyDescent="0.25">
      <c r="A127" t="s">
        <v>22</v>
      </c>
      <c r="B127" t="s">
        <v>132</v>
      </c>
      <c r="C127" t="s">
        <v>140</v>
      </c>
      <c r="D127">
        <v>-0.39222800000000002</v>
      </c>
    </row>
    <row r="128" spans="1:4" x14ac:dyDescent="0.25">
      <c r="A128" t="s">
        <v>22</v>
      </c>
      <c r="B128" t="s">
        <v>133</v>
      </c>
      <c r="C128" t="s">
        <v>141</v>
      </c>
      <c r="D128">
        <v>0</v>
      </c>
    </row>
    <row r="129" spans="1:4" x14ac:dyDescent="0.25">
      <c r="A129" t="s">
        <v>22</v>
      </c>
      <c r="B129" t="s">
        <v>134</v>
      </c>
      <c r="C129" t="s">
        <v>142</v>
      </c>
      <c r="D129">
        <v>1</v>
      </c>
    </row>
    <row r="130" spans="1:4" x14ac:dyDescent="0.25">
      <c r="A130" t="s">
        <v>23</v>
      </c>
      <c r="B130" t="s">
        <v>127</v>
      </c>
      <c r="C130" t="s">
        <v>135</v>
      </c>
      <c r="D130">
        <v>0.51028799999999996</v>
      </c>
    </row>
    <row r="131" spans="1:4" x14ac:dyDescent="0.25">
      <c r="A131" t="s">
        <v>23</v>
      </c>
      <c r="B131" t="s">
        <v>128</v>
      </c>
      <c r="C131" t="s">
        <v>136</v>
      </c>
      <c r="D131">
        <v>7.7277999999999999E-2</v>
      </c>
    </row>
    <row r="132" spans="1:4" x14ac:dyDescent="0.25">
      <c r="A132" t="s">
        <v>23</v>
      </c>
      <c r="B132" t="s">
        <v>129</v>
      </c>
      <c r="C132" t="s">
        <v>137</v>
      </c>
      <c r="D132">
        <v>0.52428799999999998</v>
      </c>
    </row>
    <row r="133" spans="1:4" x14ac:dyDescent="0.25">
      <c r="A133" t="s">
        <v>23</v>
      </c>
      <c r="B133" t="s">
        <v>130</v>
      </c>
      <c r="C133" t="s">
        <v>138</v>
      </c>
      <c r="D133">
        <v>4.7701E-2</v>
      </c>
    </row>
    <row r="134" spans="1:4" x14ac:dyDescent="0.25">
      <c r="A134" t="s">
        <v>23</v>
      </c>
      <c r="B134" t="s">
        <v>131</v>
      </c>
      <c r="C134" t="s">
        <v>139</v>
      </c>
      <c r="D134">
        <v>0.14344699999999999</v>
      </c>
    </row>
    <row r="135" spans="1:4" x14ac:dyDescent="0.25">
      <c r="A135" t="s">
        <v>23</v>
      </c>
      <c r="B135" t="s">
        <v>132</v>
      </c>
      <c r="C135" t="s">
        <v>140</v>
      </c>
      <c r="D135">
        <v>-0.303004</v>
      </c>
    </row>
    <row r="136" spans="1:4" x14ac:dyDescent="0.25">
      <c r="A136" t="s">
        <v>23</v>
      </c>
      <c r="B136" t="s">
        <v>133</v>
      </c>
      <c r="C136" t="s">
        <v>141</v>
      </c>
      <c r="D136">
        <v>0</v>
      </c>
    </row>
    <row r="137" spans="1:4" x14ac:dyDescent="0.25">
      <c r="A137" t="s">
        <v>23</v>
      </c>
      <c r="B137" t="s">
        <v>134</v>
      </c>
      <c r="C137" t="s">
        <v>142</v>
      </c>
      <c r="D137">
        <v>1</v>
      </c>
    </row>
    <row r="138" spans="1:4" x14ac:dyDescent="0.25">
      <c r="A138" t="s">
        <v>24</v>
      </c>
      <c r="B138" t="s">
        <v>127</v>
      </c>
      <c r="C138" t="s">
        <v>135</v>
      </c>
      <c r="D138">
        <v>0.41276499999999999</v>
      </c>
    </row>
    <row r="139" spans="1:4" x14ac:dyDescent="0.25">
      <c r="A139" t="s">
        <v>24</v>
      </c>
      <c r="B139" t="s">
        <v>128</v>
      </c>
      <c r="C139" t="s">
        <v>136</v>
      </c>
      <c r="D139">
        <v>0.17804400000000001</v>
      </c>
    </row>
    <row r="140" spans="1:4" x14ac:dyDescent="0.25">
      <c r="A140" t="s">
        <v>24</v>
      </c>
      <c r="B140" t="s">
        <v>129</v>
      </c>
      <c r="C140" t="s">
        <v>137</v>
      </c>
      <c r="D140">
        <v>0.30038300000000001</v>
      </c>
    </row>
    <row r="141" spans="1:4" x14ac:dyDescent="0.25">
      <c r="A141" t="s">
        <v>24</v>
      </c>
      <c r="B141" t="s">
        <v>130</v>
      </c>
      <c r="C141" t="s">
        <v>138</v>
      </c>
      <c r="D141">
        <v>0.13242100000000001</v>
      </c>
    </row>
    <row r="142" spans="1:4" x14ac:dyDescent="0.25">
      <c r="A142" t="s">
        <v>24</v>
      </c>
      <c r="B142" t="s">
        <v>131</v>
      </c>
      <c r="C142" t="s">
        <v>139</v>
      </c>
      <c r="D142">
        <v>0.26665699999999998</v>
      </c>
    </row>
    <row r="143" spans="1:4" x14ac:dyDescent="0.25">
      <c r="A143" t="s">
        <v>24</v>
      </c>
      <c r="B143" t="s">
        <v>132</v>
      </c>
      <c r="C143" t="s">
        <v>140</v>
      </c>
      <c r="D143">
        <v>-0.290273</v>
      </c>
    </row>
    <row r="144" spans="1:4" x14ac:dyDescent="0.25">
      <c r="A144" t="s">
        <v>24</v>
      </c>
      <c r="B144" t="s">
        <v>133</v>
      </c>
      <c r="C144" t="s">
        <v>141</v>
      </c>
      <c r="D144">
        <v>0</v>
      </c>
    </row>
    <row r="145" spans="1:4" x14ac:dyDescent="0.25">
      <c r="A145" t="s">
        <v>24</v>
      </c>
      <c r="B145" t="s">
        <v>134</v>
      </c>
      <c r="C145" t="s">
        <v>142</v>
      </c>
      <c r="D145">
        <v>1</v>
      </c>
    </row>
    <row r="146" spans="1:4" x14ac:dyDescent="0.25">
      <c r="A146" t="s">
        <v>25</v>
      </c>
      <c r="B146" t="s">
        <v>127</v>
      </c>
      <c r="C146" t="s">
        <v>135</v>
      </c>
      <c r="D146">
        <v>0.285217</v>
      </c>
    </row>
    <row r="147" spans="1:4" x14ac:dyDescent="0.25">
      <c r="A147" t="s">
        <v>25</v>
      </c>
      <c r="B147" t="s">
        <v>128</v>
      </c>
      <c r="C147" t="s">
        <v>136</v>
      </c>
      <c r="D147">
        <v>7.1529999999999996E-2</v>
      </c>
    </row>
    <row r="148" spans="1:4" x14ac:dyDescent="0.25">
      <c r="A148" t="s">
        <v>25</v>
      </c>
      <c r="B148" t="s">
        <v>129</v>
      </c>
      <c r="C148" t="s">
        <v>137</v>
      </c>
      <c r="D148">
        <v>0.22439500000000001</v>
      </c>
    </row>
    <row r="149" spans="1:4" x14ac:dyDescent="0.25">
      <c r="A149" t="s">
        <v>25</v>
      </c>
      <c r="B149" t="s">
        <v>130</v>
      </c>
      <c r="C149" t="s">
        <v>138</v>
      </c>
      <c r="D149">
        <v>0.241229</v>
      </c>
    </row>
    <row r="150" spans="1:4" x14ac:dyDescent="0.25">
      <c r="A150" t="s">
        <v>25</v>
      </c>
      <c r="B150" t="s">
        <v>131</v>
      </c>
      <c r="C150" t="s">
        <v>139</v>
      </c>
      <c r="D150">
        <v>0.51192599999999999</v>
      </c>
    </row>
    <row r="151" spans="1:4" x14ac:dyDescent="0.25">
      <c r="A151" t="s">
        <v>25</v>
      </c>
      <c r="B151" t="s">
        <v>132</v>
      </c>
      <c r="C151" t="s">
        <v>140</v>
      </c>
      <c r="D151">
        <v>-0.33429799999999998</v>
      </c>
    </row>
    <row r="152" spans="1:4" x14ac:dyDescent="0.25">
      <c r="A152" t="s">
        <v>25</v>
      </c>
      <c r="B152" t="s">
        <v>133</v>
      </c>
      <c r="C152" t="s">
        <v>141</v>
      </c>
      <c r="D152">
        <v>0</v>
      </c>
    </row>
    <row r="153" spans="1:4" x14ac:dyDescent="0.25">
      <c r="A153" t="s">
        <v>25</v>
      </c>
      <c r="B153" t="s">
        <v>134</v>
      </c>
      <c r="C153" t="s">
        <v>142</v>
      </c>
      <c r="D153">
        <v>1</v>
      </c>
    </row>
    <row r="154" spans="1:4" x14ac:dyDescent="0.25">
      <c r="A154" t="s">
        <v>26</v>
      </c>
      <c r="B154" t="s">
        <v>127</v>
      </c>
      <c r="C154" t="s">
        <v>135</v>
      </c>
      <c r="D154">
        <v>0.56945299999999999</v>
      </c>
    </row>
    <row r="155" spans="1:4" x14ac:dyDescent="0.25">
      <c r="A155" t="s">
        <v>26</v>
      </c>
      <c r="B155" t="s">
        <v>128</v>
      </c>
      <c r="C155" t="s">
        <v>136</v>
      </c>
      <c r="D155">
        <v>8.1016000000000005E-2</v>
      </c>
    </row>
    <row r="156" spans="1:4" x14ac:dyDescent="0.25">
      <c r="A156" t="s">
        <v>26</v>
      </c>
      <c r="B156" t="s">
        <v>129</v>
      </c>
      <c r="C156" t="s">
        <v>137</v>
      </c>
      <c r="D156">
        <v>0.15474099999999999</v>
      </c>
    </row>
    <row r="157" spans="1:4" x14ac:dyDescent="0.25">
      <c r="A157" t="s">
        <v>26</v>
      </c>
      <c r="B157" t="s">
        <v>130</v>
      </c>
      <c r="C157" t="s">
        <v>138</v>
      </c>
      <c r="D157">
        <v>5.2572000000000001E-2</v>
      </c>
    </row>
    <row r="158" spans="1:4" x14ac:dyDescent="0.25">
      <c r="A158" t="s">
        <v>26</v>
      </c>
      <c r="B158" t="s">
        <v>131</v>
      </c>
      <c r="C158" t="s">
        <v>139</v>
      </c>
      <c r="D158">
        <v>0.40568700000000002</v>
      </c>
    </row>
    <row r="159" spans="1:4" x14ac:dyDescent="0.25">
      <c r="A159" t="s">
        <v>26</v>
      </c>
      <c r="B159" t="s">
        <v>132</v>
      </c>
      <c r="C159" t="s">
        <v>140</v>
      </c>
      <c r="D159">
        <v>-0.26347100000000001</v>
      </c>
    </row>
    <row r="160" spans="1:4" x14ac:dyDescent="0.25">
      <c r="A160" t="s">
        <v>26</v>
      </c>
      <c r="B160" t="s">
        <v>133</v>
      </c>
      <c r="C160" t="s">
        <v>141</v>
      </c>
      <c r="D160">
        <v>0</v>
      </c>
    </row>
    <row r="161" spans="1:4" x14ac:dyDescent="0.25">
      <c r="A161" t="s">
        <v>26</v>
      </c>
      <c r="B161" t="s">
        <v>134</v>
      </c>
      <c r="C161" t="s">
        <v>142</v>
      </c>
      <c r="D161">
        <v>1</v>
      </c>
    </row>
    <row r="162" spans="1:4" x14ac:dyDescent="0.25">
      <c r="A162" t="s">
        <v>27</v>
      </c>
      <c r="B162" t="s">
        <v>127</v>
      </c>
      <c r="C162" t="s">
        <v>135</v>
      </c>
      <c r="D162">
        <v>0.33544299999999999</v>
      </c>
    </row>
    <row r="163" spans="1:4" x14ac:dyDescent="0.25">
      <c r="A163" t="s">
        <v>27</v>
      </c>
      <c r="B163" t="s">
        <v>128</v>
      </c>
      <c r="C163" t="s">
        <v>136</v>
      </c>
      <c r="D163">
        <v>0.105646</v>
      </c>
    </row>
    <row r="164" spans="1:4" x14ac:dyDescent="0.25">
      <c r="A164" t="s">
        <v>27</v>
      </c>
      <c r="B164" t="s">
        <v>129</v>
      </c>
      <c r="C164" t="s">
        <v>137</v>
      </c>
      <c r="D164">
        <v>0.212122</v>
      </c>
    </row>
    <row r="165" spans="1:4" x14ac:dyDescent="0.25">
      <c r="A165" t="s">
        <v>27</v>
      </c>
      <c r="B165" t="s">
        <v>130</v>
      </c>
      <c r="C165" t="s">
        <v>138</v>
      </c>
      <c r="D165">
        <v>0.13556699999999999</v>
      </c>
    </row>
    <row r="166" spans="1:4" x14ac:dyDescent="0.25">
      <c r="A166" t="s">
        <v>27</v>
      </c>
      <c r="B166" t="s">
        <v>131</v>
      </c>
      <c r="C166" t="s">
        <v>139</v>
      </c>
      <c r="D166">
        <v>0.57573600000000003</v>
      </c>
    </row>
    <row r="167" spans="1:4" x14ac:dyDescent="0.25">
      <c r="A167" t="s">
        <v>27</v>
      </c>
      <c r="B167" t="s">
        <v>132</v>
      </c>
      <c r="C167" t="s">
        <v>140</v>
      </c>
      <c r="D167">
        <v>-0.36451499999999998</v>
      </c>
    </row>
    <row r="168" spans="1:4" x14ac:dyDescent="0.25">
      <c r="A168" t="s">
        <v>27</v>
      </c>
      <c r="B168" t="s">
        <v>133</v>
      </c>
      <c r="C168" t="s">
        <v>141</v>
      </c>
      <c r="D168">
        <v>0</v>
      </c>
    </row>
    <row r="169" spans="1:4" x14ac:dyDescent="0.25">
      <c r="A169" t="s">
        <v>27</v>
      </c>
      <c r="B169" t="s">
        <v>134</v>
      </c>
      <c r="C169" t="s">
        <v>142</v>
      </c>
      <c r="D169">
        <v>1</v>
      </c>
    </row>
    <row r="170" spans="1:4" x14ac:dyDescent="0.25">
      <c r="A170" t="s">
        <v>28</v>
      </c>
      <c r="B170" t="s">
        <v>127</v>
      </c>
      <c r="C170" t="s">
        <v>135</v>
      </c>
      <c r="D170">
        <v>0.32922800000000002</v>
      </c>
    </row>
    <row r="171" spans="1:4" x14ac:dyDescent="0.25">
      <c r="A171" t="s">
        <v>28</v>
      </c>
      <c r="B171" t="s">
        <v>128</v>
      </c>
      <c r="C171" t="s">
        <v>136</v>
      </c>
      <c r="D171">
        <v>0.1719</v>
      </c>
    </row>
    <row r="172" spans="1:4" x14ac:dyDescent="0.25">
      <c r="A172" t="s">
        <v>28</v>
      </c>
      <c r="B172" t="s">
        <v>129</v>
      </c>
      <c r="C172" t="s">
        <v>137</v>
      </c>
      <c r="D172">
        <v>0.11731900000000001</v>
      </c>
    </row>
    <row r="173" spans="1:4" x14ac:dyDescent="0.25">
      <c r="A173" t="s">
        <v>28</v>
      </c>
      <c r="B173" t="s">
        <v>130</v>
      </c>
      <c r="C173" t="s">
        <v>138</v>
      </c>
      <c r="D173">
        <v>8.8952000000000003E-2</v>
      </c>
    </row>
    <row r="174" spans="1:4" x14ac:dyDescent="0.25">
      <c r="A174" t="s">
        <v>28</v>
      </c>
      <c r="B174" t="s">
        <v>131</v>
      </c>
      <c r="C174" t="s">
        <v>139</v>
      </c>
      <c r="D174">
        <v>0.58916100000000005</v>
      </c>
    </row>
    <row r="175" spans="1:4" x14ac:dyDescent="0.25">
      <c r="A175" t="s">
        <v>28</v>
      </c>
      <c r="B175" t="s">
        <v>132</v>
      </c>
      <c r="C175" t="s">
        <v>140</v>
      </c>
      <c r="D175">
        <v>-0.29656100000000002</v>
      </c>
    </row>
    <row r="176" spans="1:4" x14ac:dyDescent="0.25">
      <c r="A176" t="s">
        <v>28</v>
      </c>
      <c r="B176" t="s">
        <v>133</v>
      </c>
      <c r="C176" t="s">
        <v>141</v>
      </c>
      <c r="D176">
        <v>0</v>
      </c>
    </row>
    <row r="177" spans="1:4" x14ac:dyDescent="0.25">
      <c r="A177" t="s">
        <v>28</v>
      </c>
      <c r="B177" t="s">
        <v>134</v>
      </c>
      <c r="C177" t="s">
        <v>142</v>
      </c>
      <c r="D177">
        <v>1</v>
      </c>
    </row>
    <row r="178" spans="1:4" x14ac:dyDescent="0.25">
      <c r="A178" t="s">
        <v>29</v>
      </c>
      <c r="B178" t="s">
        <v>127</v>
      </c>
      <c r="C178" t="s">
        <v>135</v>
      </c>
      <c r="D178">
        <v>0.44901200000000002</v>
      </c>
    </row>
    <row r="179" spans="1:4" x14ac:dyDescent="0.25">
      <c r="A179" t="s">
        <v>29</v>
      </c>
      <c r="B179" t="s">
        <v>128</v>
      </c>
      <c r="C179" t="s">
        <v>136</v>
      </c>
      <c r="D179">
        <v>5.4663000000000003E-2</v>
      </c>
    </row>
    <row r="180" spans="1:4" x14ac:dyDescent="0.25">
      <c r="A180" t="s">
        <v>29</v>
      </c>
      <c r="B180" t="s">
        <v>129</v>
      </c>
      <c r="C180" t="s">
        <v>137</v>
      </c>
      <c r="D180">
        <v>0.19930800000000001</v>
      </c>
    </row>
    <row r="181" spans="1:4" x14ac:dyDescent="0.25">
      <c r="A181" t="s">
        <v>29</v>
      </c>
      <c r="B181" t="s">
        <v>130</v>
      </c>
      <c r="C181" t="s">
        <v>138</v>
      </c>
      <c r="D181">
        <v>0.40574500000000002</v>
      </c>
    </row>
    <row r="182" spans="1:4" x14ac:dyDescent="0.25">
      <c r="A182" t="s">
        <v>29</v>
      </c>
      <c r="B182" t="s">
        <v>131</v>
      </c>
      <c r="C182" t="s">
        <v>139</v>
      </c>
      <c r="D182">
        <v>0.13936799999999999</v>
      </c>
    </row>
    <row r="183" spans="1:4" x14ac:dyDescent="0.25">
      <c r="A183" t="s">
        <v>29</v>
      </c>
      <c r="B183" t="s">
        <v>132</v>
      </c>
      <c r="C183" t="s">
        <v>140</v>
      </c>
      <c r="D183">
        <v>-0.24603</v>
      </c>
    </row>
    <row r="184" spans="1:4" x14ac:dyDescent="0.25">
      <c r="A184" t="s">
        <v>29</v>
      </c>
      <c r="B184" t="s">
        <v>133</v>
      </c>
      <c r="C184" t="s">
        <v>141</v>
      </c>
      <c r="D184">
        <v>1.4799999999999999E-4</v>
      </c>
    </row>
    <row r="185" spans="1:4" x14ac:dyDescent="0.25">
      <c r="A185" t="s">
        <v>29</v>
      </c>
      <c r="B185" t="s">
        <v>134</v>
      </c>
      <c r="C185" t="s">
        <v>142</v>
      </c>
      <c r="D185">
        <v>1</v>
      </c>
    </row>
    <row r="186" spans="1:4" x14ac:dyDescent="0.25">
      <c r="A186" t="s">
        <v>30</v>
      </c>
      <c r="B186" t="s">
        <v>127</v>
      </c>
      <c r="C186" t="s">
        <v>135</v>
      </c>
      <c r="D186">
        <v>0.57148600000000005</v>
      </c>
    </row>
    <row r="187" spans="1:4" x14ac:dyDescent="0.25">
      <c r="A187" t="s">
        <v>30</v>
      </c>
      <c r="B187" t="s">
        <v>128</v>
      </c>
      <c r="C187" t="s">
        <v>136</v>
      </c>
      <c r="D187">
        <v>4.8941999999999999E-2</v>
      </c>
    </row>
    <row r="188" spans="1:4" x14ac:dyDescent="0.25">
      <c r="A188" t="s">
        <v>30</v>
      </c>
      <c r="B188" t="s">
        <v>129</v>
      </c>
      <c r="C188" t="s">
        <v>137</v>
      </c>
      <c r="D188">
        <v>0.342474</v>
      </c>
    </row>
    <row r="189" spans="1:4" x14ac:dyDescent="0.25">
      <c r="A189" t="s">
        <v>30</v>
      </c>
      <c r="B189" t="s">
        <v>130</v>
      </c>
      <c r="C189" t="s">
        <v>138</v>
      </c>
      <c r="D189">
        <v>8.0748E-2</v>
      </c>
    </row>
    <row r="190" spans="1:4" x14ac:dyDescent="0.25">
      <c r="A190" t="s">
        <v>30</v>
      </c>
      <c r="B190" t="s">
        <v>131</v>
      </c>
      <c r="C190" t="s">
        <v>139</v>
      </c>
      <c r="D190">
        <v>0.30417300000000003</v>
      </c>
    </row>
    <row r="191" spans="1:4" x14ac:dyDescent="0.25">
      <c r="A191" t="s">
        <v>30</v>
      </c>
      <c r="B191" t="s">
        <v>132</v>
      </c>
      <c r="C191" t="s">
        <v>140</v>
      </c>
      <c r="D191">
        <v>-0.28471600000000002</v>
      </c>
    </row>
    <row r="192" spans="1:4" x14ac:dyDescent="0.25">
      <c r="A192" t="s">
        <v>30</v>
      </c>
      <c r="B192" t="s">
        <v>133</v>
      </c>
      <c r="C192" t="s">
        <v>141</v>
      </c>
      <c r="D192">
        <v>0</v>
      </c>
    </row>
    <row r="193" spans="1:4" x14ac:dyDescent="0.25">
      <c r="A193" t="s">
        <v>30</v>
      </c>
      <c r="B193" t="s">
        <v>134</v>
      </c>
      <c r="C193" t="s">
        <v>142</v>
      </c>
      <c r="D193">
        <v>1</v>
      </c>
    </row>
    <row r="194" spans="1:4" x14ac:dyDescent="0.25">
      <c r="A194" t="s">
        <v>31</v>
      </c>
      <c r="B194" t="s">
        <v>127</v>
      </c>
      <c r="C194" t="s">
        <v>135</v>
      </c>
      <c r="D194">
        <v>0.53103199999999995</v>
      </c>
    </row>
    <row r="195" spans="1:4" x14ac:dyDescent="0.25">
      <c r="A195" t="s">
        <v>31</v>
      </c>
      <c r="B195" t="s">
        <v>128</v>
      </c>
      <c r="C195" t="s">
        <v>136</v>
      </c>
      <c r="D195">
        <v>3.7166999999999999E-2</v>
      </c>
    </row>
    <row r="196" spans="1:4" x14ac:dyDescent="0.25">
      <c r="A196" t="s">
        <v>31</v>
      </c>
      <c r="B196" t="s">
        <v>129</v>
      </c>
      <c r="C196" t="s">
        <v>137</v>
      </c>
      <c r="D196">
        <v>0.23682900000000001</v>
      </c>
    </row>
    <row r="197" spans="1:4" x14ac:dyDescent="0.25">
      <c r="A197" t="s">
        <v>31</v>
      </c>
      <c r="B197" t="s">
        <v>130</v>
      </c>
      <c r="C197" t="s">
        <v>138</v>
      </c>
      <c r="D197">
        <v>7.4481000000000006E-2</v>
      </c>
    </row>
    <row r="198" spans="1:4" x14ac:dyDescent="0.25">
      <c r="A198" t="s">
        <v>31</v>
      </c>
      <c r="B198" t="s">
        <v>131</v>
      </c>
      <c r="C198" t="s">
        <v>139</v>
      </c>
      <c r="D198">
        <v>0.38693</v>
      </c>
    </row>
    <row r="199" spans="1:4" x14ac:dyDescent="0.25">
      <c r="A199" t="s">
        <v>31</v>
      </c>
      <c r="B199" t="s">
        <v>132</v>
      </c>
      <c r="C199" t="s">
        <v>140</v>
      </c>
      <c r="D199">
        <v>-0.26644200000000001</v>
      </c>
    </row>
    <row r="200" spans="1:4" x14ac:dyDescent="0.25">
      <c r="A200" t="s">
        <v>31</v>
      </c>
      <c r="B200" t="s">
        <v>133</v>
      </c>
      <c r="C200" t="s">
        <v>141</v>
      </c>
      <c r="D200">
        <v>0</v>
      </c>
    </row>
    <row r="201" spans="1:4" x14ac:dyDescent="0.25">
      <c r="A201" t="s">
        <v>31</v>
      </c>
      <c r="B201" t="s">
        <v>134</v>
      </c>
      <c r="C201" t="s">
        <v>142</v>
      </c>
      <c r="D201">
        <v>1</v>
      </c>
    </row>
    <row r="202" spans="1:4" x14ac:dyDescent="0.25">
      <c r="A202" t="s">
        <v>32</v>
      </c>
      <c r="B202" t="s">
        <v>127</v>
      </c>
      <c r="C202" t="s">
        <v>135</v>
      </c>
      <c r="D202">
        <v>0.60118199999999999</v>
      </c>
    </row>
    <row r="203" spans="1:4" x14ac:dyDescent="0.25">
      <c r="A203" t="s">
        <v>32</v>
      </c>
      <c r="B203" t="s">
        <v>128</v>
      </c>
      <c r="C203" t="s">
        <v>136</v>
      </c>
      <c r="D203">
        <v>9.0199000000000001E-2</v>
      </c>
    </row>
    <row r="204" spans="1:4" x14ac:dyDescent="0.25">
      <c r="A204" t="s">
        <v>32</v>
      </c>
      <c r="B204" t="s">
        <v>129</v>
      </c>
      <c r="C204" t="s">
        <v>137</v>
      </c>
      <c r="D204">
        <v>0.243564</v>
      </c>
    </row>
    <row r="205" spans="1:4" x14ac:dyDescent="0.25">
      <c r="A205" t="s">
        <v>32</v>
      </c>
      <c r="B205" t="s">
        <v>130</v>
      </c>
      <c r="C205" t="s">
        <v>138</v>
      </c>
      <c r="D205">
        <v>0.20692199999999999</v>
      </c>
    </row>
    <row r="206" spans="1:4" x14ac:dyDescent="0.25">
      <c r="A206" t="s">
        <v>32</v>
      </c>
      <c r="B206" t="s">
        <v>131</v>
      </c>
      <c r="C206" t="s">
        <v>139</v>
      </c>
      <c r="D206">
        <v>0.24102199999999999</v>
      </c>
    </row>
    <row r="207" spans="1:4" x14ac:dyDescent="0.25">
      <c r="A207" t="s">
        <v>32</v>
      </c>
      <c r="B207" t="s">
        <v>132</v>
      </c>
      <c r="C207" t="s">
        <v>140</v>
      </c>
      <c r="D207">
        <v>-0.38289099999999998</v>
      </c>
    </row>
    <row r="208" spans="1:4" x14ac:dyDescent="0.25">
      <c r="A208" t="s">
        <v>32</v>
      </c>
      <c r="B208" t="s">
        <v>133</v>
      </c>
      <c r="C208" t="s">
        <v>141</v>
      </c>
      <c r="D208">
        <v>0</v>
      </c>
    </row>
    <row r="209" spans="1:4" x14ac:dyDescent="0.25">
      <c r="A209" t="s">
        <v>32</v>
      </c>
      <c r="B209" t="s">
        <v>134</v>
      </c>
      <c r="C209" t="s">
        <v>142</v>
      </c>
      <c r="D209">
        <v>1</v>
      </c>
    </row>
    <row r="210" spans="1:4" x14ac:dyDescent="0.25">
      <c r="A210" t="s">
        <v>33</v>
      </c>
      <c r="B210" t="s">
        <v>127</v>
      </c>
      <c r="C210" t="s">
        <v>135</v>
      </c>
      <c r="D210">
        <v>0.352744</v>
      </c>
    </row>
    <row r="211" spans="1:4" x14ac:dyDescent="0.25">
      <c r="A211" t="s">
        <v>33</v>
      </c>
      <c r="B211" t="s">
        <v>128</v>
      </c>
      <c r="C211" t="s">
        <v>136</v>
      </c>
      <c r="D211">
        <v>9.7395999999999996E-2</v>
      </c>
    </row>
    <row r="212" spans="1:4" x14ac:dyDescent="0.25">
      <c r="A212" t="s">
        <v>33</v>
      </c>
      <c r="B212" t="s">
        <v>129</v>
      </c>
      <c r="C212" t="s">
        <v>137</v>
      </c>
      <c r="D212">
        <v>0.117256</v>
      </c>
    </row>
    <row r="213" spans="1:4" x14ac:dyDescent="0.25">
      <c r="A213" t="s">
        <v>33</v>
      </c>
      <c r="B213" t="s">
        <v>130</v>
      </c>
      <c r="C213" t="s">
        <v>138</v>
      </c>
      <c r="D213">
        <v>7.6702000000000006E-2</v>
      </c>
    </row>
    <row r="214" spans="1:4" x14ac:dyDescent="0.25">
      <c r="A214" t="s">
        <v>33</v>
      </c>
      <c r="B214" t="s">
        <v>131</v>
      </c>
      <c r="C214" t="s">
        <v>139</v>
      </c>
      <c r="D214">
        <v>0.65</v>
      </c>
    </row>
    <row r="215" spans="1:4" x14ac:dyDescent="0.25">
      <c r="A215" t="s">
        <v>33</v>
      </c>
      <c r="B215" t="s">
        <v>132</v>
      </c>
      <c r="C215" t="s">
        <v>140</v>
      </c>
      <c r="D215">
        <v>-0.29409999999999997</v>
      </c>
    </row>
    <row r="216" spans="1:4" x14ac:dyDescent="0.25">
      <c r="A216" t="s">
        <v>33</v>
      </c>
      <c r="B216" t="s">
        <v>133</v>
      </c>
      <c r="C216" t="s">
        <v>141</v>
      </c>
      <c r="D216">
        <v>0</v>
      </c>
    </row>
    <row r="217" spans="1:4" x14ac:dyDescent="0.25">
      <c r="A217" t="s">
        <v>33</v>
      </c>
      <c r="B217" t="s">
        <v>134</v>
      </c>
      <c r="C217" t="s">
        <v>142</v>
      </c>
      <c r="D217">
        <v>1</v>
      </c>
    </row>
    <row r="218" spans="1:4" x14ac:dyDescent="0.25">
      <c r="A218" t="s">
        <v>34</v>
      </c>
      <c r="B218" t="s">
        <v>127</v>
      </c>
      <c r="C218" t="s">
        <v>135</v>
      </c>
      <c r="D218">
        <v>0.87540099999999998</v>
      </c>
    </row>
    <row r="219" spans="1:4" x14ac:dyDescent="0.25">
      <c r="A219" t="s">
        <v>34</v>
      </c>
      <c r="B219" t="s">
        <v>128</v>
      </c>
      <c r="C219" t="s">
        <v>136</v>
      </c>
      <c r="D219">
        <v>2.3796000000000001E-2</v>
      </c>
    </row>
    <row r="220" spans="1:4" x14ac:dyDescent="0.25">
      <c r="A220" t="s">
        <v>34</v>
      </c>
      <c r="B220" t="s">
        <v>129</v>
      </c>
      <c r="C220" t="s">
        <v>137</v>
      </c>
      <c r="D220">
        <v>0.14849599999999999</v>
      </c>
    </row>
    <row r="221" spans="1:4" x14ac:dyDescent="0.25">
      <c r="A221" t="s">
        <v>34</v>
      </c>
      <c r="B221" t="s">
        <v>130</v>
      </c>
      <c r="C221" t="s">
        <v>138</v>
      </c>
      <c r="D221">
        <v>2.6613000000000001E-2</v>
      </c>
    </row>
    <row r="222" spans="1:4" x14ac:dyDescent="0.25">
      <c r="A222" t="s">
        <v>34</v>
      </c>
      <c r="B222" t="s">
        <v>131</v>
      </c>
      <c r="C222" t="s">
        <v>139</v>
      </c>
      <c r="D222">
        <v>7.0154999999999995E-2</v>
      </c>
    </row>
    <row r="223" spans="1:4" x14ac:dyDescent="0.25">
      <c r="A223" t="s">
        <v>34</v>
      </c>
      <c r="B223" t="s">
        <v>132</v>
      </c>
      <c r="C223" t="s">
        <v>140</v>
      </c>
      <c r="D223">
        <v>-0.14446899999999999</v>
      </c>
    </row>
    <row r="224" spans="1:4" x14ac:dyDescent="0.25">
      <c r="A224" t="s">
        <v>34</v>
      </c>
      <c r="B224" t="s">
        <v>133</v>
      </c>
      <c r="C224" t="s">
        <v>141</v>
      </c>
      <c r="D224">
        <v>5.0000000000000004E-6</v>
      </c>
    </row>
    <row r="225" spans="1:4" x14ac:dyDescent="0.25">
      <c r="A225" t="s">
        <v>34</v>
      </c>
      <c r="B225" t="s">
        <v>134</v>
      </c>
      <c r="C225" t="s">
        <v>142</v>
      </c>
      <c r="D225">
        <v>1</v>
      </c>
    </row>
    <row r="226" spans="1:4" x14ac:dyDescent="0.25">
      <c r="A226" t="s">
        <v>35</v>
      </c>
      <c r="B226" t="s">
        <v>127</v>
      </c>
      <c r="C226" t="s">
        <v>135</v>
      </c>
      <c r="D226">
        <v>0.571102</v>
      </c>
    </row>
    <row r="227" spans="1:4" x14ac:dyDescent="0.25">
      <c r="A227" t="s">
        <v>35</v>
      </c>
      <c r="B227" t="s">
        <v>128</v>
      </c>
      <c r="C227" t="s">
        <v>136</v>
      </c>
      <c r="D227">
        <v>6.6336000000000006E-2</v>
      </c>
    </row>
    <row r="228" spans="1:4" x14ac:dyDescent="0.25">
      <c r="A228" t="s">
        <v>35</v>
      </c>
      <c r="B228" t="s">
        <v>129</v>
      </c>
      <c r="C228" t="s">
        <v>137</v>
      </c>
      <c r="D228">
        <v>0.21027699999999999</v>
      </c>
    </row>
    <row r="229" spans="1:4" x14ac:dyDescent="0.25">
      <c r="A229" t="s">
        <v>35</v>
      </c>
      <c r="B229" t="s">
        <v>130</v>
      </c>
      <c r="C229" t="s">
        <v>138</v>
      </c>
      <c r="D229">
        <v>9.8075999999999997E-2</v>
      </c>
    </row>
    <row r="230" spans="1:4" x14ac:dyDescent="0.25">
      <c r="A230" t="s">
        <v>35</v>
      </c>
      <c r="B230" t="s">
        <v>131</v>
      </c>
      <c r="C230" t="s">
        <v>139</v>
      </c>
      <c r="D230">
        <v>0.44142900000000002</v>
      </c>
    </row>
    <row r="231" spans="1:4" x14ac:dyDescent="0.25">
      <c r="A231" t="s">
        <v>35</v>
      </c>
      <c r="B231" t="s">
        <v>132</v>
      </c>
      <c r="C231" t="s">
        <v>140</v>
      </c>
      <c r="D231">
        <v>-0.38722200000000001</v>
      </c>
    </row>
    <row r="232" spans="1:4" x14ac:dyDescent="0.25">
      <c r="A232" t="s">
        <v>35</v>
      </c>
      <c r="B232" t="s">
        <v>133</v>
      </c>
      <c r="C232" t="s">
        <v>141</v>
      </c>
      <c r="D232">
        <v>0</v>
      </c>
    </row>
    <row r="233" spans="1:4" x14ac:dyDescent="0.25">
      <c r="A233" t="s">
        <v>35</v>
      </c>
      <c r="B233" t="s">
        <v>134</v>
      </c>
      <c r="C233" t="s">
        <v>142</v>
      </c>
      <c r="D233">
        <v>1</v>
      </c>
    </row>
    <row r="234" spans="1:4" x14ac:dyDescent="0.25">
      <c r="A234" t="s">
        <v>36</v>
      </c>
      <c r="B234" t="s">
        <v>127</v>
      </c>
      <c r="C234" t="s">
        <v>135</v>
      </c>
      <c r="D234">
        <v>0.324878</v>
      </c>
    </row>
    <row r="235" spans="1:4" x14ac:dyDescent="0.25">
      <c r="A235" t="s">
        <v>36</v>
      </c>
      <c r="B235" t="s">
        <v>128</v>
      </c>
      <c r="C235" t="s">
        <v>136</v>
      </c>
      <c r="D235">
        <v>6.2697000000000003E-2</v>
      </c>
    </row>
    <row r="236" spans="1:4" x14ac:dyDescent="0.25">
      <c r="A236" t="s">
        <v>36</v>
      </c>
      <c r="B236" t="s">
        <v>129</v>
      </c>
      <c r="C236" t="s">
        <v>137</v>
      </c>
      <c r="D236">
        <v>0.39532800000000001</v>
      </c>
    </row>
    <row r="237" spans="1:4" x14ac:dyDescent="0.25">
      <c r="A237" t="s">
        <v>36</v>
      </c>
      <c r="B237" t="s">
        <v>130</v>
      </c>
      <c r="C237" t="s">
        <v>138</v>
      </c>
      <c r="D237">
        <v>0.39076</v>
      </c>
    </row>
    <row r="238" spans="1:4" x14ac:dyDescent="0.25">
      <c r="A238" t="s">
        <v>36</v>
      </c>
      <c r="B238" t="s">
        <v>131</v>
      </c>
      <c r="C238" t="s">
        <v>139</v>
      </c>
      <c r="D238">
        <v>0.37004799999999999</v>
      </c>
    </row>
    <row r="239" spans="1:4" x14ac:dyDescent="0.25">
      <c r="A239" t="s">
        <v>36</v>
      </c>
      <c r="B239" t="s">
        <v>132</v>
      </c>
      <c r="C239" t="s">
        <v>140</v>
      </c>
      <c r="D239">
        <v>-0.54371199999999997</v>
      </c>
    </row>
    <row r="240" spans="1:4" x14ac:dyDescent="0.25">
      <c r="A240" t="s">
        <v>36</v>
      </c>
      <c r="B240" t="s">
        <v>133</v>
      </c>
      <c r="C240" t="s">
        <v>141</v>
      </c>
      <c r="D240">
        <v>0</v>
      </c>
    </row>
    <row r="241" spans="1:4" x14ac:dyDescent="0.25">
      <c r="A241" t="s">
        <v>36</v>
      </c>
      <c r="B241" t="s">
        <v>134</v>
      </c>
      <c r="C241" t="s">
        <v>142</v>
      </c>
      <c r="D241">
        <v>1</v>
      </c>
    </row>
  </sheetData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C17"/>
  <sheetViews>
    <sheetView workbookViewId="0"/>
  </sheetViews>
  <sheetFormatPr defaultRowHeight="15" x14ac:dyDescent="0.25"/>
  <sheetData>
    <row r="1" spans="1:3" x14ac:dyDescent="0.25">
      <c r="A1" s="1" t="s">
        <v>143</v>
      </c>
      <c r="B1" s="1" t="s">
        <v>119</v>
      </c>
      <c r="C1" s="1" t="s">
        <v>77</v>
      </c>
    </row>
    <row r="2" spans="1:3" x14ac:dyDescent="0.25">
      <c r="A2" t="s">
        <v>144</v>
      </c>
      <c r="B2" t="s">
        <v>120</v>
      </c>
      <c r="C2">
        <v>2.2960999999999999E-2</v>
      </c>
    </row>
    <row r="3" spans="1:3" x14ac:dyDescent="0.25">
      <c r="A3" t="s">
        <v>144</v>
      </c>
      <c r="B3" t="s">
        <v>121</v>
      </c>
      <c r="C3">
        <v>1.8043E-2</v>
      </c>
    </row>
    <row r="4" spans="1:3" x14ac:dyDescent="0.25">
      <c r="A4" t="s">
        <v>144</v>
      </c>
      <c r="B4" t="s">
        <v>122</v>
      </c>
      <c r="C4">
        <v>6.202E-3</v>
      </c>
    </row>
    <row r="5" spans="1:3" x14ac:dyDescent="0.25">
      <c r="A5" t="s">
        <v>144</v>
      </c>
      <c r="B5" t="s">
        <v>123</v>
      </c>
      <c r="C5">
        <v>3.2001000000000002E-2</v>
      </c>
    </row>
    <row r="6" spans="1:3" x14ac:dyDescent="0.25">
      <c r="A6" t="s">
        <v>145</v>
      </c>
      <c r="B6" t="s">
        <v>120</v>
      </c>
      <c r="C6">
        <v>0.89668400000000004</v>
      </c>
    </row>
    <row r="7" spans="1:3" x14ac:dyDescent="0.25">
      <c r="A7" t="s">
        <v>145</v>
      </c>
      <c r="B7" t="s">
        <v>121</v>
      </c>
      <c r="C7">
        <v>0.93015999999999999</v>
      </c>
    </row>
    <row r="8" spans="1:3" x14ac:dyDescent="0.25">
      <c r="A8" t="s">
        <v>145</v>
      </c>
      <c r="B8" t="s">
        <v>122</v>
      </c>
      <c r="C8">
        <v>0.94926100000000002</v>
      </c>
    </row>
    <row r="9" spans="1:3" x14ac:dyDescent="0.25">
      <c r="A9" t="s">
        <v>145</v>
      </c>
      <c r="B9" t="s">
        <v>123</v>
      </c>
      <c r="C9">
        <v>0.89005500000000004</v>
      </c>
    </row>
    <row r="10" spans="1:3" x14ac:dyDescent="0.25">
      <c r="A10" t="s">
        <v>146</v>
      </c>
      <c r="B10" t="s">
        <v>120</v>
      </c>
      <c r="C10">
        <v>7.3631000000000002E-2</v>
      </c>
    </row>
    <row r="11" spans="1:3" x14ac:dyDescent="0.25">
      <c r="A11" t="s">
        <v>146</v>
      </c>
      <c r="B11" t="s">
        <v>121</v>
      </c>
      <c r="C11">
        <v>4.2846000000000002E-2</v>
      </c>
    </row>
    <row r="12" spans="1:3" x14ac:dyDescent="0.25">
      <c r="A12" t="s">
        <v>146</v>
      </c>
      <c r="B12" t="s">
        <v>122</v>
      </c>
      <c r="C12">
        <v>3.9732000000000003E-2</v>
      </c>
    </row>
    <row r="13" spans="1:3" x14ac:dyDescent="0.25">
      <c r="A13" t="s">
        <v>146</v>
      </c>
      <c r="B13" t="s">
        <v>123</v>
      </c>
      <c r="C13">
        <v>7.5788999999999995E-2</v>
      </c>
    </row>
    <row r="14" spans="1:3" x14ac:dyDescent="0.25">
      <c r="A14" t="s">
        <v>147</v>
      </c>
      <c r="B14" t="s">
        <v>120</v>
      </c>
      <c r="C14">
        <v>6.7210000000000004E-3</v>
      </c>
    </row>
    <row r="15" spans="1:3" x14ac:dyDescent="0.25">
      <c r="A15" t="s">
        <v>147</v>
      </c>
      <c r="B15" t="s">
        <v>121</v>
      </c>
      <c r="C15">
        <v>8.9499999999999996E-3</v>
      </c>
    </row>
    <row r="16" spans="1:3" x14ac:dyDescent="0.25">
      <c r="A16" t="s">
        <v>147</v>
      </c>
      <c r="B16" t="s">
        <v>122</v>
      </c>
      <c r="C16">
        <v>4.803E-3</v>
      </c>
    </row>
    <row r="17" spans="1:3" x14ac:dyDescent="0.25">
      <c r="A17" t="s">
        <v>147</v>
      </c>
      <c r="B17" t="s">
        <v>123</v>
      </c>
      <c r="C17">
        <v>2.153E-3</v>
      </c>
    </row>
  </sheetData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C121"/>
  <sheetViews>
    <sheetView workbookViewId="0"/>
  </sheetViews>
  <sheetFormatPr defaultRowHeight="15" x14ac:dyDescent="0.25"/>
  <sheetData>
    <row r="1" spans="1:3" x14ac:dyDescent="0.25">
      <c r="A1" s="1" t="s">
        <v>0</v>
      </c>
      <c r="B1" s="1" t="s">
        <v>143</v>
      </c>
      <c r="C1" s="1" t="s">
        <v>77</v>
      </c>
    </row>
    <row r="2" spans="1:3" x14ac:dyDescent="0.25">
      <c r="A2" t="s">
        <v>7</v>
      </c>
      <c r="B2" t="s">
        <v>144</v>
      </c>
      <c r="C2">
        <v>1.149E-2</v>
      </c>
    </row>
    <row r="3" spans="1:3" x14ac:dyDescent="0.25">
      <c r="A3" t="s">
        <v>7</v>
      </c>
      <c r="B3" t="s">
        <v>145</v>
      </c>
      <c r="C3">
        <v>0.918207</v>
      </c>
    </row>
    <row r="4" spans="1:3" x14ac:dyDescent="0.25">
      <c r="A4" t="s">
        <v>7</v>
      </c>
      <c r="B4" t="s">
        <v>146</v>
      </c>
      <c r="C4">
        <v>6.9409999999999999E-2</v>
      </c>
    </row>
    <row r="5" spans="1:3" x14ac:dyDescent="0.25">
      <c r="A5" t="s">
        <v>7</v>
      </c>
      <c r="B5" t="s">
        <v>147</v>
      </c>
      <c r="C5">
        <v>8.9099999999999997E-4</v>
      </c>
    </row>
    <row r="6" spans="1:3" x14ac:dyDescent="0.25">
      <c r="A6" t="s">
        <v>8</v>
      </c>
      <c r="B6" t="s">
        <v>144</v>
      </c>
      <c r="C6">
        <v>2.3165000000000002E-2</v>
      </c>
    </row>
    <row r="7" spans="1:3" x14ac:dyDescent="0.25">
      <c r="A7" t="s">
        <v>8</v>
      </c>
      <c r="B7" t="s">
        <v>145</v>
      </c>
      <c r="C7">
        <v>0.842364</v>
      </c>
    </row>
    <row r="8" spans="1:3" x14ac:dyDescent="0.25">
      <c r="A8" t="s">
        <v>8</v>
      </c>
      <c r="B8" t="s">
        <v>146</v>
      </c>
      <c r="C8">
        <v>0.120099</v>
      </c>
    </row>
    <row r="9" spans="1:3" x14ac:dyDescent="0.25">
      <c r="A9" t="s">
        <v>8</v>
      </c>
      <c r="B9" t="s">
        <v>147</v>
      </c>
      <c r="C9">
        <v>1.4370000000000001E-2</v>
      </c>
    </row>
    <row r="10" spans="1:3" x14ac:dyDescent="0.25">
      <c r="A10" t="s">
        <v>9</v>
      </c>
      <c r="B10" t="s">
        <v>144</v>
      </c>
      <c r="C10">
        <v>2.6150000000000001E-3</v>
      </c>
    </row>
    <row r="11" spans="1:3" x14ac:dyDescent="0.25">
      <c r="A11" t="s">
        <v>9</v>
      </c>
      <c r="B11" t="s">
        <v>145</v>
      </c>
      <c r="C11">
        <v>0.98747700000000005</v>
      </c>
    </row>
    <row r="12" spans="1:3" x14ac:dyDescent="0.25">
      <c r="A12" t="s">
        <v>9</v>
      </c>
      <c r="B12" t="s">
        <v>146</v>
      </c>
      <c r="C12">
        <v>9.2239999999999996E-3</v>
      </c>
    </row>
    <row r="13" spans="1:3" x14ac:dyDescent="0.25">
      <c r="A13" t="s">
        <v>9</v>
      </c>
      <c r="B13" t="s">
        <v>147</v>
      </c>
      <c r="C13">
        <v>6.8199999999999999E-4</v>
      </c>
    </row>
    <row r="14" spans="1:3" x14ac:dyDescent="0.25">
      <c r="A14" t="s">
        <v>10</v>
      </c>
      <c r="B14" t="s">
        <v>144</v>
      </c>
      <c r="C14">
        <v>0</v>
      </c>
    </row>
    <row r="15" spans="1:3" x14ac:dyDescent="0.25">
      <c r="A15" t="s">
        <v>10</v>
      </c>
      <c r="B15" t="s">
        <v>145</v>
      </c>
      <c r="C15">
        <v>0.98883799999999999</v>
      </c>
    </row>
    <row r="16" spans="1:3" x14ac:dyDescent="0.25">
      <c r="A16" t="s">
        <v>10</v>
      </c>
      <c r="B16" t="s">
        <v>146</v>
      </c>
      <c r="C16">
        <v>1.1056E-2</v>
      </c>
    </row>
    <row r="17" spans="1:3" x14ac:dyDescent="0.25">
      <c r="A17" t="s">
        <v>10</v>
      </c>
      <c r="B17" t="s">
        <v>147</v>
      </c>
      <c r="C17">
        <v>1.05E-4</v>
      </c>
    </row>
    <row r="18" spans="1:3" x14ac:dyDescent="0.25">
      <c r="A18" t="s">
        <v>11</v>
      </c>
      <c r="B18" t="s">
        <v>144</v>
      </c>
      <c r="C18">
        <v>2.6752999999999999E-2</v>
      </c>
    </row>
    <row r="19" spans="1:3" x14ac:dyDescent="0.25">
      <c r="A19" t="s">
        <v>11</v>
      </c>
      <c r="B19" t="s">
        <v>145</v>
      </c>
      <c r="C19">
        <v>0.91535200000000005</v>
      </c>
    </row>
    <row r="20" spans="1:3" x14ac:dyDescent="0.25">
      <c r="A20" t="s">
        <v>11</v>
      </c>
      <c r="B20" t="s">
        <v>146</v>
      </c>
      <c r="C20">
        <v>2.0428999999999999E-2</v>
      </c>
    </row>
    <row r="21" spans="1:3" x14ac:dyDescent="0.25">
      <c r="A21" t="s">
        <v>11</v>
      </c>
      <c r="B21" t="s">
        <v>147</v>
      </c>
      <c r="C21">
        <v>3.7463999999999997E-2</v>
      </c>
    </row>
    <row r="22" spans="1:3" x14ac:dyDescent="0.25">
      <c r="A22" t="s">
        <v>12</v>
      </c>
      <c r="B22" t="s">
        <v>144</v>
      </c>
      <c r="C22">
        <v>1.1214999999999999E-2</v>
      </c>
    </row>
    <row r="23" spans="1:3" x14ac:dyDescent="0.25">
      <c r="A23" t="s">
        <v>12</v>
      </c>
      <c r="B23" t="s">
        <v>145</v>
      </c>
      <c r="C23">
        <v>0.94140199999999996</v>
      </c>
    </row>
    <row r="24" spans="1:3" x14ac:dyDescent="0.25">
      <c r="A24" t="s">
        <v>12</v>
      </c>
      <c r="B24" t="s">
        <v>146</v>
      </c>
      <c r="C24">
        <v>4.4755000000000003E-2</v>
      </c>
    </row>
    <row r="25" spans="1:3" x14ac:dyDescent="0.25">
      <c r="A25" t="s">
        <v>12</v>
      </c>
      <c r="B25" t="s">
        <v>147</v>
      </c>
      <c r="C25">
        <v>2.627E-3</v>
      </c>
    </row>
    <row r="26" spans="1:3" x14ac:dyDescent="0.25">
      <c r="A26" t="s">
        <v>13</v>
      </c>
      <c r="B26" t="s">
        <v>144</v>
      </c>
      <c r="C26">
        <v>9.9810000000000003E-3</v>
      </c>
    </row>
    <row r="27" spans="1:3" x14ac:dyDescent="0.25">
      <c r="A27" t="s">
        <v>13</v>
      </c>
      <c r="B27" t="s">
        <v>145</v>
      </c>
      <c r="C27">
        <v>0.93744300000000003</v>
      </c>
    </row>
    <row r="28" spans="1:3" x14ac:dyDescent="0.25">
      <c r="A28" t="s">
        <v>13</v>
      </c>
      <c r="B28" t="s">
        <v>146</v>
      </c>
      <c r="C28">
        <v>4.7800000000000002E-2</v>
      </c>
    </row>
    <row r="29" spans="1:3" x14ac:dyDescent="0.25">
      <c r="A29" t="s">
        <v>13</v>
      </c>
      <c r="B29" t="s">
        <v>147</v>
      </c>
      <c r="C29">
        <v>4.7739999999999996E-3</v>
      </c>
    </row>
    <row r="30" spans="1:3" x14ac:dyDescent="0.25">
      <c r="A30" t="s">
        <v>14</v>
      </c>
      <c r="B30" t="s">
        <v>144</v>
      </c>
      <c r="C30">
        <v>0</v>
      </c>
    </row>
    <row r="31" spans="1:3" x14ac:dyDescent="0.25">
      <c r="A31" t="s">
        <v>14</v>
      </c>
      <c r="B31" t="s">
        <v>145</v>
      </c>
      <c r="C31">
        <v>0.96756799999999998</v>
      </c>
    </row>
    <row r="32" spans="1:3" x14ac:dyDescent="0.25">
      <c r="A32" t="s">
        <v>14</v>
      </c>
      <c r="B32" t="s">
        <v>146</v>
      </c>
      <c r="C32">
        <v>3.1966000000000001E-2</v>
      </c>
    </row>
    <row r="33" spans="1:3" x14ac:dyDescent="0.25">
      <c r="A33" t="s">
        <v>14</v>
      </c>
      <c r="B33" t="s">
        <v>147</v>
      </c>
      <c r="C33">
        <v>4.64E-4</v>
      </c>
    </row>
    <row r="34" spans="1:3" x14ac:dyDescent="0.25">
      <c r="A34" t="s">
        <v>15</v>
      </c>
      <c r="B34" t="s">
        <v>144</v>
      </c>
      <c r="C34">
        <v>1.4590000000000001E-2</v>
      </c>
    </row>
    <row r="35" spans="1:3" x14ac:dyDescent="0.25">
      <c r="A35" t="s">
        <v>15</v>
      </c>
      <c r="B35" t="s">
        <v>145</v>
      </c>
      <c r="C35">
        <v>0.8911</v>
      </c>
    </row>
    <row r="36" spans="1:3" x14ac:dyDescent="0.25">
      <c r="A36" t="s">
        <v>15</v>
      </c>
      <c r="B36" t="s">
        <v>146</v>
      </c>
      <c r="C36">
        <v>4.8712999999999999E-2</v>
      </c>
    </row>
    <row r="37" spans="1:3" x14ac:dyDescent="0.25">
      <c r="A37" t="s">
        <v>15</v>
      </c>
      <c r="B37" t="s">
        <v>147</v>
      </c>
      <c r="C37">
        <v>4.5594999999999997E-2</v>
      </c>
    </row>
    <row r="38" spans="1:3" x14ac:dyDescent="0.25">
      <c r="A38" t="s">
        <v>16</v>
      </c>
      <c r="B38" t="s">
        <v>144</v>
      </c>
      <c r="C38">
        <v>2.9520000000000002E-3</v>
      </c>
    </row>
    <row r="39" spans="1:3" x14ac:dyDescent="0.25">
      <c r="A39" t="s">
        <v>16</v>
      </c>
      <c r="B39" t="s">
        <v>145</v>
      </c>
      <c r="C39">
        <v>0.98942799999999997</v>
      </c>
    </row>
    <row r="40" spans="1:3" x14ac:dyDescent="0.25">
      <c r="A40" t="s">
        <v>16</v>
      </c>
      <c r="B40" t="s">
        <v>146</v>
      </c>
      <c r="C40">
        <v>5.3369999999999997E-3</v>
      </c>
    </row>
    <row r="41" spans="1:3" x14ac:dyDescent="0.25">
      <c r="A41" t="s">
        <v>16</v>
      </c>
      <c r="B41" t="s">
        <v>147</v>
      </c>
      <c r="C41">
        <v>2.281E-3</v>
      </c>
    </row>
    <row r="42" spans="1:3" x14ac:dyDescent="0.25">
      <c r="A42" t="s">
        <v>17</v>
      </c>
      <c r="B42" t="s">
        <v>144</v>
      </c>
      <c r="C42">
        <v>6.8529999999999997E-3</v>
      </c>
    </row>
    <row r="43" spans="1:3" x14ac:dyDescent="0.25">
      <c r="A43" t="s">
        <v>17</v>
      </c>
      <c r="B43" t="s">
        <v>145</v>
      </c>
      <c r="C43">
        <v>0.94513800000000003</v>
      </c>
    </row>
    <row r="44" spans="1:3" x14ac:dyDescent="0.25">
      <c r="A44" t="s">
        <v>17</v>
      </c>
      <c r="B44" t="s">
        <v>146</v>
      </c>
      <c r="C44">
        <v>4.8006E-2</v>
      </c>
    </row>
    <row r="45" spans="1:3" x14ac:dyDescent="0.25">
      <c r="A45" t="s">
        <v>17</v>
      </c>
      <c r="B45" t="s">
        <v>147</v>
      </c>
      <c r="C45">
        <v>9.9999999999999995E-7</v>
      </c>
    </row>
    <row r="46" spans="1:3" x14ac:dyDescent="0.25">
      <c r="A46" t="s">
        <v>18</v>
      </c>
      <c r="B46" t="s">
        <v>144</v>
      </c>
      <c r="C46">
        <v>3.3090000000000001E-2</v>
      </c>
    </row>
    <row r="47" spans="1:3" x14ac:dyDescent="0.25">
      <c r="A47" t="s">
        <v>18</v>
      </c>
      <c r="B47" t="s">
        <v>145</v>
      </c>
      <c r="C47">
        <v>0.88215699999999997</v>
      </c>
    </row>
    <row r="48" spans="1:3" x14ac:dyDescent="0.25">
      <c r="A48" t="s">
        <v>18</v>
      </c>
      <c r="B48" t="s">
        <v>146</v>
      </c>
      <c r="C48">
        <v>7.7757999999999994E-2</v>
      </c>
    </row>
    <row r="49" spans="1:3" x14ac:dyDescent="0.25">
      <c r="A49" t="s">
        <v>18</v>
      </c>
      <c r="B49" t="s">
        <v>147</v>
      </c>
      <c r="C49">
        <v>6.9930000000000001E-3</v>
      </c>
    </row>
    <row r="50" spans="1:3" x14ac:dyDescent="0.25">
      <c r="A50" t="s">
        <v>19</v>
      </c>
      <c r="B50" t="s">
        <v>144</v>
      </c>
      <c r="C50">
        <v>1.0574E-2</v>
      </c>
    </row>
    <row r="51" spans="1:3" x14ac:dyDescent="0.25">
      <c r="A51" t="s">
        <v>19</v>
      </c>
      <c r="B51" t="s">
        <v>145</v>
      </c>
      <c r="C51">
        <v>0.97461399999999998</v>
      </c>
    </row>
    <row r="52" spans="1:3" x14ac:dyDescent="0.25">
      <c r="A52" t="s">
        <v>19</v>
      </c>
      <c r="B52" t="s">
        <v>146</v>
      </c>
      <c r="C52">
        <v>9.0469999999999995E-3</v>
      </c>
    </row>
    <row r="53" spans="1:3" x14ac:dyDescent="0.25">
      <c r="A53" t="s">
        <v>19</v>
      </c>
      <c r="B53" t="s">
        <v>147</v>
      </c>
      <c r="C53">
        <v>5.7629999999999999E-3</v>
      </c>
    </row>
    <row r="54" spans="1:3" x14ac:dyDescent="0.25">
      <c r="A54" t="s">
        <v>20</v>
      </c>
      <c r="B54" t="s">
        <v>144</v>
      </c>
      <c r="C54">
        <v>0</v>
      </c>
    </row>
    <row r="55" spans="1:3" x14ac:dyDescent="0.25">
      <c r="A55" t="s">
        <v>20</v>
      </c>
      <c r="B55" t="s">
        <v>145</v>
      </c>
      <c r="C55">
        <v>0.98334900000000003</v>
      </c>
    </row>
    <row r="56" spans="1:3" x14ac:dyDescent="0.25">
      <c r="A56" t="s">
        <v>20</v>
      </c>
      <c r="B56" t="s">
        <v>146</v>
      </c>
      <c r="C56">
        <v>1.5914000000000001E-2</v>
      </c>
    </row>
    <row r="57" spans="1:3" x14ac:dyDescent="0.25">
      <c r="A57" t="s">
        <v>20</v>
      </c>
      <c r="B57" t="s">
        <v>147</v>
      </c>
      <c r="C57">
        <v>7.36E-4</v>
      </c>
    </row>
    <row r="58" spans="1:3" x14ac:dyDescent="0.25">
      <c r="A58" t="s">
        <v>21</v>
      </c>
      <c r="B58" t="s">
        <v>144</v>
      </c>
      <c r="C58">
        <v>7.1869999999999998E-3</v>
      </c>
    </row>
    <row r="59" spans="1:3" x14ac:dyDescent="0.25">
      <c r="A59" t="s">
        <v>21</v>
      </c>
      <c r="B59" t="s">
        <v>145</v>
      </c>
      <c r="C59">
        <v>0.93722099999999997</v>
      </c>
    </row>
    <row r="60" spans="1:3" x14ac:dyDescent="0.25">
      <c r="A60" t="s">
        <v>21</v>
      </c>
      <c r="B60" t="s">
        <v>146</v>
      </c>
      <c r="C60">
        <v>4.6414999999999998E-2</v>
      </c>
    </row>
    <row r="61" spans="1:3" x14ac:dyDescent="0.25">
      <c r="A61" t="s">
        <v>21</v>
      </c>
      <c r="B61" t="s">
        <v>147</v>
      </c>
      <c r="C61">
        <v>9.1760000000000001E-3</v>
      </c>
    </row>
    <row r="62" spans="1:3" x14ac:dyDescent="0.25">
      <c r="A62" t="s">
        <v>22</v>
      </c>
      <c r="B62" t="s">
        <v>144</v>
      </c>
      <c r="C62">
        <v>0</v>
      </c>
    </row>
    <row r="63" spans="1:3" x14ac:dyDescent="0.25">
      <c r="A63" t="s">
        <v>22</v>
      </c>
      <c r="B63" t="s">
        <v>145</v>
      </c>
      <c r="C63">
        <v>0.91115999999999997</v>
      </c>
    </row>
    <row r="64" spans="1:3" x14ac:dyDescent="0.25">
      <c r="A64" t="s">
        <v>22</v>
      </c>
      <c r="B64" t="s">
        <v>146</v>
      </c>
      <c r="C64">
        <v>8.5403999999999994E-2</v>
      </c>
    </row>
    <row r="65" spans="1:3" x14ac:dyDescent="0.25">
      <c r="A65" t="s">
        <v>22</v>
      </c>
      <c r="B65" t="s">
        <v>147</v>
      </c>
      <c r="C65">
        <v>3.434E-3</v>
      </c>
    </row>
    <row r="66" spans="1:3" x14ac:dyDescent="0.25">
      <c r="A66" t="s">
        <v>23</v>
      </c>
      <c r="B66" t="s">
        <v>144</v>
      </c>
      <c r="C66">
        <v>3.7562999999999999E-2</v>
      </c>
    </row>
    <row r="67" spans="1:3" x14ac:dyDescent="0.25">
      <c r="A67" t="s">
        <v>23</v>
      </c>
      <c r="B67" t="s">
        <v>145</v>
      </c>
      <c r="C67">
        <v>0.87422800000000001</v>
      </c>
    </row>
    <row r="68" spans="1:3" x14ac:dyDescent="0.25">
      <c r="A68" t="s">
        <v>23</v>
      </c>
      <c r="B68" t="s">
        <v>146</v>
      </c>
      <c r="C68">
        <v>8.6867E-2</v>
      </c>
    </row>
    <row r="69" spans="1:3" x14ac:dyDescent="0.25">
      <c r="A69" t="s">
        <v>23</v>
      </c>
      <c r="B69" t="s">
        <v>147</v>
      </c>
      <c r="C69">
        <v>1.34E-3</v>
      </c>
    </row>
    <row r="70" spans="1:3" x14ac:dyDescent="0.25">
      <c r="A70" t="s">
        <v>24</v>
      </c>
      <c r="B70" t="s">
        <v>144</v>
      </c>
      <c r="C70">
        <v>1.4211E-2</v>
      </c>
    </row>
    <row r="71" spans="1:3" x14ac:dyDescent="0.25">
      <c r="A71" t="s">
        <v>24</v>
      </c>
      <c r="B71" t="s">
        <v>145</v>
      </c>
      <c r="C71">
        <v>0.89760399999999996</v>
      </c>
    </row>
    <row r="72" spans="1:3" x14ac:dyDescent="0.25">
      <c r="A72" t="s">
        <v>24</v>
      </c>
      <c r="B72" t="s">
        <v>146</v>
      </c>
      <c r="C72">
        <v>7.9002000000000003E-2</v>
      </c>
    </row>
    <row r="73" spans="1:3" x14ac:dyDescent="0.25">
      <c r="A73" t="s">
        <v>24</v>
      </c>
      <c r="B73" t="s">
        <v>147</v>
      </c>
      <c r="C73">
        <v>9.1809999999999999E-3</v>
      </c>
    </row>
    <row r="74" spans="1:3" x14ac:dyDescent="0.25">
      <c r="A74" t="s">
        <v>25</v>
      </c>
      <c r="B74" t="s">
        <v>144</v>
      </c>
      <c r="C74">
        <v>7.842E-3</v>
      </c>
    </row>
    <row r="75" spans="1:3" x14ac:dyDescent="0.25">
      <c r="A75" t="s">
        <v>25</v>
      </c>
      <c r="B75" t="s">
        <v>145</v>
      </c>
      <c r="C75">
        <v>0.94540599999999997</v>
      </c>
    </row>
    <row r="76" spans="1:3" x14ac:dyDescent="0.25">
      <c r="A76" t="s">
        <v>25</v>
      </c>
      <c r="B76" t="s">
        <v>146</v>
      </c>
      <c r="C76">
        <v>2.9409999999999999E-2</v>
      </c>
    </row>
    <row r="77" spans="1:3" x14ac:dyDescent="0.25">
      <c r="A77" t="s">
        <v>25</v>
      </c>
      <c r="B77" t="s">
        <v>147</v>
      </c>
      <c r="C77">
        <v>1.7340000000000001E-2</v>
      </c>
    </row>
    <row r="78" spans="1:3" x14ac:dyDescent="0.25">
      <c r="A78" t="s">
        <v>26</v>
      </c>
      <c r="B78" t="s">
        <v>144</v>
      </c>
      <c r="C78">
        <v>9.2849999999999999E-3</v>
      </c>
    </row>
    <row r="79" spans="1:3" x14ac:dyDescent="0.25">
      <c r="A79" t="s">
        <v>26</v>
      </c>
      <c r="B79" t="s">
        <v>145</v>
      </c>
      <c r="C79">
        <v>0.93703899999999996</v>
      </c>
    </row>
    <row r="80" spans="1:3" x14ac:dyDescent="0.25">
      <c r="A80" t="s">
        <v>26</v>
      </c>
      <c r="B80" t="s">
        <v>146</v>
      </c>
      <c r="C80">
        <v>5.1315E-2</v>
      </c>
    </row>
    <row r="81" spans="1:3" x14ac:dyDescent="0.25">
      <c r="A81" t="s">
        <v>26</v>
      </c>
      <c r="B81" t="s">
        <v>147</v>
      </c>
      <c r="C81">
        <v>2.359E-3</v>
      </c>
    </row>
    <row r="82" spans="1:3" x14ac:dyDescent="0.25">
      <c r="A82" t="s">
        <v>27</v>
      </c>
      <c r="B82" t="s">
        <v>144</v>
      </c>
      <c r="C82">
        <v>0</v>
      </c>
    </row>
    <row r="83" spans="1:3" x14ac:dyDescent="0.25">
      <c r="A83" t="s">
        <v>27</v>
      </c>
      <c r="B83" t="s">
        <v>145</v>
      </c>
      <c r="C83">
        <v>0.91681400000000002</v>
      </c>
    </row>
    <row r="84" spans="1:3" x14ac:dyDescent="0.25">
      <c r="A84" t="s">
        <v>27</v>
      </c>
      <c r="B84" t="s">
        <v>146</v>
      </c>
      <c r="C84">
        <v>7.7282000000000003E-2</v>
      </c>
    </row>
    <row r="85" spans="1:3" x14ac:dyDescent="0.25">
      <c r="A85" t="s">
        <v>27</v>
      </c>
      <c r="B85" t="s">
        <v>147</v>
      </c>
      <c r="C85">
        <v>5.9030000000000003E-3</v>
      </c>
    </row>
    <row r="86" spans="1:3" x14ac:dyDescent="0.25">
      <c r="A86" t="s">
        <v>28</v>
      </c>
      <c r="B86" t="s">
        <v>144</v>
      </c>
      <c r="C86">
        <v>0</v>
      </c>
    </row>
    <row r="87" spans="1:3" x14ac:dyDescent="0.25">
      <c r="A87" t="s">
        <v>28</v>
      </c>
      <c r="B87" t="s">
        <v>145</v>
      </c>
      <c r="C87">
        <v>0.97904599999999997</v>
      </c>
    </row>
    <row r="88" spans="1:3" x14ac:dyDescent="0.25">
      <c r="A88" t="s">
        <v>28</v>
      </c>
      <c r="B88" t="s">
        <v>146</v>
      </c>
      <c r="C88">
        <v>1.3422E-2</v>
      </c>
    </row>
    <row r="89" spans="1:3" x14ac:dyDescent="0.25">
      <c r="A89" t="s">
        <v>28</v>
      </c>
      <c r="B89" t="s">
        <v>147</v>
      </c>
      <c r="C89">
        <v>7.5310000000000004E-3</v>
      </c>
    </row>
    <row r="90" spans="1:3" x14ac:dyDescent="0.25">
      <c r="A90" t="s">
        <v>29</v>
      </c>
      <c r="B90" t="s">
        <v>144</v>
      </c>
      <c r="C90">
        <v>2.3963000000000002E-2</v>
      </c>
    </row>
    <row r="91" spans="1:3" x14ac:dyDescent="0.25">
      <c r="A91" t="s">
        <v>29</v>
      </c>
      <c r="B91" t="s">
        <v>145</v>
      </c>
      <c r="C91">
        <v>0.90541799999999995</v>
      </c>
    </row>
    <row r="92" spans="1:3" x14ac:dyDescent="0.25">
      <c r="A92" t="s">
        <v>29</v>
      </c>
      <c r="B92" t="s">
        <v>146</v>
      </c>
      <c r="C92">
        <v>3.5624999999999997E-2</v>
      </c>
    </row>
    <row r="93" spans="1:3" x14ac:dyDescent="0.25">
      <c r="A93" t="s">
        <v>29</v>
      </c>
      <c r="B93" t="s">
        <v>147</v>
      </c>
      <c r="C93">
        <v>3.4992000000000002E-2</v>
      </c>
    </row>
    <row r="94" spans="1:3" x14ac:dyDescent="0.25">
      <c r="A94" t="s">
        <v>30</v>
      </c>
      <c r="B94" t="s">
        <v>144</v>
      </c>
      <c r="C94">
        <v>2.3938000000000001E-2</v>
      </c>
    </row>
    <row r="95" spans="1:3" x14ac:dyDescent="0.25">
      <c r="A95" t="s">
        <v>30</v>
      </c>
      <c r="B95" t="s">
        <v>145</v>
      </c>
      <c r="C95">
        <v>0.81603800000000004</v>
      </c>
    </row>
    <row r="96" spans="1:3" x14ac:dyDescent="0.25">
      <c r="A96" t="s">
        <v>30</v>
      </c>
      <c r="B96" t="s">
        <v>146</v>
      </c>
      <c r="C96">
        <v>0.159244</v>
      </c>
    </row>
    <row r="97" spans="1:3" x14ac:dyDescent="0.25">
      <c r="A97" t="s">
        <v>30</v>
      </c>
      <c r="B97" t="s">
        <v>147</v>
      </c>
      <c r="C97">
        <v>7.7700000000000002E-4</v>
      </c>
    </row>
    <row r="98" spans="1:3" x14ac:dyDescent="0.25">
      <c r="A98" t="s">
        <v>31</v>
      </c>
      <c r="B98" t="s">
        <v>144</v>
      </c>
      <c r="C98">
        <v>9.8799999999999995E-4</v>
      </c>
    </row>
    <row r="99" spans="1:3" x14ac:dyDescent="0.25">
      <c r="A99" t="s">
        <v>31</v>
      </c>
      <c r="B99" t="s">
        <v>145</v>
      </c>
      <c r="C99">
        <v>0.95113099999999995</v>
      </c>
    </row>
    <row r="100" spans="1:3" x14ac:dyDescent="0.25">
      <c r="A100" t="s">
        <v>31</v>
      </c>
      <c r="B100" t="s">
        <v>146</v>
      </c>
      <c r="C100">
        <v>4.6358000000000003E-2</v>
      </c>
    </row>
    <row r="101" spans="1:3" x14ac:dyDescent="0.25">
      <c r="A101" t="s">
        <v>31</v>
      </c>
      <c r="B101" t="s">
        <v>147</v>
      </c>
      <c r="C101">
        <v>1.521E-3</v>
      </c>
    </row>
    <row r="102" spans="1:3" x14ac:dyDescent="0.25">
      <c r="A102" t="s">
        <v>32</v>
      </c>
      <c r="B102" t="s">
        <v>144</v>
      </c>
      <c r="C102">
        <v>2.6404E-2</v>
      </c>
    </row>
    <row r="103" spans="1:3" x14ac:dyDescent="0.25">
      <c r="A103" t="s">
        <v>32</v>
      </c>
      <c r="B103" t="s">
        <v>145</v>
      </c>
      <c r="C103">
        <v>0.85852700000000004</v>
      </c>
    </row>
    <row r="104" spans="1:3" x14ac:dyDescent="0.25">
      <c r="A104" t="s">
        <v>32</v>
      </c>
      <c r="B104" t="s">
        <v>146</v>
      </c>
      <c r="C104">
        <v>9.6715999999999996E-2</v>
      </c>
    </row>
    <row r="105" spans="1:3" x14ac:dyDescent="0.25">
      <c r="A105" t="s">
        <v>32</v>
      </c>
      <c r="B105" t="s">
        <v>147</v>
      </c>
      <c r="C105">
        <v>1.8350999999999999E-2</v>
      </c>
    </row>
    <row r="106" spans="1:3" x14ac:dyDescent="0.25">
      <c r="A106" t="s">
        <v>33</v>
      </c>
      <c r="B106" t="s">
        <v>144</v>
      </c>
      <c r="C106">
        <v>8.1569999999999993E-3</v>
      </c>
    </row>
    <row r="107" spans="1:3" x14ac:dyDescent="0.25">
      <c r="A107" t="s">
        <v>33</v>
      </c>
      <c r="B107" t="s">
        <v>145</v>
      </c>
      <c r="C107">
        <v>0.911273</v>
      </c>
    </row>
    <row r="108" spans="1:3" x14ac:dyDescent="0.25">
      <c r="A108" t="s">
        <v>33</v>
      </c>
      <c r="B108" t="s">
        <v>146</v>
      </c>
      <c r="C108">
        <v>5.8779999999999999E-2</v>
      </c>
    </row>
    <row r="109" spans="1:3" x14ac:dyDescent="0.25">
      <c r="A109" t="s">
        <v>33</v>
      </c>
      <c r="B109" t="s">
        <v>147</v>
      </c>
      <c r="C109">
        <v>2.1787999999999998E-2</v>
      </c>
    </row>
    <row r="110" spans="1:3" x14ac:dyDescent="0.25">
      <c r="A110" t="s">
        <v>34</v>
      </c>
      <c r="B110" t="s">
        <v>144</v>
      </c>
      <c r="C110">
        <v>1.2470000000000001E-3</v>
      </c>
    </row>
    <row r="111" spans="1:3" x14ac:dyDescent="0.25">
      <c r="A111" t="s">
        <v>34</v>
      </c>
      <c r="B111" t="s">
        <v>145</v>
      </c>
      <c r="C111">
        <v>0.99227299999999996</v>
      </c>
    </row>
    <row r="112" spans="1:3" x14ac:dyDescent="0.25">
      <c r="A112" t="s">
        <v>34</v>
      </c>
      <c r="B112" t="s">
        <v>146</v>
      </c>
      <c r="C112">
        <v>5.8979999999999996E-3</v>
      </c>
    </row>
    <row r="113" spans="1:3" x14ac:dyDescent="0.25">
      <c r="A113" t="s">
        <v>34</v>
      </c>
      <c r="B113" t="s">
        <v>147</v>
      </c>
      <c r="C113">
        <v>5.8E-4</v>
      </c>
    </row>
    <row r="114" spans="1:3" x14ac:dyDescent="0.25">
      <c r="A114" t="s">
        <v>35</v>
      </c>
      <c r="B114" t="s">
        <v>144</v>
      </c>
      <c r="C114">
        <v>4.927E-3</v>
      </c>
    </row>
    <row r="115" spans="1:3" x14ac:dyDescent="0.25">
      <c r="A115" t="s">
        <v>35</v>
      </c>
      <c r="B115" t="s">
        <v>145</v>
      </c>
      <c r="C115">
        <v>0.94494100000000003</v>
      </c>
    </row>
    <row r="116" spans="1:3" x14ac:dyDescent="0.25">
      <c r="A116" t="s">
        <v>35</v>
      </c>
      <c r="B116" t="s">
        <v>146</v>
      </c>
      <c r="C116">
        <v>4.4486999999999999E-2</v>
      </c>
    </row>
    <row r="117" spans="1:3" x14ac:dyDescent="0.25">
      <c r="A117" t="s">
        <v>35</v>
      </c>
      <c r="B117" t="s">
        <v>147</v>
      </c>
      <c r="C117">
        <v>5.6429999999999996E-3</v>
      </c>
    </row>
    <row r="118" spans="1:3" x14ac:dyDescent="0.25">
      <c r="A118" t="s">
        <v>36</v>
      </c>
      <c r="B118" t="s">
        <v>144</v>
      </c>
      <c r="C118">
        <v>0</v>
      </c>
    </row>
    <row r="119" spans="1:3" x14ac:dyDescent="0.25">
      <c r="A119" t="s">
        <v>36</v>
      </c>
      <c r="B119" t="s">
        <v>145</v>
      </c>
      <c r="C119">
        <v>0.99637699999999996</v>
      </c>
    </row>
    <row r="120" spans="1:3" x14ac:dyDescent="0.25">
      <c r="A120" t="s">
        <v>36</v>
      </c>
      <c r="B120" t="s">
        <v>146</v>
      </c>
      <c r="C120">
        <v>0</v>
      </c>
    </row>
    <row r="121" spans="1:3" x14ac:dyDescent="0.25">
      <c r="A121" t="s">
        <v>36</v>
      </c>
      <c r="B121" t="s">
        <v>147</v>
      </c>
      <c r="C121">
        <v>3.6219999999999998E-3</v>
      </c>
    </row>
  </sheetData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E5"/>
  <sheetViews>
    <sheetView workbookViewId="0"/>
  </sheetViews>
  <sheetFormatPr defaultRowHeight="15" x14ac:dyDescent="0.25"/>
  <sheetData>
    <row r="1" spans="1:5" x14ac:dyDescent="0.25">
      <c r="A1" s="1" t="s">
        <v>119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120</v>
      </c>
      <c r="B2">
        <v>308</v>
      </c>
      <c r="C2">
        <v>-9.3847749999999994E-2</v>
      </c>
      <c r="D2">
        <v>-2.9389999999999999E-2</v>
      </c>
      <c r="E2">
        <v>0</v>
      </c>
    </row>
    <row r="3" spans="1:5" x14ac:dyDescent="0.25">
      <c r="A3" t="s">
        <v>121</v>
      </c>
      <c r="B3">
        <v>317</v>
      </c>
      <c r="C3">
        <v>-9.9389000000000005E-2</v>
      </c>
      <c r="D3">
        <v>-5.9152000000000003E-2</v>
      </c>
      <c r="E3">
        <v>-2.5557E-2</v>
      </c>
    </row>
    <row r="4" spans="1:5" x14ac:dyDescent="0.25">
      <c r="A4" t="s">
        <v>122</v>
      </c>
      <c r="B4">
        <v>934</v>
      </c>
      <c r="C4">
        <v>-0.102522</v>
      </c>
      <c r="D4">
        <v>-4.5633E-2</v>
      </c>
      <c r="E4">
        <v>-1.7600000000000001E-3</v>
      </c>
    </row>
    <row r="5" spans="1:5" x14ac:dyDescent="0.25">
      <c r="A5" t="s">
        <v>123</v>
      </c>
      <c r="B5">
        <v>261</v>
      </c>
      <c r="C5">
        <v>-0.15404799999999999</v>
      </c>
      <c r="D5">
        <v>-9.9127000000000007E-2</v>
      </c>
      <c r="E5">
        <v>-3.8235999999999999E-2</v>
      </c>
    </row>
  </sheetData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E31"/>
  <sheetViews>
    <sheetView workbookViewId="0"/>
  </sheetViews>
  <sheetFormatPr defaultRowHeight="15" x14ac:dyDescent="0.25"/>
  <sheetData>
    <row r="1" spans="1:5" x14ac:dyDescent="0.25">
      <c r="A1" s="1" t="s">
        <v>0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7</v>
      </c>
      <c r="B2">
        <v>23</v>
      </c>
      <c r="C2">
        <v>-0.1171215</v>
      </c>
      <c r="D2">
        <v>-9.5455999999999999E-2</v>
      </c>
      <c r="E2">
        <v>-2.8437E-2</v>
      </c>
    </row>
    <row r="3" spans="1:5" x14ac:dyDescent="0.25">
      <c r="A3" t="s">
        <v>8</v>
      </c>
      <c r="B3">
        <v>37</v>
      </c>
      <c r="C3">
        <v>-7.1968000000000004E-2</v>
      </c>
      <c r="D3">
        <v>-4.0569000000000001E-2</v>
      </c>
      <c r="E3">
        <v>0</v>
      </c>
    </row>
    <row r="4" spans="1:5" x14ac:dyDescent="0.25">
      <c r="A4" t="s">
        <v>9</v>
      </c>
      <c r="B4">
        <v>25</v>
      </c>
      <c r="C4">
        <v>-5.8971999999999997E-2</v>
      </c>
      <c r="D4">
        <v>-2.2603999999999999E-2</v>
      </c>
      <c r="E4">
        <v>-2.875E-3</v>
      </c>
    </row>
    <row r="5" spans="1:5" x14ac:dyDescent="0.25">
      <c r="A5" t="s">
        <v>10</v>
      </c>
      <c r="B5">
        <v>26</v>
      </c>
      <c r="C5">
        <v>-3.4748000000000001E-2</v>
      </c>
      <c r="D5">
        <v>-7.4230000000000008E-3</v>
      </c>
      <c r="E5">
        <v>0</v>
      </c>
    </row>
    <row r="6" spans="1:5" x14ac:dyDescent="0.25">
      <c r="A6" t="s">
        <v>11</v>
      </c>
      <c r="B6">
        <v>13</v>
      </c>
      <c r="C6">
        <v>-7.9967999999999997E-2</v>
      </c>
      <c r="D6">
        <v>0</v>
      </c>
      <c r="E6">
        <v>0</v>
      </c>
    </row>
    <row r="7" spans="1:5" x14ac:dyDescent="0.25">
      <c r="A7" t="s">
        <v>12</v>
      </c>
      <c r="B7">
        <v>274</v>
      </c>
      <c r="C7">
        <v>-0.13223375000000001</v>
      </c>
      <c r="D7">
        <v>-7.4144000000000002E-2</v>
      </c>
      <c r="E7">
        <v>-3.5534000000000003E-2</v>
      </c>
    </row>
    <row r="8" spans="1:5" x14ac:dyDescent="0.25">
      <c r="A8" t="s">
        <v>13</v>
      </c>
      <c r="B8">
        <v>38</v>
      </c>
      <c r="C8">
        <v>-0.130102</v>
      </c>
      <c r="D8">
        <v>-3.0856999999999999E-2</v>
      </c>
      <c r="E8">
        <v>0</v>
      </c>
    </row>
    <row r="9" spans="1:5" x14ac:dyDescent="0.25">
      <c r="A9" t="s">
        <v>14</v>
      </c>
      <c r="B9">
        <v>5</v>
      </c>
      <c r="C9">
        <v>-4.2809E-2</v>
      </c>
      <c r="D9">
        <v>0</v>
      </c>
      <c r="E9">
        <v>0</v>
      </c>
    </row>
    <row r="10" spans="1:5" x14ac:dyDescent="0.25">
      <c r="A10" t="s">
        <v>15</v>
      </c>
      <c r="B10">
        <v>23</v>
      </c>
      <c r="C10">
        <v>0</v>
      </c>
      <c r="D10">
        <v>0</v>
      </c>
      <c r="E10">
        <v>0</v>
      </c>
    </row>
    <row r="11" spans="1:5" x14ac:dyDescent="0.25">
      <c r="A11" t="s">
        <v>16</v>
      </c>
      <c r="B11">
        <v>100</v>
      </c>
      <c r="C11">
        <v>-0.15311725000000001</v>
      </c>
      <c r="D11">
        <v>-0.1036675</v>
      </c>
      <c r="E11">
        <v>-6.3607499999999997E-2</v>
      </c>
    </row>
    <row r="12" spans="1:5" x14ac:dyDescent="0.25">
      <c r="A12" t="s">
        <v>17</v>
      </c>
      <c r="B12">
        <v>42</v>
      </c>
      <c r="C12">
        <v>-9.4628249999999997E-2</v>
      </c>
      <c r="D12">
        <v>-8.3290000000000003E-2</v>
      </c>
      <c r="E12">
        <v>-6.0562999999999992E-2</v>
      </c>
    </row>
    <row r="13" spans="1:5" x14ac:dyDescent="0.25">
      <c r="A13" t="s">
        <v>18</v>
      </c>
      <c r="B13">
        <v>375</v>
      </c>
      <c r="C13">
        <v>-6.2452250000000001E-2</v>
      </c>
      <c r="D13">
        <v>-2.26255E-2</v>
      </c>
      <c r="E13">
        <v>0</v>
      </c>
    </row>
    <row r="14" spans="1:5" x14ac:dyDescent="0.25">
      <c r="A14" t="s">
        <v>19</v>
      </c>
      <c r="B14">
        <v>14</v>
      </c>
      <c r="C14">
        <v>-8.3617750000000005E-2</v>
      </c>
      <c r="D14">
        <v>-3.2263E-2</v>
      </c>
      <c r="E14">
        <v>-1.80375E-3</v>
      </c>
    </row>
    <row r="15" spans="1:5" x14ac:dyDescent="0.25">
      <c r="A15" t="s">
        <v>20</v>
      </c>
      <c r="B15">
        <v>20</v>
      </c>
      <c r="C15">
        <v>-5.5967250000000003E-2</v>
      </c>
      <c r="D15">
        <v>-3.8209E-2</v>
      </c>
      <c r="E15">
        <v>0</v>
      </c>
    </row>
    <row r="16" spans="1:5" x14ac:dyDescent="0.25">
      <c r="A16" t="s">
        <v>21</v>
      </c>
      <c r="B16">
        <v>105</v>
      </c>
      <c r="C16">
        <v>-6.3466999999999996E-2</v>
      </c>
      <c r="D16">
        <v>-2.6398999999999999E-2</v>
      </c>
      <c r="E16">
        <v>0</v>
      </c>
    </row>
    <row r="17" spans="1:5" x14ac:dyDescent="0.25">
      <c r="A17" t="s">
        <v>22</v>
      </c>
      <c r="B17">
        <v>8</v>
      </c>
      <c r="C17">
        <v>-0.12751725</v>
      </c>
      <c r="D17">
        <v>-0.11922149999999999</v>
      </c>
      <c r="E17">
        <v>-0.10383375</v>
      </c>
    </row>
    <row r="18" spans="1:5" x14ac:dyDescent="0.25">
      <c r="A18" t="s">
        <v>23</v>
      </c>
      <c r="B18">
        <v>63</v>
      </c>
      <c r="C18">
        <v>-0.13805700000000001</v>
      </c>
      <c r="D18">
        <v>-9.3136999999999998E-2</v>
      </c>
      <c r="E18">
        <v>-5.6482499999999998E-2</v>
      </c>
    </row>
    <row r="19" spans="1:5" x14ac:dyDescent="0.25">
      <c r="A19" t="s">
        <v>24</v>
      </c>
      <c r="B19">
        <v>26</v>
      </c>
      <c r="C19">
        <v>-6.0420249999999988E-2</v>
      </c>
      <c r="D19">
        <v>-4.1998999999999988E-2</v>
      </c>
      <c r="E19">
        <v>-8.8322499999999998E-3</v>
      </c>
    </row>
    <row r="20" spans="1:5" x14ac:dyDescent="0.25">
      <c r="A20" t="s">
        <v>25</v>
      </c>
      <c r="B20">
        <v>5</v>
      </c>
      <c r="C20">
        <v>-3.2515000000000002E-2</v>
      </c>
      <c r="D20">
        <v>0</v>
      </c>
      <c r="E20">
        <v>0</v>
      </c>
    </row>
    <row r="21" spans="1:5" x14ac:dyDescent="0.25">
      <c r="A21" t="s">
        <v>26</v>
      </c>
      <c r="B21">
        <v>234</v>
      </c>
      <c r="C21">
        <v>-0.15941250000000001</v>
      </c>
      <c r="D21">
        <v>-0.117343</v>
      </c>
      <c r="E21">
        <v>-6.7413999999999988E-2</v>
      </c>
    </row>
    <row r="22" spans="1:5" x14ac:dyDescent="0.25">
      <c r="A22" t="s">
        <v>27</v>
      </c>
      <c r="B22">
        <v>3</v>
      </c>
      <c r="C22">
        <v>-1.6965999999999998E-2</v>
      </c>
      <c r="D22">
        <v>0</v>
      </c>
      <c r="E22">
        <v>0</v>
      </c>
    </row>
    <row r="23" spans="1:5" x14ac:dyDescent="0.25">
      <c r="A23" t="s">
        <v>28</v>
      </c>
      <c r="B23">
        <v>48</v>
      </c>
      <c r="C23">
        <v>-0.19358675</v>
      </c>
      <c r="D23">
        <v>-9.1851500000000003E-2</v>
      </c>
      <c r="E23">
        <v>-5.9099999999999995E-4</v>
      </c>
    </row>
    <row r="24" spans="1:5" x14ac:dyDescent="0.25">
      <c r="A24" t="s">
        <v>29</v>
      </c>
      <c r="B24">
        <v>61</v>
      </c>
      <c r="C24">
        <v>-8.7173E-2</v>
      </c>
      <c r="D24">
        <v>-3.0141999999999999E-2</v>
      </c>
      <c r="E24">
        <v>0</v>
      </c>
    </row>
    <row r="25" spans="1:5" x14ac:dyDescent="0.25">
      <c r="A25" t="s">
        <v>30</v>
      </c>
      <c r="B25">
        <v>54</v>
      </c>
      <c r="C25">
        <v>-0.10435949999999999</v>
      </c>
      <c r="D25">
        <v>-1.19005E-2</v>
      </c>
      <c r="E25">
        <v>0</v>
      </c>
    </row>
    <row r="26" spans="1:5" x14ac:dyDescent="0.25">
      <c r="A26" t="s">
        <v>31</v>
      </c>
      <c r="B26">
        <v>47</v>
      </c>
      <c r="C26">
        <v>-9.7423499999999996E-2</v>
      </c>
      <c r="D26">
        <v>-6.3586000000000004E-2</v>
      </c>
      <c r="E26">
        <v>-2.23485E-2</v>
      </c>
    </row>
    <row r="27" spans="1:5" x14ac:dyDescent="0.25">
      <c r="A27" t="s">
        <v>32</v>
      </c>
      <c r="B27">
        <v>31</v>
      </c>
      <c r="C27">
        <v>-0.1365295</v>
      </c>
      <c r="D27">
        <v>-9.5979999999999996E-2</v>
      </c>
      <c r="E27">
        <v>-4.9423500000000002E-2</v>
      </c>
    </row>
    <row r="28" spans="1:5" x14ac:dyDescent="0.25">
      <c r="A28" t="s">
        <v>33</v>
      </c>
      <c r="B28">
        <v>19</v>
      </c>
      <c r="C28">
        <v>-6.4583500000000002E-2</v>
      </c>
      <c r="D28">
        <v>-3.7141E-2</v>
      </c>
      <c r="E28">
        <v>-9.7040000000000008E-3</v>
      </c>
    </row>
    <row r="29" spans="1:5" x14ac:dyDescent="0.25">
      <c r="A29" t="s">
        <v>34</v>
      </c>
      <c r="B29">
        <v>85</v>
      </c>
      <c r="C29">
        <v>-5.5377000000000003E-2</v>
      </c>
      <c r="D29">
        <v>-2.9814E-2</v>
      </c>
      <c r="E29">
        <v>0</v>
      </c>
    </row>
    <row r="30" spans="1:5" x14ac:dyDescent="0.25">
      <c r="A30" t="s">
        <v>35</v>
      </c>
      <c r="B30">
        <v>10</v>
      </c>
      <c r="C30">
        <v>-7.7221250000000005E-2</v>
      </c>
      <c r="D30">
        <v>-6.4245999999999998E-2</v>
      </c>
      <c r="E30">
        <v>-4.7675000000000001E-4</v>
      </c>
    </row>
    <row r="31" spans="1:5" x14ac:dyDescent="0.25">
      <c r="A31" t="s">
        <v>36</v>
      </c>
      <c r="B31">
        <v>6</v>
      </c>
      <c r="C31">
        <v>-0.128604</v>
      </c>
      <c r="D31">
        <v>-7.1567000000000006E-2</v>
      </c>
      <c r="E31">
        <v>-1.618375E-2</v>
      </c>
    </row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E30"/>
  <sheetViews>
    <sheetView workbookViewId="0"/>
  </sheetViews>
  <sheetFormatPr defaultRowHeight="15" x14ac:dyDescent="0.25"/>
  <sheetData>
    <row r="1" spans="1:5" x14ac:dyDescent="0.25">
      <c r="A1" s="1" t="s">
        <v>148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7</v>
      </c>
      <c r="B2">
        <v>26</v>
      </c>
      <c r="C2">
        <v>-8.7543999999999997E-2</v>
      </c>
      <c r="D2">
        <v>-3.2133000000000002E-2</v>
      </c>
      <c r="E2">
        <v>-9.6524999999999996E-4</v>
      </c>
    </row>
    <row r="3" spans="1:5" x14ac:dyDescent="0.25">
      <c r="A3" t="s">
        <v>8</v>
      </c>
      <c r="B3">
        <v>27</v>
      </c>
      <c r="C3">
        <v>-2.4972500000000002E-2</v>
      </c>
      <c r="D3">
        <v>3.8358000000000003E-2</v>
      </c>
      <c r="E3">
        <v>9.926299999999999E-2</v>
      </c>
    </row>
    <row r="4" spans="1:5" x14ac:dyDescent="0.25">
      <c r="A4" t="s">
        <v>9</v>
      </c>
      <c r="B4">
        <v>10</v>
      </c>
      <c r="C4">
        <v>-7.6710749999999994E-2</v>
      </c>
      <c r="D4">
        <v>2.4859999999999991E-3</v>
      </c>
      <c r="E4">
        <v>0.17361275000000001</v>
      </c>
    </row>
    <row r="5" spans="1:5" x14ac:dyDescent="0.25">
      <c r="A5" t="s">
        <v>10</v>
      </c>
      <c r="B5">
        <v>11</v>
      </c>
      <c r="C5">
        <v>5.5945000000000014E-3</v>
      </c>
      <c r="D5">
        <v>9.8340999999999998E-2</v>
      </c>
      <c r="E5">
        <v>0.17294899999999999</v>
      </c>
    </row>
    <row r="6" spans="1:5" x14ac:dyDescent="0.25">
      <c r="A6" t="s">
        <v>11</v>
      </c>
      <c r="B6">
        <v>14</v>
      </c>
      <c r="C6">
        <v>-8.6464999999999997E-3</v>
      </c>
      <c r="D6">
        <v>2.0073000000000001E-2</v>
      </c>
      <c r="E6">
        <v>0.106518</v>
      </c>
    </row>
    <row r="7" spans="1:5" x14ac:dyDescent="0.25">
      <c r="A7" t="s">
        <v>12</v>
      </c>
      <c r="B7">
        <v>170</v>
      </c>
      <c r="C7">
        <v>-7.5397500000000006E-2</v>
      </c>
      <c r="D7">
        <v>-2.1534500000000002E-2</v>
      </c>
      <c r="E7">
        <v>3.022E-2</v>
      </c>
    </row>
    <row r="8" spans="1:5" x14ac:dyDescent="0.25">
      <c r="A8" t="s">
        <v>13</v>
      </c>
      <c r="B8">
        <v>27</v>
      </c>
      <c r="C8">
        <v>-8.8401499999999994E-2</v>
      </c>
      <c r="D8">
        <v>-3.2200000000000002E-3</v>
      </c>
      <c r="E8">
        <v>4.1811000000000001E-2</v>
      </c>
    </row>
    <row r="9" spans="1:5" x14ac:dyDescent="0.25">
      <c r="A9" t="s">
        <v>15</v>
      </c>
      <c r="B9">
        <v>15</v>
      </c>
      <c r="C9">
        <v>-3.6841499999999999E-2</v>
      </c>
      <c r="D9">
        <v>5.1310000000000001E-2</v>
      </c>
      <c r="E9">
        <v>0.28731950000000001</v>
      </c>
    </row>
    <row r="10" spans="1:5" x14ac:dyDescent="0.25">
      <c r="A10" t="s">
        <v>16</v>
      </c>
      <c r="B10">
        <v>88</v>
      </c>
      <c r="C10">
        <v>-7.8867499999999997E-3</v>
      </c>
      <c r="D10">
        <v>7.1720499999999993E-2</v>
      </c>
      <c r="E10">
        <v>0.14432025000000001</v>
      </c>
    </row>
    <row r="11" spans="1:5" x14ac:dyDescent="0.25">
      <c r="A11" t="s">
        <v>17</v>
      </c>
      <c r="B11">
        <v>10</v>
      </c>
      <c r="C11">
        <v>-5.2762499999999997E-2</v>
      </c>
      <c r="D11">
        <v>-2.010500000000001E-3</v>
      </c>
      <c r="E11">
        <v>6.4834500000000003E-2</v>
      </c>
    </row>
    <row r="12" spans="1:5" x14ac:dyDescent="0.25">
      <c r="A12" t="s">
        <v>18</v>
      </c>
      <c r="B12">
        <v>232</v>
      </c>
      <c r="C12">
        <v>-7.4141499999999999E-2</v>
      </c>
      <c r="D12">
        <v>3.1960000000000001E-3</v>
      </c>
      <c r="E12">
        <v>0.11125425</v>
      </c>
    </row>
    <row r="13" spans="1:5" x14ac:dyDescent="0.25">
      <c r="A13" t="s">
        <v>19</v>
      </c>
      <c r="B13">
        <v>10</v>
      </c>
      <c r="C13">
        <v>-0.22993</v>
      </c>
      <c r="D13">
        <v>-0.120598</v>
      </c>
      <c r="E13">
        <v>7.6035250000000013E-2</v>
      </c>
    </row>
    <row r="14" spans="1:5" x14ac:dyDescent="0.25">
      <c r="A14" t="s">
        <v>20</v>
      </c>
      <c r="B14">
        <v>14</v>
      </c>
      <c r="C14">
        <v>-9.9639749999999999E-2</v>
      </c>
      <c r="D14">
        <v>7.6474500000000001E-2</v>
      </c>
      <c r="E14">
        <v>0.1240585</v>
      </c>
    </row>
    <row r="15" spans="1:5" x14ac:dyDescent="0.25">
      <c r="A15" t="s">
        <v>21</v>
      </c>
      <c r="B15">
        <v>46</v>
      </c>
      <c r="C15">
        <v>-0.13987174999999999</v>
      </c>
      <c r="D15">
        <v>4.5377000000000001E-2</v>
      </c>
      <c r="E15">
        <v>0.17852425</v>
      </c>
    </row>
    <row r="16" spans="1:5" x14ac:dyDescent="0.25">
      <c r="A16" t="s">
        <v>22</v>
      </c>
      <c r="B16">
        <v>4</v>
      </c>
      <c r="C16">
        <v>0.1173675</v>
      </c>
      <c r="D16">
        <v>0.13623399999999999</v>
      </c>
      <c r="E16">
        <v>0.16780700000000001</v>
      </c>
    </row>
    <row r="17" spans="1:5" x14ac:dyDescent="0.25">
      <c r="A17" t="s">
        <v>23</v>
      </c>
      <c r="B17">
        <v>39</v>
      </c>
      <c r="C17">
        <v>-0.16926450000000001</v>
      </c>
      <c r="D17">
        <v>-1.4246999999999999E-2</v>
      </c>
      <c r="E17">
        <v>0.109253</v>
      </c>
    </row>
    <row r="18" spans="1:5" x14ac:dyDescent="0.25">
      <c r="A18" t="s">
        <v>24</v>
      </c>
      <c r="B18">
        <v>16</v>
      </c>
      <c r="C18">
        <v>-9.61365E-2</v>
      </c>
      <c r="D18">
        <v>-6.0371000000000001E-2</v>
      </c>
      <c r="E18">
        <v>0.22065275000000001</v>
      </c>
    </row>
    <row r="19" spans="1:5" x14ac:dyDescent="0.25">
      <c r="A19" t="s">
        <v>25</v>
      </c>
      <c r="B19">
        <v>3</v>
      </c>
      <c r="C19">
        <v>-5.4894499999999999E-2</v>
      </c>
      <c r="D19">
        <v>1.5195999999999999E-2</v>
      </c>
      <c r="E19">
        <v>0.19000300000000001</v>
      </c>
    </row>
    <row r="20" spans="1:5" x14ac:dyDescent="0.25">
      <c r="A20" t="s">
        <v>26</v>
      </c>
      <c r="B20">
        <v>51</v>
      </c>
      <c r="C20">
        <v>-0.23537649999999999</v>
      </c>
      <c r="D20">
        <v>-2.528E-2</v>
      </c>
      <c r="E20">
        <v>7.3584999999999998E-2</v>
      </c>
    </row>
    <row r="21" spans="1:5" x14ac:dyDescent="0.25">
      <c r="A21" t="s">
        <v>28</v>
      </c>
      <c r="B21">
        <v>15</v>
      </c>
      <c r="C21">
        <v>-0.1482155</v>
      </c>
      <c r="D21">
        <v>-3.1870999999999997E-2</v>
      </c>
      <c r="E21">
        <v>2.9780000000000001E-2</v>
      </c>
    </row>
    <row r="22" spans="1:5" x14ac:dyDescent="0.25">
      <c r="A22" t="s">
        <v>29</v>
      </c>
      <c r="B22">
        <v>34</v>
      </c>
      <c r="C22">
        <v>-7.8875500000000001E-2</v>
      </c>
      <c r="D22">
        <v>2.92E-4</v>
      </c>
      <c r="E22">
        <v>5.6744250000000003E-2</v>
      </c>
    </row>
    <row r="23" spans="1:5" x14ac:dyDescent="0.25">
      <c r="A23" t="s">
        <v>30</v>
      </c>
      <c r="B23">
        <v>22</v>
      </c>
      <c r="C23">
        <v>5.2447750000000001E-2</v>
      </c>
      <c r="D23">
        <v>8.7837999999999999E-2</v>
      </c>
      <c r="E23">
        <v>0.20223550000000001</v>
      </c>
    </row>
    <row r="24" spans="1:5" x14ac:dyDescent="0.25">
      <c r="A24" t="s">
        <v>149</v>
      </c>
      <c r="B24">
        <v>4</v>
      </c>
      <c r="C24">
        <v>-0.13078400000000001</v>
      </c>
      <c r="D24">
        <v>1.5455E-3</v>
      </c>
      <c r="E24">
        <v>1.013825E-2</v>
      </c>
    </row>
    <row r="25" spans="1:5" x14ac:dyDescent="0.25">
      <c r="A25" t="s">
        <v>31</v>
      </c>
      <c r="B25">
        <v>22</v>
      </c>
      <c r="C25">
        <v>6.2858999999999998E-2</v>
      </c>
      <c r="D25">
        <v>0.11568000000000001</v>
      </c>
      <c r="E25">
        <v>0.151778</v>
      </c>
    </row>
    <row r="26" spans="1:5" x14ac:dyDescent="0.25">
      <c r="A26" t="s">
        <v>32</v>
      </c>
      <c r="B26">
        <v>17</v>
      </c>
      <c r="C26">
        <v>-0.43840099999999999</v>
      </c>
      <c r="D26">
        <v>-0.14736199999999999</v>
      </c>
      <c r="E26">
        <v>2.1493999999999999E-2</v>
      </c>
    </row>
    <row r="27" spans="1:5" x14ac:dyDescent="0.25">
      <c r="A27" t="s">
        <v>33</v>
      </c>
      <c r="B27">
        <v>12</v>
      </c>
      <c r="C27">
        <v>3.9253499999999997E-2</v>
      </c>
      <c r="D27">
        <v>9.2582999999999999E-2</v>
      </c>
      <c r="E27">
        <v>0.24295325000000001</v>
      </c>
    </row>
    <row r="28" spans="1:5" x14ac:dyDescent="0.25">
      <c r="A28" t="s">
        <v>34</v>
      </c>
      <c r="B28">
        <v>51</v>
      </c>
      <c r="C28">
        <v>0</v>
      </c>
      <c r="D28">
        <v>0</v>
      </c>
      <c r="E28">
        <v>9.8823999999999995E-2</v>
      </c>
    </row>
    <row r="29" spans="1:5" x14ac:dyDescent="0.25">
      <c r="A29" t="s">
        <v>35</v>
      </c>
      <c r="B29">
        <v>13</v>
      </c>
      <c r="C29">
        <v>2.3635E-2</v>
      </c>
      <c r="D29">
        <v>6.3309000000000004E-2</v>
      </c>
      <c r="E29">
        <v>0.13964299999999999</v>
      </c>
    </row>
    <row r="30" spans="1:5" x14ac:dyDescent="0.25">
      <c r="A30" t="s">
        <v>36</v>
      </c>
      <c r="B30">
        <v>9</v>
      </c>
      <c r="C30">
        <v>-1.2904000000000001E-2</v>
      </c>
      <c r="D30">
        <v>2.3479E-2</v>
      </c>
      <c r="E30">
        <v>0.14879600000000001</v>
      </c>
    </row>
  </sheetData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E5"/>
  <sheetViews>
    <sheetView workbookViewId="0"/>
  </sheetViews>
  <sheetFormatPr defaultRowHeight="15" x14ac:dyDescent="0.25"/>
  <sheetData>
    <row r="1" spans="1:5" x14ac:dyDescent="0.25">
      <c r="A1" s="1" t="s">
        <v>119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120</v>
      </c>
      <c r="B2">
        <v>376</v>
      </c>
      <c r="C2">
        <v>3.6000000000000002E-4</v>
      </c>
      <c r="D2">
        <v>5.7849999999999999E-2</v>
      </c>
      <c r="E2">
        <v>0.22566725000000001</v>
      </c>
    </row>
    <row r="3" spans="1:5" x14ac:dyDescent="0.25">
      <c r="A3" t="s">
        <v>121</v>
      </c>
      <c r="B3">
        <v>385</v>
      </c>
      <c r="C3">
        <v>0</v>
      </c>
      <c r="D3">
        <v>5.1185000000000001E-2</v>
      </c>
      <c r="E3">
        <v>0.241755</v>
      </c>
    </row>
    <row r="4" spans="1:5" x14ac:dyDescent="0.25">
      <c r="A4" t="s">
        <v>122</v>
      </c>
      <c r="B4">
        <v>1268</v>
      </c>
      <c r="C4">
        <v>0</v>
      </c>
      <c r="D4">
        <v>1.3228500000000001E-2</v>
      </c>
      <c r="E4">
        <v>9.0209250000000005E-2</v>
      </c>
    </row>
    <row r="5" spans="1:5" x14ac:dyDescent="0.25">
      <c r="A5" t="s">
        <v>123</v>
      </c>
      <c r="B5">
        <v>298</v>
      </c>
      <c r="C5">
        <v>0</v>
      </c>
      <c r="D5">
        <v>4.0404999999999998E-3</v>
      </c>
      <c r="E5">
        <v>6.9864750000000003E-2</v>
      </c>
    </row>
  </sheetData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E31"/>
  <sheetViews>
    <sheetView workbookViewId="0"/>
  </sheetViews>
  <sheetFormatPr defaultRowHeight="15" x14ac:dyDescent="0.25"/>
  <sheetData>
    <row r="1" spans="1:5" x14ac:dyDescent="0.25">
      <c r="A1" s="1" t="s">
        <v>0</v>
      </c>
      <c r="B1" s="1" t="s">
        <v>40</v>
      </c>
      <c r="C1" s="1" t="s">
        <v>41</v>
      </c>
      <c r="D1" s="1" t="s">
        <v>42</v>
      </c>
      <c r="E1" s="1" t="s">
        <v>43</v>
      </c>
    </row>
    <row r="2" spans="1:5" x14ac:dyDescent="0.25">
      <c r="A2" t="s">
        <v>7</v>
      </c>
      <c r="B2">
        <v>32</v>
      </c>
      <c r="C2">
        <v>3.8428749999999998E-2</v>
      </c>
      <c r="D2">
        <v>0.19214500000000001</v>
      </c>
      <c r="E2">
        <v>0.40408450000000001</v>
      </c>
    </row>
    <row r="3" spans="1:5" x14ac:dyDescent="0.25">
      <c r="A3" t="s">
        <v>8</v>
      </c>
      <c r="B3">
        <v>58</v>
      </c>
      <c r="C3">
        <v>0</v>
      </c>
      <c r="D3">
        <v>4.0756000000000001E-2</v>
      </c>
      <c r="E3">
        <v>0.16487099999999999</v>
      </c>
    </row>
    <row r="4" spans="1:5" x14ac:dyDescent="0.25">
      <c r="A4" t="s">
        <v>9</v>
      </c>
      <c r="B4">
        <v>27</v>
      </c>
      <c r="C4">
        <v>0</v>
      </c>
      <c r="D4">
        <v>4.5710000000000001E-2</v>
      </c>
      <c r="E4">
        <v>0.23943800000000001</v>
      </c>
    </row>
    <row r="5" spans="1:5" x14ac:dyDescent="0.25">
      <c r="A5" t="s">
        <v>10</v>
      </c>
      <c r="B5">
        <v>32</v>
      </c>
      <c r="C5">
        <v>0</v>
      </c>
      <c r="D5">
        <v>0</v>
      </c>
      <c r="E5">
        <v>3.2176499999999997E-2</v>
      </c>
    </row>
    <row r="6" spans="1:5" x14ac:dyDescent="0.25">
      <c r="A6" t="s">
        <v>11</v>
      </c>
      <c r="B6">
        <v>22</v>
      </c>
      <c r="C6">
        <v>1.92E-4</v>
      </c>
      <c r="D6">
        <v>8.9539499999999994E-2</v>
      </c>
      <c r="E6">
        <v>0.42876124999999998</v>
      </c>
    </row>
    <row r="7" spans="1:5" x14ac:dyDescent="0.25">
      <c r="A7" t="s">
        <v>12</v>
      </c>
      <c r="B7">
        <v>334</v>
      </c>
      <c r="C7">
        <v>1.4273249999999999E-2</v>
      </c>
      <c r="D7">
        <v>7.2533E-2</v>
      </c>
      <c r="E7">
        <v>0.20078725</v>
      </c>
    </row>
    <row r="8" spans="1:5" x14ac:dyDescent="0.25">
      <c r="A8" t="s">
        <v>13</v>
      </c>
      <c r="B8">
        <v>70</v>
      </c>
      <c r="C8">
        <v>0</v>
      </c>
      <c r="D8">
        <v>0</v>
      </c>
      <c r="E8">
        <v>2.4250250000000001E-2</v>
      </c>
    </row>
    <row r="9" spans="1:5" x14ac:dyDescent="0.25">
      <c r="A9" t="s">
        <v>14</v>
      </c>
      <c r="B9">
        <v>9</v>
      </c>
      <c r="C9">
        <v>7.6350000000000003E-3</v>
      </c>
      <c r="D9">
        <v>3.4133999999999998E-2</v>
      </c>
      <c r="E9">
        <v>0.275476</v>
      </c>
    </row>
    <row r="10" spans="1:5" x14ac:dyDescent="0.25">
      <c r="A10" t="s">
        <v>15</v>
      </c>
      <c r="B10">
        <v>31</v>
      </c>
      <c r="C10">
        <v>0</v>
      </c>
      <c r="D10">
        <v>0</v>
      </c>
      <c r="E10">
        <v>1.2397999999999999E-2</v>
      </c>
    </row>
    <row r="11" spans="1:5" x14ac:dyDescent="0.25">
      <c r="A11" t="s">
        <v>16</v>
      </c>
      <c r="B11">
        <v>140</v>
      </c>
      <c r="C11">
        <v>0</v>
      </c>
      <c r="D11">
        <v>1.8710000000000001E-2</v>
      </c>
      <c r="E11">
        <v>0.13666325000000001</v>
      </c>
    </row>
    <row r="12" spans="1:5" x14ac:dyDescent="0.25">
      <c r="A12" t="s">
        <v>17</v>
      </c>
      <c r="B12">
        <v>43</v>
      </c>
      <c r="C12">
        <v>6.5529999999999998E-3</v>
      </c>
      <c r="D12">
        <v>1.1963E-2</v>
      </c>
      <c r="E12">
        <v>5.6196999999999997E-2</v>
      </c>
    </row>
    <row r="13" spans="1:5" x14ac:dyDescent="0.25">
      <c r="A13" t="s">
        <v>18</v>
      </c>
      <c r="B13">
        <v>439</v>
      </c>
      <c r="C13">
        <v>0</v>
      </c>
      <c r="D13">
        <v>5.1190000000000003E-3</v>
      </c>
      <c r="E13">
        <v>5.2607000000000001E-2</v>
      </c>
    </row>
    <row r="14" spans="1:5" x14ac:dyDescent="0.25">
      <c r="A14" t="s">
        <v>19</v>
      </c>
      <c r="B14">
        <v>14</v>
      </c>
      <c r="C14">
        <v>2.8972000000000001E-2</v>
      </c>
      <c r="D14">
        <v>9.3190500000000009E-2</v>
      </c>
      <c r="E14">
        <v>0.17975274999999999</v>
      </c>
    </row>
    <row r="15" spans="1:5" x14ac:dyDescent="0.25">
      <c r="A15" t="s">
        <v>20</v>
      </c>
      <c r="B15">
        <v>22</v>
      </c>
      <c r="C15">
        <v>0.1030855</v>
      </c>
      <c r="D15">
        <v>0.19767899999999999</v>
      </c>
      <c r="E15">
        <v>0.68907775000000004</v>
      </c>
    </row>
    <row r="16" spans="1:5" x14ac:dyDescent="0.25">
      <c r="A16" t="s">
        <v>21</v>
      </c>
      <c r="B16">
        <v>172</v>
      </c>
      <c r="C16">
        <v>0</v>
      </c>
      <c r="D16">
        <v>1.0597499999999999E-2</v>
      </c>
      <c r="E16">
        <v>0.14487225000000001</v>
      </c>
    </row>
    <row r="17" spans="1:5" x14ac:dyDescent="0.25">
      <c r="A17" t="s">
        <v>22</v>
      </c>
      <c r="B17">
        <v>8</v>
      </c>
      <c r="C17">
        <v>3.5122500000000002E-3</v>
      </c>
      <c r="D17">
        <v>1.8332500000000002E-2</v>
      </c>
      <c r="E17">
        <v>3.4072499999999999E-2</v>
      </c>
    </row>
    <row r="18" spans="1:5" x14ac:dyDescent="0.25">
      <c r="A18" t="s">
        <v>23</v>
      </c>
      <c r="B18">
        <v>85</v>
      </c>
      <c r="C18">
        <v>1.5921999999999999E-2</v>
      </c>
      <c r="D18">
        <v>6.4913999999999999E-2</v>
      </c>
      <c r="E18">
        <v>0.141399</v>
      </c>
    </row>
    <row r="19" spans="1:5" x14ac:dyDescent="0.25">
      <c r="A19" t="s">
        <v>24</v>
      </c>
      <c r="B19">
        <v>31</v>
      </c>
      <c r="C19">
        <v>0</v>
      </c>
      <c r="D19">
        <v>2.0369000000000002E-2</v>
      </c>
      <c r="E19">
        <v>0.2493215</v>
      </c>
    </row>
    <row r="20" spans="1:5" x14ac:dyDescent="0.25">
      <c r="A20" t="s">
        <v>25</v>
      </c>
      <c r="B20">
        <v>7</v>
      </c>
      <c r="C20">
        <v>1.5158E-2</v>
      </c>
      <c r="D20">
        <v>9.1198000000000001E-2</v>
      </c>
      <c r="E20">
        <v>0.64395399999999992</v>
      </c>
    </row>
    <row r="21" spans="1:5" x14ac:dyDescent="0.25">
      <c r="A21" t="s">
        <v>26</v>
      </c>
      <c r="B21">
        <v>257</v>
      </c>
      <c r="C21">
        <v>0</v>
      </c>
      <c r="D21">
        <v>0</v>
      </c>
      <c r="E21">
        <v>6.0179000000000003E-2</v>
      </c>
    </row>
    <row r="22" spans="1:5" x14ac:dyDescent="0.25">
      <c r="A22" t="s">
        <v>27</v>
      </c>
      <c r="B22">
        <v>6</v>
      </c>
      <c r="C22">
        <v>5.4414249999999997E-2</v>
      </c>
      <c r="D22">
        <v>6.2609999999999999E-2</v>
      </c>
      <c r="E22">
        <v>9.32645E-2</v>
      </c>
    </row>
    <row r="23" spans="1:5" x14ac:dyDescent="0.25">
      <c r="A23" t="s">
        <v>28</v>
      </c>
      <c r="B23">
        <v>68</v>
      </c>
      <c r="C23">
        <v>0</v>
      </c>
      <c r="D23">
        <v>0</v>
      </c>
      <c r="E23">
        <v>9.4204249999999989E-2</v>
      </c>
    </row>
    <row r="24" spans="1:5" x14ac:dyDescent="0.25">
      <c r="A24" t="s">
        <v>29</v>
      </c>
      <c r="B24">
        <v>110</v>
      </c>
      <c r="C24">
        <v>1.0004000000000001E-2</v>
      </c>
      <c r="D24">
        <v>3.9985999999999987E-2</v>
      </c>
      <c r="E24">
        <v>0.13221474999999999</v>
      </c>
    </row>
    <row r="25" spans="1:5" x14ac:dyDescent="0.25">
      <c r="A25" t="s">
        <v>30</v>
      </c>
      <c r="B25">
        <v>60</v>
      </c>
      <c r="C25">
        <v>0</v>
      </c>
      <c r="D25">
        <v>0</v>
      </c>
      <c r="E25">
        <v>8.45775E-2</v>
      </c>
    </row>
    <row r="26" spans="1:5" x14ac:dyDescent="0.25">
      <c r="A26" t="s">
        <v>31</v>
      </c>
      <c r="B26">
        <v>51</v>
      </c>
      <c r="C26">
        <v>2.4653499999999998E-2</v>
      </c>
      <c r="D26">
        <v>7.4579000000000006E-2</v>
      </c>
      <c r="E26">
        <v>0.3392675</v>
      </c>
    </row>
    <row r="27" spans="1:5" x14ac:dyDescent="0.25">
      <c r="A27" t="s">
        <v>32</v>
      </c>
      <c r="B27">
        <v>37</v>
      </c>
      <c r="C27">
        <v>3.7889999999999998E-3</v>
      </c>
      <c r="D27">
        <v>8.5606000000000002E-2</v>
      </c>
      <c r="E27">
        <v>0.171793</v>
      </c>
    </row>
    <row r="28" spans="1:5" x14ac:dyDescent="0.25">
      <c r="A28" t="s">
        <v>33</v>
      </c>
      <c r="B28">
        <v>24</v>
      </c>
      <c r="C28">
        <v>0</v>
      </c>
      <c r="D28">
        <v>2.84885E-2</v>
      </c>
      <c r="E28">
        <v>0.174036</v>
      </c>
    </row>
    <row r="29" spans="1:5" x14ac:dyDescent="0.25">
      <c r="A29" t="s">
        <v>34</v>
      </c>
      <c r="B29">
        <v>116</v>
      </c>
      <c r="C29">
        <v>0</v>
      </c>
      <c r="D29">
        <v>7.5845000000000001E-3</v>
      </c>
      <c r="E29">
        <v>1.789425E-2</v>
      </c>
    </row>
    <row r="30" spans="1:5" x14ac:dyDescent="0.25">
      <c r="A30" t="s">
        <v>35</v>
      </c>
      <c r="B30">
        <v>13</v>
      </c>
      <c r="C30">
        <v>4.9410000000000003E-2</v>
      </c>
      <c r="D30">
        <v>0.13081400000000001</v>
      </c>
      <c r="E30">
        <v>0.43417600000000001</v>
      </c>
    </row>
    <row r="31" spans="1:5" x14ac:dyDescent="0.25">
      <c r="A31" t="s">
        <v>36</v>
      </c>
      <c r="B31">
        <v>9</v>
      </c>
      <c r="C31">
        <v>0.51060700000000003</v>
      </c>
      <c r="D31">
        <v>0.53822999999999999</v>
      </c>
      <c r="E31">
        <v>0.63218799999999997</v>
      </c>
    </row>
  </sheetData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D31"/>
  <sheetViews>
    <sheetView workbookViewId="0"/>
  </sheetViews>
  <sheetFormatPr defaultRowHeight="15" x14ac:dyDescent="0.25"/>
  <sheetData>
    <row r="1" spans="1:4" x14ac:dyDescent="0.25">
      <c r="A1" s="1" t="s">
        <v>0</v>
      </c>
      <c r="B1" s="1" t="s">
        <v>150</v>
      </c>
      <c r="C1" s="1" t="s">
        <v>151</v>
      </c>
      <c r="D1" s="1" t="s">
        <v>152</v>
      </c>
    </row>
    <row r="2" spans="1:4" x14ac:dyDescent="0.25">
      <c r="A2" t="s">
        <v>7</v>
      </c>
      <c r="B2">
        <v>3.063933</v>
      </c>
      <c r="C2">
        <v>2.9386939999999999</v>
      </c>
      <c r="D2">
        <v>2.8612090000000001</v>
      </c>
    </row>
    <row r="3" spans="1:4" x14ac:dyDescent="0.25">
      <c r="A3" t="s">
        <v>8</v>
      </c>
      <c r="B3">
        <v>2.1464560000000001</v>
      </c>
      <c r="C3">
        <v>2.1464560000000001</v>
      </c>
      <c r="D3">
        <v>1.9436610000000001</v>
      </c>
    </row>
    <row r="4" spans="1:4" x14ac:dyDescent="0.25">
      <c r="A4" t="s">
        <v>9</v>
      </c>
      <c r="B4">
        <v>1.904914</v>
      </c>
      <c r="C4">
        <v>1.904155</v>
      </c>
      <c r="D4">
        <v>1.901948</v>
      </c>
    </row>
    <row r="5" spans="1:4" x14ac:dyDescent="0.25">
      <c r="A5" t="s">
        <v>10</v>
      </c>
      <c r="B5">
        <v>2.7638530000000001</v>
      </c>
      <c r="C5">
        <v>2.7638530000000001</v>
      </c>
      <c r="D5">
        <v>2.7638530000000001</v>
      </c>
    </row>
    <row r="6" spans="1:4" x14ac:dyDescent="0.25">
      <c r="A6" t="s">
        <v>11</v>
      </c>
      <c r="B6">
        <v>2.220386</v>
      </c>
      <c r="C6">
        <v>2.220386</v>
      </c>
      <c r="D6">
        <v>2.195894</v>
      </c>
    </row>
    <row r="7" spans="1:4" x14ac:dyDescent="0.25">
      <c r="A7" t="s">
        <v>12</v>
      </c>
      <c r="B7">
        <v>3.1997930000000001</v>
      </c>
      <c r="C7">
        <v>2.9266510000000001</v>
      </c>
      <c r="D7">
        <v>3.0333839999999999</v>
      </c>
    </row>
    <row r="8" spans="1:4" x14ac:dyDescent="0.25">
      <c r="A8" t="s">
        <v>13</v>
      </c>
      <c r="B8">
        <v>2.430952</v>
      </c>
      <c r="C8">
        <v>2.430952</v>
      </c>
      <c r="D8">
        <v>2.2416870000000002</v>
      </c>
    </row>
    <row r="9" spans="1:4" x14ac:dyDescent="0.25">
      <c r="A9" t="s">
        <v>14</v>
      </c>
      <c r="B9">
        <v>1.755919</v>
      </c>
      <c r="C9">
        <v>1.708073</v>
      </c>
      <c r="D9">
        <v>1.755919</v>
      </c>
    </row>
    <row r="10" spans="1:4" x14ac:dyDescent="0.25">
      <c r="A10" t="s">
        <v>15</v>
      </c>
      <c r="B10">
        <v>1.776718</v>
      </c>
      <c r="C10">
        <v>1.6871069999999999</v>
      </c>
      <c r="D10">
        <v>1.716793</v>
      </c>
    </row>
    <row r="11" spans="1:4" x14ac:dyDescent="0.25">
      <c r="A11" t="s">
        <v>16</v>
      </c>
      <c r="B11">
        <v>2.3874840000000002</v>
      </c>
      <c r="C11">
        <v>2.3874759999999999</v>
      </c>
      <c r="D11">
        <v>2.2668050000000002</v>
      </c>
    </row>
    <row r="12" spans="1:4" x14ac:dyDescent="0.25">
      <c r="A12" t="s">
        <v>17</v>
      </c>
      <c r="B12">
        <v>2.5007809999999999</v>
      </c>
      <c r="C12">
        <v>2.4383560000000002</v>
      </c>
      <c r="D12">
        <v>2.4611580000000002</v>
      </c>
    </row>
    <row r="13" spans="1:4" x14ac:dyDescent="0.25">
      <c r="A13" t="s">
        <v>18</v>
      </c>
      <c r="B13">
        <v>2.501242</v>
      </c>
      <c r="C13">
        <v>2.4616039999999999</v>
      </c>
      <c r="D13">
        <v>2.3991359999999999</v>
      </c>
    </row>
    <row r="14" spans="1:4" x14ac:dyDescent="0.25">
      <c r="A14" t="s">
        <v>19</v>
      </c>
      <c r="B14">
        <v>2.263306</v>
      </c>
      <c r="C14">
        <v>2.263306</v>
      </c>
      <c r="D14">
        <v>2.263306</v>
      </c>
    </row>
    <row r="15" spans="1:4" x14ac:dyDescent="0.25">
      <c r="A15" t="s">
        <v>20</v>
      </c>
      <c r="B15">
        <v>1.962002</v>
      </c>
      <c r="C15">
        <v>1.962002</v>
      </c>
      <c r="D15">
        <v>1.958782</v>
      </c>
    </row>
    <row r="16" spans="1:4" x14ac:dyDescent="0.25">
      <c r="A16" t="s">
        <v>21</v>
      </c>
      <c r="B16">
        <v>1.8653219999999999</v>
      </c>
      <c r="C16">
        <v>1.8645290000000001</v>
      </c>
      <c r="D16">
        <v>1.8500509999999999</v>
      </c>
    </row>
    <row r="17" spans="1:4" x14ac:dyDescent="0.25">
      <c r="A17" t="s">
        <v>22</v>
      </c>
      <c r="B17">
        <v>1.5047509999999999</v>
      </c>
      <c r="C17">
        <v>1.5047509999999999</v>
      </c>
      <c r="D17">
        <v>1.5047509999999999</v>
      </c>
    </row>
    <row r="18" spans="1:4" x14ac:dyDescent="0.25">
      <c r="A18" t="s">
        <v>23</v>
      </c>
      <c r="B18">
        <v>2.5837940000000001</v>
      </c>
      <c r="C18">
        <v>2.5837940000000001</v>
      </c>
      <c r="D18">
        <v>2.4747720000000002</v>
      </c>
    </row>
    <row r="19" spans="1:4" x14ac:dyDescent="0.25">
      <c r="A19" t="s">
        <v>24</v>
      </c>
      <c r="B19">
        <v>1.970418</v>
      </c>
      <c r="C19">
        <v>1.9697739999999999</v>
      </c>
      <c r="D19">
        <v>1.9583140000000001</v>
      </c>
    </row>
    <row r="20" spans="1:4" x14ac:dyDescent="0.25">
      <c r="A20" t="s">
        <v>25</v>
      </c>
      <c r="B20">
        <v>1.65313</v>
      </c>
      <c r="C20">
        <v>1.65313</v>
      </c>
      <c r="D20">
        <v>1.65313</v>
      </c>
    </row>
    <row r="21" spans="1:4" x14ac:dyDescent="0.25">
      <c r="A21" t="s">
        <v>26</v>
      </c>
      <c r="B21">
        <v>2.088228</v>
      </c>
      <c r="C21">
        <v>2.088228</v>
      </c>
      <c r="D21">
        <v>2.079056</v>
      </c>
    </row>
    <row r="22" spans="1:4" x14ac:dyDescent="0.25">
      <c r="A22" t="s">
        <v>27</v>
      </c>
      <c r="B22">
        <v>1.56236</v>
      </c>
      <c r="C22">
        <v>1.56236</v>
      </c>
      <c r="D22">
        <v>1.56236</v>
      </c>
    </row>
    <row r="23" spans="1:4" x14ac:dyDescent="0.25">
      <c r="A23" t="s">
        <v>28</v>
      </c>
      <c r="B23">
        <v>2.3157809999999999</v>
      </c>
      <c r="C23">
        <v>2.3157809999999999</v>
      </c>
      <c r="D23">
        <v>2.3157809999999999</v>
      </c>
    </row>
    <row r="24" spans="1:4" x14ac:dyDescent="0.25">
      <c r="A24" t="s">
        <v>29</v>
      </c>
      <c r="B24">
        <v>1.851189</v>
      </c>
      <c r="C24">
        <v>1.851189</v>
      </c>
      <c r="D24">
        <v>1.331423</v>
      </c>
    </row>
    <row r="25" spans="1:4" x14ac:dyDescent="0.25">
      <c r="A25" t="s">
        <v>30</v>
      </c>
      <c r="B25">
        <v>2.4012479999999998</v>
      </c>
      <c r="C25">
        <v>2.4012479999999998</v>
      </c>
      <c r="D25">
        <v>2.304935</v>
      </c>
    </row>
    <row r="26" spans="1:4" x14ac:dyDescent="0.25">
      <c r="A26" t="s">
        <v>31</v>
      </c>
      <c r="B26">
        <v>2.3072370000000002</v>
      </c>
      <c r="C26">
        <v>2.3072370000000002</v>
      </c>
      <c r="D26">
        <v>2.3072370000000002</v>
      </c>
    </row>
    <row r="27" spans="1:4" x14ac:dyDescent="0.25">
      <c r="A27" t="s">
        <v>32</v>
      </c>
      <c r="B27">
        <v>2.028289</v>
      </c>
      <c r="C27">
        <v>1.679251</v>
      </c>
      <c r="D27">
        <v>1.9806360000000001</v>
      </c>
    </row>
    <row r="28" spans="1:4" x14ac:dyDescent="0.25">
      <c r="A28" t="s">
        <v>33</v>
      </c>
      <c r="B28">
        <v>1.653294</v>
      </c>
      <c r="C28">
        <v>1.653294</v>
      </c>
      <c r="D28">
        <v>1.653294</v>
      </c>
    </row>
    <row r="29" spans="1:4" x14ac:dyDescent="0.25">
      <c r="A29" t="s">
        <v>34</v>
      </c>
      <c r="B29">
        <v>1.9152279999999999</v>
      </c>
      <c r="C29">
        <v>1.9152279999999999</v>
      </c>
      <c r="D29">
        <v>1.915168</v>
      </c>
    </row>
    <row r="30" spans="1:4" x14ac:dyDescent="0.25">
      <c r="A30" t="s">
        <v>35</v>
      </c>
      <c r="B30">
        <v>2.4011339999999999</v>
      </c>
      <c r="C30">
        <v>2.3788580000000001</v>
      </c>
      <c r="D30">
        <v>2.3618420000000002</v>
      </c>
    </row>
    <row r="31" spans="1:4" x14ac:dyDescent="0.25">
      <c r="A31" t="s">
        <v>36</v>
      </c>
      <c r="B31">
        <v>2.011755</v>
      </c>
      <c r="C31">
        <v>1.8508150000000001</v>
      </c>
      <c r="D31">
        <v>1.9577070000000001</v>
      </c>
    </row>
  </sheetData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D21"/>
  <sheetViews>
    <sheetView workbookViewId="0"/>
  </sheetViews>
  <sheetFormatPr defaultRowHeight="15" x14ac:dyDescent="0.25"/>
  <sheetData>
    <row r="1" spans="1:4" x14ac:dyDescent="0.25">
      <c r="A1" s="1" t="s">
        <v>153</v>
      </c>
      <c r="B1" s="1" t="s">
        <v>150</v>
      </c>
      <c r="C1" s="1" t="s">
        <v>151</v>
      </c>
      <c r="D1" s="1" t="s">
        <v>152</v>
      </c>
    </row>
    <row r="2" spans="1:4" x14ac:dyDescent="0.25">
      <c r="A2" t="s">
        <v>7</v>
      </c>
      <c r="B2">
        <v>2.9038460000000001</v>
      </c>
      <c r="C2">
        <v>2.7026059999999998</v>
      </c>
      <c r="D2">
        <v>2.6016339999999998</v>
      </c>
    </row>
    <row r="3" spans="1:4" x14ac:dyDescent="0.25">
      <c r="A3" t="s">
        <v>8</v>
      </c>
      <c r="B3">
        <v>2.1630150000000001</v>
      </c>
      <c r="C3">
        <v>2.1630150000000001</v>
      </c>
      <c r="D3">
        <v>1.9396119999999999</v>
      </c>
    </row>
    <row r="4" spans="1:4" x14ac:dyDescent="0.25">
      <c r="A4" t="s">
        <v>9</v>
      </c>
      <c r="B4">
        <v>2.3603290000000001</v>
      </c>
      <c r="C4">
        <v>2.3549359999999999</v>
      </c>
      <c r="D4">
        <v>2.341221</v>
      </c>
    </row>
    <row r="5" spans="1:4" x14ac:dyDescent="0.25">
      <c r="A5" t="s">
        <v>11</v>
      </c>
      <c r="B5">
        <v>2.3710100000000001</v>
      </c>
      <c r="C5">
        <v>2.3710100000000001</v>
      </c>
      <c r="D5">
        <v>2.3104239999999998</v>
      </c>
    </row>
    <row r="6" spans="1:4" x14ac:dyDescent="0.25">
      <c r="A6" t="s">
        <v>12</v>
      </c>
      <c r="B6">
        <v>3.2632310000000002</v>
      </c>
      <c r="C6">
        <v>2.770915</v>
      </c>
      <c r="D6">
        <v>2.9671509999999999</v>
      </c>
    </row>
    <row r="7" spans="1:4" x14ac:dyDescent="0.25">
      <c r="A7" t="s">
        <v>13</v>
      </c>
      <c r="B7">
        <v>2.2649270000000001</v>
      </c>
      <c r="C7">
        <v>2.2649270000000001</v>
      </c>
      <c r="D7">
        <v>2.0041199999999999</v>
      </c>
    </row>
    <row r="8" spans="1:4" x14ac:dyDescent="0.25">
      <c r="A8" t="s">
        <v>15</v>
      </c>
      <c r="B8">
        <v>1.7390479999999999</v>
      </c>
      <c r="C8">
        <v>1.634334</v>
      </c>
      <c r="D8">
        <v>1.6692990000000001</v>
      </c>
    </row>
    <row r="9" spans="1:4" x14ac:dyDescent="0.25">
      <c r="A9" t="s">
        <v>16</v>
      </c>
      <c r="B9">
        <v>2.2871959999999998</v>
      </c>
      <c r="C9">
        <v>2.2871830000000002</v>
      </c>
      <c r="D9">
        <v>2.0968110000000002</v>
      </c>
    </row>
    <row r="10" spans="1:4" x14ac:dyDescent="0.25">
      <c r="A10" t="s">
        <v>17</v>
      </c>
      <c r="B10">
        <v>2.2841049999999998</v>
      </c>
      <c r="C10">
        <v>2.186623</v>
      </c>
      <c r="D10">
        <v>2.2245219999999999</v>
      </c>
    </row>
    <row r="11" spans="1:4" x14ac:dyDescent="0.25">
      <c r="A11" t="s">
        <v>18</v>
      </c>
      <c r="B11">
        <v>2.4920200000000001</v>
      </c>
      <c r="C11">
        <v>2.4433690000000001</v>
      </c>
      <c r="D11">
        <v>2.36775</v>
      </c>
    </row>
    <row r="12" spans="1:4" x14ac:dyDescent="0.25">
      <c r="A12" t="s">
        <v>20</v>
      </c>
      <c r="B12">
        <v>1.9599599999999999</v>
      </c>
      <c r="C12">
        <v>1.9599599999999999</v>
      </c>
      <c r="D12">
        <v>1.9498519999999999</v>
      </c>
    </row>
    <row r="13" spans="1:4" x14ac:dyDescent="0.25">
      <c r="A13" t="s">
        <v>21</v>
      </c>
      <c r="B13">
        <v>1.747198</v>
      </c>
      <c r="C13">
        <v>1.744507</v>
      </c>
      <c r="D13">
        <v>1.696366</v>
      </c>
    </row>
    <row r="14" spans="1:4" x14ac:dyDescent="0.25">
      <c r="A14" t="s">
        <v>23</v>
      </c>
      <c r="B14">
        <v>2.5928439999999999</v>
      </c>
      <c r="C14">
        <v>2.5928439999999999</v>
      </c>
      <c r="D14">
        <v>2.4803039999999998</v>
      </c>
    </row>
    <row r="15" spans="1:4" x14ac:dyDescent="0.25">
      <c r="A15" t="s">
        <v>24</v>
      </c>
      <c r="B15">
        <v>1.6366289999999999</v>
      </c>
      <c r="C15">
        <v>1.634876</v>
      </c>
      <c r="D15">
        <v>1.607647</v>
      </c>
    </row>
    <row r="16" spans="1:4" x14ac:dyDescent="0.25">
      <c r="A16" t="s">
        <v>26</v>
      </c>
      <c r="B16">
        <v>1.988585</v>
      </c>
      <c r="C16">
        <v>1.988585</v>
      </c>
      <c r="D16">
        <v>1.9493400000000001</v>
      </c>
    </row>
    <row r="17" spans="1:4" x14ac:dyDescent="0.25">
      <c r="A17" t="s">
        <v>29</v>
      </c>
      <c r="B17">
        <v>1.7554620000000001</v>
      </c>
      <c r="C17">
        <v>1.7554620000000001</v>
      </c>
      <c r="D17">
        <v>1.02058</v>
      </c>
    </row>
    <row r="18" spans="1:4" x14ac:dyDescent="0.25">
      <c r="A18" t="s">
        <v>30</v>
      </c>
      <c r="B18">
        <v>2.5918070000000002</v>
      </c>
      <c r="C18">
        <v>2.5918070000000002</v>
      </c>
      <c r="D18">
        <v>2.4294829999999998</v>
      </c>
    </row>
    <row r="19" spans="1:4" x14ac:dyDescent="0.25">
      <c r="A19" t="s">
        <v>149</v>
      </c>
      <c r="B19">
        <v>1.841426</v>
      </c>
      <c r="C19">
        <v>1.7942640000000001</v>
      </c>
      <c r="D19">
        <v>1.806195</v>
      </c>
    </row>
    <row r="20" spans="1:4" x14ac:dyDescent="0.25">
      <c r="A20" t="s">
        <v>32</v>
      </c>
      <c r="B20">
        <v>2.0145789999999999</v>
      </c>
      <c r="C20">
        <v>1.637127</v>
      </c>
      <c r="D20">
        <v>1.9631270000000001</v>
      </c>
    </row>
    <row r="21" spans="1:4" x14ac:dyDescent="0.25">
      <c r="A21" t="s">
        <v>36</v>
      </c>
      <c r="B21">
        <v>2.0073470000000002</v>
      </c>
      <c r="C21">
        <v>1.800691</v>
      </c>
      <c r="D21">
        <v>1.9374629999999999</v>
      </c>
    </row>
  </sheetData>
  <pageMargins left="0.7" right="0.7" top="0.75" bottom="0.75" header="0.3" footer="0.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C21"/>
  <sheetViews>
    <sheetView workbookViewId="0"/>
  </sheetViews>
  <sheetFormatPr defaultRowHeight="15" x14ac:dyDescent="0.25"/>
  <sheetData>
    <row r="1" spans="1:3" x14ac:dyDescent="0.25">
      <c r="A1" s="1" t="s">
        <v>153</v>
      </c>
      <c r="B1" s="1" t="s">
        <v>154</v>
      </c>
      <c r="C1" s="1" t="s">
        <v>155</v>
      </c>
    </row>
    <row r="2" spans="1:3" x14ac:dyDescent="0.25">
      <c r="A2" t="s">
        <v>7</v>
      </c>
      <c r="B2">
        <v>-1.5127E-2</v>
      </c>
      <c r="C2">
        <v>-6.3856999999999997E-2</v>
      </c>
    </row>
    <row r="3" spans="1:3" x14ac:dyDescent="0.25">
      <c r="A3" t="s">
        <v>8</v>
      </c>
      <c r="B3">
        <v>-4.9140000000000003E-2</v>
      </c>
      <c r="C3">
        <v>0</v>
      </c>
    </row>
    <row r="4" spans="1:3" x14ac:dyDescent="0.25">
      <c r="A4" t="s">
        <v>9</v>
      </c>
      <c r="B4">
        <v>-1.1119E-2</v>
      </c>
      <c r="C4">
        <v>-1.9250000000000001E-3</v>
      </c>
    </row>
    <row r="5" spans="1:3" x14ac:dyDescent="0.25">
      <c r="A5" t="s">
        <v>11</v>
      </c>
      <c r="B5">
        <v>-7.4110000000000001E-3</v>
      </c>
      <c r="C5">
        <v>0</v>
      </c>
    </row>
    <row r="6" spans="1:3" x14ac:dyDescent="0.25">
      <c r="A6" t="s">
        <v>12</v>
      </c>
      <c r="B6">
        <v>-8.0470000000000003E-3</v>
      </c>
      <c r="C6">
        <v>-0.13150300000000001</v>
      </c>
    </row>
    <row r="7" spans="1:3" x14ac:dyDescent="0.25">
      <c r="A7" t="s">
        <v>13</v>
      </c>
      <c r="B7">
        <v>-3.4724999999999999E-2</v>
      </c>
      <c r="C7">
        <v>0</v>
      </c>
    </row>
    <row r="8" spans="1:3" x14ac:dyDescent="0.25">
      <c r="A8" t="s">
        <v>15</v>
      </c>
      <c r="B8">
        <v>-3.3410000000000002E-2</v>
      </c>
      <c r="C8">
        <v>-5.8722999999999997E-2</v>
      </c>
    </row>
    <row r="9" spans="1:3" x14ac:dyDescent="0.25">
      <c r="A9" t="s">
        <v>16</v>
      </c>
      <c r="B9">
        <v>-0.10314</v>
      </c>
      <c r="C9">
        <v>-5.0000000000000004E-6</v>
      </c>
    </row>
    <row r="10" spans="1:3" x14ac:dyDescent="0.25">
      <c r="A10" t="s">
        <v>17</v>
      </c>
      <c r="B10">
        <v>-1.5134E-2</v>
      </c>
      <c r="C10">
        <v>-4.0466000000000002E-2</v>
      </c>
    </row>
    <row r="11" spans="1:3" x14ac:dyDescent="0.25">
      <c r="A11" t="s">
        <v>18</v>
      </c>
      <c r="B11">
        <v>-1.4924E-2</v>
      </c>
      <c r="C11">
        <v>-1.7396999999999999E-2</v>
      </c>
    </row>
    <row r="12" spans="1:3" x14ac:dyDescent="0.25">
      <c r="A12" t="s">
        <v>20</v>
      </c>
      <c r="B12">
        <v>-6.097E-3</v>
      </c>
      <c r="C12">
        <v>0</v>
      </c>
    </row>
    <row r="13" spans="1:3" x14ac:dyDescent="0.25">
      <c r="A13" t="s">
        <v>21</v>
      </c>
      <c r="B13">
        <v>-1.5719E-2</v>
      </c>
      <c r="C13">
        <v>-1.0480000000000001E-3</v>
      </c>
    </row>
    <row r="14" spans="1:3" x14ac:dyDescent="0.25">
      <c r="A14" t="s">
        <v>23</v>
      </c>
      <c r="B14">
        <v>-1.6565E-2</v>
      </c>
      <c r="C14">
        <v>0</v>
      </c>
    </row>
    <row r="15" spans="1:3" x14ac:dyDescent="0.25">
      <c r="A15" t="s">
        <v>24</v>
      </c>
      <c r="B15">
        <v>-6.6620000000000004E-3</v>
      </c>
      <c r="C15">
        <v>-1.07E-3</v>
      </c>
    </row>
    <row r="16" spans="1:3" x14ac:dyDescent="0.25">
      <c r="A16" t="s">
        <v>26</v>
      </c>
      <c r="B16">
        <v>-1.3957000000000001E-2</v>
      </c>
      <c r="C16">
        <v>0</v>
      </c>
    </row>
    <row r="17" spans="1:3" x14ac:dyDescent="0.25">
      <c r="A17" t="s">
        <v>29</v>
      </c>
      <c r="B17">
        <v>-0.116267</v>
      </c>
      <c r="C17">
        <v>0</v>
      </c>
    </row>
    <row r="18" spans="1:3" x14ac:dyDescent="0.25">
      <c r="A18" t="s">
        <v>30</v>
      </c>
      <c r="B18">
        <v>-2.3508000000000001E-2</v>
      </c>
      <c r="C18">
        <v>0</v>
      </c>
    </row>
    <row r="19" spans="1:3" x14ac:dyDescent="0.25">
      <c r="A19" t="s">
        <v>149</v>
      </c>
      <c r="B19">
        <v>9.3229999999999997E-3</v>
      </c>
      <c r="C19">
        <v>-2.3747000000000001E-2</v>
      </c>
    </row>
    <row r="20" spans="1:3" x14ac:dyDescent="0.25">
      <c r="A20" t="s">
        <v>32</v>
      </c>
      <c r="B20">
        <v>-1.5873999999999999E-2</v>
      </c>
      <c r="C20">
        <v>-0.17416699999999999</v>
      </c>
    </row>
    <row r="21" spans="1:3" x14ac:dyDescent="0.25">
      <c r="A21" t="s">
        <v>36</v>
      </c>
      <c r="B21">
        <v>-2.8162E-2</v>
      </c>
      <c r="C21">
        <v>-6.9731000000000001E-2</v>
      </c>
    </row>
  </sheetData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E758"/>
  <sheetViews>
    <sheetView workbookViewId="0">
      <selection activeCell="C1" sqref="C1"/>
    </sheetView>
  </sheetViews>
  <sheetFormatPr defaultRowHeight="15" x14ac:dyDescent="0.25"/>
  <sheetData>
    <row r="1" spans="1:5" x14ac:dyDescent="0.25">
      <c r="A1" s="1" t="s">
        <v>156</v>
      </c>
      <c r="B1" s="1" t="s">
        <v>157</v>
      </c>
      <c r="C1" s="1" t="s">
        <v>158</v>
      </c>
      <c r="D1" s="1" t="s">
        <v>159</v>
      </c>
      <c r="E1" s="1" t="s">
        <v>160</v>
      </c>
    </row>
    <row r="2" spans="1:5" x14ac:dyDescent="0.25">
      <c r="A2">
        <v>2019</v>
      </c>
      <c r="B2" t="s">
        <v>161</v>
      </c>
      <c r="C2" t="s">
        <v>163</v>
      </c>
      <c r="D2" t="s">
        <v>172</v>
      </c>
      <c r="E2">
        <v>18923552514.94862</v>
      </c>
    </row>
    <row r="3" spans="1:5" x14ac:dyDescent="0.25">
      <c r="A3">
        <v>2019</v>
      </c>
      <c r="B3" t="s">
        <v>161</v>
      </c>
      <c r="C3" t="s">
        <v>163</v>
      </c>
      <c r="D3" t="s">
        <v>173</v>
      </c>
      <c r="E3">
        <v>111064607160.47079</v>
      </c>
    </row>
    <row r="4" spans="1:5" x14ac:dyDescent="0.25">
      <c r="A4">
        <v>2019</v>
      </c>
      <c r="B4" t="s">
        <v>161</v>
      </c>
      <c r="C4" t="s">
        <v>163</v>
      </c>
      <c r="D4" t="s">
        <v>174</v>
      </c>
      <c r="E4">
        <v>28604988463.78698</v>
      </c>
    </row>
    <row r="5" spans="1:5" x14ac:dyDescent="0.25">
      <c r="A5">
        <v>2019</v>
      </c>
      <c r="B5" t="s">
        <v>161</v>
      </c>
      <c r="C5" t="s">
        <v>163</v>
      </c>
      <c r="D5" t="s">
        <v>175</v>
      </c>
      <c r="E5">
        <v>16003967155.58629</v>
      </c>
    </row>
    <row r="6" spans="1:5" x14ac:dyDescent="0.25">
      <c r="A6">
        <v>2019</v>
      </c>
      <c r="B6" t="s">
        <v>161</v>
      </c>
      <c r="C6" t="s">
        <v>163</v>
      </c>
      <c r="D6" t="s">
        <v>176</v>
      </c>
      <c r="E6">
        <v>2791717075.5090098</v>
      </c>
    </row>
    <row r="7" spans="1:5" x14ac:dyDescent="0.25">
      <c r="A7">
        <v>2019</v>
      </c>
      <c r="B7" t="s">
        <v>161</v>
      </c>
      <c r="C7" t="s">
        <v>163</v>
      </c>
      <c r="D7" t="s">
        <v>177</v>
      </c>
      <c r="E7">
        <v>91454890563.05336</v>
      </c>
    </row>
    <row r="8" spans="1:5" x14ac:dyDescent="0.25">
      <c r="A8">
        <v>2019</v>
      </c>
      <c r="B8" t="s">
        <v>161</v>
      </c>
      <c r="C8" t="s">
        <v>164</v>
      </c>
      <c r="D8" t="s">
        <v>236</v>
      </c>
      <c r="E8">
        <v>39925.226990000003</v>
      </c>
    </row>
    <row r="9" spans="1:5" x14ac:dyDescent="0.25">
      <c r="A9">
        <v>2019</v>
      </c>
      <c r="B9" t="s">
        <v>161</v>
      </c>
      <c r="C9" t="s">
        <v>164</v>
      </c>
      <c r="D9" t="s">
        <v>178</v>
      </c>
      <c r="E9">
        <v>47673320.448590003</v>
      </c>
    </row>
    <row r="10" spans="1:5" x14ac:dyDescent="0.25">
      <c r="A10">
        <v>2019</v>
      </c>
      <c r="B10" t="s">
        <v>161</v>
      </c>
      <c r="C10" t="s">
        <v>164</v>
      </c>
      <c r="D10" t="s">
        <v>179</v>
      </c>
      <c r="E10">
        <v>18006961992.753239</v>
      </c>
    </row>
    <row r="11" spans="1:5" x14ac:dyDescent="0.25">
      <c r="A11">
        <v>2019</v>
      </c>
      <c r="B11" t="s">
        <v>161</v>
      </c>
      <c r="C11" t="s">
        <v>164</v>
      </c>
      <c r="D11" t="s">
        <v>180</v>
      </c>
      <c r="E11">
        <v>16522292.099020001</v>
      </c>
    </row>
    <row r="12" spans="1:5" x14ac:dyDescent="0.25">
      <c r="A12">
        <v>2019</v>
      </c>
      <c r="B12" t="s">
        <v>161</v>
      </c>
      <c r="C12" t="s">
        <v>164</v>
      </c>
      <c r="D12" t="s">
        <v>181</v>
      </c>
      <c r="E12">
        <v>3990163105.4186902</v>
      </c>
    </row>
    <row r="13" spans="1:5" x14ac:dyDescent="0.25">
      <c r="A13">
        <v>2019</v>
      </c>
      <c r="B13" t="s">
        <v>161</v>
      </c>
      <c r="C13" t="s">
        <v>164</v>
      </c>
      <c r="D13" t="s">
        <v>182</v>
      </c>
      <c r="E13">
        <v>15082312.5</v>
      </c>
    </row>
    <row r="14" spans="1:5" x14ac:dyDescent="0.25">
      <c r="A14">
        <v>2019</v>
      </c>
      <c r="B14" t="s">
        <v>161</v>
      </c>
      <c r="C14" t="s">
        <v>164</v>
      </c>
      <c r="D14" t="s">
        <v>183</v>
      </c>
      <c r="E14">
        <v>527989271.86185998</v>
      </c>
    </row>
    <row r="15" spans="1:5" x14ac:dyDescent="0.25">
      <c r="A15">
        <v>2019</v>
      </c>
      <c r="B15" t="s">
        <v>161</v>
      </c>
      <c r="C15" t="s">
        <v>164</v>
      </c>
      <c r="D15" t="s">
        <v>184</v>
      </c>
      <c r="E15">
        <v>5630361436.0880299</v>
      </c>
    </row>
    <row r="16" spans="1:5" x14ac:dyDescent="0.25">
      <c r="A16">
        <v>2019</v>
      </c>
      <c r="B16" t="s">
        <v>161</v>
      </c>
      <c r="C16" t="s">
        <v>165</v>
      </c>
      <c r="D16" t="s">
        <v>185</v>
      </c>
      <c r="E16">
        <v>28766260279.02813</v>
      </c>
    </row>
    <row r="17" spans="1:5" x14ac:dyDescent="0.25">
      <c r="A17">
        <v>2019</v>
      </c>
      <c r="B17" t="s">
        <v>161</v>
      </c>
      <c r="C17" t="s">
        <v>165</v>
      </c>
      <c r="D17" t="s">
        <v>186</v>
      </c>
      <c r="E17">
        <v>86834849395.805374</v>
      </c>
    </row>
    <row r="18" spans="1:5" x14ac:dyDescent="0.25">
      <c r="A18">
        <v>2019</v>
      </c>
      <c r="B18" t="s">
        <v>161</v>
      </c>
      <c r="C18" t="s">
        <v>165</v>
      </c>
      <c r="D18" t="s">
        <v>187</v>
      </c>
      <c r="E18">
        <v>666605921905.72705</v>
      </c>
    </row>
    <row r="19" spans="1:5" x14ac:dyDescent="0.25">
      <c r="A19">
        <v>2019</v>
      </c>
      <c r="B19" t="s">
        <v>161</v>
      </c>
      <c r="C19" t="s">
        <v>165</v>
      </c>
      <c r="D19" t="s">
        <v>188</v>
      </c>
      <c r="E19">
        <v>249503170621.90051</v>
      </c>
    </row>
    <row r="20" spans="1:5" x14ac:dyDescent="0.25">
      <c r="A20">
        <v>2019</v>
      </c>
      <c r="B20" t="s">
        <v>161</v>
      </c>
      <c r="C20" t="s">
        <v>165</v>
      </c>
      <c r="D20" t="s">
        <v>189</v>
      </c>
      <c r="E20">
        <v>29311145248.15189</v>
      </c>
    </row>
    <row r="21" spans="1:5" x14ac:dyDescent="0.25">
      <c r="A21">
        <v>2019</v>
      </c>
      <c r="B21" t="s">
        <v>161</v>
      </c>
      <c r="C21" t="s">
        <v>165</v>
      </c>
      <c r="D21" t="s">
        <v>190</v>
      </c>
      <c r="E21">
        <v>117015526459.0907</v>
      </c>
    </row>
    <row r="22" spans="1:5" x14ac:dyDescent="0.25">
      <c r="A22">
        <v>2019</v>
      </c>
      <c r="B22" t="s">
        <v>161</v>
      </c>
      <c r="C22" t="s">
        <v>165</v>
      </c>
      <c r="D22" t="s">
        <v>191</v>
      </c>
      <c r="E22">
        <v>152595066176.08771</v>
      </c>
    </row>
    <row r="23" spans="1:5" x14ac:dyDescent="0.25">
      <c r="A23">
        <v>2019</v>
      </c>
      <c r="B23" t="s">
        <v>161</v>
      </c>
      <c r="C23" t="s">
        <v>165</v>
      </c>
      <c r="D23" t="s">
        <v>192</v>
      </c>
      <c r="E23">
        <v>49377279668.729088</v>
      </c>
    </row>
    <row r="24" spans="1:5" x14ac:dyDescent="0.25">
      <c r="A24">
        <v>2019</v>
      </c>
      <c r="B24" t="s">
        <v>161</v>
      </c>
      <c r="C24" t="s">
        <v>165</v>
      </c>
      <c r="D24" t="s">
        <v>193</v>
      </c>
      <c r="E24">
        <v>139145006330.59109</v>
      </c>
    </row>
    <row r="25" spans="1:5" x14ac:dyDescent="0.25">
      <c r="A25">
        <v>2019</v>
      </c>
      <c r="B25" t="s">
        <v>161</v>
      </c>
      <c r="C25" t="s">
        <v>166</v>
      </c>
      <c r="D25" t="s">
        <v>194</v>
      </c>
      <c r="E25">
        <v>8357829937.8914099</v>
      </c>
    </row>
    <row r="26" spans="1:5" x14ac:dyDescent="0.25">
      <c r="A26">
        <v>2019</v>
      </c>
      <c r="B26" t="s">
        <v>161</v>
      </c>
      <c r="C26" t="s">
        <v>166</v>
      </c>
      <c r="D26" t="s">
        <v>195</v>
      </c>
      <c r="E26">
        <v>98368645323.403687</v>
      </c>
    </row>
    <row r="27" spans="1:5" x14ac:dyDescent="0.25">
      <c r="A27">
        <v>2019</v>
      </c>
      <c r="B27" t="s">
        <v>161</v>
      </c>
      <c r="C27" t="s">
        <v>166</v>
      </c>
      <c r="D27" t="s">
        <v>196</v>
      </c>
      <c r="E27">
        <v>3046598783.3452101</v>
      </c>
    </row>
    <row r="28" spans="1:5" x14ac:dyDescent="0.25">
      <c r="A28">
        <v>2019</v>
      </c>
      <c r="B28" t="s">
        <v>161</v>
      </c>
      <c r="C28" t="s">
        <v>166</v>
      </c>
      <c r="D28" t="s">
        <v>166</v>
      </c>
      <c r="E28">
        <v>1229630139464.3789</v>
      </c>
    </row>
    <row r="29" spans="1:5" x14ac:dyDescent="0.25">
      <c r="A29">
        <v>2019</v>
      </c>
      <c r="B29" t="s">
        <v>161</v>
      </c>
      <c r="C29" t="s">
        <v>166</v>
      </c>
      <c r="D29" t="s">
        <v>197</v>
      </c>
      <c r="E29">
        <v>360118134508.12079</v>
      </c>
    </row>
    <row r="30" spans="1:5" x14ac:dyDescent="0.25">
      <c r="A30">
        <v>2019</v>
      </c>
      <c r="B30" t="s">
        <v>161</v>
      </c>
      <c r="C30" t="s">
        <v>166</v>
      </c>
      <c r="D30" t="s">
        <v>198</v>
      </c>
      <c r="E30">
        <v>35388765897.649368</v>
      </c>
    </row>
    <row r="31" spans="1:5" x14ac:dyDescent="0.25">
      <c r="A31">
        <v>2019</v>
      </c>
      <c r="B31" t="s">
        <v>161</v>
      </c>
      <c r="C31" t="s">
        <v>166</v>
      </c>
      <c r="D31" t="s">
        <v>199</v>
      </c>
      <c r="E31">
        <v>21742950075.811741</v>
      </c>
    </row>
    <row r="32" spans="1:5" x14ac:dyDescent="0.25">
      <c r="A32">
        <v>2019</v>
      </c>
      <c r="B32" t="s">
        <v>161</v>
      </c>
      <c r="C32" t="s">
        <v>166</v>
      </c>
      <c r="D32" t="s">
        <v>200</v>
      </c>
      <c r="E32">
        <v>35422631039.336647</v>
      </c>
    </row>
    <row r="33" spans="1:5" x14ac:dyDescent="0.25">
      <c r="A33">
        <v>2019</v>
      </c>
      <c r="B33" t="s">
        <v>161</v>
      </c>
      <c r="C33" t="s">
        <v>166</v>
      </c>
      <c r="D33" t="s">
        <v>201</v>
      </c>
      <c r="E33">
        <v>95453039060.906265</v>
      </c>
    </row>
    <row r="34" spans="1:5" x14ac:dyDescent="0.25">
      <c r="A34">
        <v>2019</v>
      </c>
      <c r="B34" t="s">
        <v>161</v>
      </c>
      <c r="C34" t="s">
        <v>167</v>
      </c>
      <c r="D34" t="s">
        <v>202</v>
      </c>
      <c r="E34">
        <v>808455103017.57629</v>
      </c>
    </row>
    <row r="35" spans="1:5" x14ac:dyDescent="0.25">
      <c r="A35">
        <v>2019</v>
      </c>
      <c r="B35" t="s">
        <v>161</v>
      </c>
      <c r="C35" t="s">
        <v>167</v>
      </c>
      <c r="D35" t="s">
        <v>203</v>
      </c>
      <c r="E35">
        <v>110060070401.1815</v>
      </c>
    </row>
    <row r="36" spans="1:5" x14ac:dyDescent="0.25">
      <c r="A36">
        <v>2019</v>
      </c>
      <c r="B36" t="s">
        <v>161</v>
      </c>
      <c r="C36" t="s">
        <v>167</v>
      </c>
      <c r="D36" t="s">
        <v>204</v>
      </c>
      <c r="E36">
        <v>798052677.88378</v>
      </c>
    </row>
    <row r="37" spans="1:5" x14ac:dyDescent="0.25">
      <c r="A37">
        <v>2019</v>
      </c>
      <c r="B37" t="s">
        <v>161</v>
      </c>
      <c r="C37" t="s">
        <v>167</v>
      </c>
      <c r="D37" t="s">
        <v>205</v>
      </c>
      <c r="E37">
        <v>40815632026.537872</v>
      </c>
    </row>
    <row r="38" spans="1:5" x14ac:dyDescent="0.25">
      <c r="A38">
        <v>2019</v>
      </c>
      <c r="B38" t="s">
        <v>161</v>
      </c>
      <c r="C38" t="s">
        <v>167</v>
      </c>
      <c r="D38" t="s">
        <v>206</v>
      </c>
      <c r="E38">
        <v>5154047777.0178699</v>
      </c>
    </row>
    <row r="39" spans="1:5" x14ac:dyDescent="0.25">
      <c r="A39">
        <v>2019</v>
      </c>
      <c r="B39" t="s">
        <v>161</v>
      </c>
      <c r="C39" t="s">
        <v>168</v>
      </c>
      <c r="D39" t="s">
        <v>207</v>
      </c>
      <c r="E39">
        <v>1746511350491.699</v>
      </c>
    </row>
    <row r="40" spans="1:5" x14ac:dyDescent="0.25">
      <c r="A40">
        <v>2019</v>
      </c>
      <c r="B40" t="s">
        <v>161</v>
      </c>
      <c r="C40" t="s">
        <v>168</v>
      </c>
      <c r="D40" t="s">
        <v>208</v>
      </c>
      <c r="E40">
        <v>2475669957.4246202</v>
      </c>
    </row>
    <row r="41" spans="1:5" x14ac:dyDescent="0.25">
      <c r="A41">
        <v>2019</v>
      </c>
      <c r="B41" t="s">
        <v>161</v>
      </c>
      <c r="C41" t="s">
        <v>168</v>
      </c>
      <c r="D41" t="s">
        <v>209</v>
      </c>
      <c r="E41">
        <v>26928055940.889999</v>
      </c>
    </row>
    <row r="42" spans="1:5" x14ac:dyDescent="0.25">
      <c r="A42">
        <v>2019</v>
      </c>
      <c r="B42" t="s">
        <v>161</v>
      </c>
      <c r="C42" t="s">
        <v>168</v>
      </c>
      <c r="D42" t="s">
        <v>210</v>
      </c>
      <c r="E42">
        <v>80647637.372109994</v>
      </c>
    </row>
    <row r="43" spans="1:5" x14ac:dyDescent="0.25">
      <c r="A43">
        <v>2019</v>
      </c>
      <c r="B43" t="s">
        <v>161</v>
      </c>
      <c r="C43" t="s">
        <v>168</v>
      </c>
      <c r="D43" t="s">
        <v>211</v>
      </c>
      <c r="E43">
        <v>84258374268.426071</v>
      </c>
    </row>
    <row r="44" spans="1:5" x14ac:dyDescent="0.25">
      <c r="A44">
        <v>2019</v>
      </c>
      <c r="B44" t="s">
        <v>161</v>
      </c>
      <c r="C44" t="s">
        <v>168</v>
      </c>
      <c r="D44" t="s">
        <v>212</v>
      </c>
      <c r="E44">
        <v>178610496459.49731</v>
      </c>
    </row>
    <row r="45" spans="1:5" x14ac:dyDescent="0.25">
      <c r="A45">
        <v>2019</v>
      </c>
      <c r="B45" t="s">
        <v>161</v>
      </c>
      <c r="C45" t="s">
        <v>168</v>
      </c>
      <c r="D45" t="s">
        <v>213</v>
      </c>
      <c r="E45">
        <v>136366315326.27229</v>
      </c>
    </row>
    <row r="46" spans="1:5" x14ac:dyDescent="0.25">
      <c r="A46">
        <v>2019</v>
      </c>
      <c r="B46" t="s">
        <v>161</v>
      </c>
      <c r="C46" t="s">
        <v>168</v>
      </c>
      <c r="D46" t="s">
        <v>214</v>
      </c>
      <c r="E46">
        <v>21635897203.471409</v>
      </c>
    </row>
    <row r="47" spans="1:5" x14ac:dyDescent="0.25">
      <c r="A47">
        <v>2019</v>
      </c>
      <c r="B47" t="s">
        <v>161</v>
      </c>
      <c r="C47" t="s">
        <v>169</v>
      </c>
      <c r="D47" t="s">
        <v>215</v>
      </c>
      <c r="E47">
        <v>11454060092.56035</v>
      </c>
    </row>
    <row r="48" spans="1:5" x14ac:dyDescent="0.25">
      <c r="A48">
        <v>2019</v>
      </c>
      <c r="B48" t="s">
        <v>161</v>
      </c>
      <c r="C48" t="s">
        <v>169</v>
      </c>
      <c r="D48" t="s">
        <v>216</v>
      </c>
      <c r="E48">
        <v>11670851943.997959</v>
      </c>
    </row>
    <row r="49" spans="1:5" x14ac:dyDescent="0.25">
      <c r="A49">
        <v>2019</v>
      </c>
      <c r="B49" t="s">
        <v>161</v>
      </c>
      <c r="C49" t="s">
        <v>169</v>
      </c>
      <c r="D49" t="s">
        <v>169</v>
      </c>
      <c r="E49">
        <v>177505125169.00021</v>
      </c>
    </row>
    <row r="50" spans="1:5" x14ac:dyDescent="0.25">
      <c r="A50">
        <v>2019</v>
      </c>
      <c r="B50" t="s">
        <v>161</v>
      </c>
      <c r="C50" t="s">
        <v>169</v>
      </c>
      <c r="D50" t="s">
        <v>217</v>
      </c>
      <c r="E50">
        <v>10915123679.92742</v>
      </c>
    </row>
    <row r="51" spans="1:5" x14ac:dyDescent="0.25">
      <c r="A51">
        <v>2019</v>
      </c>
      <c r="B51" t="s">
        <v>161</v>
      </c>
      <c r="C51" t="s">
        <v>169</v>
      </c>
      <c r="D51" t="s">
        <v>218</v>
      </c>
      <c r="E51">
        <v>34712472734.126129</v>
      </c>
    </row>
    <row r="52" spans="1:5" x14ac:dyDescent="0.25">
      <c r="A52">
        <v>2019</v>
      </c>
      <c r="B52" t="s">
        <v>161</v>
      </c>
      <c r="C52" t="s">
        <v>169</v>
      </c>
      <c r="D52" t="s">
        <v>219</v>
      </c>
      <c r="E52">
        <v>91372055375.09201</v>
      </c>
    </row>
    <row r="53" spans="1:5" x14ac:dyDescent="0.25">
      <c r="A53">
        <v>2019</v>
      </c>
      <c r="B53" t="s">
        <v>161</v>
      </c>
      <c r="C53" t="s">
        <v>170</v>
      </c>
      <c r="D53" t="s">
        <v>170</v>
      </c>
      <c r="E53">
        <v>18454250416.77409</v>
      </c>
    </row>
    <row r="54" spans="1:5" x14ac:dyDescent="0.25">
      <c r="A54">
        <v>2019</v>
      </c>
      <c r="B54" t="s">
        <v>161</v>
      </c>
      <c r="C54" t="s">
        <v>60</v>
      </c>
      <c r="D54" t="s">
        <v>220</v>
      </c>
      <c r="E54">
        <v>5026933857.6310997</v>
      </c>
    </row>
    <row r="55" spans="1:5" x14ac:dyDescent="0.25">
      <c r="A55">
        <v>2019</v>
      </c>
      <c r="B55" t="s">
        <v>161</v>
      </c>
      <c r="C55" t="s">
        <v>60</v>
      </c>
      <c r="D55" t="s">
        <v>221</v>
      </c>
      <c r="E55">
        <v>5347326694.6201601</v>
      </c>
    </row>
    <row r="56" spans="1:5" x14ac:dyDescent="0.25">
      <c r="A56">
        <v>2019</v>
      </c>
      <c r="B56" t="s">
        <v>161</v>
      </c>
      <c r="C56" t="s">
        <v>60</v>
      </c>
      <c r="D56" t="s">
        <v>222</v>
      </c>
      <c r="E56">
        <v>24938261689.84906</v>
      </c>
    </row>
    <row r="57" spans="1:5" x14ac:dyDescent="0.25">
      <c r="A57">
        <v>2019</v>
      </c>
      <c r="B57" t="s">
        <v>161</v>
      </c>
      <c r="C57" t="s">
        <v>60</v>
      </c>
      <c r="D57" t="s">
        <v>223</v>
      </c>
      <c r="E57">
        <v>79883811133.223953</v>
      </c>
    </row>
    <row r="58" spans="1:5" x14ac:dyDescent="0.25">
      <c r="A58">
        <v>2019</v>
      </c>
      <c r="B58" t="s">
        <v>161</v>
      </c>
      <c r="C58" t="s">
        <v>60</v>
      </c>
      <c r="D58" t="s">
        <v>224</v>
      </c>
      <c r="E58">
        <v>28916408720.461498</v>
      </c>
    </row>
    <row r="59" spans="1:5" x14ac:dyDescent="0.25">
      <c r="A59">
        <v>2019</v>
      </c>
      <c r="B59" t="s">
        <v>161</v>
      </c>
      <c r="C59" t="s">
        <v>60</v>
      </c>
      <c r="D59" t="s">
        <v>225</v>
      </c>
      <c r="E59">
        <v>2379603216.6693702</v>
      </c>
    </row>
    <row r="60" spans="1:5" x14ac:dyDescent="0.25">
      <c r="A60">
        <v>2019</v>
      </c>
      <c r="B60" t="s">
        <v>161</v>
      </c>
      <c r="C60" t="s">
        <v>60</v>
      </c>
      <c r="D60" t="s">
        <v>226</v>
      </c>
      <c r="E60">
        <v>369412741.00999999</v>
      </c>
    </row>
    <row r="61" spans="1:5" x14ac:dyDescent="0.25">
      <c r="A61">
        <v>2019</v>
      </c>
      <c r="B61" t="s">
        <v>161</v>
      </c>
      <c r="C61" t="s">
        <v>171</v>
      </c>
      <c r="D61" t="s">
        <v>227</v>
      </c>
      <c r="E61">
        <v>386648600.04000002</v>
      </c>
    </row>
    <row r="62" spans="1:5" x14ac:dyDescent="0.25">
      <c r="A62">
        <v>2019</v>
      </c>
      <c r="B62" t="s">
        <v>161</v>
      </c>
      <c r="C62" t="s">
        <v>171</v>
      </c>
      <c r="D62" t="s">
        <v>228</v>
      </c>
      <c r="E62">
        <v>40850989.229999997</v>
      </c>
    </row>
    <row r="63" spans="1:5" x14ac:dyDescent="0.25">
      <c r="A63">
        <v>2019</v>
      </c>
      <c r="B63" t="s">
        <v>161</v>
      </c>
      <c r="C63" t="s">
        <v>171</v>
      </c>
      <c r="D63" t="s">
        <v>229</v>
      </c>
      <c r="E63">
        <v>7962589105.9741001</v>
      </c>
    </row>
    <row r="64" spans="1:5" x14ac:dyDescent="0.25">
      <c r="A64">
        <v>2019</v>
      </c>
      <c r="B64" t="s">
        <v>161</v>
      </c>
      <c r="C64" t="s">
        <v>171</v>
      </c>
      <c r="D64" t="s">
        <v>230</v>
      </c>
      <c r="E64">
        <v>159033972.31470001</v>
      </c>
    </row>
    <row r="65" spans="1:5" x14ac:dyDescent="0.25">
      <c r="A65">
        <v>2019</v>
      </c>
      <c r="B65" t="s">
        <v>161</v>
      </c>
      <c r="C65" t="s">
        <v>171</v>
      </c>
      <c r="D65" t="s">
        <v>231</v>
      </c>
      <c r="E65">
        <v>12881586903.28356</v>
      </c>
    </row>
    <row r="66" spans="1:5" x14ac:dyDescent="0.25">
      <c r="A66">
        <v>2019</v>
      </c>
      <c r="B66" t="s">
        <v>161</v>
      </c>
      <c r="C66" t="s">
        <v>171</v>
      </c>
      <c r="D66" t="s">
        <v>232</v>
      </c>
      <c r="E66">
        <v>64632511980.128517</v>
      </c>
    </row>
    <row r="67" spans="1:5" x14ac:dyDescent="0.25">
      <c r="A67">
        <v>2019</v>
      </c>
      <c r="B67" t="s">
        <v>161</v>
      </c>
      <c r="C67" t="s">
        <v>171</v>
      </c>
      <c r="D67" t="s">
        <v>233</v>
      </c>
      <c r="E67">
        <v>8600377611.0321102</v>
      </c>
    </row>
    <row r="68" spans="1:5" x14ac:dyDescent="0.25">
      <c r="A68">
        <v>2019</v>
      </c>
      <c r="B68" t="s">
        <v>161</v>
      </c>
      <c r="C68" t="s">
        <v>171</v>
      </c>
      <c r="D68" t="s">
        <v>234</v>
      </c>
      <c r="E68">
        <v>129419149.0301</v>
      </c>
    </row>
    <row r="69" spans="1:5" x14ac:dyDescent="0.25">
      <c r="A69">
        <v>2019</v>
      </c>
      <c r="B69" t="s">
        <v>161</v>
      </c>
      <c r="D69" t="s">
        <v>163</v>
      </c>
      <c r="E69">
        <v>268843722933.35501</v>
      </c>
    </row>
    <row r="70" spans="1:5" x14ac:dyDescent="0.25">
      <c r="A70">
        <v>2019</v>
      </c>
      <c r="B70" t="s">
        <v>161</v>
      </c>
      <c r="D70" t="s">
        <v>164</v>
      </c>
      <c r="E70">
        <v>28234793656.39642</v>
      </c>
    </row>
    <row r="71" spans="1:5" x14ac:dyDescent="0.25">
      <c r="A71">
        <v>2019</v>
      </c>
      <c r="B71" t="s">
        <v>161</v>
      </c>
      <c r="D71" t="s">
        <v>165</v>
      </c>
      <c r="E71">
        <v>1519154226085.1121</v>
      </c>
    </row>
    <row r="72" spans="1:5" x14ac:dyDescent="0.25">
      <c r="A72">
        <v>2019</v>
      </c>
      <c r="B72" t="s">
        <v>161</v>
      </c>
      <c r="D72" t="s">
        <v>166</v>
      </c>
      <c r="E72">
        <v>1887528734090.844</v>
      </c>
    </row>
    <row r="73" spans="1:5" x14ac:dyDescent="0.25">
      <c r="A73">
        <v>2019</v>
      </c>
      <c r="B73" t="s">
        <v>161</v>
      </c>
      <c r="D73" t="s">
        <v>167</v>
      </c>
      <c r="E73">
        <v>965282905900.19727</v>
      </c>
    </row>
    <row r="74" spans="1:5" x14ac:dyDescent="0.25">
      <c r="A74">
        <v>2019</v>
      </c>
      <c r="B74" t="s">
        <v>161</v>
      </c>
      <c r="D74" t="s">
        <v>168</v>
      </c>
      <c r="E74">
        <v>2196866807285.053</v>
      </c>
    </row>
    <row r="75" spans="1:5" x14ac:dyDescent="0.25">
      <c r="A75">
        <v>2019</v>
      </c>
      <c r="B75" t="s">
        <v>161</v>
      </c>
      <c r="D75" t="s">
        <v>169</v>
      </c>
      <c r="E75">
        <v>337629688994.7041</v>
      </c>
    </row>
    <row r="76" spans="1:5" x14ac:dyDescent="0.25">
      <c r="A76">
        <v>2019</v>
      </c>
      <c r="B76" t="s">
        <v>161</v>
      </c>
      <c r="D76" t="s">
        <v>170</v>
      </c>
      <c r="E76">
        <v>18454250416.77409</v>
      </c>
    </row>
    <row r="77" spans="1:5" x14ac:dyDescent="0.25">
      <c r="A77">
        <v>2019</v>
      </c>
      <c r="B77" t="s">
        <v>161</v>
      </c>
      <c r="D77" t="s">
        <v>60</v>
      </c>
      <c r="E77">
        <v>146861758053.46509</v>
      </c>
    </row>
    <row r="78" spans="1:5" x14ac:dyDescent="0.25">
      <c r="A78">
        <v>2019</v>
      </c>
      <c r="B78" t="s">
        <v>161</v>
      </c>
      <c r="D78" t="s">
        <v>171</v>
      </c>
      <c r="E78">
        <v>94793018311.033096</v>
      </c>
    </row>
    <row r="79" spans="1:5" x14ac:dyDescent="0.25">
      <c r="A79">
        <v>2019</v>
      </c>
      <c r="B79" t="s">
        <v>162</v>
      </c>
      <c r="C79" t="s">
        <v>163</v>
      </c>
      <c r="D79" t="s">
        <v>172</v>
      </c>
      <c r="E79">
        <v>5197622210.9161997</v>
      </c>
    </row>
    <row r="80" spans="1:5" x14ac:dyDescent="0.25">
      <c r="A80">
        <v>2019</v>
      </c>
      <c r="B80" t="s">
        <v>162</v>
      </c>
      <c r="C80" t="s">
        <v>163</v>
      </c>
      <c r="D80" t="s">
        <v>173</v>
      </c>
      <c r="E80">
        <v>43183849.26162</v>
      </c>
    </row>
    <row r="81" spans="1:5" x14ac:dyDescent="0.25">
      <c r="A81">
        <v>2019</v>
      </c>
      <c r="B81" t="s">
        <v>162</v>
      </c>
      <c r="C81" t="s">
        <v>163</v>
      </c>
      <c r="D81" t="s">
        <v>174</v>
      </c>
      <c r="E81">
        <v>10378035920.54442</v>
      </c>
    </row>
    <row r="82" spans="1:5" x14ac:dyDescent="0.25">
      <c r="A82">
        <v>2019</v>
      </c>
      <c r="B82" t="s">
        <v>162</v>
      </c>
      <c r="C82" t="s">
        <v>163</v>
      </c>
      <c r="D82" t="s">
        <v>175</v>
      </c>
      <c r="E82">
        <v>3444302190.0693302</v>
      </c>
    </row>
    <row r="83" spans="1:5" x14ac:dyDescent="0.25">
      <c r="A83">
        <v>2019</v>
      </c>
      <c r="B83" t="s">
        <v>162</v>
      </c>
      <c r="C83" t="s">
        <v>163</v>
      </c>
      <c r="D83" t="s">
        <v>176</v>
      </c>
      <c r="E83">
        <v>7743009421.81567</v>
      </c>
    </row>
    <row r="84" spans="1:5" x14ac:dyDescent="0.25">
      <c r="A84">
        <v>2019</v>
      </c>
      <c r="B84" t="s">
        <v>162</v>
      </c>
      <c r="C84" t="s">
        <v>163</v>
      </c>
      <c r="D84" t="s">
        <v>177</v>
      </c>
      <c r="E84">
        <v>31204965913.115608</v>
      </c>
    </row>
    <row r="85" spans="1:5" x14ac:dyDescent="0.25">
      <c r="A85">
        <v>2019</v>
      </c>
      <c r="B85" t="s">
        <v>162</v>
      </c>
      <c r="C85" t="s">
        <v>164</v>
      </c>
      <c r="D85" t="s">
        <v>178</v>
      </c>
      <c r="E85">
        <v>2349920.21</v>
      </c>
    </row>
    <row r="86" spans="1:5" x14ac:dyDescent="0.25">
      <c r="A86">
        <v>2019</v>
      </c>
      <c r="B86" t="s">
        <v>162</v>
      </c>
      <c r="C86" t="s">
        <v>164</v>
      </c>
      <c r="D86" t="s">
        <v>179</v>
      </c>
      <c r="E86">
        <v>1184639572.9453001</v>
      </c>
    </row>
    <row r="87" spans="1:5" x14ac:dyDescent="0.25">
      <c r="A87">
        <v>2019</v>
      </c>
      <c r="B87" t="s">
        <v>162</v>
      </c>
      <c r="C87" t="s">
        <v>164</v>
      </c>
      <c r="D87" t="s">
        <v>235</v>
      </c>
      <c r="E87">
        <v>5433718</v>
      </c>
    </row>
    <row r="88" spans="1:5" x14ac:dyDescent="0.25">
      <c r="A88">
        <v>2019</v>
      </c>
      <c r="B88" t="s">
        <v>162</v>
      </c>
      <c r="C88" t="s">
        <v>164</v>
      </c>
      <c r="D88" t="s">
        <v>180</v>
      </c>
      <c r="E88">
        <v>43620</v>
      </c>
    </row>
    <row r="89" spans="1:5" x14ac:dyDescent="0.25">
      <c r="A89">
        <v>2019</v>
      </c>
      <c r="B89" t="s">
        <v>162</v>
      </c>
      <c r="C89" t="s">
        <v>164</v>
      </c>
      <c r="D89" t="s">
        <v>181</v>
      </c>
      <c r="E89">
        <v>3832112.21</v>
      </c>
    </row>
    <row r="90" spans="1:5" x14ac:dyDescent="0.25">
      <c r="A90">
        <v>2019</v>
      </c>
      <c r="B90" t="s">
        <v>162</v>
      </c>
      <c r="C90" t="s">
        <v>164</v>
      </c>
      <c r="D90" t="s">
        <v>182</v>
      </c>
      <c r="E90">
        <v>750000</v>
      </c>
    </row>
    <row r="91" spans="1:5" x14ac:dyDescent="0.25">
      <c r="A91">
        <v>2019</v>
      </c>
      <c r="B91" t="s">
        <v>162</v>
      </c>
      <c r="C91" t="s">
        <v>164</v>
      </c>
      <c r="D91" t="s">
        <v>183</v>
      </c>
      <c r="E91">
        <v>72336981.079549998</v>
      </c>
    </row>
    <row r="92" spans="1:5" x14ac:dyDescent="0.25">
      <c r="A92">
        <v>2019</v>
      </c>
      <c r="B92" t="s">
        <v>162</v>
      </c>
      <c r="C92" t="s">
        <v>164</v>
      </c>
      <c r="D92" t="s">
        <v>184</v>
      </c>
      <c r="E92">
        <v>52426839.971419998</v>
      </c>
    </row>
    <row r="93" spans="1:5" x14ac:dyDescent="0.25">
      <c r="A93">
        <v>2019</v>
      </c>
      <c r="B93" t="s">
        <v>162</v>
      </c>
      <c r="C93" t="s">
        <v>165</v>
      </c>
      <c r="D93" t="s">
        <v>185</v>
      </c>
      <c r="E93">
        <v>47974437562.23777</v>
      </c>
    </row>
    <row r="94" spans="1:5" x14ac:dyDescent="0.25">
      <c r="A94">
        <v>2019</v>
      </c>
      <c r="B94" t="s">
        <v>162</v>
      </c>
      <c r="C94" t="s">
        <v>165</v>
      </c>
      <c r="D94" t="s">
        <v>186</v>
      </c>
      <c r="E94">
        <v>301849246006.80042</v>
      </c>
    </row>
    <row r="95" spans="1:5" x14ac:dyDescent="0.25">
      <c r="A95">
        <v>2019</v>
      </c>
      <c r="B95" t="s">
        <v>162</v>
      </c>
      <c r="C95" t="s">
        <v>165</v>
      </c>
      <c r="D95" t="s">
        <v>187</v>
      </c>
      <c r="E95">
        <v>261412813959.18881</v>
      </c>
    </row>
    <row r="96" spans="1:5" x14ac:dyDescent="0.25">
      <c r="A96">
        <v>2019</v>
      </c>
      <c r="B96" t="s">
        <v>162</v>
      </c>
      <c r="C96" t="s">
        <v>165</v>
      </c>
      <c r="D96" t="s">
        <v>188</v>
      </c>
      <c r="E96">
        <v>523630496904.86902</v>
      </c>
    </row>
    <row r="97" spans="1:5" x14ac:dyDescent="0.25">
      <c r="A97">
        <v>2019</v>
      </c>
      <c r="B97" t="s">
        <v>162</v>
      </c>
      <c r="C97" t="s">
        <v>165</v>
      </c>
      <c r="D97" t="s">
        <v>189</v>
      </c>
      <c r="E97">
        <v>5211565366.1638803</v>
      </c>
    </row>
    <row r="98" spans="1:5" x14ac:dyDescent="0.25">
      <c r="A98">
        <v>2019</v>
      </c>
      <c r="B98" t="s">
        <v>162</v>
      </c>
      <c r="C98" t="s">
        <v>165</v>
      </c>
      <c r="D98" t="s">
        <v>190</v>
      </c>
      <c r="E98">
        <v>33539154658.862419</v>
      </c>
    </row>
    <row r="99" spans="1:5" x14ac:dyDescent="0.25">
      <c r="A99">
        <v>2019</v>
      </c>
      <c r="B99" t="s">
        <v>162</v>
      </c>
      <c r="C99" t="s">
        <v>165</v>
      </c>
      <c r="D99" t="s">
        <v>191</v>
      </c>
      <c r="E99">
        <v>107873131487.93739</v>
      </c>
    </row>
    <row r="100" spans="1:5" x14ac:dyDescent="0.25">
      <c r="A100">
        <v>2019</v>
      </c>
      <c r="B100" t="s">
        <v>162</v>
      </c>
      <c r="C100" t="s">
        <v>165</v>
      </c>
      <c r="D100" t="s">
        <v>192</v>
      </c>
      <c r="E100">
        <v>11271332812.265591</v>
      </c>
    </row>
    <row r="101" spans="1:5" x14ac:dyDescent="0.25">
      <c r="A101">
        <v>2019</v>
      </c>
      <c r="B101" t="s">
        <v>162</v>
      </c>
      <c r="C101" t="s">
        <v>165</v>
      </c>
      <c r="D101" t="s">
        <v>193</v>
      </c>
      <c r="E101">
        <v>43478551016.288132</v>
      </c>
    </row>
    <row r="102" spans="1:5" x14ac:dyDescent="0.25">
      <c r="A102">
        <v>2019</v>
      </c>
      <c r="B102" t="s">
        <v>162</v>
      </c>
      <c r="C102" t="s">
        <v>166</v>
      </c>
      <c r="D102" t="s">
        <v>194</v>
      </c>
      <c r="E102">
        <v>676144313.19476998</v>
      </c>
    </row>
    <row r="103" spans="1:5" x14ac:dyDescent="0.25">
      <c r="A103">
        <v>2019</v>
      </c>
      <c r="B103" t="s">
        <v>162</v>
      </c>
      <c r="C103" t="s">
        <v>166</v>
      </c>
      <c r="D103" t="s">
        <v>195</v>
      </c>
      <c r="E103">
        <v>344904685.22095001</v>
      </c>
    </row>
    <row r="104" spans="1:5" x14ac:dyDescent="0.25">
      <c r="A104">
        <v>2019</v>
      </c>
      <c r="B104" t="s">
        <v>162</v>
      </c>
      <c r="C104" t="s">
        <v>166</v>
      </c>
      <c r="D104" t="s">
        <v>196</v>
      </c>
      <c r="E104">
        <v>274105334.24479997</v>
      </c>
    </row>
    <row r="105" spans="1:5" x14ac:dyDescent="0.25">
      <c r="A105">
        <v>2019</v>
      </c>
      <c r="B105" t="s">
        <v>162</v>
      </c>
      <c r="C105" t="s">
        <v>166</v>
      </c>
      <c r="D105" t="s">
        <v>166</v>
      </c>
      <c r="E105">
        <v>34896462069.142853</v>
      </c>
    </row>
    <row r="106" spans="1:5" x14ac:dyDescent="0.25">
      <c r="A106">
        <v>2019</v>
      </c>
      <c r="B106" t="s">
        <v>162</v>
      </c>
      <c r="C106" t="s">
        <v>166</v>
      </c>
      <c r="D106" t="s">
        <v>197</v>
      </c>
      <c r="E106">
        <v>25659275993.025059</v>
      </c>
    </row>
    <row r="107" spans="1:5" x14ac:dyDescent="0.25">
      <c r="A107">
        <v>2019</v>
      </c>
      <c r="B107" t="s">
        <v>162</v>
      </c>
      <c r="C107" t="s">
        <v>166</v>
      </c>
      <c r="D107" t="s">
        <v>198</v>
      </c>
      <c r="E107">
        <v>2912075547.4541702</v>
      </c>
    </row>
    <row r="108" spans="1:5" x14ac:dyDescent="0.25">
      <c r="A108">
        <v>2019</v>
      </c>
      <c r="B108" t="s">
        <v>162</v>
      </c>
      <c r="C108" t="s">
        <v>166</v>
      </c>
      <c r="D108" t="s">
        <v>199</v>
      </c>
      <c r="E108">
        <v>468903295.11847001</v>
      </c>
    </row>
    <row r="109" spans="1:5" x14ac:dyDescent="0.25">
      <c r="A109">
        <v>2019</v>
      </c>
      <c r="B109" t="s">
        <v>162</v>
      </c>
      <c r="C109" t="s">
        <v>166</v>
      </c>
      <c r="D109" t="s">
        <v>200</v>
      </c>
      <c r="E109">
        <v>7239989829.1841202</v>
      </c>
    </row>
    <row r="110" spans="1:5" x14ac:dyDescent="0.25">
      <c r="A110">
        <v>2019</v>
      </c>
      <c r="B110" t="s">
        <v>162</v>
      </c>
      <c r="C110" t="s">
        <v>166</v>
      </c>
      <c r="D110" t="s">
        <v>201</v>
      </c>
      <c r="E110">
        <v>5373143052.4196396</v>
      </c>
    </row>
    <row r="111" spans="1:5" x14ac:dyDescent="0.25">
      <c r="A111">
        <v>2019</v>
      </c>
      <c r="B111" t="s">
        <v>162</v>
      </c>
      <c r="C111" t="s">
        <v>167</v>
      </c>
      <c r="D111" t="s">
        <v>202</v>
      </c>
      <c r="E111">
        <v>114114480240.8197</v>
      </c>
    </row>
    <row r="112" spans="1:5" x14ac:dyDescent="0.25">
      <c r="A112">
        <v>2019</v>
      </c>
      <c r="B112" t="s">
        <v>162</v>
      </c>
      <c r="C112" t="s">
        <v>167</v>
      </c>
      <c r="D112" t="s">
        <v>203</v>
      </c>
      <c r="E112">
        <v>15917391236.68313</v>
      </c>
    </row>
    <row r="113" spans="1:5" x14ac:dyDescent="0.25">
      <c r="A113">
        <v>2019</v>
      </c>
      <c r="B113" t="s">
        <v>162</v>
      </c>
      <c r="C113" t="s">
        <v>167</v>
      </c>
      <c r="D113" t="s">
        <v>204</v>
      </c>
      <c r="E113">
        <v>82280293.308740005</v>
      </c>
    </row>
    <row r="114" spans="1:5" x14ac:dyDescent="0.25">
      <c r="A114">
        <v>2019</v>
      </c>
      <c r="B114" t="s">
        <v>162</v>
      </c>
      <c r="C114" t="s">
        <v>167</v>
      </c>
      <c r="D114" t="s">
        <v>205</v>
      </c>
      <c r="E114">
        <v>8431178288.7710505</v>
      </c>
    </row>
    <row r="115" spans="1:5" x14ac:dyDescent="0.25">
      <c r="A115">
        <v>2019</v>
      </c>
      <c r="B115" t="s">
        <v>162</v>
      </c>
      <c r="C115" t="s">
        <v>167</v>
      </c>
      <c r="D115" t="s">
        <v>206</v>
      </c>
      <c r="E115">
        <v>765719311.53039002</v>
      </c>
    </row>
    <row r="116" spans="1:5" x14ac:dyDescent="0.25">
      <c r="A116">
        <v>2019</v>
      </c>
      <c r="B116" t="s">
        <v>162</v>
      </c>
      <c r="C116" t="s">
        <v>168</v>
      </c>
      <c r="D116" t="s">
        <v>207</v>
      </c>
      <c r="E116">
        <v>54604325962.825706</v>
      </c>
    </row>
    <row r="117" spans="1:5" x14ac:dyDescent="0.25">
      <c r="A117">
        <v>2019</v>
      </c>
      <c r="B117" t="s">
        <v>162</v>
      </c>
      <c r="C117" t="s">
        <v>168</v>
      </c>
      <c r="D117" t="s">
        <v>208</v>
      </c>
      <c r="E117">
        <v>668893.98</v>
      </c>
    </row>
    <row r="118" spans="1:5" x14ac:dyDescent="0.25">
      <c r="A118">
        <v>2019</v>
      </c>
      <c r="B118" t="s">
        <v>162</v>
      </c>
      <c r="C118" t="s">
        <v>168</v>
      </c>
      <c r="D118" t="s">
        <v>209</v>
      </c>
      <c r="E118">
        <v>353799552.31019998</v>
      </c>
    </row>
    <row r="119" spans="1:5" x14ac:dyDescent="0.25">
      <c r="A119">
        <v>2019</v>
      </c>
      <c r="B119" t="s">
        <v>162</v>
      </c>
      <c r="C119" t="s">
        <v>168</v>
      </c>
      <c r="D119" t="s">
        <v>210</v>
      </c>
      <c r="E119">
        <v>15366490.167640001</v>
      </c>
    </row>
    <row r="120" spans="1:5" x14ac:dyDescent="0.25">
      <c r="A120">
        <v>2019</v>
      </c>
      <c r="B120" t="s">
        <v>162</v>
      </c>
      <c r="C120" t="s">
        <v>168</v>
      </c>
      <c r="D120" t="s">
        <v>211</v>
      </c>
      <c r="E120">
        <v>517116222.58004999</v>
      </c>
    </row>
    <row r="121" spans="1:5" x14ac:dyDescent="0.25">
      <c r="A121">
        <v>2019</v>
      </c>
      <c r="B121" t="s">
        <v>162</v>
      </c>
      <c r="C121" t="s">
        <v>168</v>
      </c>
      <c r="D121" t="s">
        <v>212</v>
      </c>
      <c r="E121">
        <v>727195437.62463999</v>
      </c>
    </row>
    <row r="122" spans="1:5" x14ac:dyDescent="0.25">
      <c r="A122">
        <v>2019</v>
      </c>
      <c r="B122" t="s">
        <v>162</v>
      </c>
      <c r="C122" t="s">
        <v>168</v>
      </c>
      <c r="D122" t="s">
        <v>213</v>
      </c>
      <c r="E122">
        <v>1297697221.7560699</v>
      </c>
    </row>
    <row r="123" spans="1:5" x14ac:dyDescent="0.25">
      <c r="A123">
        <v>2019</v>
      </c>
      <c r="B123" t="s">
        <v>162</v>
      </c>
      <c r="C123" t="s">
        <v>168</v>
      </c>
      <c r="D123" t="s">
        <v>214</v>
      </c>
      <c r="E123">
        <v>2785322665.9039898</v>
      </c>
    </row>
    <row r="124" spans="1:5" x14ac:dyDescent="0.25">
      <c r="A124">
        <v>2019</v>
      </c>
      <c r="B124" t="s">
        <v>162</v>
      </c>
      <c r="C124" t="s">
        <v>169</v>
      </c>
      <c r="D124" t="s">
        <v>215</v>
      </c>
      <c r="E124">
        <v>401544339.90082997</v>
      </c>
    </row>
    <row r="125" spans="1:5" x14ac:dyDescent="0.25">
      <c r="A125">
        <v>2019</v>
      </c>
      <c r="B125" t="s">
        <v>162</v>
      </c>
      <c r="C125" t="s">
        <v>169</v>
      </c>
      <c r="D125" t="s">
        <v>216</v>
      </c>
      <c r="E125">
        <v>528963224.86145002</v>
      </c>
    </row>
    <row r="126" spans="1:5" x14ac:dyDescent="0.25">
      <c r="A126">
        <v>2019</v>
      </c>
      <c r="B126" t="s">
        <v>162</v>
      </c>
      <c r="C126" t="s">
        <v>169</v>
      </c>
      <c r="D126" t="s">
        <v>169</v>
      </c>
      <c r="E126">
        <v>691246130.97233999</v>
      </c>
    </row>
    <row r="127" spans="1:5" x14ac:dyDescent="0.25">
      <c r="A127">
        <v>2019</v>
      </c>
      <c r="B127" t="s">
        <v>162</v>
      </c>
      <c r="C127" t="s">
        <v>169</v>
      </c>
      <c r="D127" t="s">
        <v>217</v>
      </c>
      <c r="E127">
        <v>557070996.36846995</v>
      </c>
    </row>
    <row r="128" spans="1:5" x14ac:dyDescent="0.25">
      <c r="A128">
        <v>2019</v>
      </c>
      <c r="B128" t="s">
        <v>162</v>
      </c>
      <c r="C128" t="s">
        <v>169</v>
      </c>
      <c r="D128" t="s">
        <v>218</v>
      </c>
      <c r="E128">
        <v>1261614920.6391201</v>
      </c>
    </row>
    <row r="129" spans="1:5" x14ac:dyDescent="0.25">
      <c r="A129">
        <v>2019</v>
      </c>
      <c r="B129" t="s">
        <v>162</v>
      </c>
      <c r="C129" t="s">
        <v>169</v>
      </c>
      <c r="D129" t="s">
        <v>219</v>
      </c>
      <c r="E129">
        <v>3620091601.01407</v>
      </c>
    </row>
    <row r="130" spans="1:5" x14ac:dyDescent="0.25">
      <c r="A130">
        <v>2019</v>
      </c>
      <c r="B130" t="s">
        <v>162</v>
      </c>
      <c r="C130" t="s">
        <v>170</v>
      </c>
      <c r="D130" t="s">
        <v>170</v>
      </c>
      <c r="E130">
        <v>1694991916.3517699</v>
      </c>
    </row>
    <row r="131" spans="1:5" x14ac:dyDescent="0.25">
      <c r="A131">
        <v>2019</v>
      </c>
      <c r="B131" t="s">
        <v>162</v>
      </c>
      <c r="C131" t="s">
        <v>60</v>
      </c>
      <c r="D131" t="s">
        <v>220</v>
      </c>
      <c r="E131">
        <v>841136588.92760003</v>
      </c>
    </row>
    <row r="132" spans="1:5" x14ac:dyDescent="0.25">
      <c r="A132">
        <v>2019</v>
      </c>
      <c r="B132" t="s">
        <v>162</v>
      </c>
      <c r="C132" t="s">
        <v>60</v>
      </c>
      <c r="D132" t="s">
        <v>221</v>
      </c>
      <c r="E132">
        <v>17318.72582</v>
      </c>
    </row>
    <row r="133" spans="1:5" x14ac:dyDescent="0.25">
      <c r="A133">
        <v>2019</v>
      </c>
      <c r="B133" t="s">
        <v>162</v>
      </c>
      <c r="C133" t="s">
        <v>60</v>
      </c>
      <c r="D133" t="s">
        <v>222</v>
      </c>
      <c r="E133">
        <v>29491783.112459999</v>
      </c>
    </row>
    <row r="134" spans="1:5" x14ac:dyDescent="0.25">
      <c r="A134">
        <v>2019</v>
      </c>
      <c r="B134" t="s">
        <v>162</v>
      </c>
      <c r="C134" t="s">
        <v>60</v>
      </c>
      <c r="D134" t="s">
        <v>223</v>
      </c>
      <c r="E134">
        <v>8118808117.11026</v>
      </c>
    </row>
    <row r="135" spans="1:5" x14ac:dyDescent="0.25">
      <c r="A135">
        <v>2019</v>
      </c>
      <c r="B135" t="s">
        <v>162</v>
      </c>
      <c r="C135" t="s">
        <v>60</v>
      </c>
      <c r="D135" t="s">
        <v>224</v>
      </c>
      <c r="E135">
        <v>1486822490.9546299</v>
      </c>
    </row>
    <row r="136" spans="1:5" x14ac:dyDescent="0.25">
      <c r="A136">
        <v>2019</v>
      </c>
      <c r="B136" t="s">
        <v>162</v>
      </c>
      <c r="C136" t="s">
        <v>171</v>
      </c>
      <c r="D136" t="s">
        <v>228</v>
      </c>
      <c r="E136">
        <v>90842701.593339995</v>
      </c>
    </row>
    <row r="137" spans="1:5" x14ac:dyDescent="0.25">
      <c r="A137">
        <v>2019</v>
      </c>
      <c r="B137" t="s">
        <v>162</v>
      </c>
      <c r="C137" t="s">
        <v>171</v>
      </c>
      <c r="D137" t="s">
        <v>229</v>
      </c>
      <c r="E137">
        <v>2091399466.43975</v>
      </c>
    </row>
    <row r="138" spans="1:5" x14ac:dyDescent="0.25">
      <c r="A138">
        <v>2019</v>
      </c>
      <c r="B138" t="s">
        <v>162</v>
      </c>
      <c r="C138" t="s">
        <v>171</v>
      </c>
      <c r="D138" t="s">
        <v>230</v>
      </c>
      <c r="E138">
        <v>118702364.05225</v>
      </c>
    </row>
    <row r="139" spans="1:5" x14ac:dyDescent="0.25">
      <c r="A139">
        <v>2019</v>
      </c>
      <c r="B139" t="s">
        <v>162</v>
      </c>
      <c r="C139" t="s">
        <v>171</v>
      </c>
      <c r="D139" t="s">
        <v>231</v>
      </c>
      <c r="E139">
        <v>44676793176.996017</v>
      </c>
    </row>
    <row r="140" spans="1:5" x14ac:dyDescent="0.25">
      <c r="A140">
        <v>2019</v>
      </c>
      <c r="B140" t="s">
        <v>162</v>
      </c>
      <c r="C140" t="s">
        <v>171</v>
      </c>
      <c r="D140" t="s">
        <v>232</v>
      </c>
      <c r="E140">
        <v>1723597839.6408999</v>
      </c>
    </row>
    <row r="141" spans="1:5" x14ac:dyDescent="0.25">
      <c r="A141">
        <v>2019</v>
      </c>
      <c r="B141" t="s">
        <v>162</v>
      </c>
      <c r="C141" t="s">
        <v>171</v>
      </c>
      <c r="D141" t="s">
        <v>233</v>
      </c>
      <c r="E141">
        <v>4893868003.2163496</v>
      </c>
    </row>
    <row r="142" spans="1:5" x14ac:dyDescent="0.25">
      <c r="A142">
        <v>2019</v>
      </c>
      <c r="B142" t="s">
        <v>162</v>
      </c>
      <c r="C142" t="s">
        <v>171</v>
      </c>
      <c r="D142" t="s">
        <v>234</v>
      </c>
      <c r="E142">
        <v>1498668538.2648301</v>
      </c>
    </row>
    <row r="143" spans="1:5" x14ac:dyDescent="0.25">
      <c r="A143">
        <v>2019</v>
      </c>
      <c r="B143" t="s">
        <v>162</v>
      </c>
      <c r="D143" t="s">
        <v>163</v>
      </c>
      <c r="E143">
        <v>58011119505.722847</v>
      </c>
    </row>
    <row r="144" spans="1:5" x14ac:dyDescent="0.25">
      <c r="A144">
        <v>2019</v>
      </c>
      <c r="B144" t="s">
        <v>162</v>
      </c>
      <c r="D144" t="s">
        <v>164</v>
      </c>
      <c r="E144">
        <v>1321812764.41627</v>
      </c>
    </row>
    <row r="145" spans="1:5" x14ac:dyDescent="0.25">
      <c r="A145">
        <v>2019</v>
      </c>
      <c r="B145" t="s">
        <v>162</v>
      </c>
      <c r="D145" t="s">
        <v>165</v>
      </c>
      <c r="E145">
        <v>1336240729774.613</v>
      </c>
    </row>
    <row r="146" spans="1:5" x14ac:dyDescent="0.25">
      <c r="A146">
        <v>2019</v>
      </c>
      <c r="B146" t="s">
        <v>162</v>
      </c>
      <c r="D146" t="s">
        <v>166</v>
      </c>
      <c r="E146">
        <v>77845004119.004837</v>
      </c>
    </row>
    <row r="147" spans="1:5" x14ac:dyDescent="0.25">
      <c r="A147">
        <v>2019</v>
      </c>
      <c r="B147" t="s">
        <v>162</v>
      </c>
      <c r="D147" t="s">
        <v>167</v>
      </c>
      <c r="E147">
        <v>139311049371.1131</v>
      </c>
    </row>
    <row r="148" spans="1:5" x14ac:dyDescent="0.25">
      <c r="A148">
        <v>2019</v>
      </c>
      <c r="B148" t="s">
        <v>162</v>
      </c>
      <c r="D148" t="s">
        <v>168</v>
      </c>
      <c r="E148">
        <v>60301492447.1483</v>
      </c>
    </row>
    <row r="149" spans="1:5" x14ac:dyDescent="0.25">
      <c r="A149">
        <v>2019</v>
      </c>
      <c r="B149" t="s">
        <v>162</v>
      </c>
      <c r="D149" t="s">
        <v>169</v>
      </c>
      <c r="E149">
        <v>7060531213.7562799</v>
      </c>
    </row>
    <row r="150" spans="1:5" x14ac:dyDescent="0.25">
      <c r="A150">
        <v>2019</v>
      </c>
      <c r="B150" t="s">
        <v>162</v>
      </c>
      <c r="D150" t="s">
        <v>170</v>
      </c>
      <c r="E150">
        <v>1694991916.3517699</v>
      </c>
    </row>
    <row r="151" spans="1:5" x14ac:dyDescent="0.25">
      <c r="A151">
        <v>2019</v>
      </c>
      <c r="B151" t="s">
        <v>162</v>
      </c>
      <c r="D151" t="s">
        <v>60</v>
      </c>
      <c r="E151">
        <v>10476276298.83077</v>
      </c>
    </row>
    <row r="152" spans="1:5" x14ac:dyDescent="0.25">
      <c r="A152">
        <v>2019</v>
      </c>
      <c r="B152" t="s">
        <v>162</v>
      </c>
      <c r="D152" t="s">
        <v>171</v>
      </c>
      <c r="E152">
        <v>55093872090.203438</v>
      </c>
    </row>
    <row r="153" spans="1:5" x14ac:dyDescent="0.25">
      <c r="A153">
        <v>2020</v>
      </c>
      <c r="B153" t="s">
        <v>161</v>
      </c>
      <c r="C153" t="s">
        <v>163</v>
      </c>
      <c r="D153" t="s">
        <v>172</v>
      </c>
      <c r="E153">
        <v>17789267474.472988</v>
      </c>
    </row>
    <row r="154" spans="1:5" x14ac:dyDescent="0.25">
      <c r="A154">
        <v>2020</v>
      </c>
      <c r="B154" t="s">
        <v>161</v>
      </c>
      <c r="C154" t="s">
        <v>163</v>
      </c>
      <c r="D154" t="s">
        <v>173</v>
      </c>
      <c r="E154">
        <v>111976243320.2256</v>
      </c>
    </row>
    <row r="155" spans="1:5" x14ac:dyDescent="0.25">
      <c r="A155">
        <v>2020</v>
      </c>
      <c r="B155" t="s">
        <v>161</v>
      </c>
      <c r="C155" t="s">
        <v>163</v>
      </c>
      <c r="D155" t="s">
        <v>174</v>
      </c>
      <c r="E155">
        <v>24541127047.09119</v>
      </c>
    </row>
    <row r="156" spans="1:5" x14ac:dyDescent="0.25">
      <c r="A156">
        <v>2020</v>
      </c>
      <c r="B156" t="s">
        <v>161</v>
      </c>
      <c r="C156" t="s">
        <v>163</v>
      </c>
      <c r="D156" t="s">
        <v>175</v>
      </c>
      <c r="E156">
        <v>16090977754.095329</v>
      </c>
    </row>
    <row r="157" spans="1:5" x14ac:dyDescent="0.25">
      <c r="A157">
        <v>2020</v>
      </c>
      <c r="B157" t="s">
        <v>161</v>
      </c>
      <c r="C157" t="s">
        <v>163</v>
      </c>
      <c r="D157" t="s">
        <v>176</v>
      </c>
      <c r="E157">
        <v>2549711387.01232</v>
      </c>
    </row>
    <row r="158" spans="1:5" x14ac:dyDescent="0.25">
      <c r="A158">
        <v>2020</v>
      </c>
      <c r="B158" t="s">
        <v>161</v>
      </c>
      <c r="C158" t="s">
        <v>163</v>
      </c>
      <c r="D158" t="s">
        <v>177</v>
      </c>
      <c r="E158">
        <v>96171865539.205826</v>
      </c>
    </row>
    <row r="159" spans="1:5" x14ac:dyDescent="0.25">
      <c r="A159">
        <v>2020</v>
      </c>
      <c r="B159" t="s">
        <v>161</v>
      </c>
      <c r="C159" t="s">
        <v>164</v>
      </c>
      <c r="D159" t="s">
        <v>178</v>
      </c>
      <c r="E159">
        <v>31140135.376499999</v>
      </c>
    </row>
    <row r="160" spans="1:5" x14ac:dyDescent="0.25">
      <c r="A160">
        <v>2020</v>
      </c>
      <c r="B160" t="s">
        <v>161</v>
      </c>
      <c r="C160" t="s">
        <v>164</v>
      </c>
      <c r="D160" t="s">
        <v>179</v>
      </c>
      <c r="E160">
        <v>20954222439.25153</v>
      </c>
    </row>
    <row r="161" spans="1:5" x14ac:dyDescent="0.25">
      <c r="A161">
        <v>2020</v>
      </c>
      <c r="B161" t="s">
        <v>161</v>
      </c>
      <c r="C161" t="s">
        <v>164</v>
      </c>
      <c r="D161" t="s">
        <v>180</v>
      </c>
      <c r="E161">
        <v>25771690.52654</v>
      </c>
    </row>
    <row r="162" spans="1:5" x14ac:dyDescent="0.25">
      <c r="A162">
        <v>2020</v>
      </c>
      <c r="B162" t="s">
        <v>161</v>
      </c>
      <c r="C162" t="s">
        <v>164</v>
      </c>
      <c r="D162" t="s">
        <v>181</v>
      </c>
      <c r="E162">
        <v>3816623872.34097</v>
      </c>
    </row>
    <row r="163" spans="1:5" x14ac:dyDescent="0.25">
      <c r="A163">
        <v>2020</v>
      </c>
      <c r="B163" t="s">
        <v>161</v>
      </c>
      <c r="C163" t="s">
        <v>164</v>
      </c>
      <c r="D163" t="s">
        <v>182</v>
      </c>
      <c r="E163">
        <v>50235901.649999999</v>
      </c>
    </row>
    <row r="164" spans="1:5" x14ac:dyDescent="0.25">
      <c r="A164">
        <v>2020</v>
      </c>
      <c r="B164" t="s">
        <v>161</v>
      </c>
      <c r="C164" t="s">
        <v>164</v>
      </c>
      <c r="D164" t="s">
        <v>183</v>
      </c>
      <c r="E164">
        <v>209877441.67667001</v>
      </c>
    </row>
    <row r="165" spans="1:5" x14ac:dyDescent="0.25">
      <c r="A165">
        <v>2020</v>
      </c>
      <c r="B165" t="s">
        <v>161</v>
      </c>
      <c r="C165" t="s">
        <v>164</v>
      </c>
      <c r="D165" t="s">
        <v>184</v>
      </c>
      <c r="E165">
        <v>4202747652.6233902</v>
      </c>
    </row>
    <row r="166" spans="1:5" x14ac:dyDescent="0.25">
      <c r="A166">
        <v>2020</v>
      </c>
      <c r="B166" t="s">
        <v>161</v>
      </c>
      <c r="C166" t="s">
        <v>165</v>
      </c>
      <c r="D166" t="s">
        <v>185</v>
      </c>
      <c r="E166">
        <v>31310601231.182419</v>
      </c>
    </row>
    <row r="167" spans="1:5" x14ac:dyDescent="0.25">
      <c r="A167">
        <v>2020</v>
      </c>
      <c r="B167" t="s">
        <v>161</v>
      </c>
      <c r="C167" t="s">
        <v>165</v>
      </c>
      <c r="D167" t="s">
        <v>186</v>
      </c>
      <c r="E167">
        <v>109920765969.7872</v>
      </c>
    </row>
    <row r="168" spans="1:5" x14ac:dyDescent="0.25">
      <c r="A168">
        <v>2020</v>
      </c>
      <c r="B168" t="s">
        <v>161</v>
      </c>
      <c r="C168" t="s">
        <v>165</v>
      </c>
      <c r="D168" t="s">
        <v>187</v>
      </c>
      <c r="E168">
        <v>725661456278.81885</v>
      </c>
    </row>
    <row r="169" spans="1:5" x14ac:dyDescent="0.25">
      <c r="A169">
        <v>2020</v>
      </c>
      <c r="B169" t="s">
        <v>161</v>
      </c>
      <c r="C169" t="s">
        <v>165</v>
      </c>
      <c r="D169" t="s">
        <v>188</v>
      </c>
      <c r="E169">
        <v>243504172448.52069</v>
      </c>
    </row>
    <row r="170" spans="1:5" x14ac:dyDescent="0.25">
      <c r="A170">
        <v>2020</v>
      </c>
      <c r="B170" t="s">
        <v>161</v>
      </c>
      <c r="C170" t="s">
        <v>165</v>
      </c>
      <c r="D170" t="s">
        <v>189</v>
      </c>
      <c r="E170">
        <v>37055634895.824287</v>
      </c>
    </row>
    <row r="171" spans="1:5" x14ac:dyDescent="0.25">
      <c r="A171">
        <v>2020</v>
      </c>
      <c r="B171" t="s">
        <v>161</v>
      </c>
      <c r="C171" t="s">
        <v>165</v>
      </c>
      <c r="D171" t="s">
        <v>190</v>
      </c>
      <c r="E171">
        <v>123546152709.9317</v>
      </c>
    </row>
    <row r="172" spans="1:5" x14ac:dyDescent="0.25">
      <c r="A172">
        <v>2020</v>
      </c>
      <c r="B172" t="s">
        <v>161</v>
      </c>
      <c r="C172" t="s">
        <v>165</v>
      </c>
      <c r="D172" t="s">
        <v>191</v>
      </c>
      <c r="E172">
        <v>153047522372.56741</v>
      </c>
    </row>
    <row r="173" spans="1:5" x14ac:dyDescent="0.25">
      <c r="A173">
        <v>2020</v>
      </c>
      <c r="B173" t="s">
        <v>161</v>
      </c>
      <c r="C173" t="s">
        <v>165</v>
      </c>
      <c r="D173" t="s">
        <v>192</v>
      </c>
      <c r="E173">
        <v>56697874592.521713</v>
      </c>
    </row>
    <row r="174" spans="1:5" x14ac:dyDescent="0.25">
      <c r="A174">
        <v>2020</v>
      </c>
      <c r="B174" t="s">
        <v>161</v>
      </c>
      <c r="C174" t="s">
        <v>165</v>
      </c>
      <c r="D174" t="s">
        <v>193</v>
      </c>
      <c r="E174">
        <v>153712511088.22061</v>
      </c>
    </row>
    <row r="175" spans="1:5" x14ac:dyDescent="0.25">
      <c r="A175">
        <v>2020</v>
      </c>
      <c r="B175" t="s">
        <v>161</v>
      </c>
      <c r="C175" t="s">
        <v>166</v>
      </c>
      <c r="D175" t="s">
        <v>194</v>
      </c>
      <c r="E175">
        <v>7072522976.4204102</v>
      </c>
    </row>
    <row r="176" spans="1:5" x14ac:dyDescent="0.25">
      <c r="A176">
        <v>2020</v>
      </c>
      <c r="B176" t="s">
        <v>161</v>
      </c>
      <c r="C176" t="s">
        <v>166</v>
      </c>
      <c r="D176" t="s">
        <v>195</v>
      </c>
      <c r="E176">
        <v>84035833512.735382</v>
      </c>
    </row>
    <row r="177" spans="1:5" x14ac:dyDescent="0.25">
      <c r="A177">
        <v>2020</v>
      </c>
      <c r="B177" t="s">
        <v>161</v>
      </c>
      <c r="C177" t="s">
        <v>166</v>
      </c>
      <c r="D177" t="s">
        <v>196</v>
      </c>
      <c r="E177">
        <v>3238528863.1815</v>
      </c>
    </row>
    <row r="178" spans="1:5" x14ac:dyDescent="0.25">
      <c r="A178">
        <v>2020</v>
      </c>
      <c r="B178" t="s">
        <v>161</v>
      </c>
      <c r="C178" t="s">
        <v>166</v>
      </c>
      <c r="D178" t="s">
        <v>166</v>
      </c>
      <c r="E178">
        <v>1240644753608.6189</v>
      </c>
    </row>
    <row r="179" spans="1:5" x14ac:dyDescent="0.25">
      <c r="A179">
        <v>2020</v>
      </c>
      <c r="B179" t="s">
        <v>161</v>
      </c>
      <c r="C179" t="s">
        <v>166</v>
      </c>
      <c r="D179" t="s">
        <v>197</v>
      </c>
      <c r="E179">
        <v>336631537729.09747</v>
      </c>
    </row>
    <row r="180" spans="1:5" x14ac:dyDescent="0.25">
      <c r="A180">
        <v>2020</v>
      </c>
      <c r="B180" t="s">
        <v>161</v>
      </c>
      <c r="C180" t="s">
        <v>166</v>
      </c>
      <c r="D180" t="s">
        <v>198</v>
      </c>
      <c r="E180">
        <v>40988307549.628342</v>
      </c>
    </row>
    <row r="181" spans="1:5" x14ac:dyDescent="0.25">
      <c r="A181">
        <v>2020</v>
      </c>
      <c r="B181" t="s">
        <v>161</v>
      </c>
      <c r="C181" t="s">
        <v>166</v>
      </c>
      <c r="D181" t="s">
        <v>199</v>
      </c>
      <c r="E181">
        <v>15314461642.14402</v>
      </c>
    </row>
    <row r="182" spans="1:5" x14ac:dyDescent="0.25">
      <c r="A182">
        <v>2020</v>
      </c>
      <c r="B182" t="s">
        <v>161</v>
      </c>
      <c r="C182" t="s">
        <v>166</v>
      </c>
      <c r="D182" t="s">
        <v>200</v>
      </c>
      <c r="E182">
        <v>45461732988.140457</v>
      </c>
    </row>
    <row r="183" spans="1:5" x14ac:dyDescent="0.25">
      <c r="A183">
        <v>2020</v>
      </c>
      <c r="B183" t="s">
        <v>161</v>
      </c>
      <c r="C183" t="s">
        <v>166</v>
      </c>
      <c r="D183" t="s">
        <v>201</v>
      </c>
      <c r="E183">
        <v>95247092930.860107</v>
      </c>
    </row>
    <row r="184" spans="1:5" x14ac:dyDescent="0.25">
      <c r="A184">
        <v>2020</v>
      </c>
      <c r="B184" t="s">
        <v>161</v>
      </c>
      <c r="C184" t="s">
        <v>167</v>
      </c>
      <c r="D184" t="s">
        <v>202</v>
      </c>
      <c r="E184">
        <v>821232914292.64197</v>
      </c>
    </row>
    <row r="185" spans="1:5" x14ac:dyDescent="0.25">
      <c r="A185">
        <v>2020</v>
      </c>
      <c r="B185" t="s">
        <v>161</v>
      </c>
      <c r="C185" t="s">
        <v>167</v>
      </c>
      <c r="D185" t="s">
        <v>203</v>
      </c>
      <c r="E185">
        <v>112010102560.6638</v>
      </c>
    </row>
    <row r="186" spans="1:5" x14ac:dyDescent="0.25">
      <c r="A186">
        <v>2020</v>
      </c>
      <c r="B186" t="s">
        <v>161</v>
      </c>
      <c r="C186" t="s">
        <v>167</v>
      </c>
      <c r="D186" t="s">
        <v>204</v>
      </c>
      <c r="E186">
        <v>887480632.29996002</v>
      </c>
    </row>
    <row r="187" spans="1:5" x14ac:dyDescent="0.25">
      <c r="A187">
        <v>2020</v>
      </c>
      <c r="B187" t="s">
        <v>161</v>
      </c>
      <c r="C187" t="s">
        <v>167</v>
      </c>
      <c r="D187" t="s">
        <v>205</v>
      </c>
      <c r="E187">
        <v>46406782837.975578</v>
      </c>
    </row>
    <row r="188" spans="1:5" x14ac:dyDescent="0.25">
      <c r="A188">
        <v>2020</v>
      </c>
      <c r="B188" t="s">
        <v>161</v>
      </c>
      <c r="C188" t="s">
        <v>167</v>
      </c>
      <c r="D188" t="s">
        <v>206</v>
      </c>
      <c r="E188">
        <v>5925254036.1570702</v>
      </c>
    </row>
    <row r="189" spans="1:5" x14ac:dyDescent="0.25">
      <c r="A189">
        <v>2020</v>
      </c>
      <c r="B189" t="s">
        <v>161</v>
      </c>
      <c r="C189" t="s">
        <v>168</v>
      </c>
      <c r="D189" t="s">
        <v>207</v>
      </c>
      <c r="E189">
        <v>1772358545331.9871</v>
      </c>
    </row>
    <row r="190" spans="1:5" x14ac:dyDescent="0.25">
      <c r="A190">
        <v>2020</v>
      </c>
      <c r="B190" t="s">
        <v>161</v>
      </c>
      <c r="C190" t="s">
        <v>168</v>
      </c>
      <c r="D190" t="s">
        <v>208</v>
      </c>
      <c r="E190">
        <v>2009842924.3768001</v>
      </c>
    </row>
    <row r="191" spans="1:5" x14ac:dyDescent="0.25">
      <c r="A191">
        <v>2020</v>
      </c>
      <c r="B191" t="s">
        <v>161</v>
      </c>
      <c r="C191" t="s">
        <v>168</v>
      </c>
      <c r="D191" t="s">
        <v>209</v>
      </c>
      <c r="E191">
        <v>28560101648.622719</v>
      </c>
    </row>
    <row r="192" spans="1:5" x14ac:dyDescent="0.25">
      <c r="A192">
        <v>2020</v>
      </c>
      <c r="B192" t="s">
        <v>161</v>
      </c>
      <c r="C192" t="s">
        <v>168</v>
      </c>
      <c r="D192" t="s">
        <v>210</v>
      </c>
      <c r="E192">
        <v>96950318.897760004</v>
      </c>
    </row>
    <row r="193" spans="1:5" x14ac:dyDescent="0.25">
      <c r="A193">
        <v>2020</v>
      </c>
      <c r="B193" t="s">
        <v>161</v>
      </c>
      <c r="C193" t="s">
        <v>168</v>
      </c>
      <c r="D193" t="s">
        <v>211</v>
      </c>
      <c r="E193">
        <v>100414084093.40739</v>
      </c>
    </row>
    <row r="194" spans="1:5" x14ac:dyDescent="0.25">
      <c r="A194">
        <v>2020</v>
      </c>
      <c r="B194" t="s">
        <v>161</v>
      </c>
      <c r="C194" t="s">
        <v>168</v>
      </c>
      <c r="D194" t="s">
        <v>212</v>
      </c>
      <c r="E194">
        <v>204132470981.04749</v>
      </c>
    </row>
    <row r="195" spans="1:5" x14ac:dyDescent="0.25">
      <c r="A195">
        <v>2020</v>
      </c>
      <c r="B195" t="s">
        <v>161</v>
      </c>
      <c r="C195" t="s">
        <v>168</v>
      </c>
      <c r="D195" t="s">
        <v>213</v>
      </c>
      <c r="E195">
        <v>137266987400.08549</v>
      </c>
    </row>
    <row r="196" spans="1:5" x14ac:dyDescent="0.25">
      <c r="A196">
        <v>2020</v>
      </c>
      <c r="B196" t="s">
        <v>161</v>
      </c>
      <c r="C196" t="s">
        <v>168</v>
      </c>
      <c r="D196" t="s">
        <v>214</v>
      </c>
      <c r="E196">
        <v>40211423194.63884</v>
      </c>
    </row>
    <row r="197" spans="1:5" x14ac:dyDescent="0.25">
      <c r="A197">
        <v>2020</v>
      </c>
      <c r="B197" t="s">
        <v>161</v>
      </c>
      <c r="C197" t="s">
        <v>169</v>
      </c>
      <c r="D197" t="s">
        <v>215</v>
      </c>
      <c r="E197">
        <v>14461406156.317511</v>
      </c>
    </row>
    <row r="198" spans="1:5" x14ac:dyDescent="0.25">
      <c r="A198">
        <v>2020</v>
      </c>
      <c r="B198" t="s">
        <v>161</v>
      </c>
      <c r="C198" t="s">
        <v>169</v>
      </c>
      <c r="D198" t="s">
        <v>216</v>
      </c>
      <c r="E198">
        <v>11198517147.47377</v>
      </c>
    </row>
    <row r="199" spans="1:5" x14ac:dyDescent="0.25">
      <c r="A199">
        <v>2020</v>
      </c>
      <c r="B199" t="s">
        <v>161</v>
      </c>
      <c r="C199" t="s">
        <v>169</v>
      </c>
      <c r="D199" t="s">
        <v>169</v>
      </c>
      <c r="E199">
        <v>192905132994.20071</v>
      </c>
    </row>
    <row r="200" spans="1:5" x14ac:dyDescent="0.25">
      <c r="A200">
        <v>2020</v>
      </c>
      <c r="B200" t="s">
        <v>161</v>
      </c>
      <c r="C200" t="s">
        <v>169</v>
      </c>
      <c r="D200" t="s">
        <v>217</v>
      </c>
      <c r="E200">
        <v>13490556642.79261</v>
      </c>
    </row>
    <row r="201" spans="1:5" x14ac:dyDescent="0.25">
      <c r="A201">
        <v>2020</v>
      </c>
      <c r="B201" t="s">
        <v>161</v>
      </c>
      <c r="C201" t="s">
        <v>169</v>
      </c>
      <c r="D201" t="s">
        <v>218</v>
      </c>
      <c r="E201">
        <v>34263991278.287048</v>
      </c>
    </row>
    <row r="202" spans="1:5" x14ac:dyDescent="0.25">
      <c r="A202">
        <v>2020</v>
      </c>
      <c r="B202" t="s">
        <v>161</v>
      </c>
      <c r="C202" t="s">
        <v>169</v>
      </c>
      <c r="D202" t="s">
        <v>219</v>
      </c>
      <c r="E202">
        <v>100501325799.4247</v>
      </c>
    </row>
    <row r="203" spans="1:5" x14ac:dyDescent="0.25">
      <c r="A203">
        <v>2020</v>
      </c>
      <c r="B203" t="s">
        <v>161</v>
      </c>
      <c r="C203" t="s">
        <v>170</v>
      </c>
      <c r="D203" t="s">
        <v>170</v>
      </c>
      <c r="E203">
        <v>17744684444.50618</v>
      </c>
    </row>
    <row r="204" spans="1:5" x14ac:dyDescent="0.25">
      <c r="A204">
        <v>2020</v>
      </c>
      <c r="B204" t="s">
        <v>161</v>
      </c>
      <c r="C204" t="s">
        <v>60</v>
      </c>
      <c r="D204" t="s">
        <v>220</v>
      </c>
      <c r="E204">
        <v>3196684644.1926899</v>
      </c>
    </row>
    <row r="205" spans="1:5" x14ac:dyDescent="0.25">
      <c r="A205">
        <v>2020</v>
      </c>
      <c r="B205" t="s">
        <v>161</v>
      </c>
      <c r="C205" t="s">
        <v>60</v>
      </c>
      <c r="D205" t="s">
        <v>221</v>
      </c>
      <c r="E205">
        <v>4962065034.95788</v>
      </c>
    </row>
    <row r="206" spans="1:5" x14ac:dyDescent="0.25">
      <c r="A206">
        <v>2020</v>
      </c>
      <c r="B206" t="s">
        <v>161</v>
      </c>
      <c r="C206" t="s">
        <v>60</v>
      </c>
      <c r="D206" t="s">
        <v>222</v>
      </c>
      <c r="E206">
        <v>25406706318.84922</v>
      </c>
    </row>
    <row r="207" spans="1:5" x14ac:dyDescent="0.25">
      <c r="A207">
        <v>2020</v>
      </c>
      <c r="B207" t="s">
        <v>161</v>
      </c>
      <c r="C207" t="s">
        <v>60</v>
      </c>
      <c r="D207" t="s">
        <v>223</v>
      </c>
      <c r="E207">
        <v>78983340229.88562</v>
      </c>
    </row>
    <row r="208" spans="1:5" x14ac:dyDescent="0.25">
      <c r="A208">
        <v>2020</v>
      </c>
      <c r="B208" t="s">
        <v>161</v>
      </c>
      <c r="C208" t="s">
        <v>60</v>
      </c>
      <c r="D208" t="s">
        <v>224</v>
      </c>
      <c r="E208">
        <v>29283311775.520679</v>
      </c>
    </row>
    <row r="209" spans="1:5" x14ac:dyDescent="0.25">
      <c r="A209">
        <v>2020</v>
      </c>
      <c r="B209" t="s">
        <v>161</v>
      </c>
      <c r="C209" t="s">
        <v>60</v>
      </c>
      <c r="D209" t="s">
        <v>225</v>
      </c>
      <c r="E209">
        <v>2400154830.7707601</v>
      </c>
    </row>
    <row r="210" spans="1:5" x14ac:dyDescent="0.25">
      <c r="A210">
        <v>2020</v>
      </c>
      <c r="B210" t="s">
        <v>161</v>
      </c>
      <c r="C210" t="s">
        <v>60</v>
      </c>
      <c r="D210" t="s">
        <v>226</v>
      </c>
      <c r="E210">
        <v>267159304.87</v>
      </c>
    </row>
    <row r="211" spans="1:5" x14ac:dyDescent="0.25">
      <c r="A211">
        <v>2020</v>
      </c>
      <c r="B211" t="s">
        <v>161</v>
      </c>
      <c r="C211" t="s">
        <v>171</v>
      </c>
      <c r="D211" t="s">
        <v>227</v>
      </c>
      <c r="E211">
        <v>289235998.35000002</v>
      </c>
    </row>
    <row r="212" spans="1:5" x14ac:dyDescent="0.25">
      <c r="A212">
        <v>2020</v>
      </c>
      <c r="B212" t="s">
        <v>161</v>
      </c>
      <c r="C212" t="s">
        <v>171</v>
      </c>
      <c r="D212" t="s">
        <v>228</v>
      </c>
      <c r="E212">
        <v>253738793.48978999</v>
      </c>
    </row>
    <row r="213" spans="1:5" x14ac:dyDescent="0.25">
      <c r="A213">
        <v>2020</v>
      </c>
      <c r="B213" t="s">
        <v>161</v>
      </c>
      <c r="C213" t="s">
        <v>171</v>
      </c>
      <c r="D213" t="s">
        <v>229</v>
      </c>
      <c r="E213">
        <v>8998571343.8499107</v>
      </c>
    </row>
    <row r="214" spans="1:5" x14ac:dyDescent="0.25">
      <c r="A214">
        <v>2020</v>
      </c>
      <c r="B214" t="s">
        <v>161</v>
      </c>
      <c r="C214" t="s">
        <v>171</v>
      </c>
      <c r="D214" t="s">
        <v>230</v>
      </c>
      <c r="E214">
        <v>141757566.22150999</v>
      </c>
    </row>
    <row r="215" spans="1:5" x14ac:dyDescent="0.25">
      <c r="A215">
        <v>2020</v>
      </c>
      <c r="B215" t="s">
        <v>161</v>
      </c>
      <c r="C215" t="s">
        <v>171</v>
      </c>
      <c r="D215" t="s">
        <v>231</v>
      </c>
      <c r="E215">
        <v>12263031472.363859</v>
      </c>
    </row>
    <row r="216" spans="1:5" x14ac:dyDescent="0.25">
      <c r="A216">
        <v>2020</v>
      </c>
      <c r="B216" t="s">
        <v>161</v>
      </c>
      <c r="C216" t="s">
        <v>171</v>
      </c>
      <c r="D216" t="s">
        <v>232</v>
      </c>
      <c r="E216">
        <v>68196999243.776314</v>
      </c>
    </row>
    <row r="217" spans="1:5" x14ac:dyDescent="0.25">
      <c r="A217">
        <v>2020</v>
      </c>
      <c r="B217" t="s">
        <v>161</v>
      </c>
      <c r="C217" t="s">
        <v>171</v>
      </c>
      <c r="D217" t="s">
        <v>233</v>
      </c>
      <c r="E217">
        <v>10471088222.684031</v>
      </c>
    </row>
    <row r="218" spans="1:5" x14ac:dyDescent="0.25">
      <c r="A218">
        <v>2020</v>
      </c>
      <c r="B218" t="s">
        <v>161</v>
      </c>
      <c r="C218" t="s">
        <v>171</v>
      </c>
      <c r="D218" t="s">
        <v>234</v>
      </c>
      <c r="E218">
        <v>123208439.5301</v>
      </c>
    </row>
    <row r="219" spans="1:5" x14ac:dyDescent="0.25">
      <c r="A219">
        <v>2020</v>
      </c>
      <c r="B219" t="s">
        <v>161</v>
      </c>
      <c r="D219" t="s">
        <v>163</v>
      </c>
      <c r="E219">
        <v>269119192522.10321</v>
      </c>
    </row>
    <row r="220" spans="1:5" x14ac:dyDescent="0.25">
      <c r="A220">
        <v>2020</v>
      </c>
      <c r="B220" t="s">
        <v>161</v>
      </c>
      <c r="D220" t="s">
        <v>164</v>
      </c>
      <c r="E220">
        <v>29290619133.445599</v>
      </c>
    </row>
    <row r="221" spans="1:5" x14ac:dyDescent="0.25">
      <c r="A221">
        <v>2020</v>
      </c>
      <c r="B221" t="s">
        <v>161</v>
      </c>
      <c r="D221" t="s">
        <v>165</v>
      </c>
      <c r="E221">
        <v>1634456691587.375</v>
      </c>
    </row>
    <row r="222" spans="1:5" x14ac:dyDescent="0.25">
      <c r="A222">
        <v>2020</v>
      </c>
      <c r="B222" t="s">
        <v>161</v>
      </c>
      <c r="D222" t="s">
        <v>166</v>
      </c>
      <c r="E222">
        <v>1868634771800.8259</v>
      </c>
    </row>
    <row r="223" spans="1:5" x14ac:dyDescent="0.25">
      <c r="A223">
        <v>2020</v>
      </c>
      <c r="B223" t="s">
        <v>161</v>
      </c>
      <c r="D223" t="s">
        <v>167</v>
      </c>
      <c r="E223">
        <v>986462534359.7384</v>
      </c>
    </row>
    <row r="224" spans="1:5" x14ac:dyDescent="0.25">
      <c r="A224">
        <v>2020</v>
      </c>
      <c r="B224" t="s">
        <v>161</v>
      </c>
      <c r="D224" t="s">
        <v>168</v>
      </c>
      <c r="E224">
        <v>2285050405893.064</v>
      </c>
    </row>
    <row r="225" spans="1:5" x14ac:dyDescent="0.25">
      <c r="A225">
        <v>2020</v>
      </c>
      <c r="B225" t="s">
        <v>161</v>
      </c>
      <c r="D225" t="s">
        <v>169</v>
      </c>
      <c r="E225">
        <v>366820930018.49628</v>
      </c>
    </row>
    <row r="226" spans="1:5" x14ac:dyDescent="0.25">
      <c r="A226">
        <v>2020</v>
      </c>
      <c r="B226" t="s">
        <v>161</v>
      </c>
      <c r="D226" t="s">
        <v>170</v>
      </c>
      <c r="E226">
        <v>17744684444.50618</v>
      </c>
    </row>
    <row r="227" spans="1:5" x14ac:dyDescent="0.25">
      <c r="A227">
        <v>2020</v>
      </c>
      <c r="B227" t="s">
        <v>161</v>
      </c>
      <c r="D227" t="s">
        <v>60</v>
      </c>
      <c r="E227">
        <v>144499422139.04681</v>
      </c>
    </row>
    <row r="228" spans="1:5" x14ac:dyDescent="0.25">
      <c r="A228">
        <v>2020</v>
      </c>
      <c r="B228" t="s">
        <v>161</v>
      </c>
      <c r="D228" t="s">
        <v>171</v>
      </c>
      <c r="E228">
        <v>100737631080.2655</v>
      </c>
    </row>
    <row r="229" spans="1:5" x14ac:dyDescent="0.25">
      <c r="A229">
        <v>2020</v>
      </c>
      <c r="B229" t="s">
        <v>162</v>
      </c>
      <c r="C229" t="s">
        <v>163</v>
      </c>
      <c r="D229" t="s">
        <v>172</v>
      </c>
      <c r="E229">
        <v>4430230558.8029404</v>
      </c>
    </row>
    <row r="230" spans="1:5" x14ac:dyDescent="0.25">
      <c r="A230">
        <v>2020</v>
      </c>
      <c r="B230" t="s">
        <v>162</v>
      </c>
      <c r="C230" t="s">
        <v>163</v>
      </c>
      <c r="D230" t="s">
        <v>173</v>
      </c>
      <c r="E230">
        <v>11837642.740080001</v>
      </c>
    </row>
    <row r="231" spans="1:5" x14ac:dyDescent="0.25">
      <c r="A231">
        <v>2020</v>
      </c>
      <c r="B231" t="s">
        <v>162</v>
      </c>
      <c r="C231" t="s">
        <v>163</v>
      </c>
      <c r="D231" t="s">
        <v>174</v>
      </c>
      <c r="E231">
        <v>10513014397.1287</v>
      </c>
    </row>
    <row r="232" spans="1:5" x14ac:dyDescent="0.25">
      <c r="A232">
        <v>2020</v>
      </c>
      <c r="B232" t="s">
        <v>162</v>
      </c>
      <c r="C232" t="s">
        <v>163</v>
      </c>
      <c r="D232" t="s">
        <v>175</v>
      </c>
      <c r="E232">
        <v>3011616860.7714801</v>
      </c>
    </row>
    <row r="233" spans="1:5" x14ac:dyDescent="0.25">
      <c r="A233">
        <v>2020</v>
      </c>
      <c r="B233" t="s">
        <v>162</v>
      </c>
      <c r="C233" t="s">
        <v>163</v>
      </c>
      <c r="D233" t="s">
        <v>176</v>
      </c>
      <c r="E233">
        <v>7694673729.85497</v>
      </c>
    </row>
    <row r="234" spans="1:5" x14ac:dyDescent="0.25">
      <c r="A234">
        <v>2020</v>
      </c>
      <c r="B234" t="s">
        <v>162</v>
      </c>
      <c r="C234" t="s">
        <v>163</v>
      </c>
      <c r="D234" t="s">
        <v>177</v>
      </c>
      <c r="E234">
        <v>32290065696.216129</v>
      </c>
    </row>
    <row r="235" spans="1:5" x14ac:dyDescent="0.25">
      <c r="A235">
        <v>2020</v>
      </c>
      <c r="B235" t="s">
        <v>162</v>
      </c>
      <c r="C235" t="s">
        <v>164</v>
      </c>
      <c r="D235" t="s">
        <v>178</v>
      </c>
      <c r="E235">
        <v>8157410.1900000004</v>
      </c>
    </row>
    <row r="236" spans="1:5" x14ac:dyDescent="0.25">
      <c r="A236">
        <v>2020</v>
      </c>
      <c r="B236" t="s">
        <v>162</v>
      </c>
      <c r="C236" t="s">
        <v>164</v>
      </c>
      <c r="D236" t="s">
        <v>179</v>
      </c>
      <c r="E236">
        <v>1356722819.3104701</v>
      </c>
    </row>
    <row r="237" spans="1:5" x14ac:dyDescent="0.25">
      <c r="A237">
        <v>2020</v>
      </c>
      <c r="B237" t="s">
        <v>162</v>
      </c>
      <c r="C237" t="s">
        <v>164</v>
      </c>
      <c r="D237" t="s">
        <v>235</v>
      </c>
      <c r="E237">
        <v>13140300.060000001</v>
      </c>
    </row>
    <row r="238" spans="1:5" x14ac:dyDescent="0.25">
      <c r="A238">
        <v>2020</v>
      </c>
      <c r="B238" t="s">
        <v>162</v>
      </c>
      <c r="C238" t="s">
        <v>164</v>
      </c>
      <c r="D238" t="s">
        <v>181</v>
      </c>
      <c r="E238">
        <v>4569560.9400000004</v>
      </c>
    </row>
    <row r="239" spans="1:5" x14ac:dyDescent="0.25">
      <c r="A239">
        <v>2020</v>
      </c>
      <c r="B239" t="s">
        <v>162</v>
      </c>
      <c r="C239" t="s">
        <v>164</v>
      </c>
      <c r="D239" t="s">
        <v>182</v>
      </c>
      <c r="E239">
        <v>750000</v>
      </c>
    </row>
    <row r="240" spans="1:5" x14ac:dyDescent="0.25">
      <c r="A240">
        <v>2020</v>
      </c>
      <c r="B240" t="s">
        <v>162</v>
      </c>
      <c r="C240" t="s">
        <v>164</v>
      </c>
      <c r="D240" t="s">
        <v>183</v>
      </c>
      <c r="E240">
        <v>60303733.775360003</v>
      </c>
    </row>
    <row r="241" spans="1:5" x14ac:dyDescent="0.25">
      <c r="A241">
        <v>2020</v>
      </c>
      <c r="B241" t="s">
        <v>162</v>
      </c>
      <c r="C241" t="s">
        <v>164</v>
      </c>
      <c r="D241" t="s">
        <v>184</v>
      </c>
      <c r="E241">
        <v>87902987.140169993</v>
      </c>
    </row>
    <row r="242" spans="1:5" x14ac:dyDescent="0.25">
      <c r="A242">
        <v>2020</v>
      </c>
      <c r="B242" t="s">
        <v>162</v>
      </c>
      <c r="C242" t="s">
        <v>165</v>
      </c>
      <c r="D242" t="s">
        <v>185</v>
      </c>
      <c r="E242">
        <v>47090415950.480652</v>
      </c>
    </row>
    <row r="243" spans="1:5" x14ac:dyDescent="0.25">
      <c r="A243">
        <v>2020</v>
      </c>
      <c r="B243" t="s">
        <v>162</v>
      </c>
      <c r="C243" t="s">
        <v>165</v>
      </c>
      <c r="D243" t="s">
        <v>186</v>
      </c>
      <c r="E243">
        <v>312829105968.99487</v>
      </c>
    </row>
    <row r="244" spans="1:5" x14ac:dyDescent="0.25">
      <c r="A244">
        <v>2020</v>
      </c>
      <c r="B244" t="s">
        <v>162</v>
      </c>
      <c r="C244" t="s">
        <v>165</v>
      </c>
      <c r="D244" t="s">
        <v>187</v>
      </c>
      <c r="E244">
        <v>289032915946.9624</v>
      </c>
    </row>
    <row r="245" spans="1:5" x14ac:dyDescent="0.25">
      <c r="A245">
        <v>2020</v>
      </c>
      <c r="B245" t="s">
        <v>162</v>
      </c>
      <c r="C245" t="s">
        <v>165</v>
      </c>
      <c r="D245" t="s">
        <v>188</v>
      </c>
      <c r="E245">
        <v>570794027514.44971</v>
      </c>
    </row>
    <row r="246" spans="1:5" x14ac:dyDescent="0.25">
      <c r="A246">
        <v>2020</v>
      </c>
      <c r="B246" t="s">
        <v>162</v>
      </c>
      <c r="C246" t="s">
        <v>165</v>
      </c>
      <c r="D246" t="s">
        <v>189</v>
      </c>
      <c r="E246">
        <v>4937800348.5862598</v>
      </c>
    </row>
    <row r="247" spans="1:5" x14ac:dyDescent="0.25">
      <c r="A247">
        <v>2020</v>
      </c>
      <c r="B247" t="s">
        <v>162</v>
      </c>
      <c r="C247" t="s">
        <v>165</v>
      </c>
      <c r="D247" t="s">
        <v>190</v>
      </c>
      <c r="E247">
        <v>36751064158.82415</v>
      </c>
    </row>
    <row r="248" spans="1:5" x14ac:dyDescent="0.25">
      <c r="A248">
        <v>2020</v>
      </c>
      <c r="B248" t="s">
        <v>162</v>
      </c>
      <c r="C248" t="s">
        <v>165</v>
      </c>
      <c r="D248" t="s">
        <v>191</v>
      </c>
      <c r="E248">
        <v>100510574404.08141</v>
      </c>
    </row>
    <row r="249" spans="1:5" x14ac:dyDescent="0.25">
      <c r="A249">
        <v>2020</v>
      </c>
      <c r="B249" t="s">
        <v>162</v>
      </c>
      <c r="C249" t="s">
        <v>165</v>
      </c>
      <c r="D249" t="s">
        <v>192</v>
      </c>
      <c r="E249">
        <v>12990504938.121269</v>
      </c>
    </row>
    <row r="250" spans="1:5" x14ac:dyDescent="0.25">
      <c r="A250">
        <v>2020</v>
      </c>
      <c r="B250" t="s">
        <v>162</v>
      </c>
      <c r="C250" t="s">
        <v>165</v>
      </c>
      <c r="D250" t="s">
        <v>193</v>
      </c>
      <c r="E250">
        <v>47140596925.242081</v>
      </c>
    </row>
    <row r="251" spans="1:5" x14ac:dyDescent="0.25">
      <c r="A251">
        <v>2020</v>
      </c>
      <c r="B251" t="s">
        <v>162</v>
      </c>
      <c r="C251" t="s">
        <v>166</v>
      </c>
      <c r="D251" t="s">
        <v>194</v>
      </c>
      <c r="E251">
        <v>507030660.52732003</v>
      </c>
    </row>
    <row r="252" spans="1:5" x14ac:dyDescent="0.25">
      <c r="A252">
        <v>2020</v>
      </c>
      <c r="B252" t="s">
        <v>162</v>
      </c>
      <c r="C252" t="s">
        <v>166</v>
      </c>
      <c r="D252" t="s">
        <v>195</v>
      </c>
      <c r="E252">
        <v>221825875.39829001</v>
      </c>
    </row>
    <row r="253" spans="1:5" x14ac:dyDescent="0.25">
      <c r="A253">
        <v>2020</v>
      </c>
      <c r="B253" t="s">
        <v>162</v>
      </c>
      <c r="C253" t="s">
        <v>166</v>
      </c>
      <c r="D253" t="s">
        <v>196</v>
      </c>
      <c r="E253">
        <v>258466469.40064999</v>
      </c>
    </row>
    <row r="254" spans="1:5" x14ac:dyDescent="0.25">
      <c r="A254">
        <v>2020</v>
      </c>
      <c r="B254" t="s">
        <v>162</v>
      </c>
      <c r="C254" t="s">
        <v>166</v>
      </c>
      <c r="D254" t="s">
        <v>166</v>
      </c>
      <c r="E254">
        <v>35031286575.30957</v>
      </c>
    </row>
    <row r="255" spans="1:5" x14ac:dyDescent="0.25">
      <c r="A255">
        <v>2020</v>
      </c>
      <c r="B255" t="s">
        <v>162</v>
      </c>
      <c r="C255" t="s">
        <v>166</v>
      </c>
      <c r="D255" t="s">
        <v>197</v>
      </c>
      <c r="E255">
        <v>23888189618.21283</v>
      </c>
    </row>
    <row r="256" spans="1:5" x14ac:dyDescent="0.25">
      <c r="A256">
        <v>2020</v>
      </c>
      <c r="B256" t="s">
        <v>162</v>
      </c>
      <c r="C256" t="s">
        <v>166</v>
      </c>
      <c r="D256" t="s">
        <v>198</v>
      </c>
      <c r="E256">
        <v>3446221555.3930702</v>
      </c>
    </row>
    <row r="257" spans="1:5" x14ac:dyDescent="0.25">
      <c r="A257">
        <v>2020</v>
      </c>
      <c r="B257" t="s">
        <v>162</v>
      </c>
      <c r="C257" t="s">
        <v>166</v>
      </c>
      <c r="D257" t="s">
        <v>199</v>
      </c>
      <c r="E257">
        <v>473096722.75031</v>
      </c>
    </row>
    <row r="258" spans="1:5" x14ac:dyDescent="0.25">
      <c r="A258">
        <v>2020</v>
      </c>
      <c r="B258" t="s">
        <v>162</v>
      </c>
      <c r="C258" t="s">
        <v>166</v>
      </c>
      <c r="D258" t="s">
        <v>200</v>
      </c>
      <c r="E258">
        <v>8550296766.6817398</v>
      </c>
    </row>
    <row r="259" spans="1:5" x14ac:dyDescent="0.25">
      <c r="A259">
        <v>2020</v>
      </c>
      <c r="B259" t="s">
        <v>162</v>
      </c>
      <c r="C259" t="s">
        <v>166</v>
      </c>
      <c r="D259" t="s">
        <v>201</v>
      </c>
      <c r="E259">
        <v>4957514752.5443897</v>
      </c>
    </row>
    <row r="260" spans="1:5" x14ac:dyDescent="0.25">
      <c r="A260">
        <v>2020</v>
      </c>
      <c r="B260" t="s">
        <v>162</v>
      </c>
      <c r="C260" t="s">
        <v>167</v>
      </c>
      <c r="D260" t="s">
        <v>202</v>
      </c>
      <c r="E260">
        <v>136370770431.8215</v>
      </c>
    </row>
    <row r="261" spans="1:5" x14ac:dyDescent="0.25">
      <c r="A261">
        <v>2020</v>
      </c>
      <c r="B261" t="s">
        <v>162</v>
      </c>
      <c r="C261" t="s">
        <v>167</v>
      </c>
      <c r="D261" t="s">
        <v>203</v>
      </c>
      <c r="E261">
        <v>17537664712.41423</v>
      </c>
    </row>
    <row r="262" spans="1:5" x14ac:dyDescent="0.25">
      <c r="A262">
        <v>2020</v>
      </c>
      <c r="B262" t="s">
        <v>162</v>
      </c>
      <c r="C262" t="s">
        <v>167</v>
      </c>
      <c r="D262" t="s">
        <v>204</v>
      </c>
      <c r="E262">
        <v>18727761.289999999</v>
      </c>
    </row>
    <row r="263" spans="1:5" x14ac:dyDescent="0.25">
      <c r="A263">
        <v>2020</v>
      </c>
      <c r="B263" t="s">
        <v>162</v>
      </c>
      <c r="C263" t="s">
        <v>167</v>
      </c>
      <c r="D263" t="s">
        <v>205</v>
      </c>
      <c r="E263">
        <v>10769090035.922359</v>
      </c>
    </row>
    <row r="264" spans="1:5" x14ac:dyDescent="0.25">
      <c r="A264">
        <v>2020</v>
      </c>
      <c r="B264" t="s">
        <v>162</v>
      </c>
      <c r="C264" t="s">
        <v>167</v>
      </c>
      <c r="D264" t="s">
        <v>206</v>
      </c>
      <c r="E264">
        <v>707231530.38689005</v>
      </c>
    </row>
    <row r="265" spans="1:5" x14ac:dyDescent="0.25">
      <c r="A265">
        <v>2020</v>
      </c>
      <c r="B265" t="s">
        <v>162</v>
      </c>
      <c r="C265" t="s">
        <v>168</v>
      </c>
      <c r="D265" t="s">
        <v>207</v>
      </c>
      <c r="E265">
        <v>46613703973.933708</v>
      </c>
    </row>
    <row r="266" spans="1:5" x14ac:dyDescent="0.25">
      <c r="A266">
        <v>2020</v>
      </c>
      <c r="B266" t="s">
        <v>162</v>
      </c>
      <c r="C266" t="s">
        <v>168</v>
      </c>
      <c r="D266" t="s">
        <v>208</v>
      </c>
      <c r="E266">
        <v>666443.23</v>
      </c>
    </row>
    <row r="267" spans="1:5" x14ac:dyDescent="0.25">
      <c r="A267">
        <v>2020</v>
      </c>
      <c r="B267" t="s">
        <v>162</v>
      </c>
      <c r="C267" t="s">
        <v>168</v>
      </c>
      <c r="D267" t="s">
        <v>209</v>
      </c>
      <c r="E267">
        <v>336477729.05899</v>
      </c>
    </row>
    <row r="268" spans="1:5" x14ac:dyDescent="0.25">
      <c r="A268">
        <v>2020</v>
      </c>
      <c r="B268" t="s">
        <v>162</v>
      </c>
      <c r="C268" t="s">
        <v>168</v>
      </c>
      <c r="D268" t="s">
        <v>210</v>
      </c>
      <c r="E268">
        <v>13808590.04854</v>
      </c>
    </row>
    <row r="269" spans="1:5" x14ac:dyDescent="0.25">
      <c r="A269">
        <v>2020</v>
      </c>
      <c r="B269" t="s">
        <v>162</v>
      </c>
      <c r="C269" t="s">
        <v>168</v>
      </c>
      <c r="D269" t="s">
        <v>211</v>
      </c>
      <c r="E269">
        <v>472515709.93080997</v>
      </c>
    </row>
    <row r="270" spans="1:5" x14ac:dyDescent="0.25">
      <c r="A270">
        <v>2020</v>
      </c>
      <c r="B270" t="s">
        <v>162</v>
      </c>
      <c r="C270" t="s">
        <v>168</v>
      </c>
      <c r="D270" t="s">
        <v>212</v>
      </c>
      <c r="E270">
        <v>774872364.05654001</v>
      </c>
    </row>
    <row r="271" spans="1:5" x14ac:dyDescent="0.25">
      <c r="A271">
        <v>2020</v>
      </c>
      <c r="B271" t="s">
        <v>162</v>
      </c>
      <c r="C271" t="s">
        <v>168</v>
      </c>
      <c r="D271" t="s">
        <v>213</v>
      </c>
      <c r="E271">
        <v>1319507240.50512</v>
      </c>
    </row>
    <row r="272" spans="1:5" x14ac:dyDescent="0.25">
      <c r="A272">
        <v>2020</v>
      </c>
      <c r="B272" t="s">
        <v>162</v>
      </c>
      <c r="C272" t="s">
        <v>168</v>
      </c>
      <c r="D272" t="s">
        <v>214</v>
      </c>
      <c r="E272">
        <v>3439689323.5296502</v>
      </c>
    </row>
    <row r="273" spans="1:5" x14ac:dyDescent="0.25">
      <c r="A273">
        <v>2020</v>
      </c>
      <c r="B273" t="s">
        <v>162</v>
      </c>
      <c r="C273" t="s">
        <v>169</v>
      </c>
      <c r="D273" t="s">
        <v>215</v>
      </c>
      <c r="E273">
        <v>534861822.22376001</v>
      </c>
    </row>
    <row r="274" spans="1:5" x14ac:dyDescent="0.25">
      <c r="A274">
        <v>2020</v>
      </c>
      <c r="B274" t="s">
        <v>162</v>
      </c>
      <c r="C274" t="s">
        <v>169</v>
      </c>
      <c r="D274" t="s">
        <v>216</v>
      </c>
      <c r="E274">
        <v>494240335.02999002</v>
      </c>
    </row>
    <row r="275" spans="1:5" x14ac:dyDescent="0.25">
      <c r="A275">
        <v>2020</v>
      </c>
      <c r="B275" t="s">
        <v>162</v>
      </c>
      <c r="C275" t="s">
        <v>169</v>
      </c>
      <c r="D275" t="s">
        <v>169</v>
      </c>
      <c r="E275">
        <v>646920612.69371998</v>
      </c>
    </row>
    <row r="276" spans="1:5" x14ac:dyDescent="0.25">
      <c r="A276">
        <v>2020</v>
      </c>
      <c r="B276" t="s">
        <v>162</v>
      </c>
      <c r="C276" t="s">
        <v>169</v>
      </c>
      <c r="D276" t="s">
        <v>217</v>
      </c>
      <c r="E276">
        <v>841690062.34170997</v>
      </c>
    </row>
    <row r="277" spans="1:5" x14ac:dyDescent="0.25">
      <c r="A277">
        <v>2020</v>
      </c>
      <c r="B277" t="s">
        <v>162</v>
      </c>
      <c r="C277" t="s">
        <v>169</v>
      </c>
      <c r="D277" t="s">
        <v>218</v>
      </c>
      <c r="E277">
        <v>406973220.15486002</v>
      </c>
    </row>
    <row r="278" spans="1:5" x14ac:dyDescent="0.25">
      <c r="A278">
        <v>2020</v>
      </c>
      <c r="B278" t="s">
        <v>162</v>
      </c>
      <c r="C278" t="s">
        <v>169</v>
      </c>
      <c r="D278" t="s">
        <v>219</v>
      </c>
      <c r="E278">
        <v>3272699761.51616</v>
      </c>
    </row>
    <row r="279" spans="1:5" x14ac:dyDescent="0.25">
      <c r="A279">
        <v>2020</v>
      </c>
      <c r="B279" t="s">
        <v>162</v>
      </c>
      <c r="C279" t="s">
        <v>170</v>
      </c>
      <c r="D279" t="s">
        <v>170</v>
      </c>
      <c r="E279">
        <v>1744028951.4435401</v>
      </c>
    </row>
    <row r="280" spans="1:5" x14ac:dyDescent="0.25">
      <c r="A280">
        <v>2020</v>
      </c>
      <c r="B280" t="s">
        <v>162</v>
      </c>
      <c r="C280" t="s">
        <v>60</v>
      </c>
      <c r="D280" t="s">
        <v>220</v>
      </c>
      <c r="E280">
        <v>820363129.08216</v>
      </c>
    </row>
    <row r="281" spans="1:5" x14ac:dyDescent="0.25">
      <c r="A281">
        <v>2020</v>
      </c>
      <c r="B281" t="s">
        <v>162</v>
      </c>
      <c r="C281" t="s">
        <v>60</v>
      </c>
      <c r="D281" t="s">
        <v>221</v>
      </c>
      <c r="E281">
        <v>95251.453380000006</v>
      </c>
    </row>
    <row r="282" spans="1:5" x14ac:dyDescent="0.25">
      <c r="A282">
        <v>2020</v>
      </c>
      <c r="B282" t="s">
        <v>162</v>
      </c>
      <c r="C282" t="s">
        <v>60</v>
      </c>
      <c r="D282" t="s">
        <v>222</v>
      </c>
      <c r="E282">
        <v>69214801.029449999</v>
      </c>
    </row>
    <row r="283" spans="1:5" x14ac:dyDescent="0.25">
      <c r="A283">
        <v>2020</v>
      </c>
      <c r="B283" t="s">
        <v>162</v>
      </c>
      <c r="C283" t="s">
        <v>60</v>
      </c>
      <c r="D283" t="s">
        <v>223</v>
      </c>
      <c r="E283">
        <v>7352081910.2142696</v>
      </c>
    </row>
    <row r="284" spans="1:5" x14ac:dyDescent="0.25">
      <c r="A284">
        <v>2020</v>
      </c>
      <c r="B284" t="s">
        <v>162</v>
      </c>
      <c r="C284" t="s">
        <v>60</v>
      </c>
      <c r="D284" t="s">
        <v>224</v>
      </c>
      <c r="E284">
        <v>1585839702.2857599</v>
      </c>
    </row>
    <row r="285" spans="1:5" x14ac:dyDescent="0.25">
      <c r="A285">
        <v>2020</v>
      </c>
      <c r="B285" t="s">
        <v>162</v>
      </c>
      <c r="C285" t="s">
        <v>171</v>
      </c>
      <c r="D285" t="s">
        <v>228</v>
      </c>
      <c r="E285">
        <v>91813829.684349999</v>
      </c>
    </row>
    <row r="286" spans="1:5" x14ac:dyDescent="0.25">
      <c r="A286">
        <v>2020</v>
      </c>
      <c r="B286" t="s">
        <v>162</v>
      </c>
      <c r="C286" t="s">
        <v>171</v>
      </c>
      <c r="D286" t="s">
        <v>229</v>
      </c>
      <c r="E286">
        <v>1943038390.0524199</v>
      </c>
    </row>
    <row r="287" spans="1:5" x14ac:dyDescent="0.25">
      <c r="A287">
        <v>2020</v>
      </c>
      <c r="B287" t="s">
        <v>162</v>
      </c>
      <c r="C287" t="s">
        <v>171</v>
      </c>
      <c r="D287" t="s">
        <v>230</v>
      </c>
      <c r="E287">
        <v>131979065.68433</v>
      </c>
    </row>
    <row r="288" spans="1:5" x14ac:dyDescent="0.25">
      <c r="A288">
        <v>2020</v>
      </c>
      <c r="B288" t="s">
        <v>162</v>
      </c>
      <c r="C288" t="s">
        <v>171</v>
      </c>
      <c r="D288" t="s">
        <v>231</v>
      </c>
      <c r="E288">
        <v>49928515544.200691</v>
      </c>
    </row>
    <row r="289" spans="1:5" x14ac:dyDescent="0.25">
      <c r="A289">
        <v>2020</v>
      </c>
      <c r="B289" t="s">
        <v>162</v>
      </c>
      <c r="C289" t="s">
        <v>171</v>
      </c>
      <c r="D289" t="s">
        <v>232</v>
      </c>
      <c r="E289">
        <v>1490893794.1353099</v>
      </c>
    </row>
    <row r="290" spans="1:5" x14ac:dyDescent="0.25">
      <c r="A290">
        <v>2020</v>
      </c>
      <c r="B290" t="s">
        <v>162</v>
      </c>
      <c r="C290" t="s">
        <v>171</v>
      </c>
      <c r="D290" t="s">
        <v>233</v>
      </c>
      <c r="E290">
        <v>5630684736.2603903</v>
      </c>
    </row>
    <row r="291" spans="1:5" x14ac:dyDescent="0.25">
      <c r="A291">
        <v>2020</v>
      </c>
      <c r="B291" t="s">
        <v>162</v>
      </c>
      <c r="C291" t="s">
        <v>171</v>
      </c>
      <c r="D291" t="s">
        <v>234</v>
      </c>
      <c r="E291">
        <v>1475059590.49635</v>
      </c>
    </row>
    <row r="292" spans="1:5" x14ac:dyDescent="0.25">
      <c r="A292">
        <v>2020</v>
      </c>
      <c r="B292" t="s">
        <v>162</v>
      </c>
      <c r="D292" t="s">
        <v>163</v>
      </c>
      <c r="E292">
        <v>57951438885.514297</v>
      </c>
    </row>
    <row r="293" spans="1:5" x14ac:dyDescent="0.25">
      <c r="A293">
        <v>2020</v>
      </c>
      <c r="B293" t="s">
        <v>162</v>
      </c>
      <c r="D293" t="s">
        <v>164</v>
      </c>
      <c r="E293">
        <v>1531546811.4159999</v>
      </c>
    </row>
    <row r="294" spans="1:5" x14ac:dyDescent="0.25">
      <c r="A294">
        <v>2020</v>
      </c>
      <c r="B294" t="s">
        <v>162</v>
      </c>
      <c r="D294" t="s">
        <v>165</v>
      </c>
      <c r="E294">
        <v>1422077006155.7429</v>
      </c>
    </row>
    <row r="295" spans="1:5" x14ac:dyDescent="0.25">
      <c r="A295">
        <v>2020</v>
      </c>
      <c r="B295" t="s">
        <v>162</v>
      </c>
      <c r="D295" t="s">
        <v>166</v>
      </c>
      <c r="E295">
        <v>77333928996.21817</v>
      </c>
    </row>
    <row r="296" spans="1:5" x14ac:dyDescent="0.25">
      <c r="A296">
        <v>2020</v>
      </c>
      <c r="B296" t="s">
        <v>162</v>
      </c>
      <c r="D296" t="s">
        <v>167</v>
      </c>
      <c r="E296">
        <v>165403484471.8349</v>
      </c>
    </row>
    <row r="297" spans="1:5" x14ac:dyDescent="0.25">
      <c r="A297">
        <v>2020</v>
      </c>
      <c r="B297" t="s">
        <v>162</v>
      </c>
      <c r="D297" t="s">
        <v>168</v>
      </c>
      <c r="E297">
        <v>52971241374.293358</v>
      </c>
    </row>
    <row r="298" spans="1:5" x14ac:dyDescent="0.25">
      <c r="A298">
        <v>2020</v>
      </c>
      <c r="B298" t="s">
        <v>162</v>
      </c>
      <c r="D298" t="s">
        <v>169</v>
      </c>
      <c r="E298">
        <v>6197385813.9602003</v>
      </c>
    </row>
    <row r="299" spans="1:5" x14ac:dyDescent="0.25">
      <c r="A299">
        <v>2020</v>
      </c>
      <c r="B299" t="s">
        <v>162</v>
      </c>
      <c r="D299" t="s">
        <v>170</v>
      </c>
      <c r="E299">
        <v>1744028951.4435401</v>
      </c>
    </row>
    <row r="300" spans="1:5" x14ac:dyDescent="0.25">
      <c r="A300">
        <v>2020</v>
      </c>
      <c r="B300" t="s">
        <v>162</v>
      </c>
      <c r="D300" t="s">
        <v>60</v>
      </c>
      <c r="E300">
        <v>9827594794.0650196</v>
      </c>
    </row>
    <row r="301" spans="1:5" x14ac:dyDescent="0.25">
      <c r="A301">
        <v>2020</v>
      </c>
      <c r="B301" t="s">
        <v>162</v>
      </c>
      <c r="D301" t="s">
        <v>171</v>
      </c>
      <c r="E301">
        <v>60691984950.51384</v>
      </c>
    </row>
    <row r="302" spans="1:5" x14ac:dyDescent="0.25">
      <c r="A302">
        <v>2021</v>
      </c>
      <c r="B302" t="s">
        <v>161</v>
      </c>
      <c r="C302" t="s">
        <v>163</v>
      </c>
      <c r="D302" t="s">
        <v>172</v>
      </c>
      <c r="E302">
        <v>20354207438.756599</v>
      </c>
    </row>
    <row r="303" spans="1:5" x14ac:dyDescent="0.25">
      <c r="A303">
        <v>2021</v>
      </c>
      <c r="B303" t="s">
        <v>161</v>
      </c>
      <c r="C303" t="s">
        <v>163</v>
      </c>
      <c r="D303" t="s">
        <v>173</v>
      </c>
      <c r="E303">
        <v>117094057281.2874</v>
      </c>
    </row>
    <row r="304" spans="1:5" x14ac:dyDescent="0.25">
      <c r="A304">
        <v>2021</v>
      </c>
      <c r="B304" t="s">
        <v>161</v>
      </c>
      <c r="C304" t="s">
        <v>163</v>
      </c>
      <c r="D304" t="s">
        <v>174</v>
      </c>
      <c r="E304">
        <v>24528514381.42168</v>
      </c>
    </row>
    <row r="305" spans="1:5" x14ac:dyDescent="0.25">
      <c r="A305">
        <v>2021</v>
      </c>
      <c r="B305" t="s">
        <v>161</v>
      </c>
      <c r="C305" t="s">
        <v>163</v>
      </c>
      <c r="D305" t="s">
        <v>175</v>
      </c>
      <c r="E305">
        <v>16143858563.746349</v>
      </c>
    </row>
    <row r="306" spans="1:5" x14ac:dyDescent="0.25">
      <c r="A306">
        <v>2021</v>
      </c>
      <c r="B306" t="s">
        <v>161</v>
      </c>
      <c r="C306" t="s">
        <v>163</v>
      </c>
      <c r="D306" t="s">
        <v>176</v>
      </c>
      <c r="E306">
        <v>5300801288.2840099</v>
      </c>
    </row>
    <row r="307" spans="1:5" x14ac:dyDescent="0.25">
      <c r="A307">
        <v>2021</v>
      </c>
      <c r="B307" t="s">
        <v>161</v>
      </c>
      <c r="C307" t="s">
        <v>163</v>
      </c>
      <c r="D307" t="s">
        <v>177</v>
      </c>
      <c r="E307">
        <v>93203920017.43454</v>
      </c>
    </row>
    <row r="308" spans="1:5" x14ac:dyDescent="0.25">
      <c r="A308">
        <v>2021</v>
      </c>
      <c r="B308" t="s">
        <v>161</v>
      </c>
      <c r="C308" t="s">
        <v>164</v>
      </c>
      <c r="D308" t="s">
        <v>236</v>
      </c>
      <c r="E308">
        <v>662667.68409999995</v>
      </c>
    </row>
    <row r="309" spans="1:5" x14ac:dyDescent="0.25">
      <c r="A309">
        <v>2021</v>
      </c>
      <c r="B309" t="s">
        <v>161</v>
      </c>
      <c r="C309" t="s">
        <v>164</v>
      </c>
      <c r="D309" t="s">
        <v>178</v>
      </c>
      <c r="E309">
        <v>6720082.8187999995</v>
      </c>
    </row>
    <row r="310" spans="1:5" x14ac:dyDescent="0.25">
      <c r="A310">
        <v>2021</v>
      </c>
      <c r="B310" t="s">
        <v>161</v>
      </c>
      <c r="C310" t="s">
        <v>164</v>
      </c>
      <c r="D310" t="s">
        <v>179</v>
      </c>
      <c r="E310">
        <v>18953205071.729649</v>
      </c>
    </row>
    <row r="311" spans="1:5" x14ac:dyDescent="0.25">
      <c r="A311">
        <v>2021</v>
      </c>
      <c r="B311" t="s">
        <v>161</v>
      </c>
      <c r="C311" t="s">
        <v>164</v>
      </c>
      <c r="D311" t="s">
        <v>235</v>
      </c>
      <c r="E311">
        <v>42739402.159999996</v>
      </c>
    </row>
    <row r="312" spans="1:5" x14ac:dyDescent="0.25">
      <c r="A312">
        <v>2021</v>
      </c>
      <c r="B312" t="s">
        <v>161</v>
      </c>
      <c r="C312" t="s">
        <v>164</v>
      </c>
      <c r="D312" t="s">
        <v>180</v>
      </c>
      <c r="E312">
        <v>488566023.20706999</v>
      </c>
    </row>
    <row r="313" spans="1:5" x14ac:dyDescent="0.25">
      <c r="A313">
        <v>2021</v>
      </c>
      <c r="B313" t="s">
        <v>161</v>
      </c>
      <c r="C313" t="s">
        <v>164</v>
      </c>
      <c r="D313" t="s">
        <v>181</v>
      </c>
      <c r="E313">
        <v>3117802053.4064002</v>
      </c>
    </row>
    <row r="314" spans="1:5" x14ac:dyDescent="0.25">
      <c r="A314">
        <v>2021</v>
      </c>
      <c r="B314" t="s">
        <v>161</v>
      </c>
      <c r="C314" t="s">
        <v>164</v>
      </c>
      <c r="D314" t="s">
        <v>182</v>
      </c>
      <c r="E314">
        <v>47641640.630000003</v>
      </c>
    </row>
    <row r="315" spans="1:5" x14ac:dyDescent="0.25">
      <c r="A315">
        <v>2021</v>
      </c>
      <c r="B315" t="s">
        <v>161</v>
      </c>
      <c r="C315" t="s">
        <v>164</v>
      </c>
      <c r="D315" t="s">
        <v>183</v>
      </c>
      <c r="E315">
        <v>281874832.97039002</v>
      </c>
    </row>
    <row r="316" spans="1:5" x14ac:dyDescent="0.25">
      <c r="A316">
        <v>2021</v>
      </c>
      <c r="B316" t="s">
        <v>161</v>
      </c>
      <c r="C316" t="s">
        <v>164</v>
      </c>
      <c r="D316" t="s">
        <v>184</v>
      </c>
      <c r="E316">
        <v>3504308104.2437601</v>
      </c>
    </row>
    <row r="317" spans="1:5" x14ac:dyDescent="0.25">
      <c r="A317">
        <v>2021</v>
      </c>
      <c r="B317" t="s">
        <v>161</v>
      </c>
      <c r="C317" t="s">
        <v>165</v>
      </c>
      <c r="D317" t="s">
        <v>185</v>
      </c>
      <c r="E317">
        <v>36345673427.899849</v>
      </c>
    </row>
    <row r="318" spans="1:5" x14ac:dyDescent="0.25">
      <c r="A318">
        <v>2021</v>
      </c>
      <c r="B318" t="s">
        <v>161</v>
      </c>
      <c r="C318" t="s">
        <v>165</v>
      </c>
      <c r="D318" t="s">
        <v>186</v>
      </c>
      <c r="E318">
        <v>117031955067.8965</v>
      </c>
    </row>
    <row r="319" spans="1:5" x14ac:dyDescent="0.25">
      <c r="A319">
        <v>2021</v>
      </c>
      <c r="B319" t="s">
        <v>161</v>
      </c>
      <c r="C319" t="s">
        <v>165</v>
      </c>
      <c r="D319" t="s">
        <v>187</v>
      </c>
      <c r="E319">
        <v>717427089765.78796</v>
      </c>
    </row>
    <row r="320" spans="1:5" x14ac:dyDescent="0.25">
      <c r="A320">
        <v>2021</v>
      </c>
      <c r="B320" t="s">
        <v>161</v>
      </c>
      <c r="C320" t="s">
        <v>165</v>
      </c>
      <c r="D320" t="s">
        <v>188</v>
      </c>
      <c r="E320">
        <v>288258428719.86292</v>
      </c>
    </row>
    <row r="321" spans="1:5" x14ac:dyDescent="0.25">
      <c r="A321">
        <v>2021</v>
      </c>
      <c r="B321" t="s">
        <v>161</v>
      </c>
      <c r="C321" t="s">
        <v>165</v>
      </c>
      <c r="D321" t="s">
        <v>189</v>
      </c>
      <c r="E321">
        <v>51043824493.875992</v>
      </c>
    </row>
    <row r="322" spans="1:5" x14ac:dyDescent="0.25">
      <c r="A322">
        <v>2021</v>
      </c>
      <c r="B322" t="s">
        <v>161</v>
      </c>
      <c r="C322" t="s">
        <v>165</v>
      </c>
      <c r="D322" t="s">
        <v>190</v>
      </c>
      <c r="E322">
        <v>118364186107.98689</v>
      </c>
    </row>
    <row r="323" spans="1:5" x14ac:dyDescent="0.25">
      <c r="A323">
        <v>2021</v>
      </c>
      <c r="B323" t="s">
        <v>161</v>
      </c>
      <c r="C323" t="s">
        <v>165</v>
      </c>
      <c r="D323" t="s">
        <v>191</v>
      </c>
      <c r="E323">
        <v>152877923567.16809</v>
      </c>
    </row>
    <row r="324" spans="1:5" x14ac:dyDescent="0.25">
      <c r="A324">
        <v>2021</v>
      </c>
      <c r="B324" t="s">
        <v>161</v>
      </c>
      <c r="C324" t="s">
        <v>165</v>
      </c>
      <c r="D324" t="s">
        <v>192</v>
      </c>
      <c r="E324">
        <v>84570722027.077454</v>
      </c>
    </row>
    <row r="325" spans="1:5" x14ac:dyDescent="0.25">
      <c r="A325">
        <v>2021</v>
      </c>
      <c r="B325" t="s">
        <v>161</v>
      </c>
      <c r="C325" t="s">
        <v>165</v>
      </c>
      <c r="D325" t="s">
        <v>193</v>
      </c>
      <c r="E325">
        <v>171818810856.48251</v>
      </c>
    </row>
    <row r="326" spans="1:5" x14ac:dyDescent="0.25">
      <c r="A326">
        <v>2021</v>
      </c>
      <c r="B326" t="s">
        <v>161</v>
      </c>
      <c r="C326" t="s">
        <v>166</v>
      </c>
      <c r="D326" t="s">
        <v>194</v>
      </c>
      <c r="E326">
        <v>6451488523.2969704</v>
      </c>
    </row>
    <row r="327" spans="1:5" x14ac:dyDescent="0.25">
      <c r="A327">
        <v>2021</v>
      </c>
      <c r="B327" t="s">
        <v>161</v>
      </c>
      <c r="C327" t="s">
        <v>166</v>
      </c>
      <c r="D327" t="s">
        <v>195</v>
      </c>
      <c r="E327">
        <v>74908813527.425766</v>
      </c>
    </row>
    <row r="328" spans="1:5" x14ac:dyDescent="0.25">
      <c r="A328">
        <v>2021</v>
      </c>
      <c r="B328" t="s">
        <v>161</v>
      </c>
      <c r="C328" t="s">
        <v>166</v>
      </c>
      <c r="D328" t="s">
        <v>196</v>
      </c>
      <c r="E328">
        <v>3298025740.9700198</v>
      </c>
    </row>
    <row r="329" spans="1:5" x14ac:dyDescent="0.25">
      <c r="A329">
        <v>2021</v>
      </c>
      <c r="B329" t="s">
        <v>161</v>
      </c>
      <c r="C329" t="s">
        <v>166</v>
      </c>
      <c r="D329" t="s">
        <v>166</v>
      </c>
      <c r="E329">
        <v>1205707660753.457</v>
      </c>
    </row>
    <row r="330" spans="1:5" x14ac:dyDescent="0.25">
      <c r="A330">
        <v>2021</v>
      </c>
      <c r="B330" t="s">
        <v>161</v>
      </c>
      <c r="C330" t="s">
        <v>166</v>
      </c>
      <c r="D330" t="s">
        <v>197</v>
      </c>
      <c r="E330">
        <v>295598246436.94202</v>
      </c>
    </row>
    <row r="331" spans="1:5" x14ac:dyDescent="0.25">
      <c r="A331">
        <v>2021</v>
      </c>
      <c r="B331" t="s">
        <v>161</v>
      </c>
      <c r="C331" t="s">
        <v>166</v>
      </c>
      <c r="D331" t="s">
        <v>198</v>
      </c>
      <c r="E331">
        <v>44791466976.614464</v>
      </c>
    </row>
    <row r="332" spans="1:5" x14ac:dyDescent="0.25">
      <c r="A332">
        <v>2021</v>
      </c>
      <c r="B332" t="s">
        <v>161</v>
      </c>
      <c r="C332" t="s">
        <v>166</v>
      </c>
      <c r="D332" t="s">
        <v>199</v>
      </c>
      <c r="E332">
        <v>15608590614.422541</v>
      </c>
    </row>
    <row r="333" spans="1:5" x14ac:dyDescent="0.25">
      <c r="A333">
        <v>2021</v>
      </c>
      <c r="B333" t="s">
        <v>161</v>
      </c>
      <c r="C333" t="s">
        <v>166</v>
      </c>
      <c r="D333" t="s">
        <v>200</v>
      </c>
      <c r="E333">
        <v>50240507256.238907</v>
      </c>
    </row>
    <row r="334" spans="1:5" x14ac:dyDescent="0.25">
      <c r="A334">
        <v>2021</v>
      </c>
      <c r="B334" t="s">
        <v>161</v>
      </c>
      <c r="C334" t="s">
        <v>166</v>
      </c>
      <c r="D334" t="s">
        <v>201</v>
      </c>
      <c r="E334">
        <v>95053979522.171371</v>
      </c>
    </row>
    <row r="335" spans="1:5" x14ac:dyDescent="0.25">
      <c r="A335">
        <v>2021</v>
      </c>
      <c r="B335" t="s">
        <v>161</v>
      </c>
      <c r="C335" t="s">
        <v>167</v>
      </c>
      <c r="D335" t="s">
        <v>202</v>
      </c>
      <c r="E335">
        <v>932813946655.62488</v>
      </c>
    </row>
    <row r="336" spans="1:5" x14ac:dyDescent="0.25">
      <c r="A336">
        <v>2021</v>
      </c>
      <c r="B336" t="s">
        <v>161</v>
      </c>
      <c r="C336" t="s">
        <v>167</v>
      </c>
      <c r="D336" t="s">
        <v>203</v>
      </c>
      <c r="E336">
        <v>128270339040.5945</v>
      </c>
    </row>
    <row r="337" spans="1:5" x14ac:dyDescent="0.25">
      <c r="A337">
        <v>2021</v>
      </c>
      <c r="B337" t="s">
        <v>161</v>
      </c>
      <c r="C337" t="s">
        <v>167</v>
      </c>
      <c r="D337" t="s">
        <v>204</v>
      </c>
      <c r="E337">
        <v>533172380.19177997</v>
      </c>
    </row>
    <row r="338" spans="1:5" x14ac:dyDescent="0.25">
      <c r="A338">
        <v>2021</v>
      </c>
      <c r="B338" t="s">
        <v>161</v>
      </c>
      <c r="C338" t="s">
        <v>167</v>
      </c>
      <c r="D338" t="s">
        <v>205</v>
      </c>
      <c r="E338">
        <v>47952172854.898041</v>
      </c>
    </row>
    <row r="339" spans="1:5" x14ac:dyDescent="0.25">
      <c r="A339">
        <v>2021</v>
      </c>
      <c r="B339" t="s">
        <v>161</v>
      </c>
      <c r="C339" t="s">
        <v>167</v>
      </c>
      <c r="D339" t="s">
        <v>206</v>
      </c>
      <c r="E339">
        <v>5722066777.0707703</v>
      </c>
    </row>
    <row r="340" spans="1:5" x14ac:dyDescent="0.25">
      <c r="A340">
        <v>2021</v>
      </c>
      <c r="B340" t="s">
        <v>161</v>
      </c>
      <c r="C340" t="s">
        <v>168</v>
      </c>
      <c r="D340" t="s">
        <v>207</v>
      </c>
      <c r="E340">
        <v>1662226820365.1831</v>
      </c>
    </row>
    <row r="341" spans="1:5" x14ac:dyDescent="0.25">
      <c r="A341">
        <v>2021</v>
      </c>
      <c r="B341" t="s">
        <v>161</v>
      </c>
      <c r="C341" t="s">
        <v>168</v>
      </c>
      <c r="D341" t="s">
        <v>208</v>
      </c>
      <c r="E341">
        <v>1615598469.0676601</v>
      </c>
    </row>
    <row r="342" spans="1:5" x14ac:dyDescent="0.25">
      <c r="A342">
        <v>2021</v>
      </c>
      <c r="B342" t="s">
        <v>161</v>
      </c>
      <c r="C342" t="s">
        <v>168</v>
      </c>
      <c r="D342" t="s">
        <v>209</v>
      </c>
      <c r="E342">
        <v>29407637871.57074</v>
      </c>
    </row>
    <row r="343" spans="1:5" x14ac:dyDescent="0.25">
      <c r="A343">
        <v>2021</v>
      </c>
      <c r="B343" t="s">
        <v>161</v>
      </c>
      <c r="C343" t="s">
        <v>168</v>
      </c>
      <c r="D343" t="s">
        <v>210</v>
      </c>
      <c r="E343">
        <v>183216560.72080001</v>
      </c>
    </row>
    <row r="344" spans="1:5" x14ac:dyDescent="0.25">
      <c r="A344">
        <v>2021</v>
      </c>
      <c r="B344" t="s">
        <v>161</v>
      </c>
      <c r="C344" t="s">
        <v>168</v>
      </c>
      <c r="D344" t="s">
        <v>211</v>
      </c>
      <c r="E344">
        <v>84177103927.589722</v>
      </c>
    </row>
    <row r="345" spans="1:5" x14ac:dyDescent="0.25">
      <c r="A345">
        <v>2021</v>
      </c>
      <c r="B345" t="s">
        <v>161</v>
      </c>
      <c r="C345" t="s">
        <v>168</v>
      </c>
      <c r="D345" t="s">
        <v>212</v>
      </c>
      <c r="E345">
        <v>209620862795.70731</v>
      </c>
    </row>
    <row r="346" spans="1:5" x14ac:dyDescent="0.25">
      <c r="A346">
        <v>2021</v>
      </c>
      <c r="B346" t="s">
        <v>161</v>
      </c>
      <c r="C346" t="s">
        <v>168</v>
      </c>
      <c r="D346" t="s">
        <v>213</v>
      </c>
      <c r="E346">
        <v>130232247747.3929</v>
      </c>
    </row>
    <row r="347" spans="1:5" x14ac:dyDescent="0.25">
      <c r="A347">
        <v>2021</v>
      </c>
      <c r="B347" t="s">
        <v>161</v>
      </c>
      <c r="C347" t="s">
        <v>168</v>
      </c>
      <c r="D347" t="s">
        <v>214</v>
      </c>
      <c r="E347">
        <v>35461933411.874977</v>
      </c>
    </row>
    <row r="348" spans="1:5" x14ac:dyDescent="0.25">
      <c r="A348">
        <v>2021</v>
      </c>
      <c r="B348" t="s">
        <v>161</v>
      </c>
      <c r="C348" t="s">
        <v>169</v>
      </c>
      <c r="D348" t="s">
        <v>215</v>
      </c>
      <c r="E348">
        <v>16607443770.966249</v>
      </c>
    </row>
    <row r="349" spans="1:5" x14ac:dyDescent="0.25">
      <c r="A349">
        <v>2021</v>
      </c>
      <c r="B349" t="s">
        <v>161</v>
      </c>
      <c r="C349" t="s">
        <v>169</v>
      </c>
      <c r="D349" t="s">
        <v>216</v>
      </c>
      <c r="E349">
        <v>10879257004.43527</v>
      </c>
    </row>
    <row r="350" spans="1:5" x14ac:dyDescent="0.25">
      <c r="A350">
        <v>2021</v>
      </c>
      <c r="B350" t="s">
        <v>161</v>
      </c>
      <c r="C350" t="s">
        <v>169</v>
      </c>
      <c r="D350" t="s">
        <v>169</v>
      </c>
      <c r="E350">
        <v>208246203812.27969</v>
      </c>
    </row>
    <row r="351" spans="1:5" x14ac:dyDescent="0.25">
      <c r="A351">
        <v>2021</v>
      </c>
      <c r="B351" t="s">
        <v>161</v>
      </c>
      <c r="C351" t="s">
        <v>169</v>
      </c>
      <c r="D351" t="s">
        <v>217</v>
      </c>
      <c r="E351">
        <v>9380686153.2830296</v>
      </c>
    </row>
    <row r="352" spans="1:5" x14ac:dyDescent="0.25">
      <c r="A352">
        <v>2021</v>
      </c>
      <c r="B352" t="s">
        <v>161</v>
      </c>
      <c r="C352" t="s">
        <v>169</v>
      </c>
      <c r="D352" t="s">
        <v>218</v>
      </c>
      <c r="E352">
        <v>27205928801.608681</v>
      </c>
    </row>
    <row r="353" spans="1:5" x14ac:dyDescent="0.25">
      <c r="A353">
        <v>2021</v>
      </c>
      <c r="B353" t="s">
        <v>161</v>
      </c>
      <c r="C353" t="s">
        <v>169</v>
      </c>
      <c r="D353" t="s">
        <v>219</v>
      </c>
      <c r="E353">
        <v>102079843081.7782</v>
      </c>
    </row>
    <row r="354" spans="1:5" x14ac:dyDescent="0.25">
      <c r="A354">
        <v>2021</v>
      </c>
      <c r="B354" t="s">
        <v>161</v>
      </c>
      <c r="C354" t="s">
        <v>170</v>
      </c>
      <c r="D354" t="s">
        <v>170</v>
      </c>
      <c r="E354">
        <v>10851013205.91877</v>
      </c>
    </row>
    <row r="355" spans="1:5" x14ac:dyDescent="0.25">
      <c r="A355">
        <v>2021</v>
      </c>
      <c r="B355" t="s">
        <v>161</v>
      </c>
      <c r="C355" t="s">
        <v>60</v>
      </c>
      <c r="D355" t="s">
        <v>220</v>
      </c>
      <c r="E355">
        <v>3510334034.9093499</v>
      </c>
    </row>
    <row r="356" spans="1:5" x14ac:dyDescent="0.25">
      <c r="A356">
        <v>2021</v>
      </c>
      <c r="B356" t="s">
        <v>161</v>
      </c>
      <c r="C356" t="s">
        <v>60</v>
      </c>
      <c r="D356" t="s">
        <v>221</v>
      </c>
      <c r="E356">
        <v>4968927898.8317699</v>
      </c>
    </row>
    <row r="357" spans="1:5" x14ac:dyDescent="0.25">
      <c r="A357">
        <v>2021</v>
      </c>
      <c r="B357" t="s">
        <v>161</v>
      </c>
      <c r="C357" t="s">
        <v>60</v>
      </c>
      <c r="D357" t="s">
        <v>222</v>
      </c>
      <c r="E357">
        <v>26109492753.803162</v>
      </c>
    </row>
    <row r="358" spans="1:5" x14ac:dyDescent="0.25">
      <c r="A358">
        <v>2021</v>
      </c>
      <c r="B358" t="s">
        <v>161</v>
      </c>
      <c r="C358" t="s">
        <v>60</v>
      </c>
      <c r="D358" t="s">
        <v>223</v>
      </c>
      <c r="E358">
        <v>81815144850.147354</v>
      </c>
    </row>
    <row r="359" spans="1:5" x14ac:dyDescent="0.25">
      <c r="A359">
        <v>2021</v>
      </c>
      <c r="B359" t="s">
        <v>161</v>
      </c>
      <c r="C359" t="s">
        <v>60</v>
      </c>
      <c r="D359" t="s">
        <v>224</v>
      </c>
      <c r="E359">
        <v>32620122913.450001</v>
      </c>
    </row>
    <row r="360" spans="1:5" x14ac:dyDescent="0.25">
      <c r="A360">
        <v>2021</v>
      </c>
      <c r="B360" t="s">
        <v>161</v>
      </c>
      <c r="C360" t="s">
        <v>60</v>
      </c>
      <c r="D360" t="s">
        <v>225</v>
      </c>
      <c r="E360">
        <v>1986688942.9413099</v>
      </c>
    </row>
    <row r="361" spans="1:5" x14ac:dyDescent="0.25">
      <c r="A361">
        <v>2021</v>
      </c>
      <c r="B361" t="s">
        <v>161</v>
      </c>
      <c r="C361" t="s">
        <v>60</v>
      </c>
      <c r="D361" t="s">
        <v>226</v>
      </c>
      <c r="E361">
        <v>401013888.31999999</v>
      </c>
    </row>
    <row r="362" spans="1:5" x14ac:dyDescent="0.25">
      <c r="A362">
        <v>2021</v>
      </c>
      <c r="B362" t="s">
        <v>161</v>
      </c>
      <c r="C362" t="s">
        <v>171</v>
      </c>
      <c r="D362" t="s">
        <v>227</v>
      </c>
      <c r="E362">
        <v>337256873.39999998</v>
      </c>
    </row>
    <row r="363" spans="1:5" x14ac:dyDescent="0.25">
      <c r="A363">
        <v>2021</v>
      </c>
      <c r="B363" t="s">
        <v>161</v>
      </c>
      <c r="C363" t="s">
        <v>171</v>
      </c>
      <c r="D363" t="s">
        <v>228</v>
      </c>
      <c r="E363">
        <v>414455404.81494999</v>
      </c>
    </row>
    <row r="364" spans="1:5" x14ac:dyDescent="0.25">
      <c r="A364">
        <v>2021</v>
      </c>
      <c r="B364" t="s">
        <v>161</v>
      </c>
      <c r="C364" t="s">
        <v>171</v>
      </c>
      <c r="D364" t="s">
        <v>229</v>
      </c>
      <c r="E364">
        <v>9011588422.1910992</v>
      </c>
    </row>
    <row r="365" spans="1:5" x14ac:dyDescent="0.25">
      <c r="A365">
        <v>2021</v>
      </c>
      <c r="B365" t="s">
        <v>161</v>
      </c>
      <c r="C365" t="s">
        <v>171</v>
      </c>
      <c r="D365" t="s">
        <v>230</v>
      </c>
      <c r="E365">
        <v>244802284.09766999</v>
      </c>
    </row>
    <row r="366" spans="1:5" x14ac:dyDescent="0.25">
      <c r="A366">
        <v>2021</v>
      </c>
      <c r="B366" t="s">
        <v>161</v>
      </c>
      <c r="C366" t="s">
        <v>171</v>
      </c>
      <c r="D366" t="s">
        <v>231</v>
      </c>
      <c r="E366">
        <v>12044026362.770189</v>
      </c>
    </row>
    <row r="367" spans="1:5" x14ac:dyDescent="0.25">
      <c r="A367">
        <v>2021</v>
      </c>
      <c r="B367" t="s">
        <v>161</v>
      </c>
      <c r="C367" t="s">
        <v>171</v>
      </c>
      <c r="D367" t="s">
        <v>232</v>
      </c>
      <c r="E367">
        <v>71034565323.486618</v>
      </c>
    </row>
    <row r="368" spans="1:5" x14ac:dyDescent="0.25">
      <c r="A368">
        <v>2021</v>
      </c>
      <c r="B368" t="s">
        <v>161</v>
      </c>
      <c r="C368" t="s">
        <v>171</v>
      </c>
      <c r="D368" t="s">
        <v>233</v>
      </c>
      <c r="E368">
        <v>11872032947.28232</v>
      </c>
    </row>
    <row r="369" spans="1:5" x14ac:dyDescent="0.25">
      <c r="A369">
        <v>2021</v>
      </c>
      <c r="B369" t="s">
        <v>161</v>
      </c>
      <c r="C369" t="s">
        <v>171</v>
      </c>
      <c r="D369" t="s">
        <v>234</v>
      </c>
      <c r="E369">
        <v>109797503.0899</v>
      </c>
    </row>
    <row r="370" spans="1:5" x14ac:dyDescent="0.25">
      <c r="A370">
        <v>2021</v>
      </c>
      <c r="B370" t="s">
        <v>161</v>
      </c>
      <c r="D370" t="s">
        <v>163</v>
      </c>
      <c r="E370">
        <v>276625358970.9306</v>
      </c>
    </row>
    <row r="371" spans="1:5" x14ac:dyDescent="0.25">
      <c r="A371">
        <v>2021</v>
      </c>
      <c r="B371" t="s">
        <v>161</v>
      </c>
      <c r="D371" t="s">
        <v>164</v>
      </c>
      <c r="E371">
        <v>26443519878.85017</v>
      </c>
    </row>
    <row r="372" spans="1:5" x14ac:dyDescent="0.25">
      <c r="A372">
        <v>2021</v>
      </c>
      <c r="B372" t="s">
        <v>161</v>
      </c>
      <c r="D372" t="s">
        <v>165</v>
      </c>
      <c r="E372">
        <v>1737738614034.0381</v>
      </c>
    </row>
    <row r="373" spans="1:5" x14ac:dyDescent="0.25">
      <c r="A373">
        <v>2021</v>
      </c>
      <c r="B373" t="s">
        <v>161</v>
      </c>
      <c r="D373" t="s">
        <v>166</v>
      </c>
      <c r="E373">
        <v>1791658779351.5391</v>
      </c>
    </row>
    <row r="374" spans="1:5" x14ac:dyDescent="0.25">
      <c r="A374">
        <v>2021</v>
      </c>
      <c r="B374" t="s">
        <v>161</v>
      </c>
      <c r="D374" t="s">
        <v>167</v>
      </c>
      <c r="E374">
        <v>1115291697708.3799</v>
      </c>
    </row>
    <row r="375" spans="1:5" x14ac:dyDescent="0.25">
      <c r="A375">
        <v>2021</v>
      </c>
      <c r="B375" t="s">
        <v>161</v>
      </c>
      <c r="D375" t="s">
        <v>168</v>
      </c>
      <c r="E375">
        <v>2152925421149.1069</v>
      </c>
    </row>
    <row r="376" spans="1:5" x14ac:dyDescent="0.25">
      <c r="A376">
        <v>2021</v>
      </c>
      <c r="B376" t="s">
        <v>161</v>
      </c>
      <c r="D376" t="s">
        <v>169</v>
      </c>
      <c r="E376">
        <v>374399362624.3512</v>
      </c>
    </row>
    <row r="377" spans="1:5" x14ac:dyDescent="0.25">
      <c r="A377">
        <v>2021</v>
      </c>
      <c r="B377" t="s">
        <v>161</v>
      </c>
      <c r="D377" t="s">
        <v>170</v>
      </c>
      <c r="E377">
        <v>10851013205.91877</v>
      </c>
    </row>
    <row r="378" spans="1:5" x14ac:dyDescent="0.25">
      <c r="A378">
        <v>2021</v>
      </c>
      <c r="B378" t="s">
        <v>161</v>
      </c>
      <c r="D378" t="s">
        <v>60</v>
      </c>
      <c r="E378">
        <v>151411725282.40302</v>
      </c>
    </row>
    <row r="379" spans="1:5" x14ac:dyDescent="0.25">
      <c r="A379">
        <v>2021</v>
      </c>
      <c r="B379" t="s">
        <v>161</v>
      </c>
      <c r="D379" t="s">
        <v>171</v>
      </c>
      <c r="E379">
        <v>105068525121.1328</v>
      </c>
    </row>
    <row r="380" spans="1:5" x14ac:dyDescent="0.25">
      <c r="A380">
        <v>2021</v>
      </c>
      <c r="B380" t="s">
        <v>162</v>
      </c>
      <c r="C380" t="s">
        <v>163</v>
      </c>
      <c r="D380" t="s">
        <v>172</v>
      </c>
      <c r="E380">
        <v>5150493235.8849201</v>
      </c>
    </row>
    <row r="381" spans="1:5" x14ac:dyDescent="0.25">
      <c r="A381">
        <v>2021</v>
      </c>
      <c r="B381" t="s">
        <v>162</v>
      </c>
      <c r="C381" t="s">
        <v>163</v>
      </c>
      <c r="D381" t="s">
        <v>173</v>
      </c>
      <c r="E381">
        <v>13058900.420080001</v>
      </c>
    </row>
    <row r="382" spans="1:5" x14ac:dyDescent="0.25">
      <c r="A382">
        <v>2021</v>
      </c>
      <c r="B382" t="s">
        <v>162</v>
      </c>
      <c r="C382" t="s">
        <v>163</v>
      </c>
      <c r="D382" t="s">
        <v>174</v>
      </c>
      <c r="E382">
        <v>9765735191.1513691</v>
      </c>
    </row>
    <row r="383" spans="1:5" x14ac:dyDescent="0.25">
      <c r="A383">
        <v>2021</v>
      </c>
      <c r="B383" t="s">
        <v>162</v>
      </c>
      <c r="C383" t="s">
        <v>163</v>
      </c>
      <c r="D383" t="s">
        <v>175</v>
      </c>
      <c r="E383">
        <v>2426298535.24088</v>
      </c>
    </row>
    <row r="384" spans="1:5" x14ac:dyDescent="0.25">
      <c r="A384">
        <v>2021</v>
      </c>
      <c r="B384" t="s">
        <v>162</v>
      </c>
      <c r="C384" t="s">
        <v>163</v>
      </c>
      <c r="D384" t="s">
        <v>176</v>
      </c>
      <c r="E384">
        <v>8624267741.0924397</v>
      </c>
    </row>
    <row r="385" spans="1:5" x14ac:dyDescent="0.25">
      <c r="A385">
        <v>2021</v>
      </c>
      <c r="B385" t="s">
        <v>162</v>
      </c>
      <c r="C385" t="s">
        <v>163</v>
      </c>
      <c r="D385" t="s">
        <v>177</v>
      </c>
      <c r="E385">
        <v>36185789724.469879</v>
      </c>
    </row>
    <row r="386" spans="1:5" x14ac:dyDescent="0.25">
      <c r="A386">
        <v>2021</v>
      </c>
      <c r="B386" t="s">
        <v>162</v>
      </c>
      <c r="C386" t="s">
        <v>164</v>
      </c>
      <c r="D386" t="s">
        <v>178</v>
      </c>
      <c r="E386">
        <v>7906769.0700000003</v>
      </c>
    </row>
    <row r="387" spans="1:5" x14ac:dyDescent="0.25">
      <c r="A387">
        <v>2021</v>
      </c>
      <c r="B387" t="s">
        <v>162</v>
      </c>
      <c r="C387" t="s">
        <v>164</v>
      </c>
      <c r="D387" t="s">
        <v>179</v>
      </c>
      <c r="E387">
        <v>1535371236.6275599</v>
      </c>
    </row>
    <row r="388" spans="1:5" x14ac:dyDescent="0.25">
      <c r="A388">
        <v>2021</v>
      </c>
      <c r="B388" t="s">
        <v>162</v>
      </c>
      <c r="C388" t="s">
        <v>164</v>
      </c>
      <c r="D388" t="s">
        <v>235</v>
      </c>
      <c r="E388">
        <v>9756709.6199999992</v>
      </c>
    </row>
    <row r="389" spans="1:5" x14ac:dyDescent="0.25">
      <c r="A389">
        <v>2021</v>
      </c>
      <c r="B389" t="s">
        <v>162</v>
      </c>
      <c r="C389" t="s">
        <v>164</v>
      </c>
      <c r="D389" t="s">
        <v>181</v>
      </c>
      <c r="E389">
        <v>21770611.07</v>
      </c>
    </row>
    <row r="390" spans="1:5" x14ac:dyDescent="0.25">
      <c r="A390">
        <v>2021</v>
      </c>
      <c r="B390" t="s">
        <v>162</v>
      </c>
      <c r="C390" t="s">
        <v>164</v>
      </c>
      <c r="D390" t="s">
        <v>182</v>
      </c>
      <c r="E390">
        <v>750000</v>
      </c>
    </row>
    <row r="391" spans="1:5" x14ac:dyDescent="0.25">
      <c r="A391">
        <v>2021</v>
      </c>
      <c r="B391" t="s">
        <v>162</v>
      </c>
      <c r="C391" t="s">
        <v>164</v>
      </c>
      <c r="D391" t="s">
        <v>183</v>
      </c>
      <c r="E391">
        <v>48436792.255309999</v>
      </c>
    </row>
    <row r="392" spans="1:5" x14ac:dyDescent="0.25">
      <c r="A392">
        <v>2021</v>
      </c>
      <c r="B392" t="s">
        <v>162</v>
      </c>
      <c r="C392" t="s">
        <v>164</v>
      </c>
      <c r="D392" t="s">
        <v>184</v>
      </c>
      <c r="E392">
        <v>78004249.508369997</v>
      </c>
    </row>
    <row r="393" spans="1:5" x14ac:dyDescent="0.25">
      <c r="A393">
        <v>2021</v>
      </c>
      <c r="B393" t="s">
        <v>162</v>
      </c>
      <c r="C393" t="s">
        <v>165</v>
      </c>
      <c r="D393" t="s">
        <v>185</v>
      </c>
      <c r="E393">
        <v>49896817900.553841</v>
      </c>
    </row>
    <row r="394" spans="1:5" x14ac:dyDescent="0.25">
      <c r="A394">
        <v>2021</v>
      </c>
      <c r="B394" t="s">
        <v>162</v>
      </c>
      <c r="C394" t="s">
        <v>165</v>
      </c>
      <c r="D394" t="s">
        <v>186</v>
      </c>
      <c r="E394">
        <v>363365822304.61261</v>
      </c>
    </row>
    <row r="395" spans="1:5" x14ac:dyDescent="0.25">
      <c r="A395">
        <v>2021</v>
      </c>
      <c r="B395" t="s">
        <v>162</v>
      </c>
      <c r="C395" t="s">
        <v>165</v>
      </c>
      <c r="D395" t="s">
        <v>187</v>
      </c>
      <c r="E395">
        <v>316809192455.82031</v>
      </c>
    </row>
    <row r="396" spans="1:5" x14ac:dyDescent="0.25">
      <c r="A396">
        <v>2021</v>
      </c>
      <c r="B396" t="s">
        <v>162</v>
      </c>
      <c r="C396" t="s">
        <v>165</v>
      </c>
      <c r="D396" t="s">
        <v>188</v>
      </c>
      <c r="E396">
        <v>744401341414.16089</v>
      </c>
    </row>
    <row r="397" spans="1:5" x14ac:dyDescent="0.25">
      <c r="A397">
        <v>2021</v>
      </c>
      <c r="B397" t="s">
        <v>162</v>
      </c>
      <c r="C397" t="s">
        <v>165</v>
      </c>
      <c r="D397" t="s">
        <v>189</v>
      </c>
      <c r="E397">
        <v>5508618468.38307</v>
      </c>
    </row>
    <row r="398" spans="1:5" x14ac:dyDescent="0.25">
      <c r="A398">
        <v>2021</v>
      </c>
      <c r="B398" t="s">
        <v>162</v>
      </c>
      <c r="C398" t="s">
        <v>165</v>
      </c>
      <c r="D398" t="s">
        <v>190</v>
      </c>
      <c r="E398">
        <v>43317835817.059036</v>
      </c>
    </row>
    <row r="399" spans="1:5" x14ac:dyDescent="0.25">
      <c r="A399">
        <v>2021</v>
      </c>
      <c r="B399" t="s">
        <v>162</v>
      </c>
      <c r="C399" t="s">
        <v>165</v>
      </c>
      <c r="D399" t="s">
        <v>191</v>
      </c>
      <c r="E399">
        <v>106471950961.1275</v>
      </c>
    </row>
    <row r="400" spans="1:5" x14ac:dyDescent="0.25">
      <c r="A400">
        <v>2021</v>
      </c>
      <c r="B400" t="s">
        <v>162</v>
      </c>
      <c r="C400" t="s">
        <v>165</v>
      </c>
      <c r="D400" t="s">
        <v>192</v>
      </c>
      <c r="E400">
        <v>18452770195.73756</v>
      </c>
    </row>
    <row r="401" spans="1:5" x14ac:dyDescent="0.25">
      <c r="A401">
        <v>2021</v>
      </c>
      <c r="B401" t="s">
        <v>162</v>
      </c>
      <c r="C401" t="s">
        <v>165</v>
      </c>
      <c r="D401" t="s">
        <v>193</v>
      </c>
      <c r="E401">
        <v>50154390422.312202</v>
      </c>
    </row>
    <row r="402" spans="1:5" x14ac:dyDescent="0.25">
      <c r="A402">
        <v>2021</v>
      </c>
      <c r="B402" t="s">
        <v>162</v>
      </c>
      <c r="C402" t="s">
        <v>166</v>
      </c>
      <c r="D402" t="s">
        <v>194</v>
      </c>
      <c r="E402">
        <v>404680987.58222002</v>
      </c>
    </row>
    <row r="403" spans="1:5" x14ac:dyDescent="0.25">
      <c r="A403">
        <v>2021</v>
      </c>
      <c r="B403" t="s">
        <v>162</v>
      </c>
      <c r="C403" t="s">
        <v>166</v>
      </c>
      <c r="D403" t="s">
        <v>195</v>
      </c>
      <c r="E403">
        <v>218964482.13578999</v>
      </c>
    </row>
    <row r="404" spans="1:5" x14ac:dyDescent="0.25">
      <c r="A404">
        <v>2021</v>
      </c>
      <c r="B404" t="s">
        <v>162</v>
      </c>
      <c r="C404" t="s">
        <v>166</v>
      </c>
      <c r="D404" t="s">
        <v>196</v>
      </c>
      <c r="E404">
        <v>285359466.13584</v>
      </c>
    </row>
    <row r="405" spans="1:5" x14ac:dyDescent="0.25">
      <c r="A405">
        <v>2021</v>
      </c>
      <c r="B405" t="s">
        <v>162</v>
      </c>
      <c r="C405" t="s">
        <v>166</v>
      </c>
      <c r="D405" t="s">
        <v>166</v>
      </c>
      <c r="E405">
        <v>35565582088.657043</v>
      </c>
    </row>
    <row r="406" spans="1:5" x14ac:dyDescent="0.25">
      <c r="A406">
        <v>2021</v>
      </c>
      <c r="B406" t="s">
        <v>162</v>
      </c>
      <c r="C406" t="s">
        <v>166</v>
      </c>
      <c r="D406" t="s">
        <v>197</v>
      </c>
      <c r="E406">
        <v>23026100018.116989</v>
      </c>
    </row>
    <row r="407" spans="1:5" x14ac:dyDescent="0.25">
      <c r="A407">
        <v>2021</v>
      </c>
      <c r="B407" t="s">
        <v>162</v>
      </c>
      <c r="C407" t="s">
        <v>166</v>
      </c>
      <c r="D407" t="s">
        <v>198</v>
      </c>
      <c r="E407">
        <v>3935421968.69274</v>
      </c>
    </row>
    <row r="408" spans="1:5" x14ac:dyDescent="0.25">
      <c r="A408">
        <v>2021</v>
      </c>
      <c r="B408" t="s">
        <v>162</v>
      </c>
      <c r="C408" t="s">
        <v>166</v>
      </c>
      <c r="D408" t="s">
        <v>199</v>
      </c>
      <c r="E408">
        <v>696249367.9569</v>
      </c>
    </row>
    <row r="409" spans="1:5" x14ac:dyDescent="0.25">
      <c r="A409">
        <v>2021</v>
      </c>
      <c r="B409" t="s">
        <v>162</v>
      </c>
      <c r="C409" t="s">
        <v>166</v>
      </c>
      <c r="D409" t="s">
        <v>200</v>
      </c>
      <c r="E409">
        <v>9458024966.5819092</v>
      </c>
    </row>
    <row r="410" spans="1:5" x14ac:dyDescent="0.25">
      <c r="A410">
        <v>2021</v>
      </c>
      <c r="B410" t="s">
        <v>162</v>
      </c>
      <c r="C410" t="s">
        <v>166</v>
      </c>
      <c r="D410" t="s">
        <v>201</v>
      </c>
      <c r="E410">
        <v>4592626869.6887398</v>
      </c>
    </row>
    <row r="411" spans="1:5" x14ac:dyDescent="0.25">
      <c r="A411">
        <v>2021</v>
      </c>
      <c r="B411" t="s">
        <v>162</v>
      </c>
      <c r="C411" t="s">
        <v>167</v>
      </c>
      <c r="D411" t="s">
        <v>202</v>
      </c>
      <c r="E411">
        <v>192380968896.92319</v>
      </c>
    </row>
    <row r="412" spans="1:5" x14ac:dyDescent="0.25">
      <c r="A412">
        <v>2021</v>
      </c>
      <c r="B412" t="s">
        <v>162</v>
      </c>
      <c r="C412" t="s">
        <v>167</v>
      </c>
      <c r="D412" t="s">
        <v>203</v>
      </c>
      <c r="E412">
        <v>22916909061.193249</v>
      </c>
    </row>
    <row r="413" spans="1:5" x14ac:dyDescent="0.25">
      <c r="A413">
        <v>2021</v>
      </c>
      <c r="B413" t="s">
        <v>162</v>
      </c>
      <c r="C413" t="s">
        <v>167</v>
      </c>
      <c r="D413" t="s">
        <v>204</v>
      </c>
      <c r="E413">
        <v>73359518.426550001</v>
      </c>
    </row>
    <row r="414" spans="1:5" x14ac:dyDescent="0.25">
      <c r="A414">
        <v>2021</v>
      </c>
      <c r="B414" t="s">
        <v>162</v>
      </c>
      <c r="C414" t="s">
        <v>167</v>
      </c>
      <c r="D414" t="s">
        <v>205</v>
      </c>
      <c r="E414">
        <v>13324330979.62155</v>
      </c>
    </row>
    <row r="415" spans="1:5" x14ac:dyDescent="0.25">
      <c r="A415">
        <v>2021</v>
      </c>
      <c r="B415" t="s">
        <v>162</v>
      </c>
      <c r="C415" t="s">
        <v>167</v>
      </c>
      <c r="D415" t="s">
        <v>206</v>
      </c>
      <c r="E415">
        <v>960105194.88321996</v>
      </c>
    </row>
    <row r="416" spans="1:5" x14ac:dyDescent="0.25">
      <c r="A416">
        <v>2021</v>
      </c>
      <c r="B416" t="s">
        <v>162</v>
      </c>
      <c r="C416" t="s">
        <v>168</v>
      </c>
      <c r="D416" t="s">
        <v>207</v>
      </c>
      <c r="E416">
        <v>49888957912.773804</v>
      </c>
    </row>
    <row r="417" spans="1:5" x14ac:dyDescent="0.25">
      <c r="A417">
        <v>2021</v>
      </c>
      <c r="B417" t="s">
        <v>162</v>
      </c>
      <c r="C417" t="s">
        <v>168</v>
      </c>
      <c r="D417" t="s">
        <v>208</v>
      </c>
      <c r="E417">
        <v>335731.34</v>
      </c>
    </row>
    <row r="418" spans="1:5" x14ac:dyDescent="0.25">
      <c r="A418">
        <v>2021</v>
      </c>
      <c r="B418" t="s">
        <v>162</v>
      </c>
      <c r="C418" t="s">
        <v>168</v>
      </c>
      <c r="D418" t="s">
        <v>209</v>
      </c>
      <c r="E418">
        <v>427781743.51837999</v>
      </c>
    </row>
    <row r="419" spans="1:5" x14ac:dyDescent="0.25">
      <c r="A419">
        <v>2021</v>
      </c>
      <c r="B419" t="s">
        <v>162</v>
      </c>
      <c r="C419" t="s">
        <v>168</v>
      </c>
      <c r="D419" t="s">
        <v>210</v>
      </c>
      <c r="E419">
        <v>11296455.68359</v>
      </c>
    </row>
    <row r="420" spans="1:5" x14ac:dyDescent="0.25">
      <c r="A420">
        <v>2021</v>
      </c>
      <c r="B420" t="s">
        <v>162</v>
      </c>
      <c r="C420" t="s">
        <v>168</v>
      </c>
      <c r="D420" t="s">
        <v>211</v>
      </c>
      <c r="E420">
        <v>447659409.38844001</v>
      </c>
    </row>
    <row r="421" spans="1:5" x14ac:dyDescent="0.25">
      <c r="A421">
        <v>2021</v>
      </c>
      <c r="B421" t="s">
        <v>162</v>
      </c>
      <c r="C421" t="s">
        <v>168</v>
      </c>
      <c r="D421" t="s">
        <v>212</v>
      </c>
      <c r="E421">
        <v>789841803.93106997</v>
      </c>
    </row>
    <row r="422" spans="1:5" x14ac:dyDescent="0.25">
      <c r="A422">
        <v>2021</v>
      </c>
      <c r="B422" t="s">
        <v>162</v>
      </c>
      <c r="C422" t="s">
        <v>168</v>
      </c>
      <c r="D422" t="s">
        <v>213</v>
      </c>
      <c r="E422">
        <v>1427790721.6073401</v>
      </c>
    </row>
    <row r="423" spans="1:5" x14ac:dyDescent="0.25">
      <c r="A423">
        <v>2021</v>
      </c>
      <c r="B423" t="s">
        <v>162</v>
      </c>
      <c r="C423" t="s">
        <v>168</v>
      </c>
      <c r="D423" t="s">
        <v>214</v>
      </c>
      <c r="E423">
        <v>3267187881.3582101</v>
      </c>
    </row>
    <row r="424" spans="1:5" x14ac:dyDescent="0.25">
      <c r="A424">
        <v>2021</v>
      </c>
      <c r="B424" t="s">
        <v>162</v>
      </c>
      <c r="C424" t="s">
        <v>169</v>
      </c>
      <c r="D424" t="s">
        <v>215</v>
      </c>
      <c r="E424">
        <v>700753663.03511</v>
      </c>
    </row>
    <row r="425" spans="1:5" x14ac:dyDescent="0.25">
      <c r="A425">
        <v>2021</v>
      </c>
      <c r="B425" t="s">
        <v>162</v>
      </c>
      <c r="C425" t="s">
        <v>169</v>
      </c>
      <c r="D425" t="s">
        <v>216</v>
      </c>
      <c r="E425">
        <v>530505974.69687003</v>
      </c>
    </row>
    <row r="426" spans="1:5" x14ac:dyDescent="0.25">
      <c r="A426">
        <v>2021</v>
      </c>
      <c r="B426" t="s">
        <v>162</v>
      </c>
      <c r="C426" t="s">
        <v>169</v>
      </c>
      <c r="D426" t="s">
        <v>169</v>
      </c>
      <c r="E426">
        <v>835253893.62563002</v>
      </c>
    </row>
    <row r="427" spans="1:5" x14ac:dyDescent="0.25">
      <c r="A427">
        <v>2021</v>
      </c>
      <c r="B427" t="s">
        <v>162</v>
      </c>
      <c r="C427" t="s">
        <v>169</v>
      </c>
      <c r="D427" t="s">
        <v>217</v>
      </c>
      <c r="E427">
        <v>935308522.67559004</v>
      </c>
    </row>
    <row r="428" spans="1:5" x14ac:dyDescent="0.25">
      <c r="A428">
        <v>2021</v>
      </c>
      <c r="B428" t="s">
        <v>162</v>
      </c>
      <c r="C428" t="s">
        <v>169</v>
      </c>
      <c r="D428" t="s">
        <v>218</v>
      </c>
      <c r="E428">
        <v>1227327967.4927499</v>
      </c>
    </row>
    <row r="429" spans="1:5" x14ac:dyDescent="0.25">
      <c r="A429">
        <v>2021</v>
      </c>
      <c r="B429" t="s">
        <v>162</v>
      </c>
      <c r="C429" t="s">
        <v>169</v>
      </c>
      <c r="D429" t="s">
        <v>219</v>
      </c>
      <c r="E429">
        <v>1531957098.84829</v>
      </c>
    </row>
    <row r="430" spans="1:5" x14ac:dyDescent="0.25">
      <c r="A430">
        <v>2021</v>
      </c>
      <c r="B430" t="s">
        <v>162</v>
      </c>
      <c r="C430" t="s">
        <v>170</v>
      </c>
      <c r="D430" t="s">
        <v>170</v>
      </c>
      <c r="E430">
        <v>1996439366.2869501</v>
      </c>
    </row>
    <row r="431" spans="1:5" x14ac:dyDescent="0.25">
      <c r="A431">
        <v>2021</v>
      </c>
      <c r="B431" t="s">
        <v>162</v>
      </c>
      <c r="C431" t="s">
        <v>60</v>
      </c>
      <c r="D431" t="s">
        <v>220</v>
      </c>
      <c r="E431">
        <v>861582596.47712004</v>
      </c>
    </row>
    <row r="432" spans="1:5" x14ac:dyDescent="0.25">
      <c r="A432">
        <v>2021</v>
      </c>
      <c r="B432" t="s">
        <v>162</v>
      </c>
      <c r="C432" t="s">
        <v>60</v>
      </c>
      <c r="D432" t="s">
        <v>222</v>
      </c>
      <c r="E432">
        <v>73466795.021779999</v>
      </c>
    </row>
    <row r="433" spans="1:5" x14ac:dyDescent="0.25">
      <c r="A433">
        <v>2021</v>
      </c>
      <c r="B433" t="s">
        <v>162</v>
      </c>
      <c r="C433" t="s">
        <v>60</v>
      </c>
      <c r="D433" t="s">
        <v>223</v>
      </c>
      <c r="E433">
        <v>7862917365.9569397</v>
      </c>
    </row>
    <row r="434" spans="1:5" x14ac:dyDescent="0.25">
      <c r="A434">
        <v>2021</v>
      </c>
      <c r="B434" t="s">
        <v>162</v>
      </c>
      <c r="C434" t="s">
        <v>60</v>
      </c>
      <c r="D434" t="s">
        <v>224</v>
      </c>
      <c r="E434">
        <v>1855931952.04842</v>
      </c>
    </row>
    <row r="435" spans="1:5" x14ac:dyDescent="0.25">
      <c r="A435">
        <v>2021</v>
      </c>
      <c r="B435" t="s">
        <v>162</v>
      </c>
      <c r="C435" t="s">
        <v>171</v>
      </c>
      <c r="D435" t="s">
        <v>228</v>
      </c>
      <c r="E435">
        <v>125603975.31682999</v>
      </c>
    </row>
    <row r="436" spans="1:5" x14ac:dyDescent="0.25">
      <c r="A436">
        <v>2021</v>
      </c>
      <c r="B436" t="s">
        <v>162</v>
      </c>
      <c r="C436" t="s">
        <v>171</v>
      </c>
      <c r="D436" t="s">
        <v>229</v>
      </c>
      <c r="E436">
        <v>1862405302.09482</v>
      </c>
    </row>
    <row r="437" spans="1:5" x14ac:dyDescent="0.25">
      <c r="A437">
        <v>2021</v>
      </c>
      <c r="B437" t="s">
        <v>162</v>
      </c>
      <c r="C437" t="s">
        <v>171</v>
      </c>
      <c r="D437" t="s">
        <v>230</v>
      </c>
      <c r="E437">
        <v>100997236.53718001</v>
      </c>
    </row>
    <row r="438" spans="1:5" x14ac:dyDescent="0.25">
      <c r="A438">
        <v>2021</v>
      </c>
      <c r="B438" t="s">
        <v>162</v>
      </c>
      <c r="C438" t="s">
        <v>171</v>
      </c>
      <c r="D438" t="s">
        <v>231</v>
      </c>
      <c r="E438">
        <v>50268871483.293243</v>
      </c>
    </row>
    <row r="439" spans="1:5" x14ac:dyDescent="0.25">
      <c r="A439">
        <v>2021</v>
      </c>
      <c r="B439" t="s">
        <v>162</v>
      </c>
      <c r="C439" t="s">
        <v>171</v>
      </c>
      <c r="D439" t="s">
        <v>232</v>
      </c>
      <c r="E439">
        <v>1595761531.9607201</v>
      </c>
    </row>
    <row r="440" spans="1:5" x14ac:dyDescent="0.25">
      <c r="A440">
        <v>2021</v>
      </c>
      <c r="B440" t="s">
        <v>162</v>
      </c>
      <c r="C440" t="s">
        <v>171</v>
      </c>
      <c r="D440" t="s">
        <v>233</v>
      </c>
      <c r="E440">
        <v>6297303221.8759899</v>
      </c>
    </row>
    <row r="441" spans="1:5" x14ac:dyDescent="0.25">
      <c r="A441">
        <v>2021</v>
      </c>
      <c r="B441" t="s">
        <v>162</v>
      </c>
      <c r="C441" t="s">
        <v>171</v>
      </c>
      <c r="D441" t="s">
        <v>234</v>
      </c>
      <c r="E441">
        <v>1276223213.3399999</v>
      </c>
    </row>
    <row r="442" spans="1:5" x14ac:dyDescent="0.25">
      <c r="A442">
        <v>2021</v>
      </c>
      <c r="B442" t="s">
        <v>162</v>
      </c>
      <c r="D442" t="s">
        <v>163</v>
      </c>
      <c r="E442">
        <v>62165643328.259567</v>
      </c>
    </row>
    <row r="443" spans="1:5" x14ac:dyDescent="0.25">
      <c r="A443">
        <v>2021</v>
      </c>
      <c r="B443" t="s">
        <v>162</v>
      </c>
      <c r="D443" t="s">
        <v>164</v>
      </c>
      <c r="E443">
        <v>1701996368.1512401</v>
      </c>
    </row>
    <row r="444" spans="1:5" x14ac:dyDescent="0.25">
      <c r="A444">
        <v>2021</v>
      </c>
      <c r="B444" t="s">
        <v>162</v>
      </c>
      <c r="D444" t="s">
        <v>165</v>
      </c>
      <c r="E444">
        <v>1698378739939.7671</v>
      </c>
    </row>
    <row r="445" spans="1:5" x14ac:dyDescent="0.25">
      <c r="A445">
        <v>2021</v>
      </c>
      <c r="B445" t="s">
        <v>162</v>
      </c>
      <c r="D445" t="s">
        <v>166</v>
      </c>
      <c r="E445">
        <v>78183010215.548172</v>
      </c>
    </row>
    <row r="446" spans="1:5" x14ac:dyDescent="0.25">
      <c r="A446">
        <v>2021</v>
      </c>
      <c r="B446" t="s">
        <v>162</v>
      </c>
      <c r="D446" t="s">
        <v>167</v>
      </c>
      <c r="E446">
        <v>229655673651.04779</v>
      </c>
    </row>
    <row r="447" spans="1:5" x14ac:dyDescent="0.25">
      <c r="A447">
        <v>2021</v>
      </c>
      <c r="B447" t="s">
        <v>162</v>
      </c>
      <c r="D447" t="s">
        <v>168</v>
      </c>
      <c r="E447">
        <v>56260851659.60083</v>
      </c>
    </row>
    <row r="448" spans="1:5" x14ac:dyDescent="0.25">
      <c r="A448">
        <v>2021</v>
      </c>
      <c r="B448" t="s">
        <v>162</v>
      </c>
      <c r="D448" t="s">
        <v>169</v>
      </c>
      <c r="E448">
        <v>5761107120.3742399</v>
      </c>
    </row>
    <row r="449" spans="1:5" x14ac:dyDescent="0.25">
      <c r="A449">
        <v>2021</v>
      </c>
      <c r="B449" t="s">
        <v>162</v>
      </c>
      <c r="D449" t="s">
        <v>170</v>
      </c>
      <c r="E449">
        <v>1996439366.2869501</v>
      </c>
    </row>
    <row r="450" spans="1:5" x14ac:dyDescent="0.25">
      <c r="A450">
        <v>2021</v>
      </c>
      <c r="B450" t="s">
        <v>162</v>
      </c>
      <c r="D450" t="s">
        <v>60</v>
      </c>
      <c r="E450">
        <v>10653898709.504259</v>
      </c>
    </row>
    <row r="451" spans="1:5" x14ac:dyDescent="0.25">
      <c r="A451">
        <v>2021</v>
      </c>
      <c r="B451" t="s">
        <v>162</v>
      </c>
      <c r="D451" t="s">
        <v>171</v>
      </c>
      <c r="E451">
        <v>61527165964.418777</v>
      </c>
    </row>
    <row r="452" spans="1:5" x14ac:dyDescent="0.25">
      <c r="A452">
        <v>2022</v>
      </c>
      <c r="B452" t="s">
        <v>161</v>
      </c>
      <c r="C452" t="s">
        <v>163</v>
      </c>
      <c r="D452" t="s">
        <v>172</v>
      </c>
      <c r="E452">
        <v>18516259965.198109</v>
      </c>
    </row>
    <row r="453" spans="1:5" x14ac:dyDescent="0.25">
      <c r="A453">
        <v>2022</v>
      </c>
      <c r="B453" t="s">
        <v>161</v>
      </c>
      <c r="C453" t="s">
        <v>163</v>
      </c>
      <c r="D453" t="s">
        <v>173</v>
      </c>
      <c r="E453">
        <v>114298139324.44991</v>
      </c>
    </row>
    <row r="454" spans="1:5" x14ac:dyDescent="0.25">
      <c r="A454">
        <v>2022</v>
      </c>
      <c r="B454" t="s">
        <v>161</v>
      </c>
      <c r="C454" t="s">
        <v>163</v>
      </c>
      <c r="D454" t="s">
        <v>174</v>
      </c>
      <c r="E454">
        <v>29266758318.67868</v>
      </c>
    </row>
    <row r="455" spans="1:5" x14ac:dyDescent="0.25">
      <c r="A455">
        <v>2022</v>
      </c>
      <c r="B455" t="s">
        <v>161</v>
      </c>
      <c r="C455" t="s">
        <v>163</v>
      </c>
      <c r="D455" t="s">
        <v>175</v>
      </c>
      <c r="E455">
        <v>13606863740.42211</v>
      </c>
    </row>
    <row r="456" spans="1:5" x14ac:dyDescent="0.25">
      <c r="A456">
        <v>2022</v>
      </c>
      <c r="B456" t="s">
        <v>161</v>
      </c>
      <c r="C456" t="s">
        <v>163</v>
      </c>
      <c r="D456" t="s">
        <v>176</v>
      </c>
      <c r="E456">
        <v>9627295264.3132401</v>
      </c>
    </row>
    <row r="457" spans="1:5" x14ac:dyDescent="0.25">
      <c r="A457">
        <v>2022</v>
      </c>
      <c r="B457" t="s">
        <v>161</v>
      </c>
      <c r="C457" t="s">
        <v>163</v>
      </c>
      <c r="D457" t="s">
        <v>177</v>
      </c>
      <c r="E457">
        <v>90039885969.516083</v>
      </c>
    </row>
    <row r="458" spans="1:5" x14ac:dyDescent="0.25">
      <c r="A458">
        <v>2022</v>
      </c>
      <c r="B458" t="s">
        <v>161</v>
      </c>
      <c r="C458" t="s">
        <v>164</v>
      </c>
      <c r="D458" t="s">
        <v>236</v>
      </c>
      <c r="E458">
        <v>1344704.8385999999</v>
      </c>
    </row>
    <row r="459" spans="1:5" x14ac:dyDescent="0.25">
      <c r="A459">
        <v>2022</v>
      </c>
      <c r="B459" t="s">
        <v>161</v>
      </c>
      <c r="C459" t="s">
        <v>164</v>
      </c>
      <c r="D459" t="s">
        <v>178</v>
      </c>
      <c r="E459">
        <v>6331658.9436999997</v>
      </c>
    </row>
    <row r="460" spans="1:5" x14ac:dyDescent="0.25">
      <c r="A460">
        <v>2022</v>
      </c>
      <c r="B460" t="s">
        <v>161</v>
      </c>
      <c r="C460" t="s">
        <v>164</v>
      </c>
      <c r="D460" t="s">
        <v>179</v>
      </c>
      <c r="E460">
        <v>21162416667.297562</v>
      </c>
    </row>
    <row r="461" spans="1:5" x14ac:dyDescent="0.25">
      <c r="A461">
        <v>2022</v>
      </c>
      <c r="B461" t="s">
        <v>161</v>
      </c>
      <c r="C461" t="s">
        <v>164</v>
      </c>
      <c r="D461" t="s">
        <v>235</v>
      </c>
      <c r="E461">
        <v>33543208.91</v>
      </c>
    </row>
    <row r="462" spans="1:5" x14ac:dyDescent="0.25">
      <c r="A462">
        <v>2022</v>
      </c>
      <c r="B462" t="s">
        <v>161</v>
      </c>
      <c r="C462" t="s">
        <v>164</v>
      </c>
      <c r="D462" t="s">
        <v>180</v>
      </c>
      <c r="E462">
        <v>527356319.62625998</v>
      </c>
    </row>
    <row r="463" spans="1:5" x14ac:dyDescent="0.25">
      <c r="A463">
        <v>2022</v>
      </c>
      <c r="B463" t="s">
        <v>161</v>
      </c>
      <c r="C463" t="s">
        <v>164</v>
      </c>
      <c r="D463" t="s">
        <v>181</v>
      </c>
      <c r="E463">
        <v>2632191532.3085699</v>
      </c>
    </row>
    <row r="464" spans="1:5" x14ac:dyDescent="0.25">
      <c r="A464">
        <v>2022</v>
      </c>
      <c r="B464" t="s">
        <v>161</v>
      </c>
      <c r="C464" t="s">
        <v>164</v>
      </c>
      <c r="D464" t="s">
        <v>183</v>
      </c>
      <c r="E464">
        <v>145745651.62654999</v>
      </c>
    </row>
    <row r="465" spans="1:5" x14ac:dyDescent="0.25">
      <c r="A465">
        <v>2022</v>
      </c>
      <c r="B465" t="s">
        <v>161</v>
      </c>
      <c r="C465" t="s">
        <v>164</v>
      </c>
      <c r="D465" t="s">
        <v>184</v>
      </c>
      <c r="E465">
        <v>2739772600.1464</v>
      </c>
    </row>
    <row r="466" spans="1:5" x14ac:dyDescent="0.25">
      <c r="A466">
        <v>2022</v>
      </c>
      <c r="B466" t="s">
        <v>161</v>
      </c>
      <c r="C466" t="s">
        <v>165</v>
      </c>
      <c r="D466" t="s">
        <v>185</v>
      </c>
      <c r="E466">
        <v>33378327212.728199</v>
      </c>
    </row>
    <row r="467" spans="1:5" x14ac:dyDescent="0.25">
      <c r="A467">
        <v>2022</v>
      </c>
      <c r="B467" t="s">
        <v>161</v>
      </c>
      <c r="C467" t="s">
        <v>165</v>
      </c>
      <c r="D467" t="s">
        <v>186</v>
      </c>
      <c r="E467">
        <v>106119551095.4158</v>
      </c>
    </row>
    <row r="468" spans="1:5" x14ac:dyDescent="0.25">
      <c r="A468">
        <v>2022</v>
      </c>
      <c r="B468" t="s">
        <v>161</v>
      </c>
      <c r="C468" t="s">
        <v>165</v>
      </c>
      <c r="D468" t="s">
        <v>187</v>
      </c>
      <c r="E468">
        <v>580706050459.59973</v>
      </c>
    </row>
    <row r="469" spans="1:5" x14ac:dyDescent="0.25">
      <c r="A469">
        <v>2022</v>
      </c>
      <c r="B469" t="s">
        <v>161</v>
      </c>
      <c r="C469" t="s">
        <v>165</v>
      </c>
      <c r="D469" t="s">
        <v>188</v>
      </c>
      <c r="E469">
        <v>211579251664.1644</v>
      </c>
    </row>
    <row r="470" spans="1:5" x14ac:dyDescent="0.25">
      <c r="A470">
        <v>2022</v>
      </c>
      <c r="B470" t="s">
        <v>161</v>
      </c>
      <c r="C470" t="s">
        <v>165</v>
      </c>
      <c r="D470" t="s">
        <v>189</v>
      </c>
      <c r="E470">
        <v>59898523806.258751</v>
      </c>
    </row>
    <row r="471" spans="1:5" x14ac:dyDescent="0.25">
      <c r="A471">
        <v>2022</v>
      </c>
      <c r="B471" t="s">
        <v>161</v>
      </c>
      <c r="C471" t="s">
        <v>165</v>
      </c>
      <c r="D471" t="s">
        <v>190</v>
      </c>
      <c r="E471">
        <v>99425505164.494797</v>
      </c>
    </row>
    <row r="472" spans="1:5" x14ac:dyDescent="0.25">
      <c r="A472">
        <v>2022</v>
      </c>
      <c r="B472" t="s">
        <v>161</v>
      </c>
      <c r="C472" t="s">
        <v>165</v>
      </c>
      <c r="D472" t="s">
        <v>191</v>
      </c>
      <c r="E472">
        <v>135311593639.4742</v>
      </c>
    </row>
    <row r="473" spans="1:5" x14ac:dyDescent="0.25">
      <c r="A473">
        <v>2022</v>
      </c>
      <c r="B473" t="s">
        <v>161</v>
      </c>
      <c r="C473" t="s">
        <v>165</v>
      </c>
      <c r="D473" t="s">
        <v>192</v>
      </c>
      <c r="E473">
        <v>93721161239.24411</v>
      </c>
    </row>
    <row r="474" spans="1:5" x14ac:dyDescent="0.25">
      <c r="A474">
        <v>2022</v>
      </c>
      <c r="B474" t="s">
        <v>161</v>
      </c>
      <c r="C474" t="s">
        <v>165</v>
      </c>
      <c r="D474" t="s">
        <v>193</v>
      </c>
      <c r="E474">
        <v>181438422548.9335</v>
      </c>
    </row>
    <row r="475" spans="1:5" x14ac:dyDescent="0.25">
      <c r="A475">
        <v>2022</v>
      </c>
      <c r="B475" t="s">
        <v>161</v>
      </c>
      <c r="C475" t="s">
        <v>166</v>
      </c>
      <c r="D475" t="s">
        <v>194</v>
      </c>
      <c r="E475">
        <v>11498118394.716921</v>
      </c>
    </row>
    <row r="476" spans="1:5" x14ac:dyDescent="0.25">
      <c r="A476">
        <v>2022</v>
      </c>
      <c r="B476" t="s">
        <v>161</v>
      </c>
      <c r="C476" t="s">
        <v>166</v>
      </c>
      <c r="D476" t="s">
        <v>195</v>
      </c>
      <c r="E476">
        <v>54343574116.717628</v>
      </c>
    </row>
    <row r="477" spans="1:5" x14ac:dyDescent="0.25">
      <c r="A477">
        <v>2022</v>
      </c>
      <c r="B477" t="s">
        <v>161</v>
      </c>
      <c r="C477" t="s">
        <v>166</v>
      </c>
      <c r="D477" t="s">
        <v>196</v>
      </c>
      <c r="E477">
        <v>2919938499.8629198</v>
      </c>
    </row>
    <row r="478" spans="1:5" x14ac:dyDescent="0.25">
      <c r="A478">
        <v>2022</v>
      </c>
      <c r="B478" t="s">
        <v>161</v>
      </c>
      <c r="C478" t="s">
        <v>166</v>
      </c>
      <c r="D478" t="s">
        <v>166</v>
      </c>
      <c r="E478">
        <v>958163940321.00366</v>
      </c>
    </row>
    <row r="479" spans="1:5" x14ac:dyDescent="0.25">
      <c r="A479">
        <v>2022</v>
      </c>
      <c r="B479" t="s">
        <v>161</v>
      </c>
      <c r="C479" t="s">
        <v>166</v>
      </c>
      <c r="D479" t="s">
        <v>197</v>
      </c>
      <c r="E479">
        <v>231404120804.94971</v>
      </c>
    </row>
    <row r="480" spans="1:5" x14ac:dyDescent="0.25">
      <c r="A480">
        <v>2022</v>
      </c>
      <c r="B480" t="s">
        <v>161</v>
      </c>
      <c r="C480" t="s">
        <v>166</v>
      </c>
      <c r="D480" t="s">
        <v>198</v>
      </c>
      <c r="E480">
        <v>36333198932.395844</v>
      </c>
    </row>
    <row r="481" spans="1:5" x14ac:dyDescent="0.25">
      <c r="A481">
        <v>2022</v>
      </c>
      <c r="B481" t="s">
        <v>161</v>
      </c>
      <c r="C481" t="s">
        <v>166</v>
      </c>
      <c r="D481" t="s">
        <v>199</v>
      </c>
      <c r="E481">
        <v>16445295120.388559</v>
      </c>
    </row>
    <row r="482" spans="1:5" x14ac:dyDescent="0.25">
      <c r="A482">
        <v>2022</v>
      </c>
      <c r="B482" t="s">
        <v>161</v>
      </c>
      <c r="C482" t="s">
        <v>166</v>
      </c>
      <c r="D482" t="s">
        <v>200</v>
      </c>
      <c r="E482">
        <v>60375732233.916092</v>
      </c>
    </row>
    <row r="483" spans="1:5" x14ac:dyDescent="0.25">
      <c r="A483">
        <v>2022</v>
      </c>
      <c r="B483" t="s">
        <v>161</v>
      </c>
      <c r="C483" t="s">
        <v>166</v>
      </c>
      <c r="D483" t="s">
        <v>201</v>
      </c>
      <c r="E483">
        <v>79513885251.498932</v>
      </c>
    </row>
    <row r="484" spans="1:5" x14ac:dyDescent="0.25">
      <c r="A484">
        <v>2022</v>
      </c>
      <c r="B484" t="s">
        <v>161</v>
      </c>
      <c r="C484" t="s">
        <v>167</v>
      </c>
      <c r="D484" t="s">
        <v>202</v>
      </c>
      <c r="E484">
        <v>948390473013.41418</v>
      </c>
    </row>
    <row r="485" spans="1:5" x14ac:dyDescent="0.25">
      <c r="A485">
        <v>2022</v>
      </c>
      <c r="B485" t="s">
        <v>161</v>
      </c>
      <c r="C485" t="s">
        <v>167</v>
      </c>
      <c r="D485" t="s">
        <v>203</v>
      </c>
      <c r="E485">
        <v>121458421938.99361</v>
      </c>
    </row>
    <row r="486" spans="1:5" x14ac:dyDescent="0.25">
      <c r="A486">
        <v>2022</v>
      </c>
      <c r="B486" t="s">
        <v>161</v>
      </c>
      <c r="C486" t="s">
        <v>167</v>
      </c>
      <c r="D486" t="s">
        <v>204</v>
      </c>
      <c r="E486">
        <v>581590404.03474998</v>
      </c>
    </row>
    <row r="487" spans="1:5" x14ac:dyDescent="0.25">
      <c r="A487">
        <v>2022</v>
      </c>
      <c r="B487" t="s">
        <v>161</v>
      </c>
      <c r="C487" t="s">
        <v>167</v>
      </c>
      <c r="D487" t="s">
        <v>205</v>
      </c>
      <c r="E487">
        <v>51197014862.334648</v>
      </c>
    </row>
    <row r="488" spans="1:5" x14ac:dyDescent="0.25">
      <c r="A488">
        <v>2022</v>
      </c>
      <c r="B488" t="s">
        <v>161</v>
      </c>
      <c r="C488" t="s">
        <v>167</v>
      </c>
      <c r="D488" t="s">
        <v>206</v>
      </c>
      <c r="E488">
        <v>5445262792.7681904</v>
      </c>
    </row>
    <row r="489" spans="1:5" x14ac:dyDescent="0.25">
      <c r="A489">
        <v>2022</v>
      </c>
      <c r="B489" t="s">
        <v>161</v>
      </c>
      <c r="C489" t="s">
        <v>168</v>
      </c>
      <c r="D489" t="s">
        <v>207</v>
      </c>
      <c r="E489">
        <v>1231841840824.407</v>
      </c>
    </row>
    <row r="490" spans="1:5" x14ac:dyDescent="0.25">
      <c r="A490">
        <v>2022</v>
      </c>
      <c r="B490" t="s">
        <v>161</v>
      </c>
      <c r="C490" t="s">
        <v>168</v>
      </c>
      <c r="D490" t="s">
        <v>208</v>
      </c>
      <c r="E490">
        <v>1366653563.18575</v>
      </c>
    </row>
    <row r="491" spans="1:5" x14ac:dyDescent="0.25">
      <c r="A491">
        <v>2022</v>
      </c>
      <c r="B491" t="s">
        <v>161</v>
      </c>
      <c r="C491" t="s">
        <v>168</v>
      </c>
      <c r="D491" t="s">
        <v>209</v>
      </c>
      <c r="E491">
        <v>23856156243.145302</v>
      </c>
    </row>
    <row r="492" spans="1:5" x14ac:dyDescent="0.25">
      <c r="A492">
        <v>2022</v>
      </c>
      <c r="B492" t="s">
        <v>161</v>
      </c>
      <c r="C492" t="s">
        <v>168</v>
      </c>
      <c r="D492" t="s">
        <v>210</v>
      </c>
      <c r="E492">
        <v>134229077.89076</v>
      </c>
    </row>
    <row r="493" spans="1:5" x14ac:dyDescent="0.25">
      <c r="A493">
        <v>2022</v>
      </c>
      <c r="B493" t="s">
        <v>161</v>
      </c>
      <c r="C493" t="s">
        <v>168</v>
      </c>
      <c r="D493" t="s">
        <v>211</v>
      </c>
      <c r="E493">
        <v>62552895373.585907</v>
      </c>
    </row>
    <row r="494" spans="1:5" x14ac:dyDescent="0.25">
      <c r="A494">
        <v>2022</v>
      </c>
      <c r="B494" t="s">
        <v>161</v>
      </c>
      <c r="C494" t="s">
        <v>168</v>
      </c>
      <c r="D494" t="s">
        <v>212</v>
      </c>
      <c r="E494">
        <v>151621052608.9566</v>
      </c>
    </row>
    <row r="495" spans="1:5" x14ac:dyDescent="0.25">
      <c r="A495">
        <v>2022</v>
      </c>
      <c r="B495" t="s">
        <v>161</v>
      </c>
      <c r="C495" t="s">
        <v>168</v>
      </c>
      <c r="D495" t="s">
        <v>213</v>
      </c>
      <c r="E495">
        <v>106003798700.4447</v>
      </c>
    </row>
    <row r="496" spans="1:5" x14ac:dyDescent="0.25">
      <c r="A496">
        <v>2022</v>
      </c>
      <c r="B496" t="s">
        <v>161</v>
      </c>
      <c r="C496" t="s">
        <v>168</v>
      </c>
      <c r="D496" t="s">
        <v>214</v>
      </c>
      <c r="E496">
        <v>38581941121.945229</v>
      </c>
    </row>
    <row r="497" spans="1:5" x14ac:dyDescent="0.25">
      <c r="A497">
        <v>2022</v>
      </c>
      <c r="B497" t="s">
        <v>161</v>
      </c>
      <c r="C497" t="s">
        <v>169</v>
      </c>
      <c r="D497" t="s">
        <v>215</v>
      </c>
      <c r="E497">
        <v>19035984368.77425</v>
      </c>
    </row>
    <row r="498" spans="1:5" x14ac:dyDescent="0.25">
      <c r="A498">
        <v>2022</v>
      </c>
      <c r="B498" t="s">
        <v>161</v>
      </c>
      <c r="C498" t="s">
        <v>169</v>
      </c>
      <c r="D498" t="s">
        <v>216</v>
      </c>
      <c r="E498">
        <v>9955212749.7191792</v>
      </c>
    </row>
    <row r="499" spans="1:5" x14ac:dyDescent="0.25">
      <c r="A499">
        <v>2022</v>
      </c>
      <c r="B499" t="s">
        <v>161</v>
      </c>
      <c r="C499" t="s">
        <v>169</v>
      </c>
      <c r="D499" t="s">
        <v>169</v>
      </c>
      <c r="E499">
        <v>171424566946.00079</v>
      </c>
    </row>
    <row r="500" spans="1:5" x14ac:dyDescent="0.25">
      <c r="A500">
        <v>2022</v>
      </c>
      <c r="B500" t="s">
        <v>161</v>
      </c>
      <c r="C500" t="s">
        <v>169</v>
      </c>
      <c r="D500" t="s">
        <v>217</v>
      </c>
      <c r="E500">
        <v>7981204842.47542</v>
      </c>
    </row>
    <row r="501" spans="1:5" x14ac:dyDescent="0.25">
      <c r="A501">
        <v>2022</v>
      </c>
      <c r="B501" t="s">
        <v>161</v>
      </c>
      <c r="C501" t="s">
        <v>169</v>
      </c>
      <c r="D501" t="s">
        <v>218</v>
      </c>
      <c r="E501">
        <v>31149890671.264759</v>
      </c>
    </row>
    <row r="502" spans="1:5" x14ac:dyDescent="0.25">
      <c r="A502">
        <v>2022</v>
      </c>
      <c r="B502" t="s">
        <v>161</v>
      </c>
      <c r="C502" t="s">
        <v>169</v>
      </c>
      <c r="D502" t="s">
        <v>219</v>
      </c>
      <c r="E502">
        <v>102233102550.0157</v>
      </c>
    </row>
    <row r="503" spans="1:5" x14ac:dyDescent="0.25">
      <c r="A503">
        <v>2022</v>
      </c>
      <c r="B503" t="s">
        <v>161</v>
      </c>
      <c r="C503" t="s">
        <v>170</v>
      </c>
      <c r="D503" t="s">
        <v>170</v>
      </c>
      <c r="E503">
        <v>8313923916.5790005</v>
      </c>
    </row>
    <row r="504" spans="1:5" x14ac:dyDescent="0.25">
      <c r="A504">
        <v>2022</v>
      </c>
      <c r="B504" t="s">
        <v>161</v>
      </c>
      <c r="C504" t="s">
        <v>60</v>
      </c>
      <c r="D504" t="s">
        <v>220</v>
      </c>
      <c r="E504">
        <v>3407094548.4131899</v>
      </c>
    </row>
    <row r="505" spans="1:5" x14ac:dyDescent="0.25">
      <c r="A505">
        <v>2022</v>
      </c>
      <c r="B505" t="s">
        <v>161</v>
      </c>
      <c r="C505" t="s">
        <v>60</v>
      </c>
      <c r="D505" t="s">
        <v>221</v>
      </c>
      <c r="E505">
        <v>4862142755.3315401</v>
      </c>
    </row>
    <row r="506" spans="1:5" x14ac:dyDescent="0.25">
      <c r="A506">
        <v>2022</v>
      </c>
      <c r="B506" t="s">
        <v>161</v>
      </c>
      <c r="C506" t="s">
        <v>60</v>
      </c>
      <c r="D506" t="s">
        <v>222</v>
      </c>
      <c r="E506">
        <v>25821460485.90781</v>
      </c>
    </row>
    <row r="507" spans="1:5" x14ac:dyDescent="0.25">
      <c r="A507">
        <v>2022</v>
      </c>
      <c r="B507" t="s">
        <v>161</v>
      </c>
      <c r="C507" t="s">
        <v>60</v>
      </c>
      <c r="D507" t="s">
        <v>223</v>
      </c>
      <c r="E507">
        <v>77855147138.291397</v>
      </c>
    </row>
    <row r="508" spans="1:5" x14ac:dyDescent="0.25">
      <c r="A508">
        <v>2022</v>
      </c>
      <c r="B508" t="s">
        <v>161</v>
      </c>
      <c r="C508" t="s">
        <v>60</v>
      </c>
      <c r="D508" t="s">
        <v>224</v>
      </c>
      <c r="E508">
        <v>30915447350.957291</v>
      </c>
    </row>
    <row r="509" spans="1:5" x14ac:dyDescent="0.25">
      <c r="A509">
        <v>2022</v>
      </c>
      <c r="B509" t="s">
        <v>161</v>
      </c>
      <c r="C509" t="s">
        <v>60</v>
      </c>
      <c r="D509" t="s">
        <v>225</v>
      </c>
      <c r="E509">
        <v>1852129171.5126901</v>
      </c>
    </row>
    <row r="510" spans="1:5" x14ac:dyDescent="0.25">
      <c r="A510">
        <v>2022</v>
      </c>
      <c r="B510" t="s">
        <v>161</v>
      </c>
      <c r="C510" t="s">
        <v>60</v>
      </c>
      <c r="D510" t="s">
        <v>226</v>
      </c>
      <c r="E510">
        <v>517515475.52999997</v>
      </c>
    </row>
    <row r="511" spans="1:5" x14ac:dyDescent="0.25">
      <c r="A511">
        <v>2022</v>
      </c>
      <c r="B511" t="s">
        <v>161</v>
      </c>
      <c r="C511" t="s">
        <v>171</v>
      </c>
      <c r="D511" t="s">
        <v>227</v>
      </c>
      <c r="E511">
        <v>324282581.73000002</v>
      </c>
    </row>
    <row r="512" spans="1:5" x14ac:dyDescent="0.25">
      <c r="A512">
        <v>2022</v>
      </c>
      <c r="B512" t="s">
        <v>161</v>
      </c>
      <c r="C512" t="s">
        <v>171</v>
      </c>
      <c r="D512" t="s">
        <v>228</v>
      </c>
      <c r="E512">
        <v>496965513.65186</v>
      </c>
    </row>
    <row r="513" spans="1:5" x14ac:dyDescent="0.25">
      <c r="A513">
        <v>2022</v>
      </c>
      <c r="B513" t="s">
        <v>161</v>
      </c>
      <c r="C513" t="s">
        <v>171</v>
      </c>
      <c r="D513" t="s">
        <v>229</v>
      </c>
      <c r="E513">
        <v>8869447939.5756092</v>
      </c>
    </row>
    <row r="514" spans="1:5" x14ac:dyDescent="0.25">
      <c r="A514">
        <v>2022</v>
      </c>
      <c r="B514" t="s">
        <v>161</v>
      </c>
      <c r="C514" t="s">
        <v>171</v>
      </c>
      <c r="D514" t="s">
        <v>230</v>
      </c>
      <c r="E514">
        <v>188986610.29258001</v>
      </c>
    </row>
    <row r="515" spans="1:5" x14ac:dyDescent="0.25">
      <c r="A515">
        <v>2022</v>
      </c>
      <c r="B515" t="s">
        <v>161</v>
      </c>
      <c r="C515" t="s">
        <v>171</v>
      </c>
      <c r="D515" t="s">
        <v>231</v>
      </c>
      <c r="E515">
        <v>11345082323.418539</v>
      </c>
    </row>
    <row r="516" spans="1:5" x14ac:dyDescent="0.25">
      <c r="A516">
        <v>2022</v>
      </c>
      <c r="B516" t="s">
        <v>161</v>
      </c>
      <c r="C516" t="s">
        <v>171</v>
      </c>
      <c r="D516" t="s">
        <v>232</v>
      </c>
      <c r="E516">
        <v>60798146497.629868</v>
      </c>
    </row>
    <row r="517" spans="1:5" x14ac:dyDescent="0.25">
      <c r="A517">
        <v>2022</v>
      </c>
      <c r="B517" t="s">
        <v>161</v>
      </c>
      <c r="C517" t="s">
        <v>171</v>
      </c>
      <c r="D517" t="s">
        <v>233</v>
      </c>
      <c r="E517">
        <v>8955822224.3177204</v>
      </c>
    </row>
    <row r="518" spans="1:5" x14ac:dyDescent="0.25">
      <c r="A518">
        <v>2022</v>
      </c>
      <c r="B518" t="s">
        <v>161</v>
      </c>
      <c r="C518" t="s">
        <v>171</v>
      </c>
      <c r="D518" t="s">
        <v>234</v>
      </c>
      <c r="E518">
        <v>53437183.799900003</v>
      </c>
    </row>
    <row r="519" spans="1:5" x14ac:dyDescent="0.25">
      <c r="A519">
        <v>2022</v>
      </c>
      <c r="B519" t="s">
        <v>161</v>
      </c>
      <c r="D519" t="s">
        <v>163</v>
      </c>
      <c r="E519">
        <v>275355202582.57813</v>
      </c>
    </row>
    <row r="520" spans="1:5" x14ac:dyDescent="0.25">
      <c r="A520">
        <v>2022</v>
      </c>
      <c r="B520" t="s">
        <v>161</v>
      </c>
      <c r="D520" t="s">
        <v>164</v>
      </c>
      <c r="E520">
        <v>27248702343.697639</v>
      </c>
    </row>
    <row r="521" spans="1:5" x14ac:dyDescent="0.25">
      <c r="A521">
        <v>2022</v>
      </c>
      <c r="B521" t="s">
        <v>161</v>
      </c>
      <c r="D521" t="s">
        <v>165</v>
      </c>
      <c r="E521">
        <v>1501578386830.313</v>
      </c>
    </row>
    <row r="522" spans="1:5" x14ac:dyDescent="0.25">
      <c r="A522">
        <v>2022</v>
      </c>
      <c r="B522" t="s">
        <v>161</v>
      </c>
      <c r="D522" t="s">
        <v>166</v>
      </c>
      <c r="E522">
        <v>1450997803675.45</v>
      </c>
    </row>
    <row r="523" spans="1:5" x14ac:dyDescent="0.25">
      <c r="A523">
        <v>2022</v>
      </c>
      <c r="B523" t="s">
        <v>161</v>
      </c>
      <c r="D523" t="s">
        <v>167</v>
      </c>
      <c r="E523">
        <v>1127072763011.5449</v>
      </c>
    </row>
    <row r="524" spans="1:5" x14ac:dyDescent="0.25">
      <c r="A524">
        <v>2022</v>
      </c>
      <c r="B524" t="s">
        <v>161</v>
      </c>
      <c r="D524" t="s">
        <v>168</v>
      </c>
      <c r="E524">
        <v>1615958567513.562</v>
      </c>
    </row>
    <row r="525" spans="1:5" x14ac:dyDescent="0.25">
      <c r="A525">
        <v>2022</v>
      </c>
      <c r="B525" t="s">
        <v>161</v>
      </c>
      <c r="D525" t="s">
        <v>169</v>
      </c>
      <c r="E525">
        <v>341779962128.25012</v>
      </c>
    </row>
    <row r="526" spans="1:5" x14ac:dyDescent="0.25">
      <c r="A526">
        <v>2022</v>
      </c>
      <c r="B526" t="s">
        <v>161</v>
      </c>
      <c r="D526" t="s">
        <v>170</v>
      </c>
      <c r="E526">
        <v>8313923916.5790005</v>
      </c>
    </row>
    <row r="527" spans="1:5" x14ac:dyDescent="0.25">
      <c r="A527">
        <v>2022</v>
      </c>
      <c r="B527" t="s">
        <v>161</v>
      </c>
      <c r="D527" t="s">
        <v>60</v>
      </c>
      <c r="E527">
        <v>145230936925.94391</v>
      </c>
    </row>
    <row r="528" spans="1:5" x14ac:dyDescent="0.25">
      <c r="A528">
        <v>2022</v>
      </c>
      <c r="B528" t="s">
        <v>161</v>
      </c>
      <c r="D528" t="s">
        <v>171</v>
      </c>
      <c r="E528">
        <v>91032170874.416077</v>
      </c>
    </row>
    <row r="529" spans="1:5" x14ac:dyDescent="0.25">
      <c r="A529">
        <v>2022</v>
      </c>
      <c r="B529" t="s">
        <v>162</v>
      </c>
      <c r="C529" t="s">
        <v>163</v>
      </c>
      <c r="D529" t="s">
        <v>172</v>
      </c>
      <c r="E529">
        <v>4324918413.5660601</v>
      </c>
    </row>
    <row r="530" spans="1:5" x14ac:dyDescent="0.25">
      <c r="A530">
        <v>2022</v>
      </c>
      <c r="B530" t="s">
        <v>162</v>
      </c>
      <c r="C530" t="s">
        <v>163</v>
      </c>
      <c r="D530" t="s">
        <v>173</v>
      </c>
      <c r="E530">
        <v>8239438.3801100003</v>
      </c>
    </row>
    <row r="531" spans="1:5" x14ac:dyDescent="0.25">
      <c r="A531">
        <v>2022</v>
      </c>
      <c r="B531" t="s">
        <v>162</v>
      </c>
      <c r="C531" t="s">
        <v>163</v>
      </c>
      <c r="D531" t="s">
        <v>174</v>
      </c>
      <c r="E531">
        <v>10268136134.42432</v>
      </c>
    </row>
    <row r="532" spans="1:5" x14ac:dyDescent="0.25">
      <c r="A532">
        <v>2022</v>
      </c>
      <c r="B532" t="s">
        <v>162</v>
      </c>
      <c r="C532" t="s">
        <v>163</v>
      </c>
      <c r="D532" t="s">
        <v>175</v>
      </c>
      <c r="E532">
        <v>1952361013.7612</v>
      </c>
    </row>
    <row r="533" spans="1:5" x14ac:dyDescent="0.25">
      <c r="A533">
        <v>2022</v>
      </c>
      <c r="B533" t="s">
        <v>162</v>
      </c>
      <c r="C533" t="s">
        <v>163</v>
      </c>
      <c r="D533" t="s">
        <v>176</v>
      </c>
      <c r="E533">
        <v>2331585697.7971001</v>
      </c>
    </row>
    <row r="534" spans="1:5" x14ac:dyDescent="0.25">
      <c r="A534">
        <v>2022</v>
      </c>
      <c r="B534" t="s">
        <v>162</v>
      </c>
      <c r="C534" t="s">
        <v>163</v>
      </c>
      <c r="D534" t="s">
        <v>177</v>
      </c>
      <c r="E534">
        <v>35237580319.074829</v>
      </c>
    </row>
    <row r="535" spans="1:5" x14ac:dyDescent="0.25">
      <c r="A535">
        <v>2022</v>
      </c>
      <c r="B535" t="s">
        <v>162</v>
      </c>
      <c r="C535" t="s">
        <v>164</v>
      </c>
      <c r="D535" t="s">
        <v>178</v>
      </c>
      <c r="E535">
        <v>12116928.4814</v>
      </c>
    </row>
    <row r="536" spans="1:5" x14ac:dyDescent="0.25">
      <c r="A536">
        <v>2022</v>
      </c>
      <c r="B536" t="s">
        <v>162</v>
      </c>
      <c r="C536" t="s">
        <v>164</v>
      </c>
      <c r="D536" t="s">
        <v>179</v>
      </c>
      <c r="E536">
        <v>2363021367.5569201</v>
      </c>
    </row>
    <row r="537" spans="1:5" x14ac:dyDescent="0.25">
      <c r="A537">
        <v>2022</v>
      </c>
      <c r="B537" t="s">
        <v>162</v>
      </c>
      <c r="C537" t="s">
        <v>164</v>
      </c>
      <c r="D537" t="s">
        <v>235</v>
      </c>
      <c r="E537">
        <v>9275228.1600000001</v>
      </c>
    </row>
    <row r="538" spans="1:5" x14ac:dyDescent="0.25">
      <c r="A538">
        <v>2022</v>
      </c>
      <c r="B538" t="s">
        <v>162</v>
      </c>
      <c r="C538" t="s">
        <v>164</v>
      </c>
      <c r="D538" t="s">
        <v>180</v>
      </c>
      <c r="E538">
        <v>37512978.147090003</v>
      </c>
    </row>
    <row r="539" spans="1:5" x14ac:dyDescent="0.25">
      <c r="A539">
        <v>2022</v>
      </c>
      <c r="B539" t="s">
        <v>162</v>
      </c>
      <c r="C539" t="s">
        <v>164</v>
      </c>
      <c r="D539" t="s">
        <v>181</v>
      </c>
      <c r="E539">
        <v>18243662.390000001</v>
      </c>
    </row>
    <row r="540" spans="1:5" x14ac:dyDescent="0.25">
      <c r="A540">
        <v>2022</v>
      </c>
      <c r="B540" t="s">
        <v>162</v>
      </c>
      <c r="C540" t="s">
        <v>164</v>
      </c>
      <c r="D540" t="s">
        <v>182</v>
      </c>
      <c r="E540">
        <v>750000</v>
      </c>
    </row>
    <row r="541" spans="1:5" x14ac:dyDescent="0.25">
      <c r="A541">
        <v>2022</v>
      </c>
      <c r="B541" t="s">
        <v>162</v>
      </c>
      <c r="C541" t="s">
        <v>164</v>
      </c>
      <c r="D541" t="s">
        <v>183</v>
      </c>
      <c r="E541">
        <v>56512041.262160003</v>
      </c>
    </row>
    <row r="542" spans="1:5" x14ac:dyDescent="0.25">
      <c r="A542">
        <v>2022</v>
      </c>
      <c r="B542" t="s">
        <v>162</v>
      </c>
      <c r="C542" t="s">
        <v>164</v>
      </c>
      <c r="D542" t="s">
        <v>184</v>
      </c>
      <c r="E542">
        <v>224207681.68412</v>
      </c>
    </row>
    <row r="543" spans="1:5" x14ac:dyDescent="0.25">
      <c r="A543">
        <v>2022</v>
      </c>
      <c r="B543" t="s">
        <v>162</v>
      </c>
      <c r="C543" t="s">
        <v>165</v>
      </c>
      <c r="D543" t="s">
        <v>185</v>
      </c>
      <c r="E543">
        <v>38653425400.361649</v>
      </c>
    </row>
    <row r="544" spans="1:5" x14ac:dyDescent="0.25">
      <c r="A544">
        <v>2022</v>
      </c>
      <c r="B544" t="s">
        <v>162</v>
      </c>
      <c r="C544" t="s">
        <v>165</v>
      </c>
      <c r="D544" t="s">
        <v>186</v>
      </c>
      <c r="E544">
        <v>314056073093.75958</v>
      </c>
    </row>
    <row r="545" spans="1:5" x14ac:dyDescent="0.25">
      <c r="A545">
        <v>2022</v>
      </c>
      <c r="B545" t="s">
        <v>162</v>
      </c>
      <c r="C545" t="s">
        <v>165</v>
      </c>
      <c r="D545" t="s">
        <v>187</v>
      </c>
      <c r="E545">
        <v>276635215912.57562</v>
      </c>
    </row>
    <row r="546" spans="1:5" x14ac:dyDescent="0.25">
      <c r="A546">
        <v>2022</v>
      </c>
      <c r="B546" t="s">
        <v>162</v>
      </c>
      <c r="C546" t="s">
        <v>165</v>
      </c>
      <c r="D546" t="s">
        <v>188</v>
      </c>
      <c r="E546">
        <v>619094796981.64856</v>
      </c>
    </row>
    <row r="547" spans="1:5" x14ac:dyDescent="0.25">
      <c r="A547">
        <v>2022</v>
      </c>
      <c r="B547" t="s">
        <v>162</v>
      </c>
      <c r="C547" t="s">
        <v>165</v>
      </c>
      <c r="D547" t="s">
        <v>189</v>
      </c>
      <c r="E547">
        <v>7641863334.7674103</v>
      </c>
    </row>
    <row r="548" spans="1:5" x14ac:dyDescent="0.25">
      <c r="A548">
        <v>2022</v>
      </c>
      <c r="B548" t="s">
        <v>162</v>
      </c>
      <c r="C548" t="s">
        <v>165</v>
      </c>
      <c r="D548" t="s">
        <v>190</v>
      </c>
      <c r="E548">
        <v>49541039901.189133</v>
      </c>
    </row>
    <row r="549" spans="1:5" x14ac:dyDescent="0.25">
      <c r="A549">
        <v>2022</v>
      </c>
      <c r="B549" t="s">
        <v>162</v>
      </c>
      <c r="C549" t="s">
        <v>165</v>
      </c>
      <c r="D549" t="s">
        <v>191</v>
      </c>
      <c r="E549">
        <v>86638315385.316223</v>
      </c>
    </row>
    <row r="550" spans="1:5" x14ac:dyDescent="0.25">
      <c r="A550">
        <v>2022</v>
      </c>
      <c r="B550" t="s">
        <v>162</v>
      </c>
      <c r="C550" t="s">
        <v>165</v>
      </c>
      <c r="D550" t="s">
        <v>192</v>
      </c>
      <c r="E550">
        <v>21243525244.607849</v>
      </c>
    </row>
    <row r="551" spans="1:5" x14ac:dyDescent="0.25">
      <c r="A551">
        <v>2022</v>
      </c>
      <c r="B551" t="s">
        <v>162</v>
      </c>
      <c r="C551" t="s">
        <v>165</v>
      </c>
      <c r="D551" t="s">
        <v>193</v>
      </c>
      <c r="E551">
        <v>54515330857.721771</v>
      </c>
    </row>
    <row r="552" spans="1:5" x14ac:dyDescent="0.25">
      <c r="A552">
        <v>2022</v>
      </c>
      <c r="B552" t="s">
        <v>162</v>
      </c>
      <c r="C552" t="s">
        <v>166</v>
      </c>
      <c r="D552" t="s">
        <v>194</v>
      </c>
      <c r="E552">
        <v>416050000.15793002</v>
      </c>
    </row>
    <row r="553" spans="1:5" x14ac:dyDescent="0.25">
      <c r="A553">
        <v>2022</v>
      </c>
      <c r="B553" t="s">
        <v>162</v>
      </c>
      <c r="C553" t="s">
        <v>166</v>
      </c>
      <c r="D553" t="s">
        <v>195</v>
      </c>
      <c r="E553">
        <v>242759941.90322</v>
      </c>
    </row>
    <row r="554" spans="1:5" x14ac:dyDescent="0.25">
      <c r="A554">
        <v>2022</v>
      </c>
      <c r="B554" t="s">
        <v>162</v>
      </c>
      <c r="C554" t="s">
        <v>166</v>
      </c>
      <c r="D554" t="s">
        <v>196</v>
      </c>
      <c r="E554">
        <v>283287888.64030999</v>
      </c>
    </row>
    <row r="555" spans="1:5" x14ac:dyDescent="0.25">
      <c r="A555">
        <v>2022</v>
      </c>
      <c r="B555" t="s">
        <v>162</v>
      </c>
      <c r="C555" t="s">
        <v>166</v>
      </c>
      <c r="D555" t="s">
        <v>166</v>
      </c>
      <c r="E555">
        <v>34555034750.775757</v>
      </c>
    </row>
    <row r="556" spans="1:5" x14ac:dyDescent="0.25">
      <c r="A556">
        <v>2022</v>
      </c>
      <c r="B556" t="s">
        <v>162</v>
      </c>
      <c r="C556" t="s">
        <v>166</v>
      </c>
      <c r="D556" t="s">
        <v>197</v>
      </c>
      <c r="E556">
        <v>21807089916.942009</v>
      </c>
    </row>
    <row r="557" spans="1:5" x14ac:dyDescent="0.25">
      <c r="A557">
        <v>2022</v>
      </c>
      <c r="B557" t="s">
        <v>162</v>
      </c>
      <c r="C557" t="s">
        <v>166</v>
      </c>
      <c r="D557" t="s">
        <v>198</v>
      </c>
      <c r="E557">
        <v>3599583797.58571</v>
      </c>
    </row>
    <row r="558" spans="1:5" x14ac:dyDescent="0.25">
      <c r="A558">
        <v>2022</v>
      </c>
      <c r="B558" t="s">
        <v>162</v>
      </c>
      <c r="C558" t="s">
        <v>166</v>
      </c>
      <c r="D558" t="s">
        <v>199</v>
      </c>
      <c r="E558">
        <v>564527710.34717</v>
      </c>
    </row>
    <row r="559" spans="1:5" x14ac:dyDescent="0.25">
      <c r="A559">
        <v>2022</v>
      </c>
      <c r="B559" t="s">
        <v>162</v>
      </c>
      <c r="C559" t="s">
        <v>166</v>
      </c>
      <c r="D559" t="s">
        <v>200</v>
      </c>
      <c r="E559">
        <v>11292236290.253851</v>
      </c>
    </row>
    <row r="560" spans="1:5" x14ac:dyDescent="0.25">
      <c r="A560">
        <v>2022</v>
      </c>
      <c r="B560" t="s">
        <v>162</v>
      </c>
      <c r="C560" t="s">
        <v>166</v>
      </c>
      <c r="D560" t="s">
        <v>201</v>
      </c>
      <c r="E560">
        <v>3637466179.0201402</v>
      </c>
    </row>
    <row r="561" spans="1:5" x14ac:dyDescent="0.25">
      <c r="A561">
        <v>2022</v>
      </c>
      <c r="B561" t="s">
        <v>162</v>
      </c>
      <c r="C561" t="s">
        <v>167</v>
      </c>
      <c r="D561" t="s">
        <v>202</v>
      </c>
      <c r="E561">
        <v>177061559249.27649</v>
      </c>
    </row>
    <row r="562" spans="1:5" x14ac:dyDescent="0.25">
      <c r="A562">
        <v>2022</v>
      </c>
      <c r="B562" t="s">
        <v>162</v>
      </c>
      <c r="C562" t="s">
        <v>167</v>
      </c>
      <c r="D562" t="s">
        <v>203</v>
      </c>
      <c r="E562">
        <v>23754585674.094879</v>
      </c>
    </row>
    <row r="563" spans="1:5" x14ac:dyDescent="0.25">
      <c r="A563">
        <v>2022</v>
      </c>
      <c r="B563" t="s">
        <v>162</v>
      </c>
      <c r="C563" t="s">
        <v>167</v>
      </c>
      <c r="D563" t="s">
        <v>204</v>
      </c>
      <c r="E563">
        <v>40901508.617219999</v>
      </c>
    </row>
    <row r="564" spans="1:5" x14ac:dyDescent="0.25">
      <c r="A564">
        <v>2022</v>
      </c>
      <c r="B564" t="s">
        <v>162</v>
      </c>
      <c r="C564" t="s">
        <v>167</v>
      </c>
      <c r="D564" t="s">
        <v>205</v>
      </c>
      <c r="E564">
        <v>11805499082.95962</v>
      </c>
    </row>
    <row r="565" spans="1:5" x14ac:dyDescent="0.25">
      <c r="A565">
        <v>2022</v>
      </c>
      <c r="B565" t="s">
        <v>162</v>
      </c>
      <c r="C565" t="s">
        <v>167</v>
      </c>
      <c r="D565" t="s">
        <v>206</v>
      </c>
      <c r="E565">
        <v>709552974.60854006</v>
      </c>
    </row>
    <row r="566" spans="1:5" x14ac:dyDescent="0.25">
      <c r="A566">
        <v>2022</v>
      </c>
      <c r="B566" t="s">
        <v>162</v>
      </c>
      <c r="C566" t="s">
        <v>168</v>
      </c>
      <c r="D566" t="s">
        <v>207</v>
      </c>
      <c r="E566">
        <v>55205784729.992592</v>
      </c>
    </row>
    <row r="567" spans="1:5" x14ac:dyDescent="0.25">
      <c r="A567">
        <v>2022</v>
      </c>
      <c r="B567" t="s">
        <v>162</v>
      </c>
      <c r="C567" t="s">
        <v>168</v>
      </c>
      <c r="D567" t="s">
        <v>208</v>
      </c>
      <c r="E567">
        <v>1640678.8544399999</v>
      </c>
    </row>
    <row r="568" spans="1:5" x14ac:dyDescent="0.25">
      <c r="A568">
        <v>2022</v>
      </c>
      <c r="B568" t="s">
        <v>162</v>
      </c>
      <c r="C568" t="s">
        <v>168</v>
      </c>
      <c r="D568" t="s">
        <v>209</v>
      </c>
      <c r="E568">
        <v>517608888.78855997</v>
      </c>
    </row>
    <row r="569" spans="1:5" x14ac:dyDescent="0.25">
      <c r="A569">
        <v>2022</v>
      </c>
      <c r="B569" t="s">
        <v>162</v>
      </c>
      <c r="C569" t="s">
        <v>168</v>
      </c>
      <c r="D569" t="s">
        <v>210</v>
      </c>
      <c r="E569">
        <v>3804030.92784</v>
      </c>
    </row>
    <row r="570" spans="1:5" x14ac:dyDescent="0.25">
      <c r="A570">
        <v>2022</v>
      </c>
      <c r="B570" t="s">
        <v>162</v>
      </c>
      <c r="C570" t="s">
        <v>168</v>
      </c>
      <c r="D570" t="s">
        <v>211</v>
      </c>
      <c r="E570">
        <v>411479159.88265002</v>
      </c>
    </row>
    <row r="571" spans="1:5" x14ac:dyDescent="0.25">
      <c r="A571">
        <v>2022</v>
      </c>
      <c r="B571" t="s">
        <v>162</v>
      </c>
      <c r="C571" t="s">
        <v>168</v>
      </c>
      <c r="D571" t="s">
        <v>212</v>
      </c>
      <c r="E571">
        <v>486316100.83554</v>
      </c>
    </row>
    <row r="572" spans="1:5" x14ac:dyDescent="0.25">
      <c r="A572">
        <v>2022</v>
      </c>
      <c r="B572" t="s">
        <v>162</v>
      </c>
      <c r="C572" t="s">
        <v>168</v>
      </c>
      <c r="D572" t="s">
        <v>213</v>
      </c>
      <c r="E572">
        <v>2006426453.17611</v>
      </c>
    </row>
    <row r="573" spans="1:5" x14ac:dyDescent="0.25">
      <c r="A573">
        <v>2022</v>
      </c>
      <c r="B573" t="s">
        <v>162</v>
      </c>
      <c r="C573" t="s">
        <v>168</v>
      </c>
      <c r="D573" t="s">
        <v>214</v>
      </c>
      <c r="E573">
        <v>3888117801.7227402</v>
      </c>
    </row>
    <row r="574" spans="1:5" x14ac:dyDescent="0.25">
      <c r="A574">
        <v>2022</v>
      </c>
      <c r="B574" t="s">
        <v>162</v>
      </c>
      <c r="C574" t="s">
        <v>169</v>
      </c>
      <c r="D574" t="s">
        <v>215</v>
      </c>
      <c r="E574">
        <v>1216980863.6768799</v>
      </c>
    </row>
    <row r="575" spans="1:5" x14ac:dyDescent="0.25">
      <c r="A575">
        <v>2022</v>
      </c>
      <c r="B575" t="s">
        <v>162</v>
      </c>
      <c r="C575" t="s">
        <v>169</v>
      </c>
      <c r="D575" t="s">
        <v>216</v>
      </c>
      <c r="E575">
        <v>426692710.84596002</v>
      </c>
    </row>
    <row r="576" spans="1:5" x14ac:dyDescent="0.25">
      <c r="A576">
        <v>2022</v>
      </c>
      <c r="B576" t="s">
        <v>162</v>
      </c>
      <c r="C576" t="s">
        <v>169</v>
      </c>
      <c r="D576" t="s">
        <v>169</v>
      </c>
      <c r="E576">
        <v>825607397.64990997</v>
      </c>
    </row>
    <row r="577" spans="1:5" x14ac:dyDescent="0.25">
      <c r="A577">
        <v>2022</v>
      </c>
      <c r="B577" t="s">
        <v>162</v>
      </c>
      <c r="C577" t="s">
        <v>169</v>
      </c>
      <c r="D577" t="s">
        <v>217</v>
      </c>
      <c r="E577">
        <v>367370212.69783998</v>
      </c>
    </row>
    <row r="578" spans="1:5" x14ac:dyDescent="0.25">
      <c r="A578">
        <v>2022</v>
      </c>
      <c r="B578" t="s">
        <v>162</v>
      </c>
      <c r="C578" t="s">
        <v>169</v>
      </c>
      <c r="D578" t="s">
        <v>218</v>
      </c>
      <c r="E578">
        <v>1079505779.54075</v>
      </c>
    </row>
    <row r="579" spans="1:5" x14ac:dyDescent="0.25">
      <c r="A579">
        <v>2022</v>
      </c>
      <c r="B579" t="s">
        <v>162</v>
      </c>
      <c r="C579" t="s">
        <v>169</v>
      </c>
      <c r="D579" t="s">
        <v>219</v>
      </c>
      <c r="E579">
        <v>1322194618.3590701</v>
      </c>
    </row>
    <row r="580" spans="1:5" x14ac:dyDescent="0.25">
      <c r="A580">
        <v>2022</v>
      </c>
      <c r="B580" t="s">
        <v>162</v>
      </c>
      <c r="C580" t="s">
        <v>170</v>
      </c>
      <c r="D580" t="s">
        <v>170</v>
      </c>
      <c r="E580">
        <v>2086695527.84323</v>
      </c>
    </row>
    <row r="581" spans="1:5" x14ac:dyDescent="0.25">
      <c r="A581">
        <v>2022</v>
      </c>
      <c r="B581" t="s">
        <v>162</v>
      </c>
      <c r="C581" t="s">
        <v>60</v>
      </c>
      <c r="D581" t="s">
        <v>220</v>
      </c>
      <c r="E581">
        <v>856747508.26417005</v>
      </c>
    </row>
    <row r="582" spans="1:5" x14ac:dyDescent="0.25">
      <c r="A582">
        <v>2022</v>
      </c>
      <c r="B582" t="s">
        <v>162</v>
      </c>
      <c r="C582" t="s">
        <v>60</v>
      </c>
      <c r="D582" t="s">
        <v>221</v>
      </c>
      <c r="E582">
        <v>38667.659520000001</v>
      </c>
    </row>
    <row r="583" spans="1:5" x14ac:dyDescent="0.25">
      <c r="A583">
        <v>2022</v>
      </c>
      <c r="B583" t="s">
        <v>162</v>
      </c>
      <c r="C583" t="s">
        <v>60</v>
      </c>
      <c r="D583" t="s">
        <v>222</v>
      </c>
      <c r="E583">
        <v>74007481.286899999</v>
      </c>
    </row>
    <row r="584" spans="1:5" x14ac:dyDescent="0.25">
      <c r="A584">
        <v>2022</v>
      </c>
      <c r="B584" t="s">
        <v>162</v>
      </c>
      <c r="C584" t="s">
        <v>60</v>
      </c>
      <c r="D584" t="s">
        <v>223</v>
      </c>
      <c r="E584">
        <v>7311711982.5381002</v>
      </c>
    </row>
    <row r="585" spans="1:5" x14ac:dyDescent="0.25">
      <c r="A585">
        <v>2022</v>
      </c>
      <c r="B585" t="s">
        <v>162</v>
      </c>
      <c r="C585" t="s">
        <v>60</v>
      </c>
      <c r="D585" t="s">
        <v>224</v>
      </c>
      <c r="E585">
        <v>1998744328.7313099</v>
      </c>
    </row>
    <row r="586" spans="1:5" x14ac:dyDescent="0.25">
      <c r="A586">
        <v>2022</v>
      </c>
      <c r="B586" t="s">
        <v>162</v>
      </c>
      <c r="C586" t="s">
        <v>171</v>
      </c>
      <c r="D586" t="s">
        <v>228</v>
      </c>
      <c r="E586">
        <v>275439144.85618001</v>
      </c>
    </row>
    <row r="587" spans="1:5" x14ac:dyDescent="0.25">
      <c r="A587">
        <v>2022</v>
      </c>
      <c r="B587" t="s">
        <v>162</v>
      </c>
      <c r="C587" t="s">
        <v>171</v>
      </c>
      <c r="D587" t="s">
        <v>229</v>
      </c>
      <c r="E587">
        <v>1654416729.2181599</v>
      </c>
    </row>
    <row r="588" spans="1:5" x14ac:dyDescent="0.25">
      <c r="A588">
        <v>2022</v>
      </c>
      <c r="B588" t="s">
        <v>162</v>
      </c>
      <c r="C588" t="s">
        <v>171</v>
      </c>
      <c r="D588" t="s">
        <v>230</v>
      </c>
      <c r="E588">
        <v>139872115.05418</v>
      </c>
    </row>
    <row r="589" spans="1:5" x14ac:dyDescent="0.25">
      <c r="A589">
        <v>2022</v>
      </c>
      <c r="B589" t="s">
        <v>162</v>
      </c>
      <c r="C589" t="s">
        <v>171</v>
      </c>
      <c r="D589" t="s">
        <v>231</v>
      </c>
      <c r="E589">
        <v>54968203542.922348</v>
      </c>
    </row>
    <row r="590" spans="1:5" x14ac:dyDescent="0.25">
      <c r="A590">
        <v>2022</v>
      </c>
      <c r="B590" t="s">
        <v>162</v>
      </c>
      <c r="C590" t="s">
        <v>171</v>
      </c>
      <c r="D590" t="s">
        <v>232</v>
      </c>
      <c r="E590">
        <v>1794778209.8642299</v>
      </c>
    </row>
    <row r="591" spans="1:5" x14ac:dyDescent="0.25">
      <c r="A591">
        <v>2022</v>
      </c>
      <c r="B591" t="s">
        <v>162</v>
      </c>
      <c r="C591" t="s">
        <v>171</v>
      </c>
      <c r="D591" t="s">
        <v>233</v>
      </c>
      <c r="E591">
        <v>5853537626.5850801</v>
      </c>
    </row>
    <row r="592" spans="1:5" x14ac:dyDescent="0.25">
      <c r="A592">
        <v>2022</v>
      </c>
      <c r="B592" t="s">
        <v>162</v>
      </c>
      <c r="C592" t="s">
        <v>171</v>
      </c>
      <c r="D592" t="s">
        <v>234</v>
      </c>
      <c r="E592">
        <v>1124668250.29303</v>
      </c>
    </row>
    <row r="593" spans="1:5" x14ac:dyDescent="0.25">
      <c r="A593">
        <v>2022</v>
      </c>
      <c r="B593" t="s">
        <v>162</v>
      </c>
      <c r="D593" t="s">
        <v>163</v>
      </c>
      <c r="E593">
        <v>54122821017.003616</v>
      </c>
    </row>
    <row r="594" spans="1:5" x14ac:dyDescent="0.25">
      <c r="A594">
        <v>2022</v>
      </c>
      <c r="B594" t="s">
        <v>162</v>
      </c>
      <c r="D594" t="s">
        <v>164</v>
      </c>
      <c r="E594">
        <v>2721639887.6816902</v>
      </c>
    </row>
    <row r="595" spans="1:5" x14ac:dyDescent="0.25">
      <c r="A595">
        <v>2022</v>
      </c>
      <c r="B595" t="s">
        <v>162</v>
      </c>
      <c r="D595" t="s">
        <v>165</v>
      </c>
      <c r="E595">
        <v>1468019586111.948</v>
      </c>
    </row>
    <row r="596" spans="1:5" x14ac:dyDescent="0.25">
      <c r="A596">
        <v>2022</v>
      </c>
      <c r="B596" t="s">
        <v>162</v>
      </c>
      <c r="D596" t="s">
        <v>166</v>
      </c>
      <c r="E596">
        <v>76398036475.626099</v>
      </c>
    </row>
    <row r="597" spans="1:5" x14ac:dyDescent="0.25">
      <c r="A597">
        <v>2022</v>
      </c>
      <c r="B597" t="s">
        <v>162</v>
      </c>
      <c r="D597" t="s">
        <v>167</v>
      </c>
      <c r="E597">
        <v>213372098489.55679</v>
      </c>
    </row>
    <row r="598" spans="1:5" x14ac:dyDescent="0.25">
      <c r="A598">
        <v>2022</v>
      </c>
      <c r="B598" t="s">
        <v>162</v>
      </c>
      <c r="D598" t="s">
        <v>168</v>
      </c>
      <c r="E598">
        <v>62521177844.180473</v>
      </c>
    </row>
    <row r="599" spans="1:5" x14ac:dyDescent="0.25">
      <c r="A599">
        <v>2022</v>
      </c>
      <c r="B599" t="s">
        <v>162</v>
      </c>
      <c r="D599" t="s">
        <v>169</v>
      </c>
      <c r="E599">
        <v>5238351582.7704096</v>
      </c>
    </row>
    <row r="600" spans="1:5" x14ac:dyDescent="0.25">
      <c r="A600">
        <v>2022</v>
      </c>
      <c r="B600" t="s">
        <v>162</v>
      </c>
      <c r="D600" t="s">
        <v>170</v>
      </c>
      <c r="E600">
        <v>2086695527.84323</v>
      </c>
    </row>
    <row r="601" spans="1:5" x14ac:dyDescent="0.25">
      <c r="A601">
        <v>2022</v>
      </c>
      <c r="B601" t="s">
        <v>162</v>
      </c>
      <c r="D601" t="s">
        <v>60</v>
      </c>
      <c r="E601">
        <v>10241249968.48</v>
      </c>
    </row>
    <row r="602" spans="1:5" x14ac:dyDescent="0.25">
      <c r="A602">
        <v>2022</v>
      </c>
      <c r="B602" t="s">
        <v>162</v>
      </c>
      <c r="D602" t="s">
        <v>171</v>
      </c>
      <c r="E602">
        <v>65810915618.793213</v>
      </c>
    </row>
    <row r="603" spans="1:5" x14ac:dyDescent="0.25">
      <c r="A603">
        <v>2023</v>
      </c>
      <c r="B603" t="s">
        <v>161</v>
      </c>
      <c r="C603" t="s">
        <v>163</v>
      </c>
      <c r="D603" t="s">
        <v>172</v>
      </c>
      <c r="E603">
        <v>14985602999.441111</v>
      </c>
    </row>
    <row r="604" spans="1:5" x14ac:dyDescent="0.25">
      <c r="A604">
        <v>2023</v>
      </c>
      <c r="B604" t="s">
        <v>161</v>
      </c>
      <c r="C604" t="s">
        <v>163</v>
      </c>
      <c r="D604" t="s">
        <v>173</v>
      </c>
      <c r="E604">
        <v>116682094195.6427</v>
      </c>
    </row>
    <row r="605" spans="1:5" x14ac:dyDescent="0.25">
      <c r="A605">
        <v>2023</v>
      </c>
      <c r="B605" t="s">
        <v>161</v>
      </c>
      <c r="C605" t="s">
        <v>163</v>
      </c>
      <c r="D605" t="s">
        <v>174</v>
      </c>
      <c r="E605">
        <v>33285566366.679821</v>
      </c>
    </row>
    <row r="606" spans="1:5" x14ac:dyDescent="0.25">
      <c r="A606">
        <v>2023</v>
      </c>
      <c r="B606" t="s">
        <v>161</v>
      </c>
      <c r="C606" t="s">
        <v>163</v>
      </c>
      <c r="D606" t="s">
        <v>175</v>
      </c>
      <c r="E606">
        <v>15596979878.6752</v>
      </c>
    </row>
    <row r="607" spans="1:5" x14ac:dyDescent="0.25">
      <c r="A607">
        <v>2023</v>
      </c>
      <c r="B607" t="s">
        <v>161</v>
      </c>
      <c r="C607" t="s">
        <v>163</v>
      </c>
      <c r="D607" t="s">
        <v>176</v>
      </c>
      <c r="E607">
        <v>5681190435.7254105</v>
      </c>
    </row>
    <row r="608" spans="1:5" x14ac:dyDescent="0.25">
      <c r="A608">
        <v>2023</v>
      </c>
      <c r="B608" t="s">
        <v>161</v>
      </c>
      <c r="C608" t="s">
        <v>163</v>
      </c>
      <c r="D608" t="s">
        <v>177</v>
      </c>
      <c r="E608">
        <v>95204989084.87854</v>
      </c>
    </row>
    <row r="609" spans="1:5" x14ac:dyDescent="0.25">
      <c r="A609">
        <v>2023</v>
      </c>
      <c r="B609" t="s">
        <v>161</v>
      </c>
      <c r="C609" t="s">
        <v>164</v>
      </c>
      <c r="D609" t="s">
        <v>236</v>
      </c>
      <c r="E609">
        <v>1290146.9439000001</v>
      </c>
    </row>
    <row r="610" spans="1:5" x14ac:dyDescent="0.25">
      <c r="A610">
        <v>2023</v>
      </c>
      <c r="B610" t="s">
        <v>161</v>
      </c>
      <c r="C610" t="s">
        <v>164</v>
      </c>
      <c r="D610" t="s">
        <v>178</v>
      </c>
      <c r="E610">
        <v>7186334.7149</v>
      </c>
    </row>
    <row r="611" spans="1:5" x14ac:dyDescent="0.25">
      <c r="A611">
        <v>2023</v>
      </c>
      <c r="B611" t="s">
        <v>161</v>
      </c>
      <c r="C611" t="s">
        <v>164</v>
      </c>
      <c r="D611" t="s">
        <v>179</v>
      </c>
      <c r="E611">
        <v>23381812115.09901</v>
      </c>
    </row>
    <row r="612" spans="1:5" x14ac:dyDescent="0.25">
      <c r="A612">
        <v>2023</v>
      </c>
      <c r="B612" t="s">
        <v>161</v>
      </c>
      <c r="C612" t="s">
        <v>164</v>
      </c>
      <c r="D612" t="s">
        <v>235</v>
      </c>
      <c r="E612">
        <v>33618265.189999998</v>
      </c>
    </row>
    <row r="613" spans="1:5" x14ac:dyDescent="0.25">
      <c r="A613">
        <v>2023</v>
      </c>
      <c r="B613" t="s">
        <v>161</v>
      </c>
      <c r="C613" t="s">
        <v>164</v>
      </c>
      <c r="D613" t="s">
        <v>180</v>
      </c>
      <c r="E613">
        <v>354736741.88221002</v>
      </c>
    </row>
    <row r="614" spans="1:5" x14ac:dyDescent="0.25">
      <c r="A614">
        <v>2023</v>
      </c>
      <c r="B614" t="s">
        <v>161</v>
      </c>
      <c r="C614" t="s">
        <v>164</v>
      </c>
      <c r="D614" t="s">
        <v>181</v>
      </c>
      <c r="E614">
        <v>2562393077.3053298</v>
      </c>
    </row>
    <row r="615" spans="1:5" x14ac:dyDescent="0.25">
      <c r="A615">
        <v>2023</v>
      </c>
      <c r="B615" t="s">
        <v>161</v>
      </c>
      <c r="C615" t="s">
        <v>164</v>
      </c>
      <c r="D615" t="s">
        <v>183</v>
      </c>
      <c r="E615">
        <v>269297129.87922001</v>
      </c>
    </row>
    <row r="616" spans="1:5" x14ac:dyDescent="0.25">
      <c r="A616">
        <v>2023</v>
      </c>
      <c r="B616" t="s">
        <v>161</v>
      </c>
      <c r="C616" t="s">
        <v>164</v>
      </c>
      <c r="D616" t="s">
        <v>184</v>
      </c>
      <c r="E616">
        <v>3310734623.1675</v>
      </c>
    </row>
    <row r="617" spans="1:5" x14ac:dyDescent="0.25">
      <c r="A617">
        <v>2023</v>
      </c>
      <c r="B617" t="s">
        <v>161</v>
      </c>
      <c r="C617" t="s">
        <v>165</v>
      </c>
      <c r="D617" t="s">
        <v>185</v>
      </c>
      <c r="E617">
        <v>33797549347.603661</v>
      </c>
    </row>
    <row r="618" spans="1:5" x14ac:dyDescent="0.25">
      <c r="A618">
        <v>2023</v>
      </c>
      <c r="B618" t="s">
        <v>161</v>
      </c>
      <c r="C618" t="s">
        <v>165</v>
      </c>
      <c r="D618" t="s">
        <v>186</v>
      </c>
      <c r="E618">
        <v>114910698821.4167</v>
      </c>
    </row>
    <row r="619" spans="1:5" x14ac:dyDescent="0.25">
      <c r="A619">
        <v>2023</v>
      </c>
      <c r="B619" t="s">
        <v>161</v>
      </c>
      <c r="C619" t="s">
        <v>165</v>
      </c>
      <c r="D619" t="s">
        <v>187</v>
      </c>
      <c r="E619">
        <v>571234823495.32458</v>
      </c>
    </row>
    <row r="620" spans="1:5" x14ac:dyDescent="0.25">
      <c r="A620">
        <v>2023</v>
      </c>
      <c r="B620" t="s">
        <v>161</v>
      </c>
      <c r="C620" t="s">
        <v>165</v>
      </c>
      <c r="D620" t="s">
        <v>188</v>
      </c>
      <c r="E620">
        <v>205441408576.98251</v>
      </c>
    </row>
    <row r="621" spans="1:5" x14ac:dyDescent="0.25">
      <c r="A621">
        <v>2023</v>
      </c>
      <c r="B621" t="s">
        <v>161</v>
      </c>
      <c r="C621" t="s">
        <v>165</v>
      </c>
      <c r="D621" t="s">
        <v>189</v>
      </c>
      <c r="E621">
        <v>66190631717.536858</v>
      </c>
    </row>
    <row r="622" spans="1:5" x14ac:dyDescent="0.25">
      <c r="A622">
        <v>2023</v>
      </c>
      <c r="B622" t="s">
        <v>161</v>
      </c>
      <c r="C622" t="s">
        <v>165</v>
      </c>
      <c r="D622" t="s">
        <v>190</v>
      </c>
      <c r="E622">
        <v>126091200994.8654</v>
      </c>
    </row>
    <row r="623" spans="1:5" x14ac:dyDescent="0.25">
      <c r="A623">
        <v>2023</v>
      </c>
      <c r="B623" t="s">
        <v>161</v>
      </c>
      <c r="C623" t="s">
        <v>165</v>
      </c>
      <c r="D623" t="s">
        <v>191</v>
      </c>
      <c r="E623">
        <v>156601284929.86469</v>
      </c>
    </row>
    <row r="624" spans="1:5" x14ac:dyDescent="0.25">
      <c r="A624">
        <v>2023</v>
      </c>
      <c r="B624" t="s">
        <v>161</v>
      </c>
      <c r="C624" t="s">
        <v>165</v>
      </c>
      <c r="D624" t="s">
        <v>192</v>
      </c>
      <c r="E624">
        <v>99643192060.502823</v>
      </c>
    </row>
    <row r="625" spans="1:5" x14ac:dyDescent="0.25">
      <c r="A625">
        <v>2023</v>
      </c>
      <c r="B625" t="s">
        <v>161</v>
      </c>
      <c r="C625" t="s">
        <v>165</v>
      </c>
      <c r="D625" t="s">
        <v>193</v>
      </c>
      <c r="E625">
        <v>177402835400.57791</v>
      </c>
    </row>
    <row r="626" spans="1:5" x14ac:dyDescent="0.25">
      <c r="A626">
        <v>2023</v>
      </c>
      <c r="B626" t="s">
        <v>161</v>
      </c>
      <c r="C626" t="s">
        <v>166</v>
      </c>
      <c r="D626" t="s">
        <v>194</v>
      </c>
      <c r="E626">
        <v>16376653493.38554</v>
      </c>
    </row>
    <row r="627" spans="1:5" x14ac:dyDescent="0.25">
      <c r="A627">
        <v>2023</v>
      </c>
      <c r="B627" t="s">
        <v>161</v>
      </c>
      <c r="C627" t="s">
        <v>166</v>
      </c>
      <c r="D627" t="s">
        <v>195</v>
      </c>
      <c r="E627">
        <v>51970365625.275787</v>
      </c>
    </row>
    <row r="628" spans="1:5" x14ac:dyDescent="0.25">
      <c r="A628">
        <v>2023</v>
      </c>
      <c r="B628" t="s">
        <v>161</v>
      </c>
      <c r="C628" t="s">
        <v>166</v>
      </c>
      <c r="D628" t="s">
        <v>196</v>
      </c>
      <c r="E628">
        <v>6627895384.9981699</v>
      </c>
    </row>
    <row r="629" spans="1:5" x14ac:dyDescent="0.25">
      <c r="A629">
        <v>2023</v>
      </c>
      <c r="B629" t="s">
        <v>161</v>
      </c>
      <c r="C629" t="s">
        <v>166</v>
      </c>
      <c r="D629" t="s">
        <v>166</v>
      </c>
      <c r="E629">
        <v>987742694206.01563</v>
      </c>
    </row>
    <row r="630" spans="1:5" x14ac:dyDescent="0.25">
      <c r="A630">
        <v>2023</v>
      </c>
      <c r="B630" t="s">
        <v>161</v>
      </c>
      <c r="C630" t="s">
        <v>166</v>
      </c>
      <c r="D630" t="s">
        <v>197</v>
      </c>
      <c r="E630">
        <v>246328989190.8277</v>
      </c>
    </row>
    <row r="631" spans="1:5" x14ac:dyDescent="0.25">
      <c r="A631">
        <v>2023</v>
      </c>
      <c r="B631" t="s">
        <v>161</v>
      </c>
      <c r="C631" t="s">
        <v>166</v>
      </c>
      <c r="D631" t="s">
        <v>198</v>
      </c>
      <c r="E631">
        <v>35202258852.420197</v>
      </c>
    </row>
    <row r="632" spans="1:5" x14ac:dyDescent="0.25">
      <c r="A632">
        <v>2023</v>
      </c>
      <c r="B632" t="s">
        <v>161</v>
      </c>
      <c r="C632" t="s">
        <v>166</v>
      </c>
      <c r="D632" t="s">
        <v>199</v>
      </c>
      <c r="E632">
        <v>20487307766.580582</v>
      </c>
    </row>
    <row r="633" spans="1:5" x14ac:dyDescent="0.25">
      <c r="A633">
        <v>2023</v>
      </c>
      <c r="B633" t="s">
        <v>161</v>
      </c>
      <c r="C633" t="s">
        <v>166</v>
      </c>
      <c r="D633" t="s">
        <v>200</v>
      </c>
      <c r="E633">
        <v>64887565597.263809</v>
      </c>
    </row>
    <row r="634" spans="1:5" x14ac:dyDescent="0.25">
      <c r="A634">
        <v>2023</v>
      </c>
      <c r="B634" t="s">
        <v>161</v>
      </c>
      <c r="C634" t="s">
        <v>166</v>
      </c>
      <c r="D634" t="s">
        <v>201</v>
      </c>
      <c r="E634">
        <v>78432185117.202393</v>
      </c>
    </row>
    <row r="635" spans="1:5" x14ac:dyDescent="0.25">
      <c r="A635">
        <v>2023</v>
      </c>
      <c r="B635" t="s">
        <v>161</v>
      </c>
      <c r="C635" t="s">
        <v>167</v>
      </c>
      <c r="D635" t="s">
        <v>202</v>
      </c>
      <c r="E635">
        <v>993345868436.66064</v>
      </c>
    </row>
    <row r="636" spans="1:5" x14ac:dyDescent="0.25">
      <c r="A636">
        <v>2023</v>
      </c>
      <c r="B636" t="s">
        <v>161</v>
      </c>
      <c r="C636" t="s">
        <v>167</v>
      </c>
      <c r="D636" t="s">
        <v>203</v>
      </c>
      <c r="E636">
        <v>115965592982.4494</v>
      </c>
    </row>
    <row r="637" spans="1:5" x14ac:dyDescent="0.25">
      <c r="A637">
        <v>2023</v>
      </c>
      <c r="B637" t="s">
        <v>161</v>
      </c>
      <c r="C637" t="s">
        <v>167</v>
      </c>
      <c r="D637" t="s">
        <v>204</v>
      </c>
      <c r="E637">
        <v>637406428.44965005</v>
      </c>
    </row>
    <row r="638" spans="1:5" x14ac:dyDescent="0.25">
      <c r="A638">
        <v>2023</v>
      </c>
      <c r="B638" t="s">
        <v>161</v>
      </c>
      <c r="C638" t="s">
        <v>167</v>
      </c>
      <c r="D638" t="s">
        <v>205</v>
      </c>
      <c r="E638">
        <v>53570355977.44088</v>
      </c>
    </row>
    <row r="639" spans="1:5" x14ac:dyDescent="0.25">
      <c r="A639">
        <v>2023</v>
      </c>
      <c r="B639" t="s">
        <v>161</v>
      </c>
      <c r="C639" t="s">
        <v>167</v>
      </c>
      <c r="D639" t="s">
        <v>206</v>
      </c>
      <c r="E639">
        <v>4921373069.79776</v>
      </c>
    </row>
    <row r="640" spans="1:5" x14ac:dyDescent="0.25">
      <c r="A640">
        <v>2023</v>
      </c>
      <c r="B640" t="s">
        <v>161</v>
      </c>
      <c r="C640" t="s">
        <v>168</v>
      </c>
      <c r="D640" t="s">
        <v>207</v>
      </c>
      <c r="E640">
        <v>1229705463706.189</v>
      </c>
    </row>
    <row r="641" spans="1:5" x14ac:dyDescent="0.25">
      <c r="A641">
        <v>2023</v>
      </c>
      <c r="B641" t="s">
        <v>161</v>
      </c>
      <c r="C641" t="s">
        <v>168</v>
      </c>
      <c r="D641" t="s">
        <v>208</v>
      </c>
      <c r="E641">
        <v>1325340975.4803801</v>
      </c>
    </row>
    <row r="642" spans="1:5" x14ac:dyDescent="0.25">
      <c r="A642">
        <v>2023</v>
      </c>
      <c r="B642" t="s">
        <v>161</v>
      </c>
      <c r="C642" t="s">
        <v>168</v>
      </c>
      <c r="D642" t="s">
        <v>237</v>
      </c>
      <c r="E642">
        <v>20780841616.954578</v>
      </c>
    </row>
    <row r="643" spans="1:5" x14ac:dyDescent="0.25">
      <c r="A643">
        <v>2023</v>
      </c>
      <c r="B643" t="s">
        <v>161</v>
      </c>
      <c r="C643" t="s">
        <v>168</v>
      </c>
      <c r="D643" t="s">
        <v>209</v>
      </c>
      <c r="E643">
        <v>24874411925.152088</v>
      </c>
    </row>
    <row r="644" spans="1:5" x14ac:dyDescent="0.25">
      <c r="A644">
        <v>2023</v>
      </c>
      <c r="B644" t="s">
        <v>161</v>
      </c>
      <c r="C644" t="s">
        <v>168</v>
      </c>
      <c r="D644" t="s">
        <v>210</v>
      </c>
      <c r="E644">
        <v>65941454.403120004</v>
      </c>
    </row>
    <row r="645" spans="1:5" x14ac:dyDescent="0.25">
      <c r="A645">
        <v>2023</v>
      </c>
      <c r="B645" t="s">
        <v>161</v>
      </c>
      <c r="C645" t="s">
        <v>168</v>
      </c>
      <c r="D645" t="s">
        <v>211</v>
      </c>
      <c r="E645">
        <v>61839316754.701447</v>
      </c>
    </row>
    <row r="646" spans="1:5" x14ac:dyDescent="0.25">
      <c r="A646">
        <v>2023</v>
      </c>
      <c r="B646" t="s">
        <v>161</v>
      </c>
      <c r="C646" t="s">
        <v>168</v>
      </c>
      <c r="D646" t="s">
        <v>212</v>
      </c>
      <c r="E646">
        <v>162474433175.80969</v>
      </c>
    </row>
    <row r="647" spans="1:5" x14ac:dyDescent="0.25">
      <c r="A647">
        <v>2023</v>
      </c>
      <c r="B647" t="s">
        <v>161</v>
      </c>
      <c r="C647" t="s">
        <v>168</v>
      </c>
      <c r="D647" t="s">
        <v>213</v>
      </c>
      <c r="E647">
        <v>132814061914.7121</v>
      </c>
    </row>
    <row r="648" spans="1:5" x14ac:dyDescent="0.25">
      <c r="A648">
        <v>2023</v>
      </c>
      <c r="B648" t="s">
        <v>161</v>
      </c>
      <c r="C648" t="s">
        <v>168</v>
      </c>
      <c r="D648" t="s">
        <v>214</v>
      </c>
      <c r="E648">
        <v>45971264913.692596</v>
      </c>
    </row>
    <row r="649" spans="1:5" x14ac:dyDescent="0.25">
      <c r="A649">
        <v>2023</v>
      </c>
      <c r="B649" t="s">
        <v>161</v>
      </c>
      <c r="C649" t="s">
        <v>169</v>
      </c>
      <c r="D649" t="s">
        <v>215</v>
      </c>
      <c r="E649">
        <v>19837797655.583481</v>
      </c>
    </row>
    <row r="650" spans="1:5" x14ac:dyDescent="0.25">
      <c r="A650">
        <v>2023</v>
      </c>
      <c r="B650" t="s">
        <v>161</v>
      </c>
      <c r="C650" t="s">
        <v>169</v>
      </c>
      <c r="D650" t="s">
        <v>216</v>
      </c>
      <c r="E650">
        <v>8348871509.0284996</v>
      </c>
    </row>
    <row r="651" spans="1:5" x14ac:dyDescent="0.25">
      <c r="A651">
        <v>2023</v>
      </c>
      <c r="B651" t="s">
        <v>161</v>
      </c>
      <c r="C651" t="s">
        <v>169</v>
      </c>
      <c r="D651" t="s">
        <v>238</v>
      </c>
      <c r="E651">
        <v>195067811.84154999</v>
      </c>
    </row>
    <row r="652" spans="1:5" x14ac:dyDescent="0.25">
      <c r="A652">
        <v>2023</v>
      </c>
      <c r="B652" t="s">
        <v>161</v>
      </c>
      <c r="C652" t="s">
        <v>169</v>
      </c>
      <c r="D652" t="s">
        <v>239</v>
      </c>
      <c r="E652">
        <v>109912661333.69991</v>
      </c>
    </row>
    <row r="653" spans="1:5" x14ac:dyDescent="0.25">
      <c r="A653">
        <v>2023</v>
      </c>
      <c r="B653" t="s">
        <v>161</v>
      </c>
      <c r="C653" t="s">
        <v>169</v>
      </c>
      <c r="D653" t="s">
        <v>169</v>
      </c>
      <c r="E653">
        <v>68515448609.116226</v>
      </c>
    </row>
    <row r="654" spans="1:5" x14ac:dyDescent="0.25">
      <c r="A654">
        <v>2023</v>
      </c>
      <c r="B654" t="s">
        <v>161</v>
      </c>
      <c r="C654" t="s">
        <v>169</v>
      </c>
      <c r="D654" t="s">
        <v>217</v>
      </c>
      <c r="E654">
        <v>9379697887.5110703</v>
      </c>
    </row>
    <row r="655" spans="1:5" x14ac:dyDescent="0.25">
      <c r="A655">
        <v>2023</v>
      </c>
      <c r="B655" t="s">
        <v>161</v>
      </c>
      <c r="C655" t="s">
        <v>169</v>
      </c>
      <c r="D655" t="s">
        <v>218</v>
      </c>
      <c r="E655">
        <v>28847509536.379742</v>
      </c>
    </row>
    <row r="656" spans="1:5" x14ac:dyDescent="0.25">
      <c r="A656">
        <v>2023</v>
      </c>
      <c r="B656" t="s">
        <v>161</v>
      </c>
      <c r="C656" t="s">
        <v>169</v>
      </c>
      <c r="D656" t="s">
        <v>219</v>
      </c>
      <c r="E656">
        <v>112633472033.3159</v>
      </c>
    </row>
    <row r="657" spans="1:5" x14ac:dyDescent="0.25">
      <c r="A657">
        <v>2023</v>
      </c>
      <c r="B657" t="s">
        <v>161</v>
      </c>
      <c r="C657" t="s">
        <v>170</v>
      </c>
      <c r="D657" t="s">
        <v>170</v>
      </c>
      <c r="E657">
        <v>7032561650.3564596</v>
      </c>
    </row>
    <row r="658" spans="1:5" x14ac:dyDescent="0.25">
      <c r="A658">
        <v>2023</v>
      </c>
      <c r="B658" t="s">
        <v>161</v>
      </c>
      <c r="C658" t="s">
        <v>60</v>
      </c>
      <c r="D658" t="s">
        <v>220</v>
      </c>
      <c r="E658">
        <v>3507852626.1097102</v>
      </c>
    </row>
    <row r="659" spans="1:5" x14ac:dyDescent="0.25">
      <c r="A659">
        <v>2023</v>
      </c>
      <c r="B659" t="s">
        <v>161</v>
      </c>
      <c r="C659" t="s">
        <v>60</v>
      </c>
      <c r="D659" t="s">
        <v>221</v>
      </c>
      <c r="E659">
        <v>4344358028.0806303</v>
      </c>
    </row>
    <row r="660" spans="1:5" x14ac:dyDescent="0.25">
      <c r="A660">
        <v>2023</v>
      </c>
      <c r="B660" t="s">
        <v>161</v>
      </c>
      <c r="C660" t="s">
        <v>60</v>
      </c>
      <c r="D660" t="s">
        <v>222</v>
      </c>
      <c r="E660">
        <v>24267063660.435162</v>
      </c>
    </row>
    <row r="661" spans="1:5" x14ac:dyDescent="0.25">
      <c r="A661">
        <v>2023</v>
      </c>
      <c r="B661" t="s">
        <v>161</v>
      </c>
      <c r="C661" t="s">
        <v>60</v>
      </c>
      <c r="D661" t="s">
        <v>223</v>
      </c>
      <c r="E661">
        <v>72306409109.818832</v>
      </c>
    </row>
    <row r="662" spans="1:5" x14ac:dyDescent="0.25">
      <c r="A662">
        <v>2023</v>
      </c>
      <c r="B662" t="s">
        <v>161</v>
      </c>
      <c r="C662" t="s">
        <v>60</v>
      </c>
      <c r="D662" t="s">
        <v>224</v>
      </c>
      <c r="E662">
        <v>29326467270.856331</v>
      </c>
    </row>
    <row r="663" spans="1:5" x14ac:dyDescent="0.25">
      <c r="A663">
        <v>2023</v>
      </c>
      <c r="B663" t="s">
        <v>161</v>
      </c>
      <c r="C663" t="s">
        <v>60</v>
      </c>
      <c r="D663" t="s">
        <v>225</v>
      </c>
      <c r="E663">
        <v>2481817329.2679501</v>
      </c>
    </row>
    <row r="664" spans="1:5" x14ac:dyDescent="0.25">
      <c r="A664">
        <v>2023</v>
      </c>
      <c r="B664" t="s">
        <v>161</v>
      </c>
      <c r="C664" t="s">
        <v>60</v>
      </c>
      <c r="D664" t="s">
        <v>226</v>
      </c>
      <c r="E664">
        <v>208595392.37597999</v>
      </c>
    </row>
    <row r="665" spans="1:5" x14ac:dyDescent="0.25">
      <c r="A665">
        <v>2023</v>
      </c>
      <c r="B665" t="s">
        <v>161</v>
      </c>
      <c r="C665" t="s">
        <v>171</v>
      </c>
      <c r="D665" t="s">
        <v>227</v>
      </c>
      <c r="E665">
        <v>204404899.28999999</v>
      </c>
    </row>
    <row r="666" spans="1:5" x14ac:dyDescent="0.25">
      <c r="A666">
        <v>2023</v>
      </c>
      <c r="B666" t="s">
        <v>161</v>
      </c>
      <c r="C666" t="s">
        <v>171</v>
      </c>
      <c r="D666" t="s">
        <v>228</v>
      </c>
      <c r="E666">
        <v>466949769.63489997</v>
      </c>
    </row>
    <row r="667" spans="1:5" x14ac:dyDescent="0.25">
      <c r="A667">
        <v>2023</v>
      </c>
      <c r="B667" t="s">
        <v>161</v>
      </c>
      <c r="C667" t="s">
        <v>171</v>
      </c>
      <c r="D667" t="s">
        <v>229</v>
      </c>
      <c r="E667">
        <v>10600257951.120729</v>
      </c>
    </row>
    <row r="668" spans="1:5" x14ac:dyDescent="0.25">
      <c r="A668">
        <v>2023</v>
      </c>
      <c r="B668" t="s">
        <v>161</v>
      </c>
      <c r="C668" t="s">
        <v>171</v>
      </c>
      <c r="D668" t="s">
        <v>230</v>
      </c>
      <c r="E668">
        <v>302978098.92566001</v>
      </c>
    </row>
    <row r="669" spans="1:5" x14ac:dyDescent="0.25">
      <c r="A669">
        <v>2023</v>
      </c>
      <c r="B669" t="s">
        <v>161</v>
      </c>
      <c r="C669" t="s">
        <v>171</v>
      </c>
      <c r="D669" t="s">
        <v>231</v>
      </c>
      <c r="E669">
        <v>10707310067.75733</v>
      </c>
    </row>
    <row r="670" spans="1:5" x14ac:dyDescent="0.25">
      <c r="A670">
        <v>2023</v>
      </c>
      <c r="B670" t="s">
        <v>161</v>
      </c>
      <c r="C670" t="s">
        <v>171</v>
      </c>
      <c r="D670" t="s">
        <v>232</v>
      </c>
      <c r="E670">
        <v>64574178457.081741</v>
      </c>
    </row>
    <row r="671" spans="1:5" x14ac:dyDescent="0.25">
      <c r="A671">
        <v>2023</v>
      </c>
      <c r="B671" t="s">
        <v>161</v>
      </c>
      <c r="C671" t="s">
        <v>171</v>
      </c>
      <c r="D671" t="s">
        <v>233</v>
      </c>
      <c r="E671">
        <v>9254131239.2719803</v>
      </c>
    </row>
    <row r="672" spans="1:5" x14ac:dyDescent="0.25">
      <c r="A672">
        <v>2023</v>
      </c>
      <c r="B672" t="s">
        <v>161</v>
      </c>
      <c r="C672" t="s">
        <v>171</v>
      </c>
      <c r="D672" t="s">
        <v>234</v>
      </c>
      <c r="E672">
        <v>40424991.114399999</v>
      </c>
    </row>
    <row r="673" spans="1:5" x14ac:dyDescent="0.25">
      <c r="A673">
        <v>2023</v>
      </c>
      <c r="B673" t="s">
        <v>161</v>
      </c>
      <c r="D673" t="s">
        <v>163</v>
      </c>
      <c r="E673">
        <v>281436422961.04279</v>
      </c>
    </row>
    <row r="674" spans="1:5" x14ac:dyDescent="0.25">
      <c r="A674">
        <v>2023</v>
      </c>
      <c r="B674" t="s">
        <v>161</v>
      </c>
      <c r="D674" t="s">
        <v>164</v>
      </c>
      <c r="E674">
        <v>29921068434.182072</v>
      </c>
    </row>
    <row r="675" spans="1:5" x14ac:dyDescent="0.25">
      <c r="A675">
        <v>2023</v>
      </c>
      <c r="B675" t="s">
        <v>161</v>
      </c>
      <c r="D675" t="s">
        <v>165</v>
      </c>
      <c r="E675">
        <v>1551313625344.675</v>
      </c>
    </row>
    <row r="676" spans="1:5" x14ac:dyDescent="0.25">
      <c r="A676">
        <v>2023</v>
      </c>
      <c r="B676" t="s">
        <v>161</v>
      </c>
      <c r="D676" t="s">
        <v>166</v>
      </c>
      <c r="E676">
        <v>1508055915233.97</v>
      </c>
    </row>
    <row r="677" spans="1:5" x14ac:dyDescent="0.25">
      <c r="A677">
        <v>2023</v>
      </c>
      <c r="B677" t="s">
        <v>161</v>
      </c>
      <c r="D677" t="s">
        <v>167</v>
      </c>
      <c r="E677">
        <v>1168440596894.7981</v>
      </c>
    </row>
    <row r="678" spans="1:5" x14ac:dyDescent="0.25">
      <c r="A678">
        <v>2023</v>
      </c>
      <c r="B678" t="s">
        <v>161</v>
      </c>
      <c r="D678" t="s">
        <v>168</v>
      </c>
      <c r="E678">
        <v>1679851076437.095</v>
      </c>
    </row>
    <row r="679" spans="1:5" x14ac:dyDescent="0.25">
      <c r="A679">
        <v>2023</v>
      </c>
      <c r="B679" t="s">
        <v>161</v>
      </c>
      <c r="D679" t="s">
        <v>169</v>
      </c>
      <c r="E679">
        <v>357670526376.47638</v>
      </c>
    </row>
    <row r="680" spans="1:5" x14ac:dyDescent="0.25">
      <c r="A680">
        <v>2023</v>
      </c>
      <c r="B680" t="s">
        <v>161</v>
      </c>
      <c r="D680" t="s">
        <v>170</v>
      </c>
      <c r="E680">
        <v>7032561650.3564596</v>
      </c>
    </row>
    <row r="681" spans="1:5" x14ac:dyDescent="0.25">
      <c r="A681">
        <v>2023</v>
      </c>
      <c r="B681" t="s">
        <v>161</v>
      </c>
      <c r="D681" t="s">
        <v>60</v>
      </c>
      <c r="E681">
        <v>136442563416.9446</v>
      </c>
    </row>
    <row r="682" spans="1:5" x14ac:dyDescent="0.25">
      <c r="A682">
        <v>2023</v>
      </c>
      <c r="B682" t="s">
        <v>161</v>
      </c>
      <c r="D682" t="s">
        <v>171</v>
      </c>
      <c r="E682">
        <v>96150635474.196747</v>
      </c>
    </row>
    <row r="683" spans="1:5" x14ac:dyDescent="0.25">
      <c r="A683">
        <v>2023</v>
      </c>
      <c r="B683" t="s">
        <v>162</v>
      </c>
      <c r="C683" t="s">
        <v>163</v>
      </c>
      <c r="D683" t="s">
        <v>172</v>
      </c>
      <c r="E683">
        <v>2920491986.0443301</v>
      </c>
    </row>
    <row r="684" spans="1:5" x14ac:dyDescent="0.25">
      <c r="A684">
        <v>2023</v>
      </c>
      <c r="B684" t="s">
        <v>162</v>
      </c>
      <c r="C684" t="s">
        <v>163</v>
      </c>
      <c r="D684" t="s">
        <v>173</v>
      </c>
      <c r="E684">
        <v>3711963.47</v>
      </c>
    </row>
    <row r="685" spans="1:5" x14ac:dyDescent="0.25">
      <c r="A685">
        <v>2023</v>
      </c>
      <c r="B685" t="s">
        <v>162</v>
      </c>
      <c r="C685" t="s">
        <v>163</v>
      </c>
      <c r="D685" t="s">
        <v>174</v>
      </c>
      <c r="E685">
        <v>14109892269.964109</v>
      </c>
    </row>
    <row r="686" spans="1:5" x14ac:dyDescent="0.25">
      <c r="A686">
        <v>2023</v>
      </c>
      <c r="B686" t="s">
        <v>162</v>
      </c>
      <c r="C686" t="s">
        <v>163</v>
      </c>
      <c r="D686" t="s">
        <v>175</v>
      </c>
      <c r="E686">
        <v>1747744467.2395401</v>
      </c>
    </row>
    <row r="687" spans="1:5" x14ac:dyDescent="0.25">
      <c r="A687">
        <v>2023</v>
      </c>
      <c r="B687" t="s">
        <v>162</v>
      </c>
      <c r="C687" t="s">
        <v>163</v>
      </c>
      <c r="D687" t="s">
        <v>176</v>
      </c>
      <c r="E687">
        <v>2467133689.77634</v>
      </c>
    </row>
    <row r="688" spans="1:5" x14ac:dyDescent="0.25">
      <c r="A688">
        <v>2023</v>
      </c>
      <c r="B688" t="s">
        <v>162</v>
      </c>
      <c r="C688" t="s">
        <v>163</v>
      </c>
      <c r="D688" t="s">
        <v>177</v>
      </c>
      <c r="E688">
        <v>24566823389.919338</v>
      </c>
    </row>
    <row r="689" spans="1:5" x14ac:dyDescent="0.25">
      <c r="A689">
        <v>2023</v>
      </c>
      <c r="B689" t="s">
        <v>162</v>
      </c>
      <c r="C689" t="s">
        <v>164</v>
      </c>
      <c r="D689" t="s">
        <v>178</v>
      </c>
      <c r="E689">
        <v>10161304.283299999</v>
      </c>
    </row>
    <row r="690" spans="1:5" x14ac:dyDescent="0.25">
      <c r="A690">
        <v>2023</v>
      </c>
      <c r="B690" t="s">
        <v>162</v>
      </c>
      <c r="C690" t="s">
        <v>164</v>
      </c>
      <c r="D690" t="s">
        <v>179</v>
      </c>
      <c r="E690">
        <v>2448393303.4687901</v>
      </c>
    </row>
    <row r="691" spans="1:5" x14ac:dyDescent="0.25">
      <c r="A691">
        <v>2023</v>
      </c>
      <c r="B691" t="s">
        <v>162</v>
      </c>
      <c r="C691" t="s">
        <v>164</v>
      </c>
      <c r="D691" t="s">
        <v>180</v>
      </c>
      <c r="E691">
        <v>21583041.568209998</v>
      </c>
    </row>
    <row r="692" spans="1:5" x14ac:dyDescent="0.25">
      <c r="A692">
        <v>2023</v>
      </c>
      <c r="B692" t="s">
        <v>162</v>
      </c>
      <c r="C692" t="s">
        <v>164</v>
      </c>
      <c r="D692" t="s">
        <v>181</v>
      </c>
      <c r="E692">
        <v>8162959.9900000002</v>
      </c>
    </row>
    <row r="693" spans="1:5" x14ac:dyDescent="0.25">
      <c r="A693">
        <v>2023</v>
      </c>
      <c r="B693" t="s">
        <v>162</v>
      </c>
      <c r="C693" t="s">
        <v>164</v>
      </c>
      <c r="D693" t="s">
        <v>183</v>
      </c>
      <c r="E693">
        <v>58505809.418310001</v>
      </c>
    </row>
    <row r="694" spans="1:5" x14ac:dyDescent="0.25">
      <c r="A694">
        <v>2023</v>
      </c>
      <c r="B694" t="s">
        <v>162</v>
      </c>
      <c r="C694" t="s">
        <v>164</v>
      </c>
      <c r="D694" t="s">
        <v>184</v>
      </c>
      <c r="E694">
        <v>84190154.984980002</v>
      </c>
    </row>
    <row r="695" spans="1:5" x14ac:dyDescent="0.25">
      <c r="A695">
        <v>2023</v>
      </c>
      <c r="B695" t="s">
        <v>162</v>
      </c>
      <c r="C695" t="s">
        <v>165</v>
      </c>
      <c r="D695" t="s">
        <v>185</v>
      </c>
      <c r="E695">
        <v>30396259699.756538</v>
      </c>
    </row>
    <row r="696" spans="1:5" x14ac:dyDescent="0.25">
      <c r="A696">
        <v>2023</v>
      </c>
      <c r="B696" t="s">
        <v>162</v>
      </c>
      <c r="C696" t="s">
        <v>165</v>
      </c>
      <c r="D696" t="s">
        <v>186</v>
      </c>
      <c r="E696">
        <v>324078748277.46417</v>
      </c>
    </row>
    <row r="697" spans="1:5" x14ac:dyDescent="0.25">
      <c r="A697">
        <v>2023</v>
      </c>
      <c r="B697" t="s">
        <v>162</v>
      </c>
      <c r="C697" t="s">
        <v>165</v>
      </c>
      <c r="D697" t="s">
        <v>187</v>
      </c>
      <c r="E697">
        <v>295617168395.58038</v>
      </c>
    </row>
    <row r="698" spans="1:5" x14ac:dyDescent="0.25">
      <c r="A698">
        <v>2023</v>
      </c>
      <c r="B698" t="s">
        <v>162</v>
      </c>
      <c r="C698" t="s">
        <v>165</v>
      </c>
      <c r="D698" t="s">
        <v>188</v>
      </c>
      <c r="E698">
        <v>714183671236.90955</v>
      </c>
    </row>
    <row r="699" spans="1:5" x14ac:dyDescent="0.25">
      <c r="A699">
        <v>2023</v>
      </c>
      <c r="B699" t="s">
        <v>162</v>
      </c>
      <c r="C699" t="s">
        <v>165</v>
      </c>
      <c r="D699" t="s">
        <v>189</v>
      </c>
      <c r="E699">
        <v>8402333089.3125601</v>
      </c>
    </row>
    <row r="700" spans="1:5" x14ac:dyDescent="0.25">
      <c r="A700">
        <v>2023</v>
      </c>
      <c r="B700" t="s">
        <v>162</v>
      </c>
      <c r="C700" t="s">
        <v>165</v>
      </c>
      <c r="D700" t="s">
        <v>190</v>
      </c>
      <c r="E700">
        <v>56482155735.176888</v>
      </c>
    </row>
    <row r="701" spans="1:5" x14ac:dyDescent="0.25">
      <c r="A701">
        <v>2023</v>
      </c>
      <c r="B701" t="s">
        <v>162</v>
      </c>
      <c r="C701" t="s">
        <v>165</v>
      </c>
      <c r="D701" t="s">
        <v>191</v>
      </c>
      <c r="E701">
        <v>95977234681.236053</v>
      </c>
    </row>
    <row r="702" spans="1:5" x14ac:dyDescent="0.25">
      <c r="A702">
        <v>2023</v>
      </c>
      <c r="B702" t="s">
        <v>162</v>
      </c>
      <c r="C702" t="s">
        <v>165</v>
      </c>
      <c r="D702" t="s">
        <v>192</v>
      </c>
      <c r="E702">
        <v>25579266495.337769</v>
      </c>
    </row>
    <row r="703" spans="1:5" x14ac:dyDescent="0.25">
      <c r="A703">
        <v>2023</v>
      </c>
      <c r="B703" t="s">
        <v>162</v>
      </c>
      <c r="C703" t="s">
        <v>165</v>
      </c>
      <c r="D703" t="s">
        <v>193</v>
      </c>
      <c r="E703">
        <v>46214089535.523781</v>
      </c>
    </row>
    <row r="704" spans="1:5" x14ac:dyDescent="0.25">
      <c r="A704">
        <v>2023</v>
      </c>
      <c r="B704" t="s">
        <v>162</v>
      </c>
      <c r="C704" t="s">
        <v>166</v>
      </c>
      <c r="D704" t="s">
        <v>194</v>
      </c>
      <c r="E704">
        <v>442810339.12743002</v>
      </c>
    </row>
    <row r="705" spans="1:5" x14ac:dyDescent="0.25">
      <c r="A705">
        <v>2023</v>
      </c>
      <c r="B705" t="s">
        <v>162</v>
      </c>
      <c r="C705" t="s">
        <v>166</v>
      </c>
      <c r="D705" t="s">
        <v>195</v>
      </c>
      <c r="E705">
        <v>302452542.07937002</v>
      </c>
    </row>
    <row r="706" spans="1:5" x14ac:dyDescent="0.25">
      <c r="A706">
        <v>2023</v>
      </c>
      <c r="B706" t="s">
        <v>162</v>
      </c>
      <c r="C706" t="s">
        <v>166</v>
      </c>
      <c r="D706" t="s">
        <v>196</v>
      </c>
      <c r="E706">
        <v>384785560.47000003</v>
      </c>
    </row>
    <row r="707" spans="1:5" x14ac:dyDescent="0.25">
      <c r="A707">
        <v>2023</v>
      </c>
      <c r="B707" t="s">
        <v>162</v>
      </c>
      <c r="C707" t="s">
        <v>166</v>
      </c>
      <c r="D707" t="s">
        <v>166</v>
      </c>
      <c r="E707">
        <v>54202513375.366989</v>
      </c>
    </row>
    <row r="708" spans="1:5" x14ac:dyDescent="0.25">
      <c r="A708">
        <v>2023</v>
      </c>
      <c r="B708" t="s">
        <v>162</v>
      </c>
      <c r="C708" t="s">
        <v>166</v>
      </c>
      <c r="D708" t="s">
        <v>197</v>
      </c>
      <c r="E708">
        <v>31591109168.598511</v>
      </c>
    </row>
    <row r="709" spans="1:5" x14ac:dyDescent="0.25">
      <c r="A709">
        <v>2023</v>
      </c>
      <c r="B709" t="s">
        <v>162</v>
      </c>
      <c r="C709" t="s">
        <v>166</v>
      </c>
      <c r="D709" t="s">
        <v>198</v>
      </c>
      <c r="E709">
        <v>4596210647.1681099</v>
      </c>
    </row>
    <row r="710" spans="1:5" x14ac:dyDescent="0.25">
      <c r="A710">
        <v>2023</v>
      </c>
      <c r="B710" t="s">
        <v>162</v>
      </c>
      <c r="C710" t="s">
        <v>166</v>
      </c>
      <c r="D710" t="s">
        <v>199</v>
      </c>
      <c r="E710">
        <v>886929506.19795001</v>
      </c>
    </row>
    <row r="711" spans="1:5" x14ac:dyDescent="0.25">
      <c r="A711">
        <v>2023</v>
      </c>
      <c r="B711" t="s">
        <v>162</v>
      </c>
      <c r="C711" t="s">
        <v>166</v>
      </c>
      <c r="D711" t="s">
        <v>200</v>
      </c>
      <c r="E711">
        <v>21640287939.627338</v>
      </c>
    </row>
    <row r="712" spans="1:5" x14ac:dyDescent="0.25">
      <c r="A712">
        <v>2023</v>
      </c>
      <c r="B712" t="s">
        <v>162</v>
      </c>
      <c r="C712" t="s">
        <v>166</v>
      </c>
      <c r="D712" t="s">
        <v>201</v>
      </c>
      <c r="E712">
        <v>4190595273.05445</v>
      </c>
    </row>
    <row r="713" spans="1:5" x14ac:dyDescent="0.25">
      <c r="A713">
        <v>2023</v>
      </c>
      <c r="B713" t="s">
        <v>162</v>
      </c>
      <c r="C713" t="s">
        <v>167</v>
      </c>
      <c r="D713" t="s">
        <v>202</v>
      </c>
      <c r="E713">
        <v>220328106725.14731</v>
      </c>
    </row>
    <row r="714" spans="1:5" x14ac:dyDescent="0.25">
      <c r="A714">
        <v>2023</v>
      </c>
      <c r="B714" t="s">
        <v>162</v>
      </c>
      <c r="C714" t="s">
        <v>167</v>
      </c>
      <c r="D714" t="s">
        <v>203</v>
      </c>
      <c r="E714">
        <v>21519918624.07896</v>
      </c>
    </row>
    <row r="715" spans="1:5" x14ac:dyDescent="0.25">
      <c r="A715">
        <v>2023</v>
      </c>
      <c r="B715" t="s">
        <v>162</v>
      </c>
      <c r="C715" t="s">
        <v>167</v>
      </c>
      <c r="D715" t="s">
        <v>204</v>
      </c>
      <c r="E715">
        <v>181757171.69488999</v>
      </c>
    </row>
    <row r="716" spans="1:5" x14ac:dyDescent="0.25">
      <c r="A716">
        <v>2023</v>
      </c>
      <c r="B716" t="s">
        <v>162</v>
      </c>
      <c r="C716" t="s">
        <v>167</v>
      </c>
      <c r="D716" t="s">
        <v>205</v>
      </c>
      <c r="E716">
        <v>12456248923.027479</v>
      </c>
    </row>
    <row r="717" spans="1:5" x14ac:dyDescent="0.25">
      <c r="A717">
        <v>2023</v>
      </c>
      <c r="B717" t="s">
        <v>162</v>
      </c>
      <c r="C717" t="s">
        <v>167</v>
      </c>
      <c r="D717" t="s">
        <v>206</v>
      </c>
      <c r="E717">
        <v>794914970.31992996</v>
      </c>
    </row>
    <row r="718" spans="1:5" x14ac:dyDescent="0.25">
      <c r="A718">
        <v>2023</v>
      </c>
      <c r="B718" t="s">
        <v>162</v>
      </c>
      <c r="C718" t="s">
        <v>168</v>
      </c>
      <c r="D718" t="s">
        <v>207</v>
      </c>
      <c r="E718">
        <v>67537137101.872383</v>
      </c>
    </row>
    <row r="719" spans="1:5" x14ac:dyDescent="0.25">
      <c r="A719">
        <v>2023</v>
      </c>
      <c r="B719" t="s">
        <v>162</v>
      </c>
      <c r="C719" t="s">
        <v>168</v>
      </c>
      <c r="D719" t="s">
        <v>208</v>
      </c>
      <c r="E719">
        <v>9963033.4787399992</v>
      </c>
    </row>
    <row r="720" spans="1:5" x14ac:dyDescent="0.25">
      <c r="A720">
        <v>2023</v>
      </c>
      <c r="B720" t="s">
        <v>162</v>
      </c>
      <c r="C720" t="s">
        <v>168</v>
      </c>
      <c r="D720" t="s">
        <v>237</v>
      </c>
      <c r="E720">
        <v>254720779.84378001</v>
      </c>
    </row>
    <row r="721" spans="1:5" x14ac:dyDescent="0.25">
      <c r="A721">
        <v>2023</v>
      </c>
      <c r="B721" t="s">
        <v>162</v>
      </c>
      <c r="C721" t="s">
        <v>168</v>
      </c>
      <c r="D721" t="s">
        <v>209</v>
      </c>
      <c r="E721">
        <v>696413528.69366002</v>
      </c>
    </row>
    <row r="722" spans="1:5" x14ac:dyDescent="0.25">
      <c r="A722">
        <v>2023</v>
      </c>
      <c r="B722" t="s">
        <v>162</v>
      </c>
      <c r="C722" t="s">
        <v>168</v>
      </c>
      <c r="D722" t="s">
        <v>210</v>
      </c>
      <c r="E722">
        <v>5418405.13179</v>
      </c>
    </row>
    <row r="723" spans="1:5" x14ac:dyDescent="0.25">
      <c r="A723">
        <v>2023</v>
      </c>
      <c r="B723" t="s">
        <v>162</v>
      </c>
      <c r="C723" t="s">
        <v>168</v>
      </c>
      <c r="D723" t="s">
        <v>211</v>
      </c>
      <c r="E723">
        <v>780524484.12922001</v>
      </c>
    </row>
    <row r="724" spans="1:5" x14ac:dyDescent="0.25">
      <c r="A724">
        <v>2023</v>
      </c>
      <c r="B724" t="s">
        <v>162</v>
      </c>
      <c r="C724" t="s">
        <v>168</v>
      </c>
      <c r="D724" t="s">
        <v>212</v>
      </c>
      <c r="E724">
        <v>617141014.14050996</v>
      </c>
    </row>
    <row r="725" spans="1:5" x14ac:dyDescent="0.25">
      <c r="A725">
        <v>2023</v>
      </c>
      <c r="B725" t="s">
        <v>162</v>
      </c>
      <c r="C725" t="s">
        <v>168</v>
      </c>
      <c r="D725" t="s">
        <v>213</v>
      </c>
      <c r="E725">
        <v>2525082076.3260002</v>
      </c>
    </row>
    <row r="726" spans="1:5" x14ac:dyDescent="0.25">
      <c r="A726">
        <v>2023</v>
      </c>
      <c r="B726" t="s">
        <v>162</v>
      </c>
      <c r="C726" t="s">
        <v>168</v>
      </c>
      <c r="D726" t="s">
        <v>214</v>
      </c>
      <c r="E726">
        <v>5108061605.1840496</v>
      </c>
    </row>
    <row r="727" spans="1:5" x14ac:dyDescent="0.25">
      <c r="A727">
        <v>2023</v>
      </c>
      <c r="B727" t="s">
        <v>162</v>
      </c>
      <c r="C727" t="s">
        <v>169</v>
      </c>
      <c r="D727" t="s">
        <v>215</v>
      </c>
      <c r="E727">
        <v>2791329681.0952501</v>
      </c>
    </row>
    <row r="728" spans="1:5" x14ac:dyDescent="0.25">
      <c r="A728">
        <v>2023</v>
      </c>
      <c r="B728" t="s">
        <v>162</v>
      </c>
      <c r="C728" t="s">
        <v>169</v>
      </c>
      <c r="D728" t="s">
        <v>216</v>
      </c>
      <c r="E728">
        <v>10496453.050000001</v>
      </c>
    </row>
    <row r="729" spans="1:5" x14ac:dyDescent="0.25">
      <c r="A729">
        <v>2023</v>
      </c>
      <c r="B729" t="s">
        <v>162</v>
      </c>
      <c r="C729" t="s">
        <v>169</v>
      </c>
      <c r="D729" t="s">
        <v>239</v>
      </c>
      <c r="E729">
        <v>1235373923.54</v>
      </c>
    </row>
    <row r="730" spans="1:5" x14ac:dyDescent="0.25">
      <c r="A730">
        <v>2023</v>
      </c>
      <c r="B730" t="s">
        <v>162</v>
      </c>
      <c r="C730" t="s">
        <v>169</v>
      </c>
      <c r="D730" t="s">
        <v>169</v>
      </c>
      <c r="E730">
        <v>1460767861.94085</v>
      </c>
    </row>
    <row r="731" spans="1:5" x14ac:dyDescent="0.25">
      <c r="A731">
        <v>2023</v>
      </c>
      <c r="B731" t="s">
        <v>162</v>
      </c>
      <c r="C731" t="s">
        <v>169</v>
      </c>
      <c r="D731" t="s">
        <v>217</v>
      </c>
      <c r="E731">
        <v>345330169.37212998</v>
      </c>
    </row>
    <row r="732" spans="1:5" x14ac:dyDescent="0.25">
      <c r="A732">
        <v>2023</v>
      </c>
      <c r="B732" t="s">
        <v>162</v>
      </c>
      <c r="C732" t="s">
        <v>169</v>
      </c>
      <c r="D732" t="s">
        <v>218</v>
      </c>
      <c r="E732">
        <v>1141957137.72225</v>
      </c>
    </row>
    <row r="733" spans="1:5" x14ac:dyDescent="0.25">
      <c r="A733">
        <v>2023</v>
      </c>
      <c r="B733" t="s">
        <v>162</v>
      </c>
      <c r="C733" t="s">
        <v>169</v>
      </c>
      <c r="D733" t="s">
        <v>219</v>
      </c>
      <c r="E733">
        <v>1698140689.4916699</v>
      </c>
    </row>
    <row r="734" spans="1:5" x14ac:dyDescent="0.25">
      <c r="A734">
        <v>2023</v>
      </c>
      <c r="B734" t="s">
        <v>162</v>
      </c>
      <c r="C734" t="s">
        <v>170</v>
      </c>
      <c r="D734" t="s">
        <v>170</v>
      </c>
      <c r="E734">
        <v>2434273957.76618</v>
      </c>
    </row>
    <row r="735" spans="1:5" x14ac:dyDescent="0.25">
      <c r="A735">
        <v>2023</v>
      </c>
      <c r="B735" t="s">
        <v>162</v>
      </c>
      <c r="C735" t="s">
        <v>60</v>
      </c>
      <c r="D735" t="s">
        <v>220</v>
      </c>
      <c r="E735">
        <v>722291189.12915003</v>
      </c>
    </row>
    <row r="736" spans="1:5" x14ac:dyDescent="0.25">
      <c r="A736">
        <v>2023</v>
      </c>
      <c r="B736" t="s">
        <v>162</v>
      </c>
      <c r="C736" t="s">
        <v>60</v>
      </c>
      <c r="D736" t="s">
        <v>221</v>
      </c>
      <c r="E736">
        <v>5899.6471199999996</v>
      </c>
    </row>
    <row r="737" spans="1:5" x14ac:dyDescent="0.25">
      <c r="A737">
        <v>2023</v>
      </c>
      <c r="B737" t="s">
        <v>162</v>
      </c>
      <c r="C737" t="s">
        <v>60</v>
      </c>
      <c r="D737" t="s">
        <v>222</v>
      </c>
      <c r="E737">
        <v>20037335.778019998</v>
      </c>
    </row>
    <row r="738" spans="1:5" x14ac:dyDescent="0.25">
      <c r="A738">
        <v>2023</v>
      </c>
      <c r="B738" t="s">
        <v>162</v>
      </c>
      <c r="C738" t="s">
        <v>60</v>
      </c>
      <c r="D738" t="s">
        <v>223</v>
      </c>
      <c r="E738">
        <v>6939973679.7617102</v>
      </c>
    </row>
    <row r="739" spans="1:5" x14ac:dyDescent="0.25">
      <c r="A739">
        <v>2023</v>
      </c>
      <c r="B739" t="s">
        <v>162</v>
      </c>
      <c r="C739" t="s">
        <v>60</v>
      </c>
      <c r="D739" t="s">
        <v>224</v>
      </c>
      <c r="E739">
        <v>2574847338.5406299</v>
      </c>
    </row>
    <row r="740" spans="1:5" x14ac:dyDescent="0.25">
      <c r="A740">
        <v>2023</v>
      </c>
      <c r="B740" t="s">
        <v>162</v>
      </c>
      <c r="C740" t="s">
        <v>60</v>
      </c>
      <c r="D740" t="s">
        <v>225</v>
      </c>
      <c r="E740">
        <v>884342587.48673999</v>
      </c>
    </row>
    <row r="741" spans="1:5" x14ac:dyDescent="0.25">
      <c r="A741">
        <v>2023</v>
      </c>
      <c r="B741" t="s">
        <v>162</v>
      </c>
      <c r="C741" t="s">
        <v>171</v>
      </c>
      <c r="D741" t="s">
        <v>227</v>
      </c>
      <c r="E741">
        <v>6171841.0300000003</v>
      </c>
    </row>
    <row r="742" spans="1:5" x14ac:dyDescent="0.25">
      <c r="A742">
        <v>2023</v>
      </c>
      <c r="B742" t="s">
        <v>162</v>
      </c>
      <c r="C742" t="s">
        <v>171</v>
      </c>
      <c r="D742" t="s">
        <v>228</v>
      </c>
      <c r="E742">
        <v>310338252.79667997</v>
      </c>
    </row>
    <row r="743" spans="1:5" x14ac:dyDescent="0.25">
      <c r="A743">
        <v>2023</v>
      </c>
      <c r="B743" t="s">
        <v>162</v>
      </c>
      <c r="C743" t="s">
        <v>171</v>
      </c>
      <c r="D743" t="s">
        <v>229</v>
      </c>
      <c r="E743">
        <v>2070516327.0797999</v>
      </c>
    </row>
    <row r="744" spans="1:5" x14ac:dyDescent="0.25">
      <c r="A744">
        <v>2023</v>
      </c>
      <c r="B744" t="s">
        <v>162</v>
      </c>
      <c r="C744" t="s">
        <v>171</v>
      </c>
      <c r="D744" t="s">
        <v>230</v>
      </c>
      <c r="E744">
        <v>283964380.96148998</v>
      </c>
    </row>
    <row r="745" spans="1:5" x14ac:dyDescent="0.25">
      <c r="A745">
        <v>2023</v>
      </c>
      <c r="B745" t="s">
        <v>162</v>
      </c>
      <c r="C745" t="s">
        <v>171</v>
      </c>
      <c r="D745" t="s">
        <v>231</v>
      </c>
      <c r="E745">
        <v>72463863288.691116</v>
      </c>
    </row>
    <row r="746" spans="1:5" x14ac:dyDescent="0.25">
      <c r="A746">
        <v>2023</v>
      </c>
      <c r="B746" t="s">
        <v>162</v>
      </c>
      <c r="C746" t="s">
        <v>171</v>
      </c>
      <c r="D746" t="s">
        <v>232</v>
      </c>
      <c r="E746">
        <v>5610782688.59863</v>
      </c>
    </row>
    <row r="747" spans="1:5" x14ac:dyDescent="0.25">
      <c r="A747">
        <v>2023</v>
      </c>
      <c r="B747" t="s">
        <v>162</v>
      </c>
      <c r="C747" t="s">
        <v>171</v>
      </c>
      <c r="D747" t="s">
        <v>233</v>
      </c>
      <c r="E747">
        <v>4846393972.0873604</v>
      </c>
    </row>
    <row r="748" spans="1:5" x14ac:dyDescent="0.25">
      <c r="A748">
        <v>2023</v>
      </c>
      <c r="B748" t="s">
        <v>162</v>
      </c>
      <c r="C748" t="s">
        <v>171</v>
      </c>
      <c r="D748" t="s">
        <v>234</v>
      </c>
      <c r="E748">
        <v>983049659.71870005</v>
      </c>
    </row>
    <row r="749" spans="1:5" x14ac:dyDescent="0.25">
      <c r="A749">
        <v>2023</v>
      </c>
      <c r="B749" t="s">
        <v>162</v>
      </c>
      <c r="D749" t="s">
        <v>163</v>
      </c>
      <c r="E749">
        <v>45815797766.413658</v>
      </c>
    </row>
    <row r="750" spans="1:5" x14ac:dyDescent="0.25">
      <c r="A750">
        <v>2023</v>
      </c>
      <c r="B750" t="s">
        <v>162</v>
      </c>
      <c r="D750" t="s">
        <v>164</v>
      </c>
      <c r="E750">
        <v>2630996573.7135901</v>
      </c>
    </row>
    <row r="751" spans="1:5" x14ac:dyDescent="0.25">
      <c r="A751">
        <v>2023</v>
      </c>
      <c r="B751" t="s">
        <v>162</v>
      </c>
      <c r="D751" t="s">
        <v>165</v>
      </c>
      <c r="E751">
        <v>1596930927146.2981</v>
      </c>
    </row>
    <row r="752" spans="1:5" x14ac:dyDescent="0.25">
      <c r="A752">
        <v>2023</v>
      </c>
      <c r="B752" t="s">
        <v>162</v>
      </c>
      <c r="D752" t="s">
        <v>166</v>
      </c>
      <c r="E752">
        <v>118237694351.6902</v>
      </c>
    </row>
    <row r="753" spans="1:5" x14ac:dyDescent="0.25">
      <c r="A753">
        <v>2023</v>
      </c>
      <c r="B753" t="s">
        <v>162</v>
      </c>
      <c r="D753" t="s">
        <v>167</v>
      </c>
      <c r="E753">
        <v>255280946414.26859</v>
      </c>
    </row>
    <row r="754" spans="1:5" x14ac:dyDescent="0.25">
      <c r="A754">
        <v>2023</v>
      </c>
      <c r="B754" t="s">
        <v>162</v>
      </c>
      <c r="D754" t="s">
        <v>168</v>
      </c>
      <c r="E754">
        <v>77534462028.800125</v>
      </c>
    </row>
    <row r="755" spans="1:5" x14ac:dyDescent="0.25">
      <c r="A755">
        <v>2023</v>
      </c>
      <c r="B755" t="s">
        <v>162</v>
      </c>
      <c r="D755" t="s">
        <v>169</v>
      </c>
      <c r="E755">
        <v>8683395916.2121506</v>
      </c>
    </row>
    <row r="756" spans="1:5" x14ac:dyDescent="0.25">
      <c r="A756">
        <v>2023</v>
      </c>
      <c r="B756" t="s">
        <v>162</v>
      </c>
      <c r="D756" t="s">
        <v>170</v>
      </c>
      <c r="E756">
        <v>2434273957.76618</v>
      </c>
    </row>
    <row r="757" spans="1:5" x14ac:dyDescent="0.25">
      <c r="A757">
        <v>2023</v>
      </c>
      <c r="B757" t="s">
        <v>162</v>
      </c>
      <c r="D757" t="s">
        <v>60</v>
      </c>
      <c r="E757">
        <v>11141498030.34337</v>
      </c>
    </row>
    <row r="758" spans="1:5" x14ac:dyDescent="0.25">
      <c r="A758">
        <v>2023</v>
      </c>
      <c r="B758" t="s">
        <v>162</v>
      </c>
      <c r="D758" t="s">
        <v>171</v>
      </c>
      <c r="E758">
        <v>86575080410.963776</v>
      </c>
    </row>
  </sheetData>
  <pageMargins left="0.7" right="0.7" top="0.75" bottom="0.75" header="0.3" footer="0.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E3231"/>
  <sheetViews>
    <sheetView workbookViewId="0">
      <selection activeCell="C1" sqref="C1"/>
    </sheetView>
  </sheetViews>
  <sheetFormatPr defaultRowHeight="15" x14ac:dyDescent="0.25"/>
  <sheetData>
    <row r="1" spans="1:5" x14ac:dyDescent="0.25">
      <c r="A1" s="1" t="s">
        <v>0</v>
      </c>
      <c r="B1" s="1" t="s">
        <v>156</v>
      </c>
      <c r="C1" s="1" t="s">
        <v>157</v>
      </c>
      <c r="D1" s="1" t="s">
        <v>240</v>
      </c>
      <c r="E1" s="1" t="s">
        <v>77</v>
      </c>
    </row>
    <row r="2" spans="1:5" x14ac:dyDescent="0.25">
      <c r="A2" t="s">
        <v>7</v>
      </c>
      <c r="B2">
        <v>2019</v>
      </c>
      <c r="C2" t="s">
        <v>161</v>
      </c>
      <c r="D2" t="s">
        <v>243</v>
      </c>
      <c r="E2">
        <v>0.24942</v>
      </c>
    </row>
    <row r="3" spans="1:5" x14ac:dyDescent="0.25">
      <c r="A3" t="s">
        <v>7</v>
      </c>
      <c r="B3">
        <v>2019</v>
      </c>
      <c r="C3" t="s">
        <v>161</v>
      </c>
      <c r="D3" t="s">
        <v>244</v>
      </c>
      <c r="E3">
        <v>0.30746299999999999</v>
      </c>
    </row>
    <row r="4" spans="1:5" x14ac:dyDescent="0.25">
      <c r="A4" t="s">
        <v>7</v>
      </c>
      <c r="B4">
        <v>2019</v>
      </c>
      <c r="C4" t="s">
        <v>161</v>
      </c>
      <c r="D4" t="s">
        <v>245</v>
      </c>
      <c r="E4">
        <v>0.19190399999999999</v>
      </c>
    </row>
    <row r="5" spans="1:5" x14ac:dyDescent="0.25">
      <c r="A5" t="s">
        <v>7</v>
      </c>
      <c r="B5">
        <v>2019</v>
      </c>
      <c r="C5" t="s">
        <v>161</v>
      </c>
      <c r="D5" t="s">
        <v>246</v>
      </c>
      <c r="E5">
        <v>0.154252</v>
      </c>
    </row>
    <row r="6" spans="1:5" x14ac:dyDescent="0.25">
      <c r="A6" t="s">
        <v>7</v>
      </c>
      <c r="B6">
        <v>2019</v>
      </c>
      <c r="C6" t="s">
        <v>161</v>
      </c>
      <c r="D6" t="s">
        <v>247</v>
      </c>
      <c r="E6">
        <v>6.8869999999999999E-3</v>
      </c>
    </row>
    <row r="7" spans="1:5" x14ac:dyDescent="0.25">
      <c r="A7" t="s">
        <v>7</v>
      </c>
      <c r="B7">
        <v>2019</v>
      </c>
      <c r="C7" t="s">
        <v>161</v>
      </c>
      <c r="D7" t="s">
        <v>248</v>
      </c>
      <c r="E7">
        <v>3.3599999999999998E-4</v>
      </c>
    </row>
    <row r="8" spans="1:5" x14ac:dyDescent="0.25">
      <c r="A8" t="s">
        <v>7</v>
      </c>
      <c r="B8">
        <v>2019</v>
      </c>
      <c r="C8" t="s">
        <v>161</v>
      </c>
      <c r="D8" t="s">
        <v>249</v>
      </c>
      <c r="E8">
        <v>0</v>
      </c>
    </row>
    <row r="9" spans="1:5" x14ac:dyDescent="0.25">
      <c r="A9" t="s">
        <v>7</v>
      </c>
      <c r="B9">
        <v>2019</v>
      </c>
      <c r="C9" t="s">
        <v>161</v>
      </c>
      <c r="D9" t="s">
        <v>250</v>
      </c>
      <c r="E9">
        <v>8.9734999999999995E-2</v>
      </c>
    </row>
    <row r="10" spans="1:5" x14ac:dyDescent="0.25">
      <c r="A10" t="s">
        <v>7</v>
      </c>
      <c r="B10">
        <v>2019</v>
      </c>
      <c r="C10" t="s">
        <v>242</v>
      </c>
      <c r="D10" t="s">
        <v>243</v>
      </c>
      <c r="E10">
        <v>0.22656899999999999</v>
      </c>
    </row>
    <row r="11" spans="1:5" x14ac:dyDescent="0.25">
      <c r="A11" t="s">
        <v>7</v>
      </c>
      <c r="B11">
        <v>2019</v>
      </c>
      <c r="C11" t="s">
        <v>242</v>
      </c>
      <c r="D11" t="s">
        <v>244</v>
      </c>
      <c r="E11">
        <v>0.27744400000000002</v>
      </c>
    </row>
    <row r="12" spans="1:5" x14ac:dyDescent="0.25">
      <c r="A12" t="s">
        <v>7</v>
      </c>
      <c r="B12">
        <v>2019</v>
      </c>
      <c r="C12" t="s">
        <v>242</v>
      </c>
      <c r="D12" t="s">
        <v>245</v>
      </c>
      <c r="E12">
        <v>0.17513100000000001</v>
      </c>
    </row>
    <row r="13" spans="1:5" x14ac:dyDescent="0.25">
      <c r="A13" t="s">
        <v>7</v>
      </c>
      <c r="B13">
        <v>2019</v>
      </c>
      <c r="C13" t="s">
        <v>242</v>
      </c>
      <c r="D13" t="s">
        <v>246</v>
      </c>
      <c r="E13">
        <v>0.208202</v>
      </c>
    </row>
    <row r="14" spans="1:5" x14ac:dyDescent="0.25">
      <c r="A14" t="s">
        <v>7</v>
      </c>
      <c r="B14">
        <v>2019</v>
      </c>
      <c r="C14" t="s">
        <v>242</v>
      </c>
      <c r="D14" t="s">
        <v>247</v>
      </c>
      <c r="E14">
        <v>6.2009999999999999E-3</v>
      </c>
    </row>
    <row r="15" spans="1:5" x14ac:dyDescent="0.25">
      <c r="A15" t="s">
        <v>7</v>
      </c>
      <c r="B15">
        <v>2019</v>
      </c>
      <c r="C15" t="s">
        <v>242</v>
      </c>
      <c r="D15" t="s">
        <v>248</v>
      </c>
      <c r="E15">
        <v>3.0299999999999999E-4</v>
      </c>
    </row>
    <row r="16" spans="1:5" x14ac:dyDescent="0.25">
      <c r="A16" t="s">
        <v>7</v>
      </c>
      <c r="B16">
        <v>2019</v>
      </c>
      <c r="C16" t="s">
        <v>242</v>
      </c>
      <c r="D16" t="s">
        <v>249</v>
      </c>
      <c r="E16">
        <v>0</v>
      </c>
    </row>
    <row r="17" spans="1:5" x14ac:dyDescent="0.25">
      <c r="A17" t="s">
        <v>7</v>
      </c>
      <c r="B17">
        <v>2019</v>
      </c>
      <c r="C17" t="s">
        <v>242</v>
      </c>
      <c r="D17" t="s">
        <v>250</v>
      </c>
      <c r="E17">
        <v>0.10614700000000001</v>
      </c>
    </row>
    <row r="18" spans="1:5" x14ac:dyDescent="0.25">
      <c r="A18" t="s">
        <v>7</v>
      </c>
      <c r="B18">
        <v>2019</v>
      </c>
      <c r="C18" t="s">
        <v>162</v>
      </c>
      <c r="D18" t="s">
        <v>243</v>
      </c>
      <c r="E18">
        <v>1.9987999999999999E-2</v>
      </c>
    </row>
    <row r="19" spans="1:5" x14ac:dyDescent="0.25">
      <c r="A19" t="s">
        <v>7</v>
      </c>
      <c r="B19">
        <v>2019</v>
      </c>
      <c r="C19" t="s">
        <v>162</v>
      </c>
      <c r="D19" t="s">
        <v>244</v>
      </c>
      <c r="E19">
        <v>6.0650000000000001E-3</v>
      </c>
    </row>
    <row r="20" spans="1:5" x14ac:dyDescent="0.25">
      <c r="A20" t="s">
        <v>7</v>
      </c>
      <c r="B20">
        <v>2019</v>
      </c>
      <c r="C20" t="s">
        <v>162</v>
      </c>
      <c r="D20" t="s">
        <v>245</v>
      </c>
      <c r="E20">
        <v>2.3498999999999999E-2</v>
      </c>
    </row>
    <row r="21" spans="1:5" x14ac:dyDescent="0.25">
      <c r="A21" t="s">
        <v>7</v>
      </c>
      <c r="B21">
        <v>2019</v>
      </c>
      <c r="C21" t="s">
        <v>162</v>
      </c>
      <c r="D21" t="s">
        <v>246</v>
      </c>
      <c r="E21">
        <v>0.69592799999999999</v>
      </c>
    </row>
    <row r="22" spans="1:5" x14ac:dyDescent="0.25">
      <c r="A22" t="s">
        <v>7</v>
      </c>
      <c r="B22">
        <v>2019</v>
      </c>
      <c r="C22" t="s">
        <v>162</v>
      </c>
      <c r="D22" t="s">
        <v>250</v>
      </c>
      <c r="E22">
        <v>0.25451800000000002</v>
      </c>
    </row>
    <row r="23" spans="1:5" x14ac:dyDescent="0.25">
      <c r="A23" t="s">
        <v>7</v>
      </c>
      <c r="B23">
        <v>2020</v>
      </c>
      <c r="C23" t="s">
        <v>161</v>
      </c>
      <c r="D23" t="s">
        <v>243</v>
      </c>
      <c r="E23">
        <v>0.24834200000000001</v>
      </c>
    </row>
    <row r="24" spans="1:5" x14ac:dyDescent="0.25">
      <c r="A24" t="s">
        <v>7</v>
      </c>
      <c r="B24">
        <v>2020</v>
      </c>
      <c r="C24" t="s">
        <v>161</v>
      </c>
      <c r="D24" t="s">
        <v>244</v>
      </c>
      <c r="E24">
        <v>0.294852</v>
      </c>
    </row>
    <row r="25" spans="1:5" x14ac:dyDescent="0.25">
      <c r="A25" t="s">
        <v>7</v>
      </c>
      <c r="B25">
        <v>2020</v>
      </c>
      <c r="C25" t="s">
        <v>161</v>
      </c>
      <c r="D25" t="s">
        <v>245</v>
      </c>
      <c r="E25">
        <v>0.21237500000000001</v>
      </c>
    </row>
    <row r="26" spans="1:5" x14ac:dyDescent="0.25">
      <c r="A26" t="s">
        <v>7</v>
      </c>
      <c r="B26">
        <v>2020</v>
      </c>
      <c r="C26" t="s">
        <v>161</v>
      </c>
      <c r="D26" t="s">
        <v>246</v>
      </c>
      <c r="E26">
        <v>0.16408200000000001</v>
      </c>
    </row>
    <row r="27" spans="1:5" x14ac:dyDescent="0.25">
      <c r="A27" t="s">
        <v>7</v>
      </c>
      <c r="B27">
        <v>2020</v>
      </c>
      <c r="C27" t="s">
        <v>161</v>
      </c>
      <c r="D27" t="s">
        <v>247</v>
      </c>
      <c r="E27">
        <v>1.1606E-2</v>
      </c>
    </row>
    <row r="28" spans="1:5" x14ac:dyDescent="0.25">
      <c r="A28" t="s">
        <v>7</v>
      </c>
      <c r="B28">
        <v>2020</v>
      </c>
      <c r="C28" t="s">
        <v>161</v>
      </c>
      <c r="D28" t="s">
        <v>248</v>
      </c>
      <c r="E28">
        <v>5.9100000000000005E-4</v>
      </c>
    </row>
    <row r="29" spans="1:5" x14ac:dyDescent="0.25">
      <c r="A29" t="s">
        <v>7</v>
      </c>
      <c r="B29">
        <v>2020</v>
      </c>
      <c r="C29" t="s">
        <v>161</v>
      </c>
      <c r="D29" t="s">
        <v>249</v>
      </c>
      <c r="E29">
        <v>0</v>
      </c>
    </row>
    <row r="30" spans="1:5" x14ac:dyDescent="0.25">
      <c r="A30" t="s">
        <v>7</v>
      </c>
      <c r="B30">
        <v>2020</v>
      </c>
      <c r="C30" t="s">
        <v>161</v>
      </c>
      <c r="D30" t="s">
        <v>250</v>
      </c>
      <c r="E30">
        <v>6.8148E-2</v>
      </c>
    </row>
    <row r="31" spans="1:5" x14ac:dyDescent="0.25">
      <c r="A31" t="s">
        <v>7</v>
      </c>
      <c r="B31">
        <v>2020</v>
      </c>
      <c r="C31" t="s">
        <v>242</v>
      </c>
      <c r="D31" t="s">
        <v>243</v>
      </c>
      <c r="E31">
        <v>0.23133600000000001</v>
      </c>
    </row>
    <row r="32" spans="1:5" x14ac:dyDescent="0.25">
      <c r="A32" t="s">
        <v>7</v>
      </c>
      <c r="B32">
        <v>2020</v>
      </c>
      <c r="C32" t="s">
        <v>242</v>
      </c>
      <c r="D32" t="s">
        <v>244</v>
      </c>
      <c r="E32">
        <v>0.27204499999999998</v>
      </c>
    </row>
    <row r="33" spans="1:5" x14ac:dyDescent="0.25">
      <c r="A33" t="s">
        <v>7</v>
      </c>
      <c r="B33">
        <v>2020</v>
      </c>
      <c r="C33" t="s">
        <v>242</v>
      </c>
      <c r="D33" t="s">
        <v>245</v>
      </c>
      <c r="E33">
        <v>0.19670599999999999</v>
      </c>
    </row>
    <row r="34" spans="1:5" x14ac:dyDescent="0.25">
      <c r="A34" t="s">
        <v>7</v>
      </c>
      <c r="B34">
        <v>2020</v>
      </c>
      <c r="C34" t="s">
        <v>242</v>
      </c>
      <c r="D34" t="s">
        <v>246</v>
      </c>
      <c r="E34">
        <v>0.208149</v>
      </c>
    </row>
    <row r="35" spans="1:5" x14ac:dyDescent="0.25">
      <c r="A35" t="s">
        <v>7</v>
      </c>
      <c r="B35">
        <v>2020</v>
      </c>
      <c r="C35" t="s">
        <v>242</v>
      </c>
      <c r="D35" t="s">
        <v>247</v>
      </c>
      <c r="E35">
        <v>1.0708000000000001E-2</v>
      </c>
    </row>
    <row r="36" spans="1:5" x14ac:dyDescent="0.25">
      <c r="A36" t="s">
        <v>7</v>
      </c>
      <c r="B36">
        <v>2020</v>
      </c>
      <c r="C36" t="s">
        <v>242</v>
      </c>
      <c r="D36" t="s">
        <v>248</v>
      </c>
      <c r="E36">
        <v>5.4500000000000002E-4</v>
      </c>
    </row>
    <row r="37" spans="1:5" x14ac:dyDescent="0.25">
      <c r="A37" t="s">
        <v>7</v>
      </c>
      <c r="B37">
        <v>2020</v>
      </c>
      <c r="C37" t="s">
        <v>242</v>
      </c>
      <c r="D37" t="s">
        <v>249</v>
      </c>
      <c r="E37">
        <v>0</v>
      </c>
    </row>
    <row r="38" spans="1:5" x14ac:dyDescent="0.25">
      <c r="A38" t="s">
        <v>7</v>
      </c>
      <c r="B38">
        <v>2020</v>
      </c>
      <c r="C38" t="s">
        <v>242</v>
      </c>
      <c r="D38" t="s">
        <v>250</v>
      </c>
      <c r="E38">
        <v>8.0507999999999996E-2</v>
      </c>
    </row>
    <row r="39" spans="1:5" x14ac:dyDescent="0.25">
      <c r="A39" t="s">
        <v>7</v>
      </c>
      <c r="B39">
        <v>2020</v>
      </c>
      <c r="C39" t="s">
        <v>162</v>
      </c>
      <c r="D39" t="s">
        <v>243</v>
      </c>
      <c r="E39">
        <v>2.8476999999999999E-2</v>
      </c>
    </row>
    <row r="40" spans="1:5" x14ac:dyDescent="0.25">
      <c r="A40" t="s">
        <v>7</v>
      </c>
      <c r="B40">
        <v>2020</v>
      </c>
      <c r="C40" t="s">
        <v>162</v>
      </c>
      <c r="D40" t="s">
        <v>245</v>
      </c>
      <c r="E40">
        <v>9.8019999999999999E-3</v>
      </c>
    </row>
    <row r="41" spans="1:5" x14ac:dyDescent="0.25">
      <c r="A41" t="s">
        <v>7</v>
      </c>
      <c r="B41">
        <v>2020</v>
      </c>
      <c r="C41" t="s">
        <v>162</v>
      </c>
      <c r="D41" t="s">
        <v>246</v>
      </c>
      <c r="E41">
        <v>0.73378699999999997</v>
      </c>
    </row>
    <row r="42" spans="1:5" x14ac:dyDescent="0.25">
      <c r="A42" t="s">
        <v>7</v>
      </c>
      <c r="B42">
        <v>2020</v>
      </c>
      <c r="C42" t="s">
        <v>162</v>
      </c>
      <c r="D42" t="s">
        <v>250</v>
      </c>
      <c r="E42">
        <v>0.227933</v>
      </c>
    </row>
    <row r="43" spans="1:5" x14ac:dyDescent="0.25">
      <c r="A43" t="s">
        <v>7</v>
      </c>
      <c r="B43">
        <v>2021</v>
      </c>
      <c r="C43" t="s">
        <v>161</v>
      </c>
      <c r="D43" t="s">
        <v>243</v>
      </c>
      <c r="E43">
        <v>0.234767</v>
      </c>
    </row>
    <row r="44" spans="1:5" x14ac:dyDescent="0.25">
      <c r="A44" t="s">
        <v>7</v>
      </c>
      <c r="B44">
        <v>2021</v>
      </c>
      <c r="C44" t="s">
        <v>161</v>
      </c>
      <c r="D44" t="s">
        <v>244</v>
      </c>
      <c r="E44">
        <v>0.27413999999999999</v>
      </c>
    </row>
    <row r="45" spans="1:5" x14ac:dyDescent="0.25">
      <c r="A45" t="s">
        <v>7</v>
      </c>
      <c r="B45">
        <v>2021</v>
      </c>
      <c r="C45" t="s">
        <v>161</v>
      </c>
      <c r="D45" t="s">
        <v>245</v>
      </c>
      <c r="E45">
        <v>0.225468</v>
      </c>
    </row>
    <row r="46" spans="1:5" x14ac:dyDescent="0.25">
      <c r="A46" t="s">
        <v>7</v>
      </c>
      <c r="B46">
        <v>2021</v>
      </c>
      <c r="C46" t="s">
        <v>161</v>
      </c>
      <c r="D46" t="s">
        <v>246</v>
      </c>
      <c r="E46">
        <v>0.16231400000000001</v>
      </c>
    </row>
    <row r="47" spans="1:5" x14ac:dyDescent="0.25">
      <c r="A47" t="s">
        <v>7</v>
      </c>
      <c r="B47">
        <v>2021</v>
      </c>
      <c r="C47" t="s">
        <v>161</v>
      </c>
      <c r="D47" t="s">
        <v>247</v>
      </c>
      <c r="E47">
        <v>1.3276E-2</v>
      </c>
    </row>
    <row r="48" spans="1:5" x14ac:dyDescent="0.25">
      <c r="A48" t="s">
        <v>7</v>
      </c>
      <c r="B48">
        <v>2021</v>
      </c>
      <c r="C48" t="s">
        <v>161</v>
      </c>
      <c r="D48" t="s">
        <v>248</v>
      </c>
      <c r="E48">
        <v>1.848E-3</v>
      </c>
    </row>
    <row r="49" spans="1:5" x14ac:dyDescent="0.25">
      <c r="A49" t="s">
        <v>7</v>
      </c>
      <c r="B49">
        <v>2021</v>
      </c>
      <c r="C49" t="s">
        <v>161</v>
      </c>
      <c r="D49" t="s">
        <v>250</v>
      </c>
      <c r="E49">
        <v>8.8183999999999998E-2</v>
      </c>
    </row>
    <row r="50" spans="1:5" x14ac:dyDescent="0.25">
      <c r="A50" t="s">
        <v>7</v>
      </c>
      <c r="B50">
        <v>2021</v>
      </c>
      <c r="C50" t="s">
        <v>242</v>
      </c>
      <c r="D50" t="s">
        <v>243</v>
      </c>
      <c r="E50">
        <v>0.21937400000000001</v>
      </c>
    </row>
    <row r="51" spans="1:5" x14ac:dyDescent="0.25">
      <c r="A51" t="s">
        <v>7</v>
      </c>
      <c r="B51">
        <v>2021</v>
      </c>
      <c r="C51" t="s">
        <v>242</v>
      </c>
      <c r="D51" t="s">
        <v>244</v>
      </c>
      <c r="E51">
        <v>0.267652</v>
      </c>
    </row>
    <row r="52" spans="1:5" x14ac:dyDescent="0.25">
      <c r="A52" t="s">
        <v>7</v>
      </c>
      <c r="B52">
        <v>2021</v>
      </c>
      <c r="C52" t="s">
        <v>242</v>
      </c>
      <c r="D52" t="s">
        <v>245</v>
      </c>
      <c r="E52">
        <v>0.213195</v>
      </c>
    </row>
    <row r="53" spans="1:5" x14ac:dyDescent="0.25">
      <c r="A53" t="s">
        <v>7</v>
      </c>
      <c r="B53">
        <v>2021</v>
      </c>
      <c r="C53" t="s">
        <v>242</v>
      </c>
      <c r="D53" t="s">
        <v>246</v>
      </c>
      <c r="E53">
        <v>0.20049</v>
      </c>
    </row>
    <row r="54" spans="1:5" x14ac:dyDescent="0.25">
      <c r="A54" t="s">
        <v>7</v>
      </c>
      <c r="B54">
        <v>2021</v>
      </c>
      <c r="C54" t="s">
        <v>242</v>
      </c>
      <c r="D54" t="s">
        <v>247</v>
      </c>
      <c r="E54">
        <v>1.2253E-2</v>
      </c>
    </row>
    <row r="55" spans="1:5" x14ac:dyDescent="0.25">
      <c r="A55" t="s">
        <v>7</v>
      </c>
      <c r="B55">
        <v>2021</v>
      </c>
      <c r="C55" t="s">
        <v>242</v>
      </c>
      <c r="D55" t="s">
        <v>248</v>
      </c>
      <c r="E55">
        <v>1.7049999999999999E-3</v>
      </c>
    </row>
    <row r="56" spans="1:5" x14ac:dyDescent="0.25">
      <c r="A56" t="s">
        <v>7</v>
      </c>
      <c r="B56">
        <v>2021</v>
      </c>
      <c r="C56" t="s">
        <v>242</v>
      </c>
      <c r="D56" t="s">
        <v>250</v>
      </c>
      <c r="E56">
        <v>8.5325999999999999E-2</v>
      </c>
    </row>
    <row r="57" spans="1:5" x14ac:dyDescent="0.25">
      <c r="A57" t="s">
        <v>7</v>
      </c>
      <c r="B57">
        <v>2021</v>
      </c>
      <c r="C57" t="s">
        <v>162</v>
      </c>
      <c r="D57" t="s">
        <v>243</v>
      </c>
      <c r="E57">
        <v>3.5053000000000001E-2</v>
      </c>
    </row>
    <row r="58" spans="1:5" x14ac:dyDescent="0.25">
      <c r="A58" t="s">
        <v>7</v>
      </c>
      <c r="B58">
        <v>2021</v>
      </c>
      <c r="C58" t="s">
        <v>162</v>
      </c>
      <c r="D58" t="s">
        <v>244</v>
      </c>
      <c r="E58">
        <v>0.18997</v>
      </c>
    </row>
    <row r="59" spans="1:5" x14ac:dyDescent="0.25">
      <c r="A59" t="s">
        <v>7</v>
      </c>
      <c r="B59">
        <v>2021</v>
      </c>
      <c r="C59" t="s">
        <v>162</v>
      </c>
      <c r="D59" t="s">
        <v>245</v>
      </c>
      <c r="E59">
        <v>6.6238000000000005E-2</v>
      </c>
    </row>
    <row r="60" spans="1:5" x14ac:dyDescent="0.25">
      <c r="A60" t="s">
        <v>7</v>
      </c>
      <c r="B60">
        <v>2021</v>
      </c>
      <c r="C60" t="s">
        <v>162</v>
      </c>
      <c r="D60" t="s">
        <v>246</v>
      </c>
      <c r="E60">
        <v>0.65762699999999996</v>
      </c>
    </row>
    <row r="61" spans="1:5" x14ac:dyDescent="0.25">
      <c r="A61" t="s">
        <v>7</v>
      </c>
      <c r="B61">
        <v>2021</v>
      </c>
      <c r="C61" t="s">
        <v>162</v>
      </c>
      <c r="D61" t="s">
        <v>250</v>
      </c>
      <c r="E61">
        <v>5.1110000000000003E-2</v>
      </c>
    </row>
    <row r="62" spans="1:5" x14ac:dyDescent="0.25">
      <c r="A62" t="s">
        <v>7</v>
      </c>
      <c r="B62">
        <v>2022</v>
      </c>
      <c r="C62" t="s">
        <v>161</v>
      </c>
      <c r="D62" t="s">
        <v>243</v>
      </c>
      <c r="E62">
        <v>0.173009</v>
      </c>
    </row>
    <row r="63" spans="1:5" x14ac:dyDescent="0.25">
      <c r="A63" t="s">
        <v>7</v>
      </c>
      <c r="B63">
        <v>2022</v>
      </c>
      <c r="C63" t="s">
        <v>161</v>
      </c>
      <c r="D63" t="s">
        <v>244</v>
      </c>
      <c r="E63">
        <v>0.26721499999999998</v>
      </c>
    </row>
    <row r="64" spans="1:5" x14ac:dyDescent="0.25">
      <c r="A64" t="s">
        <v>7</v>
      </c>
      <c r="B64">
        <v>2022</v>
      </c>
      <c r="C64" t="s">
        <v>161</v>
      </c>
      <c r="D64" t="s">
        <v>245</v>
      </c>
      <c r="E64">
        <v>0.25107299999999999</v>
      </c>
    </row>
    <row r="65" spans="1:5" x14ac:dyDescent="0.25">
      <c r="A65" t="s">
        <v>7</v>
      </c>
      <c r="B65">
        <v>2022</v>
      </c>
      <c r="C65" t="s">
        <v>161</v>
      </c>
      <c r="D65" t="s">
        <v>246</v>
      </c>
      <c r="E65">
        <v>0.14766699999999999</v>
      </c>
    </row>
    <row r="66" spans="1:5" x14ac:dyDescent="0.25">
      <c r="A66" t="s">
        <v>7</v>
      </c>
      <c r="B66">
        <v>2022</v>
      </c>
      <c r="C66" t="s">
        <v>161</v>
      </c>
      <c r="D66" t="s">
        <v>247</v>
      </c>
      <c r="E66">
        <v>1.0847000000000001E-2</v>
      </c>
    </row>
    <row r="67" spans="1:5" x14ac:dyDescent="0.25">
      <c r="A67" t="s">
        <v>7</v>
      </c>
      <c r="B67">
        <v>2022</v>
      </c>
      <c r="C67" t="s">
        <v>161</v>
      </c>
      <c r="D67" t="s">
        <v>248</v>
      </c>
      <c r="E67">
        <v>1.7000000000000001E-4</v>
      </c>
    </row>
    <row r="68" spans="1:5" x14ac:dyDescent="0.25">
      <c r="A68" t="s">
        <v>7</v>
      </c>
      <c r="B68">
        <v>2022</v>
      </c>
      <c r="C68" t="s">
        <v>161</v>
      </c>
      <c r="D68" t="s">
        <v>250</v>
      </c>
      <c r="E68">
        <v>0.15001500000000001</v>
      </c>
    </row>
    <row r="69" spans="1:5" x14ac:dyDescent="0.25">
      <c r="A69" t="s">
        <v>7</v>
      </c>
      <c r="B69">
        <v>2022</v>
      </c>
      <c r="C69" t="s">
        <v>242</v>
      </c>
      <c r="D69" t="s">
        <v>243</v>
      </c>
      <c r="E69">
        <v>0.16381699999999999</v>
      </c>
    </row>
    <row r="70" spans="1:5" x14ac:dyDescent="0.25">
      <c r="A70" t="s">
        <v>7</v>
      </c>
      <c r="B70">
        <v>2022</v>
      </c>
      <c r="C70" t="s">
        <v>242</v>
      </c>
      <c r="D70" t="s">
        <v>244</v>
      </c>
      <c r="E70">
        <v>0.26352900000000001</v>
      </c>
    </row>
    <row r="71" spans="1:5" x14ac:dyDescent="0.25">
      <c r="A71" t="s">
        <v>7</v>
      </c>
      <c r="B71">
        <v>2022</v>
      </c>
      <c r="C71" t="s">
        <v>242</v>
      </c>
      <c r="D71" t="s">
        <v>245</v>
      </c>
      <c r="E71">
        <v>0.23576800000000001</v>
      </c>
    </row>
    <row r="72" spans="1:5" x14ac:dyDescent="0.25">
      <c r="A72" t="s">
        <v>7</v>
      </c>
      <c r="B72">
        <v>2022</v>
      </c>
      <c r="C72" t="s">
        <v>242</v>
      </c>
      <c r="D72" t="s">
        <v>246</v>
      </c>
      <c r="E72">
        <v>0.174515</v>
      </c>
    </row>
    <row r="73" spans="1:5" x14ac:dyDescent="0.25">
      <c r="A73" t="s">
        <v>7</v>
      </c>
      <c r="B73">
        <v>2022</v>
      </c>
      <c r="C73" t="s">
        <v>242</v>
      </c>
      <c r="D73" t="s">
        <v>247</v>
      </c>
      <c r="E73">
        <v>1.0088E-2</v>
      </c>
    </row>
    <row r="74" spans="1:5" x14ac:dyDescent="0.25">
      <c r="A74" t="s">
        <v>7</v>
      </c>
      <c r="B74">
        <v>2022</v>
      </c>
      <c r="C74" t="s">
        <v>242</v>
      </c>
      <c r="D74" t="s">
        <v>248</v>
      </c>
      <c r="E74">
        <v>1.5799999999999999E-4</v>
      </c>
    </row>
    <row r="75" spans="1:5" x14ac:dyDescent="0.25">
      <c r="A75" t="s">
        <v>7</v>
      </c>
      <c r="B75">
        <v>2022</v>
      </c>
      <c r="C75" t="s">
        <v>242</v>
      </c>
      <c r="D75" t="s">
        <v>250</v>
      </c>
      <c r="E75">
        <v>0.15212100000000001</v>
      </c>
    </row>
    <row r="76" spans="1:5" x14ac:dyDescent="0.25">
      <c r="A76" t="s">
        <v>7</v>
      </c>
      <c r="B76">
        <v>2022</v>
      </c>
      <c r="C76" t="s">
        <v>162</v>
      </c>
      <c r="D76" t="s">
        <v>243</v>
      </c>
      <c r="E76">
        <v>4.1639000000000002E-2</v>
      </c>
    </row>
    <row r="77" spans="1:5" x14ac:dyDescent="0.25">
      <c r="A77" t="s">
        <v>7</v>
      </c>
      <c r="B77">
        <v>2022</v>
      </c>
      <c r="C77" t="s">
        <v>162</v>
      </c>
      <c r="D77" t="s">
        <v>244</v>
      </c>
      <c r="E77">
        <v>0.214527</v>
      </c>
    </row>
    <row r="78" spans="1:5" x14ac:dyDescent="0.25">
      <c r="A78" t="s">
        <v>7</v>
      </c>
      <c r="B78">
        <v>2022</v>
      </c>
      <c r="C78" t="s">
        <v>162</v>
      </c>
      <c r="D78" t="s">
        <v>245</v>
      </c>
      <c r="E78">
        <v>3.2322999999999998E-2</v>
      </c>
    </row>
    <row r="79" spans="1:5" x14ac:dyDescent="0.25">
      <c r="A79" t="s">
        <v>7</v>
      </c>
      <c r="B79">
        <v>2022</v>
      </c>
      <c r="C79" t="s">
        <v>162</v>
      </c>
      <c r="D79" t="s">
        <v>246</v>
      </c>
      <c r="E79">
        <v>0.53139400000000003</v>
      </c>
    </row>
    <row r="80" spans="1:5" x14ac:dyDescent="0.25">
      <c r="A80" t="s">
        <v>7</v>
      </c>
      <c r="B80">
        <v>2022</v>
      </c>
      <c r="C80" t="s">
        <v>162</v>
      </c>
      <c r="D80" t="s">
        <v>250</v>
      </c>
      <c r="E80">
        <v>0.180115</v>
      </c>
    </row>
    <row r="81" spans="1:5" x14ac:dyDescent="0.25">
      <c r="A81" t="s">
        <v>7</v>
      </c>
      <c r="B81">
        <v>2023</v>
      </c>
      <c r="C81" t="s">
        <v>161</v>
      </c>
      <c r="D81" t="s">
        <v>243</v>
      </c>
      <c r="E81">
        <v>0.24590400000000001</v>
      </c>
    </row>
    <row r="82" spans="1:5" x14ac:dyDescent="0.25">
      <c r="A82" t="s">
        <v>7</v>
      </c>
      <c r="B82">
        <v>2023</v>
      </c>
      <c r="C82" t="s">
        <v>161</v>
      </c>
      <c r="D82" t="s">
        <v>244</v>
      </c>
      <c r="E82">
        <v>0.27504200000000001</v>
      </c>
    </row>
    <row r="83" spans="1:5" x14ac:dyDescent="0.25">
      <c r="A83" t="s">
        <v>7</v>
      </c>
      <c r="B83">
        <v>2023</v>
      </c>
      <c r="C83" t="s">
        <v>161</v>
      </c>
      <c r="D83" t="s">
        <v>245</v>
      </c>
      <c r="E83">
        <v>0.25697900000000001</v>
      </c>
    </row>
    <row r="84" spans="1:5" x14ac:dyDescent="0.25">
      <c r="A84" t="s">
        <v>7</v>
      </c>
      <c r="B84">
        <v>2023</v>
      </c>
      <c r="C84" t="s">
        <v>161</v>
      </c>
      <c r="D84" t="s">
        <v>246</v>
      </c>
      <c r="E84">
        <v>0.16108</v>
      </c>
    </row>
    <row r="85" spans="1:5" x14ac:dyDescent="0.25">
      <c r="A85" t="s">
        <v>7</v>
      </c>
      <c r="B85">
        <v>2023</v>
      </c>
      <c r="C85" t="s">
        <v>161</v>
      </c>
      <c r="D85" t="s">
        <v>247</v>
      </c>
      <c r="E85">
        <v>7.5399999999999998E-3</v>
      </c>
    </row>
    <row r="86" spans="1:5" x14ac:dyDescent="0.25">
      <c r="A86" t="s">
        <v>7</v>
      </c>
      <c r="B86">
        <v>2023</v>
      </c>
      <c r="C86" t="s">
        <v>161</v>
      </c>
      <c r="D86" t="s">
        <v>248</v>
      </c>
      <c r="E86">
        <v>1.163E-3</v>
      </c>
    </row>
    <row r="87" spans="1:5" x14ac:dyDescent="0.25">
      <c r="A87" t="s">
        <v>7</v>
      </c>
      <c r="B87">
        <v>2023</v>
      </c>
      <c r="C87" t="s">
        <v>161</v>
      </c>
      <c r="D87" t="s">
        <v>250</v>
      </c>
      <c r="E87">
        <v>5.2289000000000002E-2</v>
      </c>
    </row>
    <row r="88" spans="1:5" x14ac:dyDescent="0.25">
      <c r="A88" t="s">
        <v>7</v>
      </c>
      <c r="B88">
        <v>2023</v>
      </c>
      <c r="C88" t="s">
        <v>242</v>
      </c>
      <c r="D88" t="s">
        <v>243</v>
      </c>
      <c r="E88">
        <v>0.23244000000000001</v>
      </c>
    </row>
    <row r="89" spans="1:5" x14ac:dyDescent="0.25">
      <c r="A89" t="s">
        <v>7</v>
      </c>
      <c r="B89">
        <v>2023</v>
      </c>
      <c r="C89" t="s">
        <v>242</v>
      </c>
      <c r="D89" t="s">
        <v>244</v>
      </c>
      <c r="E89">
        <v>0.27089600000000003</v>
      </c>
    </row>
    <row r="90" spans="1:5" x14ac:dyDescent="0.25">
      <c r="A90" t="s">
        <v>7</v>
      </c>
      <c r="B90">
        <v>2023</v>
      </c>
      <c r="C90" t="s">
        <v>242</v>
      </c>
      <c r="D90" t="s">
        <v>245</v>
      </c>
      <c r="E90">
        <v>0.243338</v>
      </c>
    </row>
    <row r="91" spans="1:5" x14ac:dyDescent="0.25">
      <c r="A91" t="s">
        <v>7</v>
      </c>
      <c r="B91">
        <v>2023</v>
      </c>
      <c r="C91" t="s">
        <v>242</v>
      </c>
      <c r="D91" t="s">
        <v>246</v>
      </c>
      <c r="E91">
        <v>0.193055</v>
      </c>
    </row>
    <row r="92" spans="1:5" x14ac:dyDescent="0.25">
      <c r="A92" t="s">
        <v>7</v>
      </c>
      <c r="B92">
        <v>2023</v>
      </c>
      <c r="C92" t="s">
        <v>242</v>
      </c>
      <c r="D92" t="s">
        <v>247</v>
      </c>
      <c r="E92">
        <v>7.0340000000000003E-3</v>
      </c>
    </row>
    <row r="93" spans="1:5" x14ac:dyDescent="0.25">
      <c r="A93" t="s">
        <v>7</v>
      </c>
      <c r="B93">
        <v>2023</v>
      </c>
      <c r="C93" t="s">
        <v>242</v>
      </c>
      <c r="D93" t="s">
        <v>248</v>
      </c>
      <c r="E93">
        <v>1.085E-3</v>
      </c>
    </row>
    <row r="94" spans="1:5" x14ac:dyDescent="0.25">
      <c r="A94" t="s">
        <v>7</v>
      </c>
      <c r="B94">
        <v>2023</v>
      </c>
      <c r="C94" t="s">
        <v>242</v>
      </c>
      <c r="D94" t="s">
        <v>250</v>
      </c>
      <c r="E94">
        <v>5.2150000000000002E-2</v>
      </c>
    </row>
    <row r="95" spans="1:5" x14ac:dyDescent="0.25">
      <c r="A95" t="s">
        <v>7</v>
      </c>
      <c r="B95">
        <v>2023</v>
      </c>
      <c r="C95" t="s">
        <v>162</v>
      </c>
      <c r="D95" t="s">
        <v>243</v>
      </c>
      <c r="E95">
        <v>4.5294000000000001E-2</v>
      </c>
    </row>
    <row r="96" spans="1:5" x14ac:dyDescent="0.25">
      <c r="A96" t="s">
        <v>7</v>
      </c>
      <c r="B96">
        <v>2023</v>
      </c>
      <c r="C96" t="s">
        <v>162</v>
      </c>
      <c r="D96" t="s">
        <v>244</v>
      </c>
      <c r="E96">
        <v>0.21326500000000001</v>
      </c>
    </row>
    <row r="97" spans="1:5" x14ac:dyDescent="0.25">
      <c r="A97" t="s">
        <v>7</v>
      </c>
      <c r="B97">
        <v>2023</v>
      </c>
      <c r="C97" t="s">
        <v>162</v>
      </c>
      <c r="D97" t="s">
        <v>245</v>
      </c>
      <c r="E97">
        <v>5.3728999999999999E-2</v>
      </c>
    </row>
    <row r="98" spans="1:5" x14ac:dyDescent="0.25">
      <c r="A98" t="s">
        <v>7</v>
      </c>
      <c r="B98">
        <v>2023</v>
      </c>
      <c r="C98" t="s">
        <v>162</v>
      </c>
      <c r="D98" t="s">
        <v>246</v>
      </c>
      <c r="E98">
        <v>0.63749699999999998</v>
      </c>
    </row>
    <row r="99" spans="1:5" x14ac:dyDescent="0.25">
      <c r="A99" t="s">
        <v>7</v>
      </c>
      <c r="B99">
        <v>2023</v>
      </c>
      <c r="C99" t="s">
        <v>162</v>
      </c>
      <c r="D99" t="s">
        <v>250</v>
      </c>
      <c r="E99">
        <v>5.0213000000000001E-2</v>
      </c>
    </row>
    <row r="100" spans="1:5" x14ac:dyDescent="0.25">
      <c r="A100" t="s">
        <v>8</v>
      </c>
      <c r="B100">
        <v>2019</v>
      </c>
      <c r="C100" t="s">
        <v>161</v>
      </c>
      <c r="D100" t="s">
        <v>243</v>
      </c>
      <c r="E100">
        <v>8.7209999999999996E-2</v>
      </c>
    </row>
    <row r="101" spans="1:5" x14ac:dyDescent="0.25">
      <c r="A101" t="s">
        <v>8</v>
      </c>
      <c r="B101">
        <v>2019</v>
      </c>
      <c r="C101" t="s">
        <v>161</v>
      </c>
      <c r="D101" t="s">
        <v>244</v>
      </c>
      <c r="E101">
        <v>0.49573899999999999</v>
      </c>
    </row>
    <row r="102" spans="1:5" x14ac:dyDescent="0.25">
      <c r="A102" t="s">
        <v>8</v>
      </c>
      <c r="B102">
        <v>2019</v>
      </c>
      <c r="C102" t="s">
        <v>161</v>
      </c>
      <c r="D102" t="s">
        <v>245</v>
      </c>
      <c r="E102">
        <v>0.16616900000000001</v>
      </c>
    </row>
    <row r="103" spans="1:5" x14ac:dyDescent="0.25">
      <c r="A103" t="s">
        <v>8</v>
      </c>
      <c r="B103">
        <v>2019</v>
      </c>
      <c r="C103" t="s">
        <v>161</v>
      </c>
      <c r="D103" t="s">
        <v>246</v>
      </c>
      <c r="E103">
        <v>0.161521</v>
      </c>
    </row>
    <row r="104" spans="1:5" x14ac:dyDescent="0.25">
      <c r="A104" t="s">
        <v>8</v>
      </c>
      <c r="B104">
        <v>2019</v>
      </c>
      <c r="C104" t="s">
        <v>161</v>
      </c>
      <c r="D104" t="s">
        <v>247</v>
      </c>
      <c r="E104">
        <v>4.2519999999999997E-3</v>
      </c>
    </row>
    <row r="105" spans="1:5" x14ac:dyDescent="0.25">
      <c r="A105" t="s">
        <v>8</v>
      </c>
      <c r="B105">
        <v>2019</v>
      </c>
      <c r="C105" t="s">
        <v>161</v>
      </c>
      <c r="D105" t="s">
        <v>248</v>
      </c>
      <c r="E105">
        <v>1.2539999999999999E-3</v>
      </c>
    </row>
    <row r="106" spans="1:5" x14ac:dyDescent="0.25">
      <c r="A106" t="s">
        <v>8</v>
      </c>
      <c r="B106">
        <v>2019</v>
      </c>
      <c r="C106" t="s">
        <v>161</v>
      </c>
      <c r="D106" t="s">
        <v>249</v>
      </c>
      <c r="E106">
        <v>1.37E-4</v>
      </c>
    </row>
    <row r="107" spans="1:5" x14ac:dyDescent="0.25">
      <c r="A107" t="s">
        <v>8</v>
      </c>
      <c r="B107">
        <v>2019</v>
      </c>
      <c r="C107" t="s">
        <v>161</v>
      </c>
      <c r="D107" t="s">
        <v>250</v>
      </c>
      <c r="E107">
        <v>8.3712999999999996E-2</v>
      </c>
    </row>
    <row r="108" spans="1:5" x14ac:dyDescent="0.25">
      <c r="A108" t="s">
        <v>8</v>
      </c>
      <c r="B108">
        <v>2019</v>
      </c>
      <c r="C108" t="s">
        <v>242</v>
      </c>
      <c r="D108" t="s">
        <v>243</v>
      </c>
      <c r="E108">
        <v>8.7031999999999998E-2</v>
      </c>
    </row>
    <row r="109" spans="1:5" x14ac:dyDescent="0.25">
      <c r="A109" t="s">
        <v>8</v>
      </c>
      <c r="B109">
        <v>2019</v>
      </c>
      <c r="C109" t="s">
        <v>242</v>
      </c>
      <c r="D109" t="s">
        <v>244</v>
      </c>
      <c r="E109">
        <v>0.495448</v>
      </c>
    </row>
    <row r="110" spans="1:5" x14ac:dyDescent="0.25">
      <c r="A110" t="s">
        <v>8</v>
      </c>
      <c r="B110">
        <v>2019</v>
      </c>
      <c r="C110" t="s">
        <v>242</v>
      </c>
      <c r="D110" t="s">
        <v>245</v>
      </c>
      <c r="E110">
        <v>0.166881</v>
      </c>
    </row>
    <row r="111" spans="1:5" x14ac:dyDescent="0.25">
      <c r="A111" t="s">
        <v>8</v>
      </c>
      <c r="B111">
        <v>2019</v>
      </c>
      <c r="C111" t="s">
        <v>242</v>
      </c>
      <c r="D111" t="s">
        <v>246</v>
      </c>
      <c r="E111">
        <v>0.16136900000000001</v>
      </c>
    </row>
    <row r="112" spans="1:5" x14ac:dyDescent="0.25">
      <c r="A112" t="s">
        <v>8</v>
      </c>
      <c r="B112">
        <v>2019</v>
      </c>
      <c r="C112" t="s">
        <v>242</v>
      </c>
      <c r="D112" t="s">
        <v>247</v>
      </c>
      <c r="E112">
        <v>4.2379999999999996E-3</v>
      </c>
    </row>
    <row r="113" spans="1:5" x14ac:dyDescent="0.25">
      <c r="A113" t="s">
        <v>8</v>
      </c>
      <c r="B113">
        <v>2019</v>
      </c>
      <c r="C113" t="s">
        <v>242</v>
      </c>
      <c r="D113" t="s">
        <v>248</v>
      </c>
      <c r="E113">
        <v>1.25E-3</v>
      </c>
    </row>
    <row r="114" spans="1:5" x14ac:dyDescent="0.25">
      <c r="A114" t="s">
        <v>8</v>
      </c>
      <c r="B114">
        <v>2019</v>
      </c>
      <c r="C114" t="s">
        <v>242</v>
      </c>
      <c r="D114" t="s">
        <v>249</v>
      </c>
      <c r="E114">
        <v>1.37E-4</v>
      </c>
    </row>
    <row r="115" spans="1:5" x14ac:dyDescent="0.25">
      <c r="A115" t="s">
        <v>8</v>
      </c>
      <c r="B115">
        <v>2019</v>
      </c>
      <c r="C115" t="s">
        <v>242</v>
      </c>
      <c r="D115" t="s">
        <v>250</v>
      </c>
      <c r="E115">
        <v>8.3641999999999994E-2</v>
      </c>
    </row>
    <row r="116" spans="1:5" x14ac:dyDescent="0.25">
      <c r="A116" t="s">
        <v>8</v>
      </c>
      <c r="B116">
        <v>2019</v>
      </c>
      <c r="C116" t="s">
        <v>162</v>
      </c>
      <c r="D116" t="s">
        <v>243</v>
      </c>
      <c r="E116">
        <v>3.1362000000000001E-2</v>
      </c>
    </row>
    <row r="117" spans="1:5" x14ac:dyDescent="0.25">
      <c r="A117" t="s">
        <v>8</v>
      </c>
      <c r="B117">
        <v>2019</v>
      </c>
      <c r="C117" t="s">
        <v>162</v>
      </c>
      <c r="D117" t="s">
        <v>244</v>
      </c>
      <c r="E117">
        <v>0.404501</v>
      </c>
    </row>
    <row r="118" spans="1:5" x14ac:dyDescent="0.25">
      <c r="A118" t="s">
        <v>8</v>
      </c>
      <c r="B118">
        <v>2019</v>
      </c>
      <c r="C118" t="s">
        <v>162</v>
      </c>
      <c r="D118" t="s">
        <v>245</v>
      </c>
      <c r="E118">
        <v>0.38917499999999999</v>
      </c>
    </row>
    <row r="119" spans="1:5" x14ac:dyDescent="0.25">
      <c r="A119" t="s">
        <v>8</v>
      </c>
      <c r="B119">
        <v>2019</v>
      </c>
      <c r="C119" t="s">
        <v>162</v>
      </c>
      <c r="D119" t="s">
        <v>246</v>
      </c>
      <c r="E119">
        <v>0.113744</v>
      </c>
    </row>
    <row r="120" spans="1:5" x14ac:dyDescent="0.25">
      <c r="A120" t="s">
        <v>8</v>
      </c>
      <c r="B120">
        <v>2019</v>
      </c>
      <c r="C120" t="s">
        <v>162</v>
      </c>
      <c r="D120" t="s">
        <v>250</v>
      </c>
      <c r="E120">
        <v>6.1214999999999999E-2</v>
      </c>
    </row>
    <row r="121" spans="1:5" x14ac:dyDescent="0.25">
      <c r="A121" t="s">
        <v>8</v>
      </c>
      <c r="B121">
        <v>2020</v>
      </c>
      <c r="C121" t="s">
        <v>161</v>
      </c>
      <c r="D121" t="s">
        <v>243</v>
      </c>
      <c r="E121">
        <v>9.6278000000000002E-2</v>
      </c>
    </row>
    <row r="122" spans="1:5" x14ac:dyDescent="0.25">
      <c r="A122" t="s">
        <v>8</v>
      </c>
      <c r="B122">
        <v>2020</v>
      </c>
      <c r="C122" t="s">
        <v>161</v>
      </c>
      <c r="D122" t="s">
        <v>244</v>
      </c>
      <c r="E122">
        <v>0.46939199999999998</v>
      </c>
    </row>
    <row r="123" spans="1:5" x14ac:dyDescent="0.25">
      <c r="A123" t="s">
        <v>8</v>
      </c>
      <c r="B123">
        <v>2020</v>
      </c>
      <c r="C123" t="s">
        <v>161</v>
      </c>
      <c r="D123" t="s">
        <v>245</v>
      </c>
      <c r="E123">
        <v>0.16536999999999999</v>
      </c>
    </row>
    <row r="124" spans="1:5" x14ac:dyDescent="0.25">
      <c r="A124" t="s">
        <v>8</v>
      </c>
      <c r="B124">
        <v>2020</v>
      </c>
      <c r="C124" t="s">
        <v>161</v>
      </c>
      <c r="D124" t="s">
        <v>246</v>
      </c>
      <c r="E124">
        <v>0.17833399999999999</v>
      </c>
    </row>
    <row r="125" spans="1:5" x14ac:dyDescent="0.25">
      <c r="A125" t="s">
        <v>8</v>
      </c>
      <c r="B125">
        <v>2020</v>
      </c>
      <c r="C125" t="s">
        <v>161</v>
      </c>
      <c r="D125" t="s">
        <v>247</v>
      </c>
      <c r="E125">
        <v>5.5009999999999998E-3</v>
      </c>
    </row>
    <row r="126" spans="1:5" x14ac:dyDescent="0.25">
      <c r="A126" t="s">
        <v>8</v>
      </c>
      <c r="B126">
        <v>2020</v>
      </c>
      <c r="C126" t="s">
        <v>161</v>
      </c>
      <c r="D126" t="s">
        <v>248</v>
      </c>
      <c r="E126">
        <v>1.0009999999999999E-3</v>
      </c>
    </row>
    <row r="127" spans="1:5" x14ac:dyDescent="0.25">
      <c r="A127" t="s">
        <v>8</v>
      </c>
      <c r="B127">
        <v>2020</v>
      </c>
      <c r="C127" t="s">
        <v>161</v>
      </c>
      <c r="D127" t="s">
        <v>249</v>
      </c>
      <c r="E127">
        <v>2.7500000000000002E-4</v>
      </c>
    </row>
    <row r="128" spans="1:5" x14ac:dyDescent="0.25">
      <c r="A128" t="s">
        <v>8</v>
      </c>
      <c r="B128">
        <v>2020</v>
      </c>
      <c r="C128" t="s">
        <v>161</v>
      </c>
      <c r="D128" t="s">
        <v>250</v>
      </c>
      <c r="E128">
        <v>8.3846000000000004E-2</v>
      </c>
    </row>
    <row r="129" spans="1:5" x14ac:dyDescent="0.25">
      <c r="A129" t="s">
        <v>8</v>
      </c>
      <c r="B129">
        <v>2020</v>
      </c>
      <c r="C129" t="s">
        <v>242</v>
      </c>
      <c r="D129" t="s">
        <v>243</v>
      </c>
      <c r="E129">
        <v>9.6143000000000006E-2</v>
      </c>
    </row>
    <row r="130" spans="1:5" x14ac:dyDescent="0.25">
      <c r="A130" t="s">
        <v>8</v>
      </c>
      <c r="B130">
        <v>2020</v>
      </c>
      <c r="C130" t="s">
        <v>242</v>
      </c>
      <c r="D130" t="s">
        <v>244</v>
      </c>
      <c r="E130">
        <v>0.46941500000000003</v>
      </c>
    </row>
    <row r="131" spans="1:5" x14ac:dyDescent="0.25">
      <c r="A131" t="s">
        <v>8</v>
      </c>
      <c r="B131">
        <v>2020</v>
      </c>
      <c r="C131" t="s">
        <v>242</v>
      </c>
      <c r="D131" t="s">
        <v>245</v>
      </c>
      <c r="E131">
        <v>0.165686</v>
      </c>
    </row>
    <row r="132" spans="1:5" x14ac:dyDescent="0.25">
      <c r="A132" t="s">
        <v>8</v>
      </c>
      <c r="B132">
        <v>2020</v>
      </c>
      <c r="C132" t="s">
        <v>242</v>
      </c>
      <c r="D132" t="s">
        <v>246</v>
      </c>
      <c r="E132">
        <v>0.178177</v>
      </c>
    </row>
    <row r="133" spans="1:5" x14ac:dyDescent="0.25">
      <c r="A133" t="s">
        <v>8</v>
      </c>
      <c r="B133">
        <v>2020</v>
      </c>
      <c r="C133" t="s">
        <v>242</v>
      </c>
      <c r="D133" t="s">
        <v>247</v>
      </c>
      <c r="E133">
        <v>5.4939999999999998E-3</v>
      </c>
    </row>
    <row r="134" spans="1:5" x14ac:dyDescent="0.25">
      <c r="A134" t="s">
        <v>8</v>
      </c>
      <c r="B134">
        <v>2020</v>
      </c>
      <c r="C134" t="s">
        <v>242</v>
      </c>
      <c r="D134" t="s">
        <v>248</v>
      </c>
      <c r="E134">
        <v>1E-3</v>
      </c>
    </row>
    <row r="135" spans="1:5" x14ac:dyDescent="0.25">
      <c r="A135" t="s">
        <v>8</v>
      </c>
      <c r="B135">
        <v>2020</v>
      </c>
      <c r="C135" t="s">
        <v>242</v>
      </c>
      <c r="D135" t="s">
        <v>249</v>
      </c>
      <c r="E135">
        <v>2.7399999999999999E-4</v>
      </c>
    </row>
    <row r="136" spans="1:5" x14ac:dyDescent="0.25">
      <c r="A136" t="s">
        <v>8</v>
      </c>
      <c r="B136">
        <v>2020</v>
      </c>
      <c r="C136" t="s">
        <v>242</v>
      </c>
      <c r="D136" t="s">
        <v>250</v>
      </c>
      <c r="E136">
        <v>8.3807999999999994E-2</v>
      </c>
    </row>
    <row r="137" spans="1:5" x14ac:dyDescent="0.25">
      <c r="A137" t="s">
        <v>8</v>
      </c>
      <c r="B137">
        <v>2020</v>
      </c>
      <c r="C137" t="s">
        <v>162</v>
      </c>
      <c r="D137" t="s">
        <v>243</v>
      </c>
      <c r="E137">
        <v>4.2210999999999999E-2</v>
      </c>
    </row>
    <row r="138" spans="1:5" x14ac:dyDescent="0.25">
      <c r="A138" t="s">
        <v>8</v>
      </c>
      <c r="B138">
        <v>2020</v>
      </c>
      <c r="C138" t="s">
        <v>162</v>
      </c>
      <c r="D138" t="s">
        <v>244</v>
      </c>
      <c r="E138">
        <v>0.47859099999999999</v>
      </c>
    </row>
    <row r="139" spans="1:5" x14ac:dyDescent="0.25">
      <c r="A139" t="s">
        <v>8</v>
      </c>
      <c r="B139">
        <v>2020</v>
      </c>
      <c r="C139" t="s">
        <v>162</v>
      </c>
      <c r="D139" t="s">
        <v>245</v>
      </c>
      <c r="E139">
        <v>0.29134300000000002</v>
      </c>
    </row>
    <row r="140" spans="1:5" x14ac:dyDescent="0.25">
      <c r="A140" t="s">
        <v>8</v>
      </c>
      <c r="B140">
        <v>2020</v>
      </c>
      <c r="C140" t="s">
        <v>162</v>
      </c>
      <c r="D140" t="s">
        <v>246</v>
      </c>
      <c r="E140">
        <v>0.115866</v>
      </c>
    </row>
    <row r="141" spans="1:5" x14ac:dyDescent="0.25">
      <c r="A141" t="s">
        <v>8</v>
      </c>
      <c r="B141">
        <v>2020</v>
      </c>
      <c r="C141" t="s">
        <v>162</v>
      </c>
      <c r="D141" t="s">
        <v>247</v>
      </c>
      <c r="E141">
        <v>2.7490000000000001E-3</v>
      </c>
    </row>
    <row r="142" spans="1:5" x14ac:dyDescent="0.25">
      <c r="A142" t="s">
        <v>8</v>
      </c>
      <c r="B142">
        <v>2020</v>
      </c>
      <c r="C142" t="s">
        <v>162</v>
      </c>
      <c r="D142" t="s">
        <v>248</v>
      </c>
      <c r="E142">
        <v>6.4599999999999998E-4</v>
      </c>
    </row>
    <row r="143" spans="1:5" x14ac:dyDescent="0.25">
      <c r="A143" t="s">
        <v>8</v>
      </c>
      <c r="B143">
        <v>2020</v>
      </c>
      <c r="C143" t="s">
        <v>162</v>
      </c>
      <c r="D143" t="s">
        <v>250</v>
      </c>
      <c r="E143">
        <v>6.8589999999999998E-2</v>
      </c>
    </row>
    <row r="144" spans="1:5" x14ac:dyDescent="0.25">
      <c r="A144" t="s">
        <v>8</v>
      </c>
      <c r="B144">
        <v>2021</v>
      </c>
      <c r="C144" t="s">
        <v>161</v>
      </c>
      <c r="D144" t="s">
        <v>243</v>
      </c>
      <c r="E144">
        <v>9.9345000000000003E-2</v>
      </c>
    </row>
    <row r="145" spans="1:5" x14ac:dyDescent="0.25">
      <c r="A145" t="s">
        <v>8</v>
      </c>
      <c r="B145">
        <v>2021</v>
      </c>
      <c r="C145" t="s">
        <v>161</v>
      </c>
      <c r="D145" t="s">
        <v>244</v>
      </c>
      <c r="E145">
        <v>0.44641500000000001</v>
      </c>
    </row>
    <row r="146" spans="1:5" x14ac:dyDescent="0.25">
      <c r="A146" t="s">
        <v>8</v>
      </c>
      <c r="B146">
        <v>2021</v>
      </c>
      <c r="C146" t="s">
        <v>161</v>
      </c>
      <c r="D146" t="s">
        <v>245</v>
      </c>
      <c r="E146">
        <v>0.18190600000000001</v>
      </c>
    </row>
    <row r="147" spans="1:5" x14ac:dyDescent="0.25">
      <c r="A147" t="s">
        <v>8</v>
      </c>
      <c r="B147">
        <v>2021</v>
      </c>
      <c r="C147" t="s">
        <v>161</v>
      </c>
      <c r="D147" t="s">
        <v>246</v>
      </c>
      <c r="E147">
        <v>0.18567</v>
      </c>
    </row>
    <row r="148" spans="1:5" x14ac:dyDescent="0.25">
      <c r="A148" t="s">
        <v>8</v>
      </c>
      <c r="B148">
        <v>2021</v>
      </c>
      <c r="C148" t="s">
        <v>161</v>
      </c>
      <c r="D148" t="s">
        <v>247</v>
      </c>
      <c r="E148">
        <v>5.3369999999999997E-3</v>
      </c>
    </row>
    <row r="149" spans="1:5" x14ac:dyDescent="0.25">
      <c r="A149" t="s">
        <v>8</v>
      </c>
      <c r="B149">
        <v>2021</v>
      </c>
      <c r="C149" t="s">
        <v>161</v>
      </c>
      <c r="D149" t="s">
        <v>248</v>
      </c>
      <c r="E149">
        <v>1.2509999999999999E-3</v>
      </c>
    </row>
    <row r="150" spans="1:5" x14ac:dyDescent="0.25">
      <c r="A150" t="s">
        <v>8</v>
      </c>
      <c r="B150">
        <v>2021</v>
      </c>
      <c r="C150" t="s">
        <v>161</v>
      </c>
      <c r="D150" t="s">
        <v>249</v>
      </c>
      <c r="E150">
        <v>2.7900000000000001E-4</v>
      </c>
    </row>
    <row r="151" spans="1:5" x14ac:dyDescent="0.25">
      <c r="A151" t="s">
        <v>8</v>
      </c>
      <c r="B151">
        <v>2021</v>
      </c>
      <c r="C151" t="s">
        <v>161</v>
      </c>
      <c r="D151" t="s">
        <v>250</v>
      </c>
      <c r="E151">
        <v>7.9793000000000003E-2</v>
      </c>
    </row>
    <row r="152" spans="1:5" x14ac:dyDescent="0.25">
      <c r="A152" t="s">
        <v>8</v>
      </c>
      <c r="B152">
        <v>2021</v>
      </c>
      <c r="C152" t="s">
        <v>242</v>
      </c>
      <c r="D152" t="s">
        <v>243</v>
      </c>
      <c r="E152">
        <v>9.9263000000000004E-2</v>
      </c>
    </row>
    <row r="153" spans="1:5" x14ac:dyDescent="0.25">
      <c r="A153" t="s">
        <v>8</v>
      </c>
      <c r="B153">
        <v>2021</v>
      </c>
      <c r="C153" t="s">
        <v>242</v>
      </c>
      <c r="D153" t="s">
        <v>244</v>
      </c>
      <c r="E153">
        <v>0.44656400000000002</v>
      </c>
    </row>
    <row r="154" spans="1:5" x14ac:dyDescent="0.25">
      <c r="A154" t="s">
        <v>8</v>
      </c>
      <c r="B154">
        <v>2021</v>
      </c>
      <c r="C154" t="s">
        <v>242</v>
      </c>
      <c r="D154" t="s">
        <v>245</v>
      </c>
      <c r="E154">
        <v>0.181953</v>
      </c>
    </row>
    <row r="155" spans="1:5" x14ac:dyDescent="0.25">
      <c r="A155" t="s">
        <v>8</v>
      </c>
      <c r="B155">
        <v>2021</v>
      </c>
      <c r="C155" t="s">
        <v>242</v>
      </c>
      <c r="D155" t="s">
        <v>246</v>
      </c>
      <c r="E155">
        <v>0.18557599999999999</v>
      </c>
    </row>
    <row r="156" spans="1:5" x14ac:dyDescent="0.25">
      <c r="A156" t="s">
        <v>8</v>
      </c>
      <c r="B156">
        <v>2021</v>
      </c>
      <c r="C156" t="s">
        <v>242</v>
      </c>
      <c r="D156" t="s">
        <v>247</v>
      </c>
      <c r="E156">
        <v>5.3350000000000003E-3</v>
      </c>
    </row>
    <row r="157" spans="1:5" x14ac:dyDescent="0.25">
      <c r="A157" t="s">
        <v>8</v>
      </c>
      <c r="B157">
        <v>2021</v>
      </c>
      <c r="C157" t="s">
        <v>242</v>
      </c>
      <c r="D157" t="s">
        <v>248</v>
      </c>
      <c r="E157">
        <v>1.25E-3</v>
      </c>
    </row>
    <row r="158" spans="1:5" x14ac:dyDescent="0.25">
      <c r="A158" t="s">
        <v>8</v>
      </c>
      <c r="B158">
        <v>2021</v>
      </c>
      <c r="C158" t="s">
        <v>242</v>
      </c>
      <c r="D158" t="s">
        <v>249</v>
      </c>
      <c r="E158">
        <v>2.7799999999999998E-4</v>
      </c>
    </row>
    <row r="159" spans="1:5" x14ac:dyDescent="0.25">
      <c r="A159" t="s">
        <v>8</v>
      </c>
      <c r="B159">
        <v>2021</v>
      </c>
      <c r="C159" t="s">
        <v>242</v>
      </c>
      <c r="D159" t="s">
        <v>250</v>
      </c>
      <c r="E159">
        <v>7.9777000000000001E-2</v>
      </c>
    </row>
    <row r="160" spans="1:5" x14ac:dyDescent="0.25">
      <c r="A160" t="s">
        <v>8</v>
      </c>
      <c r="B160">
        <v>2021</v>
      </c>
      <c r="C160" t="s">
        <v>162</v>
      </c>
      <c r="D160" t="s">
        <v>243</v>
      </c>
      <c r="E160">
        <v>5.7275E-2</v>
      </c>
    </row>
    <row r="161" spans="1:5" x14ac:dyDescent="0.25">
      <c r="A161" t="s">
        <v>8</v>
      </c>
      <c r="B161">
        <v>2021</v>
      </c>
      <c r="C161" t="s">
        <v>162</v>
      </c>
      <c r="D161" t="s">
        <v>244</v>
      </c>
      <c r="E161">
        <v>0.52271199999999995</v>
      </c>
    </row>
    <row r="162" spans="1:5" x14ac:dyDescent="0.25">
      <c r="A162" t="s">
        <v>8</v>
      </c>
      <c r="B162">
        <v>2021</v>
      </c>
      <c r="C162" t="s">
        <v>162</v>
      </c>
      <c r="D162" t="s">
        <v>245</v>
      </c>
      <c r="E162">
        <v>0.20590600000000001</v>
      </c>
    </row>
    <row r="163" spans="1:5" x14ac:dyDescent="0.25">
      <c r="A163" t="s">
        <v>8</v>
      </c>
      <c r="B163">
        <v>2021</v>
      </c>
      <c r="C163" t="s">
        <v>162</v>
      </c>
      <c r="D163" t="s">
        <v>246</v>
      </c>
      <c r="E163">
        <v>0.13745199999999999</v>
      </c>
    </row>
    <row r="164" spans="1:5" x14ac:dyDescent="0.25">
      <c r="A164" t="s">
        <v>8</v>
      </c>
      <c r="B164">
        <v>2021</v>
      </c>
      <c r="C164" t="s">
        <v>162</v>
      </c>
      <c r="D164" t="s">
        <v>247</v>
      </c>
      <c r="E164">
        <v>4.0679999999999996E-3</v>
      </c>
    </row>
    <row r="165" spans="1:5" x14ac:dyDescent="0.25">
      <c r="A165" t="s">
        <v>8</v>
      </c>
      <c r="B165">
        <v>2021</v>
      </c>
      <c r="C165" t="s">
        <v>162</v>
      </c>
      <c r="D165" t="s">
        <v>248</v>
      </c>
      <c r="E165">
        <v>9.6299999999999999E-4</v>
      </c>
    </row>
    <row r="166" spans="1:5" x14ac:dyDescent="0.25">
      <c r="A166" t="s">
        <v>8</v>
      </c>
      <c r="B166">
        <v>2021</v>
      </c>
      <c r="C166" t="s">
        <v>162</v>
      </c>
      <c r="D166" t="s">
        <v>250</v>
      </c>
      <c r="E166">
        <v>7.1620000000000003E-2</v>
      </c>
    </row>
    <row r="167" spans="1:5" x14ac:dyDescent="0.25">
      <c r="A167" t="s">
        <v>8</v>
      </c>
      <c r="B167">
        <v>2022</v>
      </c>
      <c r="C167" t="s">
        <v>161</v>
      </c>
      <c r="D167" t="s">
        <v>243</v>
      </c>
      <c r="E167">
        <v>9.7498000000000001E-2</v>
      </c>
    </row>
    <row r="168" spans="1:5" x14ac:dyDescent="0.25">
      <c r="A168" t="s">
        <v>8</v>
      </c>
      <c r="B168">
        <v>2022</v>
      </c>
      <c r="C168" t="s">
        <v>161</v>
      </c>
      <c r="D168" t="s">
        <v>244</v>
      </c>
      <c r="E168">
        <v>0.40217700000000001</v>
      </c>
    </row>
    <row r="169" spans="1:5" x14ac:dyDescent="0.25">
      <c r="A169" t="s">
        <v>8</v>
      </c>
      <c r="B169">
        <v>2022</v>
      </c>
      <c r="C169" t="s">
        <v>161</v>
      </c>
      <c r="D169" t="s">
        <v>245</v>
      </c>
      <c r="E169">
        <v>0.18130099999999999</v>
      </c>
    </row>
    <row r="170" spans="1:5" x14ac:dyDescent="0.25">
      <c r="A170" t="s">
        <v>8</v>
      </c>
      <c r="B170">
        <v>2022</v>
      </c>
      <c r="C170" t="s">
        <v>161</v>
      </c>
      <c r="D170" t="s">
        <v>246</v>
      </c>
      <c r="E170">
        <v>0.18997</v>
      </c>
    </row>
    <row r="171" spans="1:5" x14ac:dyDescent="0.25">
      <c r="A171" t="s">
        <v>8</v>
      </c>
      <c r="B171">
        <v>2022</v>
      </c>
      <c r="C171" t="s">
        <v>161</v>
      </c>
      <c r="D171" t="s">
        <v>247</v>
      </c>
      <c r="E171">
        <v>6.1879999999999999E-3</v>
      </c>
    </row>
    <row r="172" spans="1:5" x14ac:dyDescent="0.25">
      <c r="A172" t="s">
        <v>8</v>
      </c>
      <c r="B172">
        <v>2022</v>
      </c>
      <c r="C172" t="s">
        <v>161</v>
      </c>
      <c r="D172" t="s">
        <v>248</v>
      </c>
      <c r="E172">
        <v>1.397E-3</v>
      </c>
    </row>
    <row r="173" spans="1:5" x14ac:dyDescent="0.25">
      <c r="A173" t="s">
        <v>8</v>
      </c>
      <c r="B173">
        <v>2022</v>
      </c>
      <c r="C173" t="s">
        <v>161</v>
      </c>
      <c r="D173" t="s">
        <v>249</v>
      </c>
      <c r="E173">
        <v>3.1716000000000001E-2</v>
      </c>
    </row>
    <row r="174" spans="1:5" x14ac:dyDescent="0.25">
      <c r="A174" t="s">
        <v>8</v>
      </c>
      <c r="B174">
        <v>2022</v>
      </c>
      <c r="C174" t="s">
        <v>161</v>
      </c>
      <c r="D174" t="s">
        <v>250</v>
      </c>
      <c r="E174">
        <v>8.9748999999999995E-2</v>
      </c>
    </row>
    <row r="175" spans="1:5" x14ac:dyDescent="0.25">
      <c r="A175" t="s">
        <v>8</v>
      </c>
      <c r="B175">
        <v>2022</v>
      </c>
      <c r="C175" t="s">
        <v>242</v>
      </c>
      <c r="D175" t="s">
        <v>243</v>
      </c>
      <c r="E175">
        <v>9.7447000000000006E-2</v>
      </c>
    </row>
    <row r="176" spans="1:5" x14ac:dyDescent="0.25">
      <c r="A176" t="s">
        <v>8</v>
      </c>
      <c r="B176">
        <v>2022</v>
      </c>
      <c r="C176" t="s">
        <v>242</v>
      </c>
      <c r="D176" t="s">
        <v>244</v>
      </c>
      <c r="E176">
        <v>0.40239799999999998</v>
      </c>
    </row>
    <row r="177" spans="1:5" x14ac:dyDescent="0.25">
      <c r="A177" t="s">
        <v>8</v>
      </c>
      <c r="B177">
        <v>2022</v>
      </c>
      <c r="C177" t="s">
        <v>242</v>
      </c>
      <c r="D177" t="s">
        <v>245</v>
      </c>
      <c r="E177">
        <v>0.18126300000000001</v>
      </c>
    </row>
    <row r="178" spans="1:5" x14ac:dyDescent="0.25">
      <c r="A178" t="s">
        <v>8</v>
      </c>
      <c r="B178">
        <v>2022</v>
      </c>
      <c r="C178" t="s">
        <v>242</v>
      </c>
      <c r="D178" t="s">
        <v>246</v>
      </c>
      <c r="E178">
        <v>0.189915</v>
      </c>
    </row>
    <row r="179" spans="1:5" x14ac:dyDescent="0.25">
      <c r="A179" t="s">
        <v>8</v>
      </c>
      <c r="B179">
        <v>2022</v>
      </c>
      <c r="C179" t="s">
        <v>242</v>
      </c>
      <c r="D179" t="s">
        <v>247</v>
      </c>
      <c r="E179">
        <v>6.1910000000000003E-3</v>
      </c>
    </row>
    <row r="180" spans="1:5" x14ac:dyDescent="0.25">
      <c r="A180" t="s">
        <v>8</v>
      </c>
      <c r="B180">
        <v>2022</v>
      </c>
      <c r="C180" t="s">
        <v>242</v>
      </c>
      <c r="D180" t="s">
        <v>248</v>
      </c>
      <c r="E180">
        <v>1.397E-3</v>
      </c>
    </row>
    <row r="181" spans="1:5" x14ac:dyDescent="0.25">
      <c r="A181" t="s">
        <v>8</v>
      </c>
      <c r="B181">
        <v>2022</v>
      </c>
      <c r="C181" t="s">
        <v>242</v>
      </c>
      <c r="D181" t="s">
        <v>249</v>
      </c>
      <c r="E181">
        <v>3.1668000000000002E-2</v>
      </c>
    </row>
    <row r="182" spans="1:5" x14ac:dyDescent="0.25">
      <c r="A182" t="s">
        <v>8</v>
      </c>
      <c r="B182">
        <v>2022</v>
      </c>
      <c r="C182" t="s">
        <v>242</v>
      </c>
      <c r="D182" t="s">
        <v>250</v>
      </c>
      <c r="E182">
        <v>8.9717000000000005E-2</v>
      </c>
    </row>
    <row r="183" spans="1:5" x14ac:dyDescent="0.25">
      <c r="A183" t="s">
        <v>8</v>
      </c>
      <c r="B183">
        <v>2022</v>
      </c>
      <c r="C183" t="s">
        <v>162</v>
      </c>
      <c r="D183" t="s">
        <v>243</v>
      </c>
      <c r="E183">
        <v>6.4199000000000006E-2</v>
      </c>
    </row>
    <row r="184" spans="1:5" x14ac:dyDescent="0.25">
      <c r="A184" t="s">
        <v>8</v>
      </c>
      <c r="B184">
        <v>2022</v>
      </c>
      <c r="C184" t="s">
        <v>162</v>
      </c>
      <c r="D184" t="s">
        <v>244</v>
      </c>
      <c r="E184">
        <v>0.54784999999999995</v>
      </c>
    </row>
    <row r="185" spans="1:5" x14ac:dyDescent="0.25">
      <c r="A185" t="s">
        <v>8</v>
      </c>
      <c r="B185">
        <v>2022</v>
      </c>
      <c r="C185" t="s">
        <v>162</v>
      </c>
      <c r="D185" t="s">
        <v>245</v>
      </c>
      <c r="E185">
        <v>0.15640499999999999</v>
      </c>
    </row>
    <row r="186" spans="1:5" x14ac:dyDescent="0.25">
      <c r="A186" t="s">
        <v>8</v>
      </c>
      <c r="B186">
        <v>2022</v>
      </c>
      <c r="C186" t="s">
        <v>162</v>
      </c>
      <c r="D186" t="s">
        <v>246</v>
      </c>
      <c r="E186">
        <v>0.153424</v>
      </c>
    </row>
    <row r="187" spans="1:5" x14ac:dyDescent="0.25">
      <c r="A187" t="s">
        <v>8</v>
      </c>
      <c r="B187">
        <v>2022</v>
      </c>
      <c r="C187" t="s">
        <v>162</v>
      </c>
      <c r="D187" t="s">
        <v>247</v>
      </c>
      <c r="E187">
        <v>7.6889999999999997E-3</v>
      </c>
    </row>
    <row r="188" spans="1:5" x14ac:dyDescent="0.25">
      <c r="A188" t="s">
        <v>8</v>
      </c>
      <c r="B188">
        <v>2022</v>
      </c>
      <c r="C188" t="s">
        <v>162</v>
      </c>
      <c r="D188" t="s">
        <v>248</v>
      </c>
      <c r="E188">
        <v>1.4779999999999999E-3</v>
      </c>
    </row>
    <row r="189" spans="1:5" x14ac:dyDescent="0.25">
      <c r="A189" t="s">
        <v>8</v>
      </c>
      <c r="B189">
        <v>2022</v>
      </c>
      <c r="C189" t="s">
        <v>162</v>
      </c>
      <c r="D189" t="s">
        <v>250</v>
      </c>
      <c r="E189">
        <v>6.8953E-2</v>
      </c>
    </row>
    <row r="190" spans="1:5" x14ac:dyDescent="0.25">
      <c r="A190" t="s">
        <v>8</v>
      </c>
      <c r="B190">
        <v>2023</v>
      </c>
      <c r="C190" t="s">
        <v>161</v>
      </c>
      <c r="D190" t="s">
        <v>243</v>
      </c>
      <c r="E190">
        <v>0.107945</v>
      </c>
    </row>
    <row r="191" spans="1:5" x14ac:dyDescent="0.25">
      <c r="A191" t="s">
        <v>8</v>
      </c>
      <c r="B191">
        <v>2023</v>
      </c>
      <c r="C191" t="s">
        <v>161</v>
      </c>
      <c r="D191" t="s">
        <v>244</v>
      </c>
      <c r="E191">
        <v>0.435838</v>
      </c>
    </row>
    <row r="192" spans="1:5" x14ac:dyDescent="0.25">
      <c r="A192" t="s">
        <v>8</v>
      </c>
      <c r="B192">
        <v>2023</v>
      </c>
      <c r="C192" t="s">
        <v>161</v>
      </c>
      <c r="D192" t="s">
        <v>245</v>
      </c>
      <c r="E192">
        <v>0.21835499999999999</v>
      </c>
    </row>
    <row r="193" spans="1:5" x14ac:dyDescent="0.25">
      <c r="A193" t="s">
        <v>8</v>
      </c>
      <c r="B193">
        <v>2023</v>
      </c>
      <c r="C193" t="s">
        <v>161</v>
      </c>
      <c r="D193" t="s">
        <v>246</v>
      </c>
      <c r="E193">
        <v>0.16603299999999999</v>
      </c>
    </row>
    <row r="194" spans="1:5" x14ac:dyDescent="0.25">
      <c r="A194" t="s">
        <v>8</v>
      </c>
      <c r="B194">
        <v>2023</v>
      </c>
      <c r="C194" t="s">
        <v>161</v>
      </c>
      <c r="D194" t="s">
        <v>247</v>
      </c>
      <c r="E194">
        <v>5.1929999999999997E-3</v>
      </c>
    </row>
    <row r="195" spans="1:5" x14ac:dyDescent="0.25">
      <c r="A195" t="s">
        <v>8</v>
      </c>
      <c r="B195">
        <v>2023</v>
      </c>
      <c r="C195" t="s">
        <v>161</v>
      </c>
      <c r="D195" t="s">
        <v>248</v>
      </c>
      <c r="E195">
        <v>9.4700000000000003E-4</v>
      </c>
    </row>
    <row r="196" spans="1:5" x14ac:dyDescent="0.25">
      <c r="A196" t="s">
        <v>8</v>
      </c>
      <c r="B196">
        <v>2023</v>
      </c>
      <c r="C196" t="s">
        <v>161</v>
      </c>
      <c r="D196" t="s">
        <v>249</v>
      </c>
      <c r="E196">
        <v>3.6499999999999998E-4</v>
      </c>
    </row>
    <row r="197" spans="1:5" x14ac:dyDescent="0.25">
      <c r="A197" t="s">
        <v>8</v>
      </c>
      <c r="B197">
        <v>2023</v>
      </c>
      <c r="C197" t="s">
        <v>161</v>
      </c>
      <c r="D197" t="s">
        <v>250</v>
      </c>
      <c r="E197">
        <v>6.5320000000000003E-2</v>
      </c>
    </row>
    <row r="198" spans="1:5" x14ac:dyDescent="0.25">
      <c r="A198" t="s">
        <v>8</v>
      </c>
      <c r="B198">
        <v>2023</v>
      </c>
      <c r="C198" t="s">
        <v>242</v>
      </c>
      <c r="D198" t="s">
        <v>243</v>
      </c>
      <c r="E198">
        <v>0.107822</v>
      </c>
    </row>
    <row r="199" spans="1:5" x14ac:dyDescent="0.25">
      <c r="A199" t="s">
        <v>8</v>
      </c>
      <c r="B199">
        <v>2023</v>
      </c>
      <c r="C199" t="s">
        <v>242</v>
      </c>
      <c r="D199" t="s">
        <v>244</v>
      </c>
      <c r="E199">
        <v>0.43592399999999998</v>
      </c>
    </row>
    <row r="200" spans="1:5" x14ac:dyDescent="0.25">
      <c r="A200" t="s">
        <v>8</v>
      </c>
      <c r="B200">
        <v>2023</v>
      </c>
      <c r="C200" t="s">
        <v>242</v>
      </c>
      <c r="D200" t="s">
        <v>245</v>
      </c>
      <c r="E200">
        <v>0.21826899999999999</v>
      </c>
    </row>
    <row r="201" spans="1:5" x14ac:dyDescent="0.25">
      <c r="A201" t="s">
        <v>8</v>
      </c>
      <c r="B201">
        <v>2023</v>
      </c>
      <c r="C201" t="s">
        <v>242</v>
      </c>
      <c r="D201" t="s">
        <v>246</v>
      </c>
      <c r="E201">
        <v>0.166129</v>
      </c>
    </row>
    <row r="202" spans="1:5" x14ac:dyDescent="0.25">
      <c r="A202" t="s">
        <v>8</v>
      </c>
      <c r="B202">
        <v>2023</v>
      </c>
      <c r="C202" t="s">
        <v>242</v>
      </c>
      <c r="D202" t="s">
        <v>247</v>
      </c>
      <c r="E202">
        <v>5.2100000000000002E-3</v>
      </c>
    </row>
    <row r="203" spans="1:5" x14ac:dyDescent="0.25">
      <c r="A203" t="s">
        <v>8</v>
      </c>
      <c r="B203">
        <v>2023</v>
      </c>
      <c r="C203" t="s">
        <v>242</v>
      </c>
      <c r="D203" t="s">
        <v>248</v>
      </c>
      <c r="E203">
        <v>9.4499999999999998E-4</v>
      </c>
    </row>
    <row r="204" spans="1:5" x14ac:dyDescent="0.25">
      <c r="A204" t="s">
        <v>8</v>
      </c>
      <c r="B204">
        <v>2023</v>
      </c>
      <c r="C204" t="s">
        <v>242</v>
      </c>
      <c r="D204" t="s">
        <v>249</v>
      </c>
      <c r="E204">
        <v>3.6400000000000001E-4</v>
      </c>
    </row>
    <row r="205" spans="1:5" x14ac:dyDescent="0.25">
      <c r="A205" t="s">
        <v>8</v>
      </c>
      <c r="B205">
        <v>2023</v>
      </c>
      <c r="C205" t="s">
        <v>242</v>
      </c>
      <c r="D205" t="s">
        <v>250</v>
      </c>
      <c r="E205">
        <v>6.5333000000000002E-2</v>
      </c>
    </row>
    <row r="206" spans="1:5" x14ac:dyDescent="0.25">
      <c r="A206" t="s">
        <v>8</v>
      </c>
      <c r="B206">
        <v>2023</v>
      </c>
      <c r="C206" t="s">
        <v>162</v>
      </c>
      <c r="D206" t="s">
        <v>243</v>
      </c>
      <c r="E206">
        <v>5.0509999999999999E-2</v>
      </c>
    </row>
    <row r="207" spans="1:5" x14ac:dyDescent="0.25">
      <c r="A207" t="s">
        <v>8</v>
      </c>
      <c r="B207">
        <v>2023</v>
      </c>
      <c r="C207" t="s">
        <v>162</v>
      </c>
      <c r="D207" t="s">
        <v>244</v>
      </c>
      <c r="E207">
        <v>0.47601700000000002</v>
      </c>
    </row>
    <row r="208" spans="1:5" x14ac:dyDescent="0.25">
      <c r="A208" t="s">
        <v>8</v>
      </c>
      <c r="B208">
        <v>2023</v>
      </c>
      <c r="C208" t="s">
        <v>162</v>
      </c>
      <c r="D208" t="s">
        <v>245</v>
      </c>
      <c r="E208">
        <v>0.178175</v>
      </c>
    </row>
    <row r="209" spans="1:5" x14ac:dyDescent="0.25">
      <c r="A209" t="s">
        <v>8</v>
      </c>
      <c r="B209">
        <v>2023</v>
      </c>
      <c r="C209" t="s">
        <v>162</v>
      </c>
      <c r="D209" t="s">
        <v>246</v>
      </c>
      <c r="E209">
        <v>0.21068300000000001</v>
      </c>
    </row>
    <row r="210" spans="1:5" x14ac:dyDescent="0.25">
      <c r="A210" t="s">
        <v>8</v>
      </c>
      <c r="B210">
        <v>2023</v>
      </c>
      <c r="C210" t="s">
        <v>162</v>
      </c>
      <c r="D210" t="s">
        <v>247</v>
      </c>
      <c r="E210">
        <v>1.3306999999999999E-2</v>
      </c>
    </row>
    <row r="211" spans="1:5" x14ac:dyDescent="0.25">
      <c r="A211" t="s">
        <v>8</v>
      </c>
      <c r="B211">
        <v>2023</v>
      </c>
      <c r="C211" t="s">
        <v>162</v>
      </c>
      <c r="D211" t="s">
        <v>250</v>
      </c>
      <c r="E211">
        <v>7.1306999999999995E-2</v>
      </c>
    </row>
    <row r="212" spans="1:5" x14ac:dyDescent="0.25">
      <c r="A212" t="s">
        <v>9</v>
      </c>
      <c r="B212">
        <v>2019</v>
      </c>
      <c r="C212" t="s">
        <v>161</v>
      </c>
      <c r="D212" t="s">
        <v>243</v>
      </c>
      <c r="E212">
        <v>2.1298000000000001E-2</v>
      </c>
    </row>
    <row r="213" spans="1:5" x14ac:dyDescent="0.25">
      <c r="A213" t="s">
        <v>9</v>
      </c>
      <c r="B213">
        <v>2019</v>
      </c>
      <c r="C213" t="s">
        <v>161</v>
      </c>
      <c r="D213" t="s">
        <v>244</v>
      </c>
      <c r="E213">
        <v>0.152644</v>
      </c>
    </row>
    <row r="214" spans="1:5" x14ac:dyDescent="0.25">
      <c r="A214" t="s">
        <v>9</v>
      </c>
      <c r="B214">
        <v>2019</v>
      </c>
      <c r="C214" t="s">
        <v>161</v>
      </c>
      <c r="D214" t="s">
        <v>245</v>
      </c>
      <c r="E214">
        <v>0.19803000000000001</v>
      </c>
    </row>
    <row r="215" spans="1:5" x14ac:dyDescent="0.25">
      <c r="A215" t="s">
        <v>9</v>
      </c>
      <c r="B215">
        <v>2019</v>
      </c>
      <c r="C215" t="s">
        <v>161</v>
      </c>
      <c r="D215" t="s">
        <v>246</v>
      </c>
      <c r="E215">
        <v>0.51314000000000004</v>
      </c>
    </row>
    <row r="216" spans="1:5" x14ac:dyDescent="0.25">
      <c r="A216" t="s">
        <v>9</v>
      </c>
      <c r="B216">
        <v>2019</v>
      </c>
      <c r="C216" t="s">
        <v>161</v>
      </c>
      <c r="D216" t="s">
        <v>247</v>
      </c>
      <c r="E216">
        <v>1.4649000000000001E-2</v>
      </c>
    </row>
    <row r="217" spans="1:5" x14ac:dyDescent="0.25">
      <c r="A217" t="s">
        <v>9</v>
      </c>
      <c r="B217">
        <v>2019</v>
      </c>
      <c r="C217" t="s">
        <v>161</v>
      </c>
      <c r="D217" t="s">
        <v>248</v>
      </c>
      <c r="E217">
        <v>4.8840000000000003E-3</v>
      </c>
    </row>
    <row r="218" spans="1:5" x14ac:dyDescent="0.25">
      <c r="A218" t="s">
        <v>9</v>
      </c>
      <c r="B218">
        <v>2019</v>
      </c>
      <c r="C218" t="s">
        <v>161</v>
      </c>
      <c r="D218" t="s">
        <v>249</v>
      </c>
      <c r="E218">
        <v>2.0999999999999999E-5</v>
      </c>
    </row>
    <row r="219" spans="1:5" x14ac:dyDescent="0.25">
      <c r="A219" t="s">
        <v>9</v>
      </c>
      <c r="B219">
        <v>2019</v>
      </c>
      <c r="C219" t="s">
        <v>161</v>
      </c>
      <c r="D219" t="s">
        <v>250</v>
      </c>
      <c r="E219">
        <v>9.5329999999999998E-2</v>
      </c>
    </row>
    <row r="220" spans="1:5" x14ac:dyDescent="0.25">
      <c r="A220" t="s">
        <v>9</v>
      </c>
      <c r="B220">
        <v>2019</v>
      </c>
      <c r="C220" t="s">
        <v>242</v>
      </c>
      <c r="D220" t="s">
        <v>243</v>
      </c>
      <c r="E220">
        <v>2.5701999999999999E-2</v>
      </c>
    </row>
    <row r="221" spans="1:5" x14ac:dyDescent="0.25">
      <c r="A221" t="s">
        <v>9</v>
      </c>
      <c r="B221">
        <v>2019</v>
      </c>
      <c r="C221" t="s">
        <v>242</v>
      </c>
      <c r="D221" t="s">
        <v>244</v>
      </c>
      <c r="E221">
        <v>0.147839</v>
      </c>
    </row>
    <row r="222" spans="1:5" x14ac:dyDescent="0.25">
      <c r="A222" t="s">
        <v>9</v>
      </c>
      <c r="B222">
        <v>2019</v>
      </c>
      <c r="C222" t="s">
        <v>242</v>
      </c>
      <c r="D222" t="s">
        <v>245</v>
      </c>
      <c r="E222">
        <v>0.195185</v>
      </c>
    </row>
    <row r="223" spans="1:5" x14ac:dyDescent="0.25">
      <c r="A223" t="s">
        <v>9</v>
      </c>
      <c r="B223">
        <v>2019</v>
      </c>
      <c r="C223" t="s">
        <v>242</v>
      </c>
      <c r="D223" t="s">
        <v>246</v>
      </c>
      <c r="E223">
        <v>0.51371199999999995</v>
      </c>
    </row>
    <row r="224" spans="1:5" x14ac:dyDescent="0.25">
      <c r="A224" t="s">
        <v>9</v>
      </c>
      <c r="B224">
        <v>2019</v>
      </c>
      <c r="C224" t="s">
        <v>242</v>
      </c>
      <c r="D224" t="s">
        <v>247</v>
      </c>
      <c r="E224">
        <v>1.4187999999999999E-2</v>
      </c>
    </row>
    <row r="225" spans="1:5" x14ac:dyDescent="0.25">
      <c r="A225" t="s">
        <v>9</v>
      </c>
      <c r="B225">
        <v>2019</v>
      </c>
      <c r="C225" t="s">
        <v>242</v>
      </c>
      <c r="D225" t="s">
        <v>248</v>
      </c>
      <c r="E225">
        <v>4.7299999999999998E-3</v>
      </c>
    </row>
    <row r="226" spans="1:5" x14ac:dyDescent="0.25">
      <c r="A226" t="s">
        <v>9</v>
      </c>
      <c r="B226">
        <v>2019</v>
      </c>
      <c r="C226" t="s">
        <v>242</v>
      </c>
      <c r="D226" t="s">
        <v>249</v>
      </c>
      <c r="E226">
        <v>3.4529999999999999E-3</v>
      </c>
    </row>
    <row r="227" spans="1:5" x14ac:dyDescent="0.25">
      <c r="A227" t="s">
        <v>9</v>
      </c>
      <c r="B227">
        <v>2019</v>
      </c>
      <c r="C227" t="s">
        <v>242</v>
      </c>
      <c r="D227" t="s">
        <v>250</v>
      </c>
      <c r="E227">
        <v>9.5186000000000007E-2</v>
      </c>
    </row>
    <row r="228" spans="1:5" x14ac:dyDescent="0.25">
      <c r="A228" t="s">
        <v>9</v>
      </c>
      <c r="B228">
        <v>2019</v>
      </c>
      <c r="C228" t="s">
        <v>162</v>
      </c>
      <c r="D228" t="s">
        <v>243</v>
      </c>
      <c r="E228">
        <v>0.16123299999999999</v>
      </c>
    </row>
    <row r="229" spans="1:5" x14ac:dyDescent="0.25">
      <c r="A229" t="s">
        <v>9</v>
      </c>
      <c r="B229">
        <v>2019</v>
      </c>
      <c r="C229" t="s">
        <v>162</v>
      </c>
      <c r="D229" t="s">
        <v>245</v>
      </c>
      <c r="E229">
        <v>0.107644</v>
      </c>
    </row>
    <row r="230" spans="1:5" x14ac:dyDescent="0.25">
      <c r="A230" t="s">
        <v>9</v>
      </c>
      <c r="B230">
        <v>2019</v>
      </c>
      <c r="C230" t="s">
        <v>162</v>
      </c>
      <c r="D230" t="s">
        <v>246</v>
      </c>
      <c r="E230">
        <v>0.53131700000000004</v>
      </c>
    </row>
    <row r="231" spans="1:5" x14ac:dyDescent="0.25">
      <c r="A231" t="s">
        <v>9</v>
      </c>
      <c r="B231">
        <v>2019</v>
      </c>
      <c r="C231" t="s">
        <v>162</v>
      </c>
      <c r="D231" t="s">
        <v>249</v>
      </c>
      <c r="E231">
        <v>0.10906299999999999</v>
      </c>
    </row>
    <row r="232" spans="1:5" x14ac:dyDescent="0.25">
      <c r="A232" t="s">
        <v>9</v>
      </c>
      <c r="B232">
        <v>2019</v>
      </c>
      <c r="C232" t="s">
        <v>162</v>
      </c>
      <c r="D232" t="s">
        <v>250</v>
      </c>
      <c r="E232">
        <v>9.0741000000000002E-2</v>
      </c>
    </row>
    <row r="233" spans="1:5" x14ac:dyDescent="0.25">
      <c r="A233" t="s">
        <v>9</v>
      </c>
      <c r="B233">
        <v>2020</v>
      </c>
      <c r="C233" t="s">
        <v>161</v>
      </c>
      <c r="D233" t="s">
        <v>243</v>
      </c>
      <c r="E233">
        <v>3.1830999999999998E-2</v>
      </c>
    </row>
    <row r="234" spans="1:5" x14ac:dyDescent="0.25">
      <c r="A234" t="s">
        <v>9</v>
      </c>
      <c r="B234">
        <v>2020</v>
      </c>
      <c r="C234" t="s">
        <v>161</v>
      </c>
      <c r="D234" t="s">
        <v>244</v>
      </c>
      <c r="E234">
        <v>0.155468</v>
      </c>
    </row>
    <row r="235" spans="1:5" x14ac:dyDescent="0.25">
      <c r="A235" t="s">
        <v>9</v>
      </c>
      <c r="B235">
        <v>2020</v>
      </c>
      <c r="C235" t="s">
        <v>161</v>
      </c>
      <c r="D235" t="s">
        <v>245</v>
      </c>
      <c r="E235">
        <v>0.20687800000000001</v>
      </c>
    </row>
    <row r="236" spans="1:5" x14ac:dyDescent="0.25">
      <c r="A236" t="s">
        <v>9</v>
      </c>
      <c r="B236">
        <v>2020</v>
      </c>
      <c r="C236" t="s">
        <v>161</v>
      </c>
      <c r="D236" t="s">
        <v>246</v>
      </c>
      <c r="E236">
        <v>0.48455700000000002</v>
      </c>
    </row>
    <row r="237" spans="1:5" x14ac:dyDescent="0.25">
      <c r="A237" t="s">
        <v>9</v>
      </c>
      <c r="B237">
        <v>2020</v>
      </c>
      <c r="C237" t="s">
        <v>161</v>
      </c>
      <c r="D237" t="s">
        <v>247</v>
      </c>
      <c r="E237">
        <v>1.8438E-2</v>
      </c>
    </row>
    <row r="238" spans="1:5" x14ac:dyDescent="0.25">
      <c r="A238" t="s">
        <v>9</v>
      </c>
      <c r="B238">
        <v>2020</v>
      </c>
      <c r="C238" t="s">
        <v>161</v>
      </c>
      <c r="D238" t="s">
        <v>248</v>
      </c>
      <c r="E238">
        <v>2.594E-3</v>
      </c>
    </row>
    <row r="239" spans="1:5" x14ac:dyDescent="0.25">
      <c r="A239" t="s">
        <v>9</v>
      </c>
      <c r="B239">
        <v>2020</v>
      </c>
      <c r="C239" t="s">
        <v>161</v>
      </c>
      <c r="D239" t="s">
        <v>249</v>
      </c>
      <c r="E239">
        <v>5.1999999999999997E-5</v>
      </c>
    </row>
    <row r="240" spans="1:5" x14ac:dyDescent="0.25">
      <c r="A240" t="s">
        <v>9</v>
      </c>
      <c r="B240">
        <v>2020</v>
      </c>
      <c r="C240" t="s">
        <v>161</v>
      </c>
      <c r="D240" t="s">
        <v>250</v>
      </c>
      <c r="E240">
        <v>0.100178</v>
      </c>
    </row>
    <row r="241" spans="1:5" x14ac:dyDescent="0.25">
      <c r="A241" t="s">
        <v>9</v>
      </c>
      <c r="B241">
        <v>2020</v>
      </c>
      <c r="C241" t="s">
        <v>242</v>
      </c>
      <c r="D241" t="s">
        <v>243</v>
      </c>
      <c r="E241">
        <v>3.5167999999999998E-2</v>
      </c>
    </row>
    <row r="242" spans="1:5" x14ac:dyDescent="0.25">
      <c r="A242" t="s">
        <v>9</v>
      </c>
      <c r="B242">
        <v>2020</v>
      </c>
      <c r="C242" t="s">
        <v>242</v>
      </c>
      <c r="D242" t="s">
        <v>244</v>
      </c>
      <c r="E242">
        <v>0.15112900000000001</v>
      </c>
    </row>
    <row r="243" spans="1:5" x14ac:dyDescent="0.25">
      <c r="A243" t="s">
        <v>9</v>
      </c>
      <c r="B243">
        <v>2020</v>
      </c>
      <c r="C243" t="s">
        <v>242</v>
      </c>
      <c r="D243" t="s">
        <v>245</v>
      </c>
      <c r="E243">
        <v>0.20391100000000001</v>
      </c>
    </row>
    <row r="244" spans="1:5" x14ac:dyDescent="0.25">
      <c r="A244" t="s">
        <v>9</v>
      </c>
      <c r="B244">
        <v>2020</v>
      </c>
      <c r="C244" t="s">
        <v>242</v>
      </c>
      <c r="D244" t="s">
        <v>246</v>
      </c>
      <c r="E244">
        <v>0.485842</v>
      </c>
    </row>
    <row r="245" spans="1:5" x14ac:dyDescent="0.25">
      <c r="A245" t="s">
        <v>9</v>
      </c>
      <c r="B245">
        <v>2020</v>
      </c>
      <c r="C245" t="s">
        <v>242</v>
      </c>
      <c r="D245" t="s">
        <v>247</v>
      </c>
      <c r="E245">
        <v>1.7923000000000001E-2</v>
      </c>
    </row>
    <row r="246" spans="1:5" x14ac:dyDescent="0.25">
      <c r="A246" t="s">
        <v>9</v>
      </c>
      <c r="B246">
        <v>2020</v>
      </c>
      <c r="C246" t="s">
        <v>242</v>
      </c>
      <c r="D246" t="s">
        <v>248</v>
      </c>
      <c r="E246">
        <v>2.5209999999999998E-3</v>
      </c>
    </row>
    <row r="247" spans="1:5" x14ac:dyDescent="0.25">
      <c r="A247" t="s">
        <v>9</v>
      </c>
      <c r="B247">
        <v>2020</v>
      </c>
      <c r="C247" t="s">
        <v>242</v>
      </c>
      <c r="D247" t="s">
        <v>249</v>
      </c>
      <c r="E247">
        <v>3.398E-3</v>
      </c>
    </row>
    <row r="248" spans="1:5" x14ac:dyDescent="0.25">
      <c r="A248" t="s">
        <v>9</v>
      </c>
      <c r="B248">
        <v>2020</v>
      </c>
      <c r="C248" t="s">
        <v>242</v>
      </c>
      <c r="D248" t="s">
        <v>250</v>
      </c>
      <c r="E248">
        <v>0.100104</v>
      </c>
    </row>
    <row r="249" spans="1:5" x14ac:dyDescent="0.25">
      <c r="A249" t="s">
        <v>9</v>
      </c>
      <c r="B249">
        <v>2020</v>
      </c>
      <c r="C249" t="s">
        <v>162</v>
      </c>
      <c r="D249" t="s">
        <v>243</v>
      </c>
      <c r="E249">
        <v>0.15138499999999999</v>
      </c>
    </row>
    <row r="250" spans="1:5" x14ac:dyDescent="0.25">
      <c r="A250" t="s">
        <v>9</v>
      </c>
      <c r="B250">
        <v>2020</v>
      </c>
      <c r="C250" t="s">
        <v>162</v>
      </c>
      <c r="D250" t="s">
        <v>245</v>
      </c>
      <c r="E250">
        <v>0.100565</v>
      </c>
    </row>
    <row r="251" spans="1:5" x14ac:dyDescent="0.25">
      <c r="A251" t="s">
        <v>9</v>
      </c>
      <c r="B251">
        <v>2020</v>
      </c>
      <c r="C251" t="s">
        <v>162</v>
      </c>
      <c r="D251" t="s">
        <v>246</v>
      </c>
      <c r="E251">
        <v>0.53059000000000001</v>
      </c>
    </row>
    <row r="252" spans="1:5" x14ac:dyDescent="0.25">
      <c r="A252" t="s">
        <v>9</v>
      </c>
      <c r="B252">
        <v>2020</v>
      </c>
      <c r="C252" t="s">
        <v>162</v>
      </c>
      <c r="D252" t="s">
        <v>249</v>
      </c>
      <c r="E252">
        <v>0.119919</v>
      </c>
    </row>
    <row r="253" spans="1:5" x14ac:dyDescent="0.25">
      <c r="A253" t="s">
        <v>9</v>
      </c>
      <c r="B253">
        <v>2020</v>
      </c>
      <c r="C253" t="s">
        <v>162</v>
      </c>
      <c r="D253" t="s">
        <v>250</v>
      </c>
      <c r="E253">
        <v>9.7539000000000001E-2</v>
      </c>
    </row>
    <row r="254" spans="1:5" x14ac:dyDescent="0.25">
      <c r="A254" t="s">
        <v>9</v>
      </c>
      <c r="B254">
        <v>2021</v>
      </c>
      <c r="C254" t="s">
        <v>161</v>
      </c>
      <c r="D254" t="s">
        <v>243</v>
      </c>
      <c r="E254">
        <v>2.3005999999999999E-2</v>
      </c>
    </row>
    <row r="255" spans="1:5" x14ac:dyDescent="0.25">
      <c r="A255" t="s">
        <v>9</v>
      </c>
      <c r="B255">
        <v>2021</v>
      </c>
      <c r="C255" t="s">
        <v>161</v>
      </c>
      <c r="D255" t="s">
        <v>244</v>
      </c>
      <c r="E255">
        <v>0.165324</v>
      </c>
    </row>
    <row r="256" spans="1:5" x14ac:dyDescent="0.25">
      <c r="A256" t="s">
        <v>9</v>
      </c>
      <c r="B256">
        <v>2021</v>
      </c>
      <c r="C256" t="s">
        <v>161</v>
      </c>
      <c r="D256" t="s">
        <v>245</v>
      </c>
      <c r="E256">
        <v>0.15188099999999999</v>
      </c>
    </row>
    <row r="257" spans="1:5" x14ac:dyDescent="0.25">
      <c r="A257" t="s">
        <v>9</v>
      </c>
      <c r="B257">
        <v>2021</v>
      </c>
      <c r="C257" t="s">
        <v>161</v>
      </c>
      <c r="D257" t="s">
        <v>246</v>
      </c>
      <c r="E257">
        <v>0.496728</v>
      </c>
    </row>
    <row r="258" spans="1:5" x14ac:dyDescent="0.25">
      <c r="A258" t="s">
        <v>9</v>
      </c>
      <c r="B258">
        <v>2021</v>
      </c>
      <c r="C258" t="s">
        <v>161</v>
      </c>
      <c r="D258" t="s">
        <v>247</v>
      </c>
      <c r="E258">
        <v>2.8121E-2</v>
      </c>
    </row>
    <row r="259" spans="1:5" x14ac:dyDescent="0.25">
      <c r="A259" t="s">
        <v>9</v>
      </c>
      <c r="B259">
        <v>2021</v>
      </c>
      <c r="C259" t="s">
        <v>161</v>
      </c>
      <c r="D259" t="s">
        <v>248</v>
      </c>
      <c r="E259">
        <v>1.629E-3</v>
      </c>
    </row>
    <row r="260" spans="1:5" x14ac:dyDescent="0.25">
      <c r="A260" t="s">
        <v>9</v>
      </c>
      <c r="B260">
        <v>2021</v>
      </c>
      <c r="C260" t="s">
        <v>161</v>
      </c>
      <c r="D260" t="s">
        <v>249</v>
      </c>
      <c r="E260">
        <v>6.7999999999999999E-5</v>
      </c>
    </row>
    <row r="261" spans="1:5" x14ac:dyDescent="0.25">
      <c r="A261" t="s">
        <v>9</v>
      </c>
      <c r="B261">
        <v>2021</v>
      </c>
      <c r="C261" t="s">
        <v>161</v>
      </c>
      <c r="D261" t="s">
        <v>250</v>
      </c>
      <c r="E261">
        <v>0.13324</v>
      </c>
    </row>
    <row r="262" spans="1:5" x14ac:dyDescent="0.25">
      <c r="A262" t="s">
        <v>9</v>
      </c>
      <c r="B262">
        <v>2021</v>
      </c>
      <c r="C262" t="s">
        <v>242</v>
      </c>
      <c r="D262" t="s">
        <v>243</v>
      </c>
      <c r="E262">
        <v>2.6757E-2</v>
      </c>
    </row>
    <row r="263" spans="1:5" x14ac:dyDescent="0.25">
      <c r="A263" t="s">
        <v>9</v>
      </c>
      <c r="B263">
        <v>2021</v>
      </c>
      <c r="C263" t="s">
        <v>242</v>
      </c>
      <c r="D263" t="s">
        <v>244</v>
      </c>
      <c r="E263">
        <v>0.16173599999999999</v>
      </c>
    </row>
    <row r="264" spans="1:5" x14ac:dyDescent="0.25">
      <c r="A264" t="s">
        <v>9</v>
      </c>
      <c r="B264">
        <v>2021</v>
      </c>
      <c r="C264" t="s">
        <v>242</v>
      </c>
      <c r="D264" t="s">
        <v>245</v>
      </c>
      <c r="E264">
        <v>0.151116</v>
      </c>
    </row>
    <row r="265" spans="1:5" x14ac:dyDescent="0.25">
      <c r="A265" t="s">
        <v>9</v>
      </c>
      <c r="B265">
        <v>2021</v>
      </c>
      <c r="C265" t="s">
        <v>242</v>
      </c>
      <c r="D265" t="s">
        <v>246</v>
      </c>
      <c r="E265">
        <v>0.49840800000000002</v>
      </c>
    </row>
    <row r="266" spans="1:5" x14ac:dyDescent="0.25">
      <c r="A266" t="s">
        <v>9</v>
      </c>
      <c r="B266">
        <v>2021</v>
      </c>
      <c r="C266" t="s">
        <v>242</v>
      </c>
      <c r="D266" t="s">
        <v>247</v>
      </c>
      <c r="E266">
        <v>2.7511000000000001E-2</v>
      </c>
    </row>
    <row r="267" spans="1:5" x14ac:dyDescent="0.25">
      <c r="A267" t="s">
        <v>9</v>
      </c>
      <c r="B267">
        <v>2021</v>
      </c>
      <c r="C267" t="s">
        <v>242</v>
      </c>
      <c r="D267" t="s">
        <v>248</v>
      </c>
      <c r="E267">
        <v>1.5939999999999999E-3</v>
      </c>
    </row>
    <row r="268" spans="1:5" x14ac:dyDescent="0.25">
      <c r="A268" t="s">
        <v>9</v>
      </c>
      <c r="B268">
        <v>2021</v>
      </c>
      <c r="C268" t="s">
        <v>242</v>
      </c>
      <c r="D268" t="s">
        <v>249</v>
      </c>
      <c r="E268">
        <v>2.8119999999999998E-3</v>
      </c>
    </row>
    <row r="269" spans="1:5" x14ac:dyDescent="0.25">
      <c r="A269" t="s">
        <v>9</v>
      </c>
      <c r="B269">
        <v>2021</v>
      </c>
      <c r="C269" t="s">
        <v>242</v>
      </c>
      <c r="D269" t="s">
        <v>250</v>
      </c>
      <c r="E269">
        <v>0.13006300000000001</v>
      </c>
    </row>
    <row r="270" spans="1:5" x14ac:dyDescent="0.25">
      <c r="A270" t="s">
        <v>9</v>
      </c>
      <c r="B270">
        <v>2021</v>
      </c>
      <c r="C270" t="s">
        <v>162</v>
      </c>
      <c r="D270" t="s">
        <v>243</v>
      </c>
      <c r="E270">
        <v>0.190828</v>
      </c>
    </row>
    <row r="271" spans="1:5" x14ac:dyDescent="0.25">
      <c r="A271" t="s">
        <v>9</v>
      </c>
      <c r="B271">
        <v>2021</v>
      </c>
      <c r="C271" t="s">
        <v>162</v>
      </c>
      <c r="D271" t="s">
        <v>245</v>
      </c>
      <c r="E271">
        <v>0.11364100000000001</v>
      </c>
    </row>
    <row r="272" spans="1:5" x14ac:dyDescent="0.25">
      <c r="A272" t="s">
        <v>9</v>
      </c>
      <c r="B272">
        <v>2021</v>
      </c>
      <c r="C272" t="s">
        <v>162</v>
      </c>
      <c r="D272" t="s">
        <v>246</v>
      </c>
      <c r="E272">
        <v>0.55942700000000001</v>
      </c>
    </row>
    <row r="273" spans="1:5" x14ac:dyDescent="0.25">
      <c r="A273" t="s">
        <v>9</v>
      </c>
      <c r="B273">
        <v>2021</v>
      </c>
      <c r="C273" t="s">
        <v>162</v>
      </c>
      <c r="D273" t="s">
        <v>249</v>
      </c>
      <c r="E273">
        <v>0.123261</v>
      </c>
    </row>
    <row r="274" spans="1:5" x14ac:dyDescent="0.25">
      <c r="A274" t="s">
        <v>9</v>
      </c>
      <c r="B274">
        <v>2021</v>
      </c>
      <c r="C274" t="s">
        <v>162</v>
      </c>
      <c r="D274" t="s">
        <v>250</v>
      </c>
      <c r="E274">
        <v>1.2840000000000001E-2</v>
      </c>
    </row>
    <row r="275" spans="1:5" x14ac:dyDescent="0.25">
      <c r="A275" t="s">
        <v>9</v>
      </c>
      <c r="B275">
        <v>2022</v>
      </c>
      <c r="C275" t="s">
        <v>161</v>
      </c>
      <c r="D275" t="s">
        <v>243</v>
      </c>
      <c r="E275">
        <v>2.9229999999999999E-2</v>
      </c>
    </row>
    <row r="276" spans="1:5" x14ac:dyDescent="0.25">
      <c r="A276" t="s">
        <v>9</v>
      </c>
      <c r="B276">
        <v>2022</v>
      </c>
      <c r="C276" t="s">
        <v>161</v>
      </c>
      <c r="D276" t="s">
        <v>244</v>
      </c>
      <c r="E276">
        <v>0.24149599999999999</v>
      </c>
    </row>
    <row r="277" spans="1:5" x14ac:dyDescent="0.25">
      <c r="A277" t="s">
        <v>9</v>
      </c>
      <c r="B277">
        <v>2022</v>
      </c>
      <c r="C277" t="s">
        <v>161</v>
      </c>
      <c r="D277" t="s">
        <v>245</v>
      </c>
      <c r="E277">
        <v>0.19342000000000001</v>
      </c>
    </row>
    <row r="278" spans="1:5" x14ac:dyDescent="0.25">
      <c r="A278" t="s">
        <v>9</v>
      </c>
      <c r="B278">
        <v>2022</v>
      </c>
      <c r="C278" t="s">
        <v>161</v>
      </c>
      <c r="D278" t="s">
        <v>246</v>
      </c>
      <c r="E278">
        <v>0.48995699999999998</v>
      </c>
    </row>
    <row r="279" spans="1:5" x14ac:dyDescent="0.25">
      <c r="A279" t="s">
        <v>9</v>
      </c>
      <c r="B279">
        <v>2022</v>
      </c>
      <c r="C279" t="s">
        <v>161</v>
      </c>
      <c r="D279" t="s">
        <v>247</v>
      </c>
      <c r="E279">
        <v>1.9369000000000001E-2</v>
      </c>
    </row>
    <row r="280" spans="1:5" x14ac:dyDescent="0.25">
      <c r="A280" t="s">
        <v>9</v>
      </c>
      <c r="B280">
        <v>2022</v>
      </c>
      <c r="C280" t="s">
        <v>161</v>
      </c>
      <c r="D280" t="s">
        <v>248</v>
      </c>
      <c r="E280">
        <v>2.3159999999999999E-3</v>
      </c>
    </row>
    <row r="281" spans="1:5" x14ac:dyDescent="0.25">
      <c r="A281" t="s">
        <v>9</v>
      </c>
      <c r="B281">
        <v>2022</v>
      </c>
      <c r="C281" t="s">
        <v>161</v>
      </c>
      <c r="D281" t="s">
        <v>249</v>
      </c>
      <c r="E281">
        <v>6.0000000000000002E-5</v>
      </c>
    </row>
    <row r="282" spans="1:5" x14ac:dyDescent="0.25">
      <c r="A282" t="s">
        <v>9</v>
      </c>
      <c r="B282">
        <v>2022</v>
      </c>
      <c r="C282" t="s">
        <v>161</v>
      </c>
      <c r="D282" t="s">
        <v>250</v>
      </c>
      <c r="E282">
        <v>2.4147999999999999E-2</v>
      </c>
    </row>
    <row r="283" spans="1:5" x14ac:dyDescent="0.25">
      <c r="A283" t="s">
        <v>9</v>
      </c>
      <c r="B283">
        <v>2022</v>
      </c>
      <c r="C283" t="s">
        <v>242</v>
      </c>
      <c r="D283" t="s">
        <v>243</v>
      </c>
      <c r="E283">
        <v>3.542E-2</v>
      </c>
    </row>
    <row r="284" spans="1:5" x14ac:dyDescent="0.25">
      <c r="A284" t="s">
        <v>9</v>
      </c>
      <c r="B284">
        <v>2022</v>
      </c>
      <c r="C284" t="s">
        <v>242</v>
      </c>
      <c r="D284" t="s">
        <v>244</v>
      </c>
      <c r="E284">
        <v>0.235152</v>
      </c>
    </row>
    <row r="285" spans="1:5" x14ac:dyDescent="0.25">
      <c r="A285" t="s">
        <v>9</v>
      </c>
      <c r="B285">
        <v>2022</v>
      </c>
      <c r="C285" t="s">
        <v>242</v>
      </c>
      <c r="D285" t="s">
        <v>245</v>
      </c>
      <c r="E285">
        <v>0.190305</v>
      </c>
    </row>
    <row r="286" spans="1:5" x14ac:dyDescent="0.25">
      <c r="A286" t="s">
        <v>9</v>
      </c>
      <c r="B286">
        <v>2022</v>
      </c>
      <c r="C286" t="s">
        <v>242</v>
      </c>
      <c r="D286" t="s">
        <v>246</v>
      </c>
      <c r="E286">
        <v>0.487404</v>
      </c>
    </row>
    <row r="287" spans="1:5" x14ac:dyDescent="0.25">
      <c r="A287" t="s">
        <v>9</v>
      </c>
      <c r="B287">
        <v>2022</v>
      </c>
      <c r="C287" t="s">
        <v>242</v>
      </c>
      <c r="D287" t="s">
        <v>247</v>
      </c>
      <c r="E287">
        <v>1.8859999999999998E-2</v>
      </c>
    </row>
    <row r="288" spans="1:5" x14ac:dyDescent="0.25">
      <c r="A288" t="s">
        <v>9</v>
      </c>
      <c r="B288">
        <v>2022</v>
      </c>
      <c r="C288" t="s">
        <v>242</v>
      </c>
      <c r="D288" t="s">
        <v>248</v>
      </c>
      <c r="E288">
        <v>2.2550000000000001E-3</v>
      </c>
    </row>
    <row r="289" spans="1:5" x14ac:dyDescent="0.25">
      <c r="A289" t="s">
        <v>9</v>
      </c>
      <c r="B289">
        <v>2022</v>
      </c>
      <c r="C289" t="s">
        <v>242</v>
      </c>
      <c r="D289" t="s">
        <v>249</v>
      </c>
      <c r="E289">
        <v>2.1570000000000001E-3</v>
      </c>
    </row>
    <row r="290" spans="1:5" x14ac:dyDescent="0.25">
      <c r="A290" t="s">
        <v>9</v>
      </c>
      <c r="B290">
        <v>2022</v>
      </c>
      <c r="C290" t="s">
        <v>242</v>
      </c>
      <c r="D290" t="s">
        <v>250</v>
      </c>
      <c r="E290">
        <v>2.8441999999999999E-2</v>
      </c>
    </row>
    <row r="291" spans="1:5" x14ac:dyDescent="0.25">
      <c r="A291" t="s">
        <v>9</v>
      </c>
      <c r="B291">
        <v>2022</v>
      </c>
      <c r="C291" t="s">
        <v>162</v>
      </c>
      <c r="D291" t="s">
        <v>243</v>
      </c>
      <c r="E291">
        <v>0.26486700000000002</v>
      </c>
    </row>
    <row r="292" spans="1:5" x14ac:dyDescent="0.25">
      <c r="A292" t="s">
        <v>9</v>
      </c>
      <c r="B292">
        <v>2022</v>
      </c>
      <c r="C292" t="s">
        <v>162</v>
      </c>
      <c r="D292" t="s">
        <v>245</v>
      </c>
      <c r="E292">
        <v>7.4860999999999997E-2</v>
      </c>
    </row>
    <row r="293" spans="1:5" x14ac:dyDescent="0.25">
      <c r="A293" t="s">
        <v>9</v>
      </c>
      <c r="B293">
        <v>2022</v>
      </c>
      <c r="C293" t="s">
        <v>162</v>
      </c>
      <c r="D293" t="s">
        <v>246</v>
      </c>
      <c r="E293">
        <v>0.39277899999999999</v>
      </c>
    </row>
    <row r="294" spans="1:5" x14ac:dyDescent="0.25">
      <c r="A294" t="s">
        <v>9</v>
      </c>
      <c r="B294">
        <v>2022</v>
      </c>
      <c r="C294" t="s">
        <v>162</v>
      </c>
      <c r="D294" t="s">
        <v>249</v>
      </c>
      <c r="E294">
        <v>7.9880999999999994E-2</v>
      </c>
    </row>
    <row r="295" spans="1:5" x14ac:dyDescent="0.25">
      <c r="A295" t="s">
        <v>9</v>
      </c>
      <c r="B295">
        <v>2022</v>
      </c>
      <c r="C295" t="s">
        <v>162</v>
      </c>
      <c r="D295" t="s">
        <v>250</v>
      </c>
      <c r="E295">
        <v>0.187609</v>
      </c>
    </row>
    <row r="296" spans="1:5" x14ac:dyDescent="0.25">
      <c r="A296" t="s">
        <v>9</v>
      </c>
      <c r="B296">
        <v>2023</v>
      </c>
      <c r="C296" t="s">
        <v>161</v>
      </c>
      <c r="D296" t="s">
        <v>243</v>
      </c>
      <c r="E296">
        <v>3.2767999999999999E-2</v>
      </c>
    </row>
    <row r="297" spans="1:5" x14ac:dyDescent="0.25">
      <c r="A297" t="s">
        <v>9</v>
      </c>
      <c r="B297">
        <v>2023</v>
      </c>
      <c r="C297" t="s">
        <v>161</v>
      </c>
      <c r="D297" t="s">
        <v>244</v>
      </c>
      <c r="E297">
        <v>0.26462799999999997</v>
      </c>
    </row>
    <row r="298" spans="1:5" x14ac:dyDescent="0.25">
      <c r="A298" t="s">
        <v>9</v>
      </c>
      <c r="B298">
        <v>2023</v>
      </c>
      <c r="C298" t="s">
        <v>161</v>
      </c>
      <c r="D298" t="s">
        <v>245</v>
      </c>
      <c r="E298">
        <v>0.20726600000000001</v>
      </c>
    </row>
    <row r="299" spans="1:5" x14ac:dyDescent="0.25">
      <c r="A299" t="s">
        <v>9</v>
      </c>
      <c r="B299">
        <v>2023</v>
      </c>
      <c r="C299" t="s">
        <v>161</v>
      </c>
      <c r="D299" t="s">
        <v>246</v>
      </c>
      <c r="E299">
        <v>0.41388200000000003</v>
      </c>
    </row>
    <row r="300" spans="1:5" x14ac:dyDescent="0.25">
      <c r="A300" t="s">
        <v>9</v>
      </c>
      <c r="B300">
        <v>2023</v>
      </c>
      <c r="C300" t="s">
        <v>161</v>
      </c>
      <c r="D300" t="s">
        <v>247</v>
      </c>
      <c r="E300">
        <v>1.9238999999999999E-2</v>
      </c>
    </row>
    <row r="301" spans="1:5" x14ac:dyDescent="0.25">
      <c r="A301" t="s">
        <v>9</v>
      </c>
      <c r="B301">
        <v>2023</v>
      </c>
      <c r="C301" t="s">
        <v>161</v>
      </c>
      <c r="D301" t="s">
        <v>248</v>
      </c>
      <c r="E301">
        <v>2.9999999999999997E-4</v>
      </c>
    </row>
    <row r="302" spans="1:5" x14ac:dyDescent="0.25">
      <c r="A302" t="s">
        <v>9</v>
      </c>
      <c r="B302">
        <v>2023</v>
      </c>
      <c r="C302" t="s">
        <v>161</v>
      </c>
      <c r="D302" t="s">
        <v>250</v>
      </c>
      <c r="E302">
        <v>6.1913999999999997E-2</v>
      </c>
    </row>
    <row r="303" spans="1:5" x14ac:dyDescent="0.25">
      <c r="A303" t="s">
        <v>9</v>
      </c>
      <c r="B303">
        <v>2023</v>
      </c>
      <c r="C303" t="s">
        <v>242</v>
      </c>
      <c r="D303" t="s">
        <v>243</v>
      </c>
      <c r="E303">
        <v>3.1740999999999998E-2</v>
      </c>
    </row>
    <row r="304" spans="1:5" x14ac:dyDescent="0.25">
      <c r="A304" t="s">
        <v>9</v>
      </c>
      <c r="B304">
        <v>2023</v>
      </c>
      <c r="C304" t="s">
        <v>242</v>
      </c>
      <c r="D304" t="s">
        <v>244</v>
      </c>
      <c r="E304">
        <v>0.27158599999999999</v>
      </c>
    </row>
    <row r="305" spans="1:5" x14ac:dyDescent="0.25">
      <c r="A305" t="s">
        <v>9</v>
      </c>
      <c r="B305">
        <v>2023</v>
      </c>
      <c r="C305" t="s">
        <v>242</v>
      </c>
      <c r="D305" t="s">
        <v>245</v>
      </c>
      <c r="E305">
        <v>0.20302899999999999</v>
      </c>
    </row>
    <row r="306" spans="1:5" x14ac:dyDescent="0.25">
      <c r="A306" t="s">
        <v>9</v>
      </c>
      <c r="B306">
        <v>2023</v>
      </c>
      <c r="C306" t="s">
        <v>242</v>
      </c>
      <c r="D306" t="s">
        <v>246</v>
      </c>
      <c r="E306">
        <v>0.41086400000000001</v>
      </c>
    </row>
    <row r="307" spans="1:5" x14ac:dyDescent="0.25">
      <c r="A307" t="s">
        <v>9</v>
      </c>
      <c r="B307">
        <v>2023</v>
      </c>
      <c r="C307" t="s">
        <v>242</v>
      </c>
      <c r="D307" t="s">
        <v>247</v>
      </c>
      <c r="E307">
        <v>1.8636E-2</v>
      </c>
    </row>
    <row r="308" spans="1:5" x14ac:dyDescent="0.25">
      <c r="A308" t="s">
        <v>9</v>
      </c>
      <c r="B308">
        <v>2023</v>
      </c>
      <c r="C308" t="s">
        <v>242</v>
      </c>
      <c r="D308" t="s">
        <v>248</v>
      </c>
      <c r="E308">
        <v>2.9E-4</v>
      </c>
    </row>
    <row r="309" spans="1:5" x14ac:dyDescent="0.25">
      <c r="A309" t="s">
        <v>9</v>
      </c>
      <c r="B309">
        <v>2023</v>
      </c>
      <c r="C309" t="s">
        <v>242</v>
      </c>
      <c r="D309" t="s">
        <v>250</v>
      </c>
      <c r="E309">
        <v>6.3849000000000003E-2</v>
      </c>
    </row>
    <row r="310" spans="1:5" x14ac:dyDescent="0.25">
      <c r="A310" t="s">
        <v>9</v>
      </c>
      <c r="B310">
        <v>2023</v>
      </c>
      <c r="C310" t="s">
        <v>162</v>
      </c>
      <c r="D310" t="s">
        <v>244</v>
      </c>
      <c r="E310">
        <v>0.48668800000000001</v>
      </c>
    </row>
    <row r="311" spans="1:5" x14ac:dyDescent="0.25">
      <c r="A311" t="s">
        <v>9</v>
      </c>
      <c r="B311">
        <v>2023</v>
      </c>
      <c r="C311" t="s">
        <v>162</v>
      </c>
      <c r="D311" t="s">
        <v>245</v>
      </c>
      <c r="E311">
        <v>7.2061E-2</v>
      </c>
    </row>
    <row r="312" spans="1:5" x14ac:dyDescent="0.25">
      <c r="A312" t="s">
        <v>9</v>
      </c>
      <c r="B312">
        <v>2023</v>
      </c>
      <c r="C312" t="s">
        <v>162</v>
      </c>
      <c r="D312" t="s">
        <v>246</v>
      </c>
      <c r="E312">
        <v>0.317581</v>
      </c>
    </row>
    <row r="313" spans="1:5" x14ac:dyDescent="0.25">
      <c r="A313" t="s">
        <v>9</v>
      </c>
      <c r="B313">
        <v>2023</v>
      </c>
      <c r="C313" t="s">
        <v>162</v>
      </c>
      <c r="D313" t="s">
        <v>250</v>
      </c>
      <c r="E313">
        <v>0.123668</v>
      </c>
    </row>
    <row r="314" spans="1:5" x14ac:dyDescent="0.25">
      <c r="A314" t="s">
        <v>10</v>
      </c>
      <c r="B314">
        <v>2019</v>
      </c>
      <c r="C314" t="s">
        <v>161</v>
      </c>
      <c r="D314" t="s">
        <v>243</v>
      </c>
      <c r="E314">
        <v>0.18187200000000001</v>
      </c>
    </row>
    <row r="315" spans="1:5" x14ac:dyDescent="0.25">
      <c r="A315" t="s">
        <v>10</v>
      </c>
      <c r="B315">
        <v>2019</v>
      </c>
      <c r="C315" t="s">
        <v>161</v>
      </c>
      <c r="D315" t="s">
        <v>244</v>
      </c>
      <c r="E315">
        <v>0.104488</v>
      </c>
    </row>
    <row r="316" spans="1:5" x14ac:dyDescent="0.25">
      <c r="A316" t="s">
        <v>10</v>
      </c>
      <c r="B316">
        <v>2019</v>
      </c>
      <c r="C316" t="s">
        <v>161</v>
      </c>
      <c r="D316" t="s">
        <v>245</v>
      </c>
      <c r="E316">
        <v>0.25616299999999997</v>
      </c>
    </row>
    <row r="317" spans="1:5" x14ac:dyDescent="0.25">
      <c r="A317" t="s">
        <v>10</v>
      </c>
      <c r="B317">
        <v>2019</v>
      </c>
      <c r="C317" t="s">
        <v>161</v>
      </c>
      <c r="D317" t="s">
        <v>246</v>
      </c>
      <c r="E317">
        <v>0.33525500000000003</v>
      </c>
    </row>
    <row r="318" spans="1:5" x14ac:dyDescent="0.25">
      <c r="A318" t="s">
        <v>10</v>
      </c>
      <c r="B318">
        <v>2019</v>
      </c>
      <c r="C318" t="s">
        <v>161</v>
      </c>
      <c r="D318" t="s">
        <v>247</v>
      </c>
      <c r="E318">
        <v>4.4747000000000002E-2</v>
      </c>
    </row>
    <row r="319" spans="1:5" x14ac:dyDescent="0.25">
      <c r="A319" t="s">
        <v>10</v>
      </c>
      <c r="B319">
        <v>2019</v>
      </c>
      <c r="C319" t="s">
        <v>161</v>
      </c>
      <c r="D319" t="s">
        <v>248</v>
      </c>
      <c r="E319">
        <v>1.3161000000000001E-2</v>
      </c>
    </row>
    <row r="320" spans="1:5" x14ac:dyDescent="0.25">
      <c r="A320" t="s">
        <v>10</v>
      </c>
      <c r="B320">
        <v>2019</v>
      </c>
      <c r="C320" t="s">
        <v>161</v>
      </c>
      <c r="D320" t="s">
        <v>249</v>
      </c>
      <c r="E320">
        <v>4.9299999999999995E-4</v>
      </c>
    </row>
    <row r="321" spans="1:5" x14ac:dyDescent="0.25">
      <c r="A321" t="s">
        <v>10</v>
      </c>
      <c r="B321">
        <v>2019</v>
      </c>
      <c r="C321" t="s">
        <v>161</v>
      </c>
      <c r="D321" t="s">
        <v>250</v>
      </c>
      <c r="E321">
        <v>6.3816999999999999E-2</v>
      </c>
    </row>
    <row r="322" spans="1:5" x14ac:dyDescent="0.25">
      <c r="A322" t="s">
        <v>10</v>
      </c>
      <c r="B322">
        <v>2019</v>
      </c>
      <c r="C322" t="s">
        <v>242</v>
      </c>
      <c r="D322" t="s">
        <v>243</v>
      </c>
      <c r="E322">
        <v>0.15218499999999999</v>
      </c>
    </row>
    <row r="323" spans="1:5" x14ac:dyDescent="0.25">
      <c r="A323" t="s">
        <v>10</v>
      </c>
      <c r="B323">
        <v>2019</v>
      </c>
      <c r="C323" t="s">
        <v>242</v>
      </c>
      <c r="D323" t="s">
        <v>244</v>
      </c>
      <c r="E323">
        <v>9.1046000000000002E-2</v>
      </c>
    </row>
    <row r="324" spans="1:5" x14ac:dyDescent="0.25">
      <c r="A324" t="s">
        <v>10</v>
      </c>
      <c r="B324">
        <v>2019</v>
      </c>
      <c r="C324" t="s">
        <v>242</v>
      </c>
      <c r="D324" t="s">
        <v>245</v>
      </c>
      <c r="E324">
        <v>0.22539100000000001</v>
      </c>
    </row>
    <row r="325" spans="1:5" x14ac:dyDescent="0.25">
      <c r="A325" t="s">
        <v>10</v>
      </c>
      <c r="B325">
        <v>2019</v>
      </c>
      <c r="C325" t="s">
        <v>242</v>
      </c>
      <c r="D325" t="s">
        <v>246</v>
      </c>
      <c r="E325">
        <v>0.37419200000000002</v>
      </c>
    </row>
    <row r="326" spans="1:5" x14ac:dyDescent="0.25">
      <c r="A326" t="s">
        <v>10</v>
      </c>
      <c r="B326">
        <v>2019</v>
      </c>
      <c r="C326" t="s">
        <v>242</v>
      </c>
      <c r="D326" t="s">
        <v>247</v>
      </c>
      <c r="E326">
        <v>6.6452999999999998E-2</v>
      </c>
    </row>
    <row r="327" spans="1:5" x14ac:dyDescent="0.25">
      <c r="A327" t="s">
        <v>10</v>
      </c>
      <c r="B327">
        <v>2019</v>
      </c>
      <c r="C327" t="s">
        <v>242</v>
      </c>
      <c r="D327" t="s">
        <v>248</v>
      </c>
      <c r="E327">
        <v>3.5758999999999999E-2</v>
      </c>
    </row>
    <row r="328" spans="1:5" x14ac:dyDescent="0.25">
      <c r="A328" t="s">
        <v>10</v>
      </c>
      <c r="B328">
        <v>2019</v>
      </c>
      <c r="C328" t="s">
        <v>242</v>
      </c>
      <c r="D328" t="s">
        <v>249</v>
      </c>
      <c r="E328">
        <v>4.06E-4</v>
      </c>
    </row>
    <row r="329" spans="1:5" x14ac:dyDescent="0.25">
      <c r="A329" t="s">
        <v>10</v>
      </c>
      <c r="B329">
        <v>2019</v>
      </c>
      <c r="C329" t="s">
        <v>242</v>
      </c>
      <c r="D329" t="s">
        <v>250</v>
      </c>
      <c r="E329">
        <v>5.4564000000000001E-2</v>
      </c>
    </row>
    <row r="330" spans="1:5" x14ac:dyDescent="0.25">
      <c r="A330" t="s">
        <v>10</v>
      </c>
      <c r="B330">
        <v>2019</v>
      </c>
      <c r="C330" t="s">
        <v>162</v>
      </c>
      <c r="D330" t="s">
        <v>243</v>
      </c>
      <c r="E330">
        <v>1.4073E-2</v>
      </c>
    </row>
    <row r="331" spans="1:5" x14ac:dyDescent="0.25">
      <c r="A331" t="s">
        <v>10</v>
      </c>
      <c r="B331">
        <v>2019</v>
      </c>
      <c r="C331" t="s">
        <v>162</v>
      </c>
      <c r="D331" t="s">
        <v>244</v>
      </c>
      <c r="E331">
        <v>2.8510000000000001E-2</v>
      </c>
    </row>
    <row r="332" spans="1:5" x14ac:dyDescent="0.25">
      <c r="A332" t="s">
        <v>10</v>
      </c>
      <c r="B332">
        <v>2019</v>
      </c>
      <c r="C332" t="s">
        <v>162</v>
      </c>
      <c r="D332" t="s">
        <v>245</v>
      </c>
      <c r="E332">
        <v>8.2235000000000003E-2</v>
      </c>
    </row>
    <row r="333" spans="1:5" x14ac:dyDescent="0.25">
      <c r="A333" t="s">
        <v>10</v>
      </c>
      <c r="B333">
        <v>2019</v>
      </c>
      <c r="C333" t="s">
        <v>162</v>
      </c>
      <c r="D333" t="s">
        <v>246</v>
      </c>
      <c r="E333">
        <v>0.555338</v>
      </c>
    </row>
    <row r="334" spans="1:5" x14ac:dyDescent="0.25">
      <c r="A334" t="s">
        <v>10</v>
      </c>
      <c r="B334">
        <v>2019</v>
      </c>
      <c r="C334" t="s">
        <v>162</v>
      </c>
      <c r="D334" t="s">
        <v>247</v>
      </c>
      <c r="E334">
        <v>0.167436</v>
      </c>
    </row>
    <row r="335" spans="1:5" x14ac:dyDescent="0.25">
      <c r="A335" t="s">
        <v>10</v>
      </c>
      <c r="B335">
        <v>2019</v>
      </c>
      <c r="C335" t="s">
        <v>162</v>
      </c>
      <c r="D335" t="s">
        <v>248</v>
      </c>
      <c r="E335">
        <v>0.14088800000000001</v>
      </c>
    </row>
    <row r="336" spans="1:5" x14ac:dyDescent="0.25">
      <c r="A336" t="s">
        <v>10</v>
      </c>
      <c r="B336">
        <v>2019</v>
      </c>
      <c r="C336" t="s">
        <v>162</v>
      </c>
      <c r="D336" t="s">
        <v>250</v>
      </c>
      <c r="E336">
        <v>1.1516999999999999E-2</v>
      </c>
    </row>
    <row r="337" spans="1:5" x14ac:dyDescent="0.25">
      <c r="A337" t="s">
        <v>10</v>
      </c>
      <c r="B337">
        <v>2020</v>
      </c>
      <c r="C337" t="s">
        <v>161</v>
      </c>
      <c r="D337" t="s">
        <v>243</v>
      </c>
      <c r="E337">
        <v>0.18923599999999999</v>
      </c>
    </row>
    <row r="338" spans="1:5" x14ac:dyDescent="0.25">
      <c r="A338" t="s">
        <v>10</v>
      </c>
      <c r="B338">
        <v>2020</v>
      </c>
      <c r="C338" t="s">
        <v>161</v>
      </c>
      <c r="D338" t="s">
        <v>244</v>
      </c>
      <c r="E338">
        <v>0.101815</v>
      </c>
    </row>
    <row r="339" spans="1:5" x14ac:dyDescent="0.25">
      <c r="A339" t="s">
        <v>10</v>
      </c>
      <c r="B339">
        <v>2020</v>
      </c>
      <c r="C339" t="s">
        <v>161</v>
      </c>
      <c r="D339" t="s">
        <v>245</v>
      </c>
      <c r="E339">
        <v>0.189475</v>
      </c>
    </row>
    <row r="340" spans="1:5" x14ac:dyDescent="0.25">
      <c r="A340" t="s">
        <v>10</v>
      </c>
      <c r="B340">
        <v>2020</v>
      </c>
      <c r="C340" t="s">
        <v>161</v>
      </c>
      <c r="D340" t="s">
        <v>246</v>
      </c>
      <c r="E340">
        <v>0.39783099999999999</v>
      </c>
    </row>
    <row r="341" spans="1:5" x14ac:dyDescent="0.25">
      <c r="A341" t="s">
        <v>10</v>
      </c>
      <c r="B341">
        <v>2020</v>
      </c>
      <c r="C341" t="s">
        <v>161</v>
      </c>
      <c r="D341" t="s">
        <v>247</v>
      </c>
      <c r="E341">
        <v>9.3447000000000002E-2</v>
      </c>
    </row>
    <row r="342" spans="1:5" x14ac:dyDescent="0.25">
      <c r="A342" t="s">
        <v>10</v>
      </c>
      <c r="B342">
        <v>2020</v>
      </c>
      <c r="C342" t="s">
        <v>161</v>
      </c>
      <c r="D342" t="s">
        <v>248</v>
      </c>
      <c r="E342">
        <v>5.1640000000000002E-3</v>
      </c>
    </row>
    <row r="343" spans="1:5" x14ac:dyDescent="0.25">
      <c r="A343" t="s">
        <v>10</v>
      </c>
      <c r="B343">
        <v>2020</v>
      </c>
      <c r="C343" t="s">
        <v>161</v>
      </c>
      <c r="D343" t="s">
        <v>249</v>
      </c>
      <c r="E343">
        <v>8.2799999999999996E-4</v>
      </c>
    </row>
    <row r="344" spans="1:5" x14ac:dyDescent="0.25">
      <c r="A344" t="s">
        <v>10</v>
      </c>
      <c r="B344">
        <v>2020</v>
      </c>
      <c r="C344" t="s">
        <v>161</v>
      </c>
      <c r="D344" t="s">
        <v>250</v>
      </c>
      <c r="E344">
        <v>2.2200000000000001E-2</v>
      </c>
    </row>
    <row r="345" spans="1:5" x14ac:dyDescent="0.25">
      <c r="A345" t="s">
        <v>10</v>
      </c>
      <c r="B345">
        <v>2020</v>
      </c>
      <c r="C345" t="s">
        <v>242</v>
      </c>
      <c r="D345" t="s">
        <v>243</v>
      </c>
      <c r="E345">
        <v>0.154914</v>
      </c>
    </row>
    <row r="346" spans="1:5" x14ac:dyDescent="0.25">
      <c r="A346" t="s">
        <v>10</v>
      </c>
      <c r="B346">
        <v>2020</v>
      </c>
      <c r="C346" t="s">
        <v>242</v>
      </c>
      <c r="D346" t="s">
        <v>244</v>
      </c>
      <c r="E346">
        <v>8.8007000000000002E-2</v>
      </c>
    </row>
    <row r="347" spans="1:5" x14ac:dyDescent="0.25">
      <c r="A347" t="s">
        <v>10</v>
      </c>
      <c r="B347">
        <v>2020</v>
      </c>
      <c r="C347" t="s">
        <v>242</v>
      </c>
      <c r="D347" t="s">
        <v>245</v>
      </c>
      <c r="E347">
        <v>0.18249000000000001</v>
      </c>
    </row>
    <row r="348" spans="1:5" x14ac:dyDescent="0.25">
      <c r="A348" t="s">
        <v>10</v>
      </c>
      <c r="B348">
        <v>2020</v>
      </c>
      <c r="C348" t="s">
        <v>242</v>
      </c>
      <c r="D348" t="s">
        <v>246</v>
      </c>
      <c r="E348">
        <v>0.40908699999999998</v>
      </c>
    </row>
    <row r="349" spans="1:5" x14ac:dyDescent="0.25">
      <c r="A349" t="s">
        <v>10</v>
      </c>
      <c r="B349">
        <v>2020</v>
      </c>
      <c r="C349" t="s">
        <v>242</v>
      </c>
      <c r="D349" t="s">
        <v>247</v>
      </c>
      <c r="E349">
        <v>0.120657</v>
      </c>
    </row>
    <row r="350" spans="1:5" x14ac:dyDescent="0.25">
      <c r="A350" t="s">
        <v>10</v>
      </c>
      <c r="B350">
        <v>2020</v>
      </c>
      <c r="C350" t="s">
        <v>242</v>
      </c>
      <c r="D350" t="s">
        <v>248</v>
      </c>
      <c r="E350">
        <v>2.4603E-2</v>
      </c>
    </row>
    <row r="351" spans="1:5" x14ac:dyDescent="0.25">
      <c r="A351" t="s">
        <v>10</v>
      </c>
      <c r="B351">
        <v>2020</v>
      </c>
      <c r="C351" t="s">
        <v>242</v>
      </c>
      <c r="D351" t="s">
        <v>249</v>
      </c>
      <c r="E351">
        <v>6.7400000000000001E-4</v>
      </c>
    </row>
    <row r="352" spans="1:5" x14ac:dyDescent="0.25">
      <c r="A352" t="s">
        <v>10</v>
      </c>
      <c r="B352">
        <v>2020</v>
      </c>
      <c r="C352" t="s">
        <v>242</v>
      </c>
      <c r="D352" t="s">
        <v>250</v>
      </c>
      <c r="E352">
        <v>1.9564000000000002E-2</v>
      </c>
    </row>
    <row r="353" spans="1:5" x14ac:dyDescent="0.25">
      <c r="A353" t="s">
        <v>10</v>
      </c>
      <c r="B353">
        <v>2020</v>
      </c>
      <c r="C353" t="s">
        <v>162</v>
      </c>
      <c r="D353" t="s">
        <v>243</v>
      </c>
      <c r="E353">
        <v>4.9020000000000001E-3</v>
      </c>
    </row>
    <row r="354" spans="1:5" x14ac:dyDescent="0.25">
      <c r="A354" t="s">
        <v>10</v>
      </c>
      <c r="B354">
        <v>2020</v>
      </c>
      <c r="C354" t="s">
        <v>162</v>
      </c>
      <c r="D354" t="s">
        <v>244</v>
      </c>
      <c r="E354">
        <v>2.7650999999999998E-2</v>
      </c>
    </row>
    <row r="355" spans="1:5" x14ac:dyDescent="0.25">
      <c r="A355" t="s">
        <v>10</v>
      </c>
      <c r="B355">
        <v>2020</v>
      </c>
      <c r="C355" t="s">
        <v>162</v>
      </c>
      <c r="D355" t="s">
        <v>245</v>
      </c>
      <c r="E355">
        <v>0.15196299999999999</v>
      </c>
    </row>
    <row r="356" spans="1:5" x14ac:dyDescent="0.25">
      <c r="A356" t="s">
        <v>10</v>
      </c>
      <c r="B356">
        <v>2020</v>
      </c>
      <c r="C356" t="s">
        <v>162</v>
      </c>
      <c r="D356" t="s">
        <v>246</v>
      </c>
      <c r="E356">
        <v>0.45828200000000002</v>
      </c>
    </row>
    <row r="357" spans="1:5" x14ac:dyDescent="0.25">
      <c r="A357" t="s">
        <v>10</v>
      </c>
      <c r="B357">
        <v>2020</v>
      </c>
      <c r="C357" t="s">
        <v>162</v>
      </c>
      <c r="D357" t="s">
        <v>247</v>
      </c>
      <c r="E357">
        <v>0.239588</v>
      </c>
    </row>
    <row r="358" spans="1:5" x14ac:dyDescent="0.25">
      <c r="A358" t="s">
        <v>10</v>
      </c>
      <c r="B358">
        <v>2020</v>
      </c>
      <c r="C358" t="s">
        <v>162</v>
      </c>
      <c r="D358" t="s">
        <v>248</v>
      </c>
      <c r="E358">
        <v>0.109567</v>
      </c>
    </row>
    <row r="359" spans="1:5" x14ac:dyDescent="0.25">
      <c r="A359" t="s">
        <v>10</v>
      </c>
      <c r="B359">
        <v>2020</v>
      </c>
      <c r="C359" t="s">
        <v>162</v>
      </c>
      <c r="D359" t="s">
        <v>250</v>
      </c>
      <c r="E359">
        <v>8.0440000000000008E-3</v>
      </c>
    </row>
    <row r="360" spans="1:5" x14ac:dyDescent="0.25">
      <c r="A360" t="s">
        <v>10</v>
      </c>
      <c r="B360">
        <v>2021</v>
      </c>
      <c r="C360" t="s">
        <v>161</v>
      </c>
      <c r="D360" t="s">
        <v>243</v>
      </c>
      <c r="E360">
        <v>0.16120200000000001</v>
      </c>
    </row>
    <row r="361" spans="1:5" x14ac:dyDescent="0.25">
      <c r="A361" t="s">
        <v>10</v>
      </c>
      <c r="B361">
        <v>2021</v>
      </c>
      <c r="C361" t="s">
        <v>161</v>
      </c>
      <c r="D361" t="s">
        <v>244</v>
      </c>
      <c r="E361">
        <v>9.7790000000000002E-2</v>
      </c>
    </row>
    <row r="362" spans="1:5" x14ac:dyDescent="0.25">
      <c r="A362" t="s">
        <v>10</v>
      </c>
      <c r="B362">
        <v>2021</v>
      </c>
      <c r="C362" t="s">
        <v>161</v>
      </c>
      <c r="D362" t="s">
        <v>245</v>
      </c>
      <c r="E362">
        <v>0.17005400000000001</v>
      </c>
    </row>
    <row r="363" spans="1:5" x14ac:dyDescent="0.25">
      <c r="A363" t="s">
        <v>10</v>
      </c>
      <c r="B363">
        <v>2021</v>
      </c>
      <c r="C363" t="s">
        <v>161</v>
      </c>
      <c r="D363" t="s">
        <v>246</v>
      </c>
      <c r="E363">
        <v>0.41678399999999999</v>
      </c>
    </row>
    <row r="364" spans="1:5" x14ac:dyDescent="0.25">
      <c r="A364" t="s">
        <v>10</v>
      </c>
      <c r="B364">
        <v>2021</v>
      </c>
      <c r="C364" t="s">
        <v>161</v>
      </c>
      <c r="D364" t="s">
        <v>247</v>
      </c>
      <c r="E364">
        <v>9.3850000000000003E-2</v>
      </c>
    </row>
    <row r="365" spans="1:5" x14ac:dyDescent="0.25">
      <c r="A365" t="s">
        <v>10</v>
      </c>
      <c r="B365">
        <v>2021</v>
      </c>
      <c r="C365" t="s">
        <v>161</v>
      </c>
      <c r="D365" t="s">
        <v>248</v>
      </c>
      <c r="E365">
        <v>1.5817999999999999E-2</v>
      </c>
    </row>
    <row r="366" spans="1:5" x14ac:dyDescent="0.25">
      <c r="A366" t="s">
        <v>10</v>
      </c>
      <c r="B366">
        <v>2021</v>
      </c>
      <c r="C366" t="s">
        <v>161</v>
      </c>
      <c r="D366" t="s">
        <v>249</v>
      </c>
      <c r="E366">
        <v>8.4599999999999996E-4</v>
      </c>
    </row>
    <row r="367" spans="1:5" x14ac:dyDescent="0.25">
      <c r="A367" t="s">
        <v>10</v>
      </c>
      <c r="B367">
        <v>2021</v>
      </c>
      <c r="C367" t="s">
        <v>161</v>
      </c>
      <c r="D367" t="s">
        <v>250</v>
      </c>
      <c r="E367">
        <v>4.3651000000000002E-2</v>
      </c>
    </row>
    <row r="368" spans="1:5" x14ac:dyDescent="0.25">
      <c r="A368" t="s">
        <v>10</v>
      </c>
      <c r="B368">
        <v>2021</v>
      </c>
      <c r="C368" t="s">
        <v>242</v>
      </c>
      <c r="D368" t="s">
        <v>243</v>
      </c>
      <c r="E368">
        <v>0.12748899999999999</v>
      </c>
    </row>
    <row r="369" spans="1:5" x14ac:dyDescent="0.25">
      <c r="A369" t="s">
        <v>10</v>
      </c>
      <c r="B369">
        <v>2021</v>
      </c>
      <c r="C369" t="s">
        <v>242</v>
      </c>
      <c r="D369" t="s">
        <v>244</v>
      </c>
      <c r="E369">
        <v>7.8191999999999998E-2</v>
      </c>
    </row>
    <row r="370" spans="1:5" x14ac:dyDescent="0.25">
      <c r="A370" t="s">
        <v>10</v>
      </c>
      <c r="B370">
        <v>2021</v>
      </c>
      <c r="C370" t="s">
        <v>242</v>
      </c>
      <c r="D370" t="s">
        <v>245</v>
      </c>
      <c r="E370">
        <v>0.162747</v>
      </c>
    </row>
    <row r="371" spans="1:5" x14ac:dyDescent="0.25">
      <c r="A371" t="s">
        <v>10</v>
      </c>
      <c r="B371">
        <v>2021</v>
      </c>
      <c r="C371" t="s">
        <v>242</v>
      </c>
      <c r="D371" t="s">
        <v>246</v>
      </c>
      <c r="E371">
        <v>0.453148</v>
      </c>
    </row>
    <row r="372" spans="1:5" x14ac:dyDescent="0.25">
      <c r="A372" t="s">
        <v>10</v>
      </c>
      <c r="B372">
        <v>2021</v>
      </c>
      <c r="C372" t="s">
        <v>242</v>
      </c>
      <c r="D372" t="s">
        <v>247</v>
      </c>
      <c r="E372">
        <v>0.12478</v>
      </c>
    </row>
    <row r="373" spans="1:5" x14ac:dyDescent="0.25">
      <c r="A373" t="s">
        <v>10</v>
      </c>
      <c r="B373">
        <v>2021</v>
      </c>
      <c r="C373" t="s">
        <v>242</v>
      </c>
      <c r="D373" t="s">
        <v>248</v>
      </c>
      <c r="E373">
        <v>1.7405E-2</v>
      </c>
    </row>
    <row r="374" spans="1:5" x14ac:dyDescent="0.25">
      <c r="A374" t="s">
        <v>10</v>
      </c>
      <c r="B374">
        <v>2021</v>
      </c>
      <c r="C374" t="s">
        <v>242</v>
      </c>
      <c r="D374" t="s">
        <v>249</v>
      </c>
      <c r="E374">
        <v>1.011E-3</v>
      </c>
    </row>
    <row r="375" spans="1:5" x14ac:dyDescent="0.25">
      <c r="A375" t="s">
        <v>10</v>
      </c>
      <c r="B375">
        <v>2021</v>
      </c>
      <c r="C375" t="s">
        <v>242</v>
      </c>
      <c r="D375" t="s">
        <v>250</v>
      </c>
      <c r="E375">
        <v>3.5223999999999998E-2</v>
      </c>
    </row>
    <row r="376" spans="1:5" x14ac:dyDescent="0.25">
      <c r="A376" t="s">
        <v>10</v>
      </c>
      <c r="B376">
        <v>2021</v>
      </c>
      <c r="C376" t="s">
        <v>162</v>
      </c>
      <c r="D376" t="s">
        <v>243</v>
      </c>
      <c r="E376">
        <v>8.2810000000000002E-3</v>
      </c>
    </row>
    <row r="377" spans="1:5" x14ac:dyDescent="0.25">
      <c r="A377" t="s">
        <v>10</v>
      </c>
      <c r="B377">
        <v>2021</v>
      </c>
      <c r="C377" t="s">
        <v>162</v>
      </c>
      <c r="D377" t="s">
        <v>244</v>
      </c>
      <c r="E377">
        <v>8.8950000000000001E-3</v>
      </c>
    </row>
    <row r="378" spans="1:5" x14ac:dyDescent="0.25">
      <c r="A378" t="s">
        <v>10</v>
      </c>
      <c r="B378">
        <v>2021</v>
      </c>
      <c r="C378" t="s">
        <v>162</v>
      </c>
      <c r="D378" t="s">
        <v>245</v>
      </c>
      <c r="E378">
        <v>0.136909</v>
      </c>
    </row>
    <row r="379" spans="1:5" x14ac:dyDescent="0.25">
      <c r="A379" t="s">
        <v>10</v>
      </c>
      <c r="B379">
        <v>2021</v>
      </c>
      <c r="C379" t="s">
        <v>162</v>
      </c>
      <c r="D379" t="s">
        <v>246</v>
      </c>
      <c r="E379">
        <v>0.58172800000000002</v>
      </c>
    </row>
    <row r="380" spans="1:5" x14ac:dyDescent="0.25">
      <c r="A380" t="s">
        <v>10</v>
      </c>
      <c r="B380">
        <v>2021</v>
      </c>
      <c r="C380" t="s">
        <v>162</v>
      </c>
      <c r="D380" t="s">
        <v>247</v>
      </c>
      <c r="E380">
        <v>0.234149</v>
      </c>
    </row>
    <row r="381" spans="1:5" x14ac:dyDescent="0.25">
      <c r="A381" t="s">
        <v>10</v>
      </c>
      <c r="B381">
        <v>2021</v>
      </c>
      <c r="C381" t="s">
        <v>162</v>
      </c>
      <c r="D381" t="s">
        <v>248</v>
      </c>
      <c r="E381">
        <v>2.3014E-2</v>
      </c>
    </row>
    <row r="382" spans="1:5" x14ac:dyDescent="0.25">
      <c r="A382" t="s">
        <v>10</v>
      </c>
      <c r="B382">
        <v>2021</v>
      </c>
      <c r="C382" t="s">
        <v>162</v>
      </c>
      <c r="D382" t="s">
        <v>249</v>
      </c>
      <c r="E382">
        <v>1.5939999999999999E-3</v>
      </c>
    </row>
    <row r="383" spans="1:5" x14ac:dyDescent="0.25">
      <c r="A383" t="s">
        <v>10</v>
      </c>
      <c r="B383">
        <v>2021</v>
      </c>
      <c r="C383" t="s">
        <v>162</v>
      </c>
      <c r="D383" t="s">
        <v>250</v>
      </c>
      <c r="E383">
        <v>5.4260000000000003E-3</v>
      </c>
    </row>
    <row r="384" spans="1:5" x14ac:dyDescent="0.25">
      <c r="A384" t="s">
        <v>10</v>
      </c>
      <c r="B384">
        <v>2022</v>
      </c>
      <c r="C384" t="s">
        <v>161</v>
      </c>
      <c r="D384" t="s">
        <v>243</v>
      </c>
      <c r="E384">
        <v>0.16453899999999999</v>
      </c>
    </row>
    <row r="385" spans="1:5" x14ac:dyDescent="0.25">
      <c r="A385" t="s">
        <v>10</v>
      </c>
      <c r="B385">
        <v>2022</v>
      </c>
      <c r="C385" t="s">
        <v>161</v>
      </c>
      <c r="D385" t="s">
        <v>244</v>
      </c>
      <c r="E385">
        <v>0.14313400000000001</v>
      </c>
    </row>
    <row r="386" spans="1:5" x14ac:dyDescent="0.25">
      <c r="A386" t="s">
        <v>10</v>
      </c>
      <c r="B386">
        <v>2022</v>
      </c>
      <c r="C386" t="s">
        <v>161</v>
      </c>
      <c r="D386" t="s">
        <v>245</v>
      </c>
      <c r="E386">
        <v>0.19073499999999999</v>
      </c>
    </row>
    <row r="387" spans="1:5" x14ac:dyDescent="0.25">
      <c r="A387" t="s">
        <v>10</v>
      </c>
      <c r="B387">
        <v>2022</v>
      </c>
      <c r="C387" t="s">
        <v>161</v>
      </c>
      <c r="D387" t="s">
        <v>246</v>
      </c>
      <c r="E387">
        <v>0.291209</v>
      </c>
    </row>
    <row r="388" spans="1:5" x14ac:dyDescent="0.25">
      <c r="A388" t="s">
        <v>10</v>
      </c>
      <c r="B388">
        <v>2022</v>
      </c>
      <c r="C388" t="s">
        <v>161</v>
      </c>
      <c r="D388" t="s">
        <v>247</v>
      </c>
      <c r="E388">
        <v>8.1642999999999993E-2</v>
      </c>
    </row>
    <row r="389" spans="1:5" x14ac:dyDescent="0.25">
      <c r="A389" t="s">
        <v>10</v>
      </c>
      <c r="B389">
        <v>2022</v>
      </c>
      <c r="C389" t="s">
        <v>161</v>
      </c>
      <c r="D389" t="s">
        <v>248</v>
      </c>
      <c r="E389">
        <v>1.0926999999999999E-2</v>
      </c>
    </row>
    <row r="390" spans="1:5" x14ac:dyDescent="0.25">
      <c r="A390" t="s">
        <v>10</v>
      </c>
      <c r="B390">
        <v>2022</v>
      </c>
      <c r="C390" t="s">
        <v>161</v>
      </c>
      <c r="D390" t="s">
        <v>249</v>
      </c>
      <c r="E390">
        <v>5.5750000000000001E-3</v>
      </c>
    </row>
    <row r="391" spans="1:5" x14ac:dyDescent="0.25">
      <c r="A391" t="s">
        <v>10</v>
      </c>
      <c r="B391">
        <v>2022</v>
      </c>
      <c r="C391" t="s">
        <v>161</v>
      </c>
      <c r="D391" t="s">
        <v>250</v>
      </c>
      <c r="E391">
        <v>0.112234</v>
      </c>
    </row>
    <row r="392" spans="1:5" x14ac:dyDescent="0.25">
      <c r="A392" t="s">
        <v>10</v>
      </c>
      <c r="B392">
        <v>2022</v>
      </c>
      <c r="C392" t="s">
        <v>242</v>
      </c>
      <c r="D392" t="s">
        <v>243</v>
      </c>
      <c r="E392">
        <v>0.13346</v>
      </c>
    </row>
    <row r="393" spans="1:5" x14ac:dyDescent="0.25">
      <c r="A393" t="s">
        <v>10</v>
      </c>
      <c r="B393">
        <v>2022</v>
      </c>
      <c r="C393" t="s">
        <v>242</v>
      </c>
      <c r="D393" t="s">
        <v>244</v>
      </c>
      <c r="E393">
        <v>0.12590399999999999</v>
      </c>
    </row>
    <row r="394" spans="1:5" x14ac:dyDescent="0.25">
      <c r="A394" t="s">
        <v>10</v>
      </c>
      <c r="B394">
        <v>2022</v>
      </c>
      <c r="C394" t="s">
        <v>242</v>
      </c>
      <c r="D394" t="s">
        <v>245</v>
      </c>
      <c r="E394">
        <v>0.191714</v>
      </c>
    </row>
    <row r="395" spans="1:5" x14ac:dyDescent="0.25">
      <c r="A395" t="s">
        <v>10</v>
      </c>
      <c r="B395">
        <v>2022</v>
      </c>
      <c r="C395" t="s">
        <v>242</v>
      </c>
      <c r="D395" t="s">
        <v>246</v>
      </c>
      <c r="E395">
        <v>0.32991900000000002</v>
      </c>
    </row>
    <row r="396" spans="1:5" x14ac:dyDescent="0.25">
      <c r="A396" t="s">
        <v>10</v>
      </c>
      <c r="B396">
        <v>2022</v>
      </c>
      <c r="C396" t="s">
        <v>242</v>
      </c>
      <c r="D396" t="s">
        <v>247</v>
      </c>
      <c r="E396">
        <v>0.10992200000000001</v>
      </c>
    </row>
    <row r="397" spans="1:5" x14ac:dyDescent="0.25">
      <c r="A397" t="s">
        <v>10</v>
      </c>
      <c r="B397">
        <v>2022</v>
      </c>
      <c r="C397" t="s">
        <v>242</v>
      </c>
      <c r="D397" t="s">
        <v>248</v>
      </c>
      <c r="E397">
        <v>1.0225E-2</v>
      </c>
    </row>
    <row r="398" spans="1:5" x14ac:dyDescent="0.25">
      <c r="A398" t="s">
        <v>10</v>
      </c>
      <c r="B398">
        <v>2022</v>
      </c>
      <c r="C398" t="s">
        <v>242</v>
      </c>
      <c r="D398" t="s">
        <v>249</v>
      </c>
      <c r="E398">
        <v>4.2160000000000001E-3</v>
      </c>
    </row>
    <row r="399" spans="1:5" x14ac:dyDescent="0.25">
      <c r="A399" t="s">
        <v>10</v>
      </c>
      <c r="B399">
        <v>2022</v>
      </c>
      <c r="C399" t="s">
        <v>242</v>
      </c>
      <c r="D399" t="s">
        <v>250</v>
      </c>
      <c r="E399">
        <v>9.4636999999999999E-2</v>
      </c>
    </row>
    <row r="400" spans="1:5" x14ac:dyDescent="0.25">
      <c r="A400" t="s">
        <v>10</v>
      </c>
      <c r="B400">
        <v>2022</v>
      </c>
      <c r="C400" t="s">
        <v>162</v>
      </c>
      <c r="D400" t="s">
        <v>243</v>
      </c>
      <c r="E400">
        <v>3.7075999999999998E-2</v>
      </c>
    </row>
    <row r="401" spans="1:5" x14ac:dyDescent="0.25">
      <c r="A401" t="s">
        <v>10</v>
      </c>
      <c r="B401">
        <v>2022</v>
      </c>
      <c r="C401" t="s">
        <v>162</v>
      </c>
      <c r="D401" t="s">
        <v>244</v>
      </c>
      <c r="E401">
        <v>7.2470999999999994E-2</v>
      </c>
    </row>
    <row r="402" spans="1:5" x14ac:dyDescent="0.25">
      <c r="A402" t="s">
        <v>10</v>
      </c>
      <c r="B402">
        <v>2022</v>
      </c>
      <c r="C402" t="s">
        <v>162</v>
      </c>
      <c r="D402" t="s">
        <v>245</v>
      </c>
      <c r="E402">
        <v>0.19475000000000001</v>
      </c>
    </row>
    <row r="403" spans="1:5" x14ac:dyDescent="0.25">
      <c r="A403" t="s">
        <v>10</v>
      </c>
      <c r="B403">
        <v>2022</v>
      </c>
      <c r="C403" t="s">
        <v>162</v>
      </c>
      <c r="D403" t="s">
        <v>246</v>
      </c>
      <c r="E403">
        <v>0.44996700000000001</v>
      </c>
    </row>
    <row r="404" spans="1:5" x14ac:dyDescent="0.25">
      <c r="A404" t="s">
        <v>10</v>
      </c>
      <c r="B404">
        <v>2022</v>
      </c>
      <c r="C404" t="s">
        <v>162</v>
      </c>
      <c r="D404" t="s">
        <v>247</v>
      </c>
      <c r="E404">
        <v>0.19761999999999999</v>
      </c>
    </row>
    <row r="405" spans="1:5" x14ac:dyDescent="0.25">
      <c r="A405" t="s">
        <v>10</v>
      </c>
      <c r="B405">
        <v>2022</v>
      </c>
      <c r="C405" t="s">
        <v>162</v>
      </c>
      <c r="D405" t="s">
        <v>248</v>
      </c>
      <c r="E405">
        <v>8.0459999999999993E-3</v>
      </c>
    </row>
    <row r="406" spans="1:5" x14ac:dyDescent="0.25">
      <c r="A406" t="s">
        <v>10</v>
      </c>
      <c r="B406">
        <v>2022</v>
      </c>
      <c r="C406" t="s">
        <v>162</v>
      </c>
      <c r="D406" t="s">
        <v>250</v>
      </c>
      <c r="E406">
        <v>4.0065999999999997E-2</v>
      </c>
    </row>
    <row r="407" spans="1:5" x14ac:dyDescent="0.25">
      <c r="A407" t="s">
        <v>10</v>
      </c>
      <c r="B407">
        <v>2023</v>
      </c>
      <c r="C407" t="s">
        <v>161</v>
      </c>
      <c r="D407" t="s">
        <v>243</v>
      </c>
      <c r="E407">
        <v>0.12606200000000001</v>
      </c>
    </row>
    <row r="408" spans="1:5" x14ac:dyDescent="0.25">
      <c r="A408" t="s">
        <v>10</v>
      </c>
      <c r="B408">
        <v>2023</v>
      </c>
      <c r="C408" t="s">
        <v>161</v>
      </c>
      <c r="D408" t="s">
        <v>244</v>
      </c>
      <c r="E408">
        <v>0.36174600000000001</v>
      </c>
    </row>
    <row r="409" spans="1:5" x14ac:dyDescent="0.25">
      <c r="A409" t="s">
        <v>10</v>
      </c>
      <c r="B409">
        <v>2023</v>
      </c>
      <c r="C409" t="s">
        <v>161</v>
      </c>
      <c r="D409" t="s">
        <v>245</v>
      </c>
      <c r="E409">
        <v>0.140043</v>
      </c>
    </row>
    <row r="410" spans="1:5" x14ac:dyDescent="0.25">
      <c r="A410" t="s">
        <v>10</v>
      </c>
      <c r="B410">
        <v>2023</v>
      </c>
      <c r="C410" t="s">
        <v>161</v>
      </c>
      <c r="D410" t="s">
        <v>246</v>
      </c>
      <c r="E410">
        <v>0.223715</v>
      </c>
    </row>
    <row r="411" spans="1:5" x14ac:dyDescent="0.25">
      <c r="A411" t="s">
        <v>10</v>
      </c>
      <c r="B411">
        <v>2023</v>
      </c>
      <c r="C411" t="s">
        <v>161</v>
      </c>
      <c r="D411" t="s">
        <v>247</v>
      </c>
      <c r="E411">
        <v>5.3348E-2</v>
      </c>
    </row>
    <row r="412" spans="1:5" x14ac:dyDescent="0.25">
      <c r="A412" t="s">
        <v>10</v>
      </c>
      <c r="B412">
        <v>2023</v>
      </c>
      <c r="C412" t="s">
        <v>161</v>
      </c>
      <c r="D412" t="s">
        <v>248</v>
      </c>
      <c r="E412">
        <v>3.8059999999999999E-3</v>
      </c>
    </row>
    <row r="413" spans="1:5" x14ac:dyDescent="0.25">
      <c r="A413" t="s">
        <v>10</v>
      </c>
      <c r="B413">
        <v>2023</v>
      </c>
      <c r="C413" t="s">
        <v>161</v>
      </c>
      <c r="D413" t="s">
        <v>249</v>
      </c>
      <c r="E413">
        <v>3.6299999999999999E-4</v>
      </c>
    </row>
    <row r="414" spans="1:5" x14ac:dyDescent="0.25">
      <c r="A414" t="s">
        <v>10</v>
      </c>
      <c r="B414">
        <v>2023</v>
      </c>
      <c r="C414" t="s">
        <v>161</v>
      </c>
      <c r="D414" t="s">
        <v>250</v>
      </c>
      <c r="E414">
        <v>9.0912000000000007E-2</v>
      </c>
    </row>
    <row r="415" spans="1:5" x14ac:dyDescent="0.25">
      <c r="A415" t="s">
        <v>10</v>
      </c>
      <c r="B415">
        <v>2023</v>
      </c>
      <c r="C415" t="s">
        <v>242</v>
      </c>
      <c r="D415" t="s">
        <v>243</v>
      </c>
      <c r="E415">
        <v>0.104256</v>
      </c>
    </row>
    <row r="416" spans="1:5" x14ac:dyDescent="0.25">
      <c r="A416" t="s">
        <v>10</v>
      </c>
      <c r="B416">
        <v>2023</v>
      </c>
      <c r="C416" t="s">
        <v>242</v>
      </c>
      <c r="D416" t="s">
        <v>244</v>
      </c>
      <c r="E416">
        <v>0.28536499999999998</v>
      </c>
    </row>
    <row r="417" spans="1:5" x14ac:dyDescent="0.25">
      <c r="A417" t="s">
        <v>10</v>
      </c>
      <c r="B417">
        <v>2023</v>
      </c>
      <c r="C417" t="s">
        <v>242</v>
      </c>
      <c r="D417" t="s">
        <v>245</v>
      </c>
      <c r="E417">
        <v>0.14306099999999999</v>
      </c>
    </row>
    <row r="418" spans="1:5" x14ac:dyDescent="0.25">
      <c r="A418" t="s">
        <v>10</v>
      </c>
      <c r="B418">
        <v>2023</v>
      </c>
      <c r="C418" t="s">
        <v>242</v>
      </c>
      <c r="D418" t="s">
        <v>246</v>
      </c>
      <c r="E418">
        <v>0.28386899999999998</v>
      </c>
    </row>
    <row r="419" spans="1:5" x14ac:dyDescent="0.25">
      <c r="A419" t="s">
        <v>10</v>
      </c>
      <c r="B419">
        <v>2023</v>
      </c>
      <c r="C419" t="s">
        <v>242</v>
      </c>
      <c r="D419" t="s">
        <v>247</v>
      </c>
      <c r="E419">
        <v>7.8135999999999997E-2</v>
      </c>
    </row>
    <row r="420" spans="1:5" x14ac:dyDescent="0.25">
      <c r="A420" t="s">
        <v>10</v>
      </c>
      <c r="B420">
        <v>2023</v>
      </c>
      <c r="C420" t="s">
        <v>242</v>
      </c>
      <c r="D420" t="s">
        <v>248</v>
      </c>
      <c r="E420">
        <v>3.999E-3</v>
      </c>
    </row>
    <row r="421" spans="1:5" x14ac:dyDescent="0.25">
      <c r="A421" t="s">
        <v>10</v>
      </c>
      <c r="B421">
        <v>2023</v>
      </c>
      <c r="C421" t="s">
        <v>242</v>
      </c>
      <c r="D421" t="s">
        <v>249</v>
      </c>
      <c r="E421">
        <v>2.61E-4</v>
      </c>
    </row>
    <row r="422" spans="1:5" x14ac:dyDescent="0.25">
      <c r="A422" t="s">
        <v>10</v>
      </c>
      <c r="B422">
        <v>2023</v>
      </c>
      <c r="C422" t="s">
        <v>242</v>
      </c>
      <c r="D422" t="s">
        <v>250</v>
      </c>
      <c r="E422">
        <v>0.101049</v>
      </c>
    </row>
    <row r="423" spans="1:5" x14ac:dyDescent="0.25">
      <c r="A423" t="s">
        <v>10</v>
      </c>
      <c r="B423">
        <v>2023</v>
      </c>
      <c r="C423" t="s">
        <v>162</v>
      </c>
      <c r="D423" t="s">
        <v>243</v>
      </c>
      <c r="E423">
        <v>4.8786999999999997E-2</v>
      </c>
    </row>
    <row r="424" spans="1:5" x14ac:dyDescent="0.25">
      <c r="A424" t="s">
        <v>10</v>
      </c>
      <c r="B424">
        <v>2023</v>
      </c>
      <c r="C424" t="s">
        <v>162</v>
      </c>
      <c r="D424" t="s">
        <v>244</v>
      </c>
      <c r="E424">
        <v>9.1068999999999997E-2</v>
      </c>
    </row>
    <row r="425" spans="1:5" x14ac:dyDescent="0.25">
      <c r="A425" t="s">
        <v>10</v>
      </c>
      <c r="B425">
        <v>2023</v>
      </c>
      <c r="C425" t="s">
        <v>162</v>
      </c>
      <c r="D425" t="s">
        <v>245</v>
      </c>
      <c r="E425">
        <v>0.15073700000000001</v>
      </c>
    </row>
    <row r="426" spans="1:5" x14ac:dyDescent="0.25">
      <c r="A426" t="s">
        <v>10</v>
      </c>
      <c r="B426">
        <v>2023</v>
      </c>
      <c r="C426" t="s">
        <v>162</v>
      </c>
      <c r="D426" t="s">
        <v>246</v>
      </c>
      <c r="E426">
        <v>0.436886</v>
      </c>
    </row>
    <row r="427" spans="1:5" x14ac:dyDescent="0.25">
      <c r="A427" t="s">
        <v>10</v>
      </c>
      <c r="B427">
        <v>2023</v>
      </c>
      <c r="C427" t="s">
        <v>162</v>
      </c>
      <c r="D427" t="s">
        <v>247</v>
      </c>
      <c r="E427">
        <v>0.14119200000000001</v>
      </c>
    </row>
    <row r="428" spans="1:5" x14ac:dyDescent="0.25">
      <c r="A428" t="s">
        <v>10</v>
      </c>
      <c r="B428">
        <v>2023</v>
      </c>
      <c r="C428" t="s">
        <v>162</v>
      </c>
      <c r="D428" t="s">
        <v>248</v>
      </c>
      <c r="E428">
        <v>4.4900000000000001E-3</v>
      </c>
    </row>
    <row r="429" spans="1:5" x14ac:dyDescent="0.25">
      <c r="A429" t="s">
        <v>10</v>
      </c>
      <c r="B429">
        <v>2023</v>
      </c>
      <c r="C429" t="s">
        <v>162</v>
      </c>
      <c r="D429" t="s">
        <v>250</v>
      </c>
      <c r="E429">
        <v>0.126836</v>
      </c>
    </row>
    <row r="430" spans="1:5" x14ac:dyDescent="0.25">
      <c r="A430" t="s">
        <v>11</v>
      </c>
      <c r="B430">
        <v>2019</v>
      </c>
      <c r="C430" t="s">
        <v>161</v>
      </c>
      <c r="D430" t="s">
        <v>243</v>
      </c>
      <c r="E430">
        <v>2.2627999999999999E-2</v>
      </c>
    </row>
    <row r="431" spans="1:5" x14ac:dyDescent="0.25">
      <c r="A431" t="s">
        <v>11</v>
      </c>
      <c r="B431">
        <v>2019</v>
      </c>
      <c r="C431" t="s">
        <v>161</v>
      </c>
      <c r="D431" t="s">
        <v>244</v>
      </c>
      <c r="E431">
        <v>0.42494700000000002</v>
      </c>
    </row>
    <row r="432" spans="1:5" x14ac:dyDescent="0.25">
      <c r="A432" t="s">
        <v>11</v>
      </c>
      <c r="B432">
        <v>2019</v>
      </c>
      <c r="C432" t="s">
        <v>161</v>
      </c>
      <c r="D432" t="s">
        <v>245</v>
      </c>
      <c r="E432">
        <v>0.39269199999999999</v>
      </c>
    </row>
    <row r="433" spans="1:5" x14ac:dyDescent="0.25">
      <c r="A433" t="s">
        <v>11</v>
      </c>
      <c r="B433">
        <v>2019</v>
      </c>
      <c r="C433" t="s">
        <v>161</v>
      </c>
      <c r="D433" t="s">
        <v>246</v>
      </c>
      <c r="E433">
        <v>0.123345</v>
      </c>
    </row>
    <row r="434" spans="1:5" x14ac:dyDescent="0.25">
      <c r="A434" t="s">
        <v>11</v>
      </c>
      <c r="B434">
        <v>2019</v>
      </c>
      <c r="C434" t="s">
        <v>161</v>
      </c>
      <c r="D434" t="s">
        <v>247</v>
      </c>
      <c r="E434">
        <v>3.0400000000000002E-4</v>
      </c>
    </row>
    <row r="435" spans="1:5" x14ac:dyDescent="0.25">
      <c r="A435" t="s">
        <v>11</v>
      </c>
      <c r="B435">
        <v>2019</v>
      </c>
      <c r="C435" t="s">
        <v>161</v>
      </c>
      <c r="D435" t="s">
        <v>248</v>
      </c>
      <c r="E435">
        <v>1.4200000000000001E-4</v>
      </c>
    </row>
    <row r="436" spans="1:5" x14ac:dyDescent="0.25">
      <c r="A436" t="s">
        <v>11</v>
      </c>
      <c r="B436">
        <v>2019</v>
      </c>
      <c r="C436" t="s">
        <v>161</v>
      </c>
      <c r="D436" t="s">
        <v>250</v>
      </c>
      <c r="E436">
        <v>3.5937999999999998E-2</v>
      </c>
    </row>
    <row r="437" spans="1:5" x14ac:dyDescent="0.25">
      <c r="A437" t="s">
        <v>11</v>
      </c>
      <c r="B437">
        <v>2019</v>
      </c>
      <c r="C437" t="s">
        <v>242</v>
      </c>
      <c r="D437" t="s">
        <v>243</v>
      </c>
      <c r="E437">
        <v>1.8152000000000001E-2</v>
      </c>
    </row>
    <row r="438" spans="1:5" x14ac:dyDescent="0.25">
      <c r="A438" t="s">
        <v>11</v>
      </c>
      <c r="B438">
        <v>2019</v>
      </c>
      <c r="C438" t="s">
        <v>242</v>
      </c>
      <c r="D438" t="s">
        <v>244</v>
      </c>
      <c r="E438">
        <v>0.348528</v>
      </c>
    </row>
    <row r="439" spans="1:5" x14ac:dyDescent="0.25">
      <c r="A439" t="s">
        <v>11</v>
      </c>
      <c r="B439">
        <v>2019</v>
      </c>
      <c r="C439" t="s">
        <v>242</v>
      </c>
      <c r="D439" t="s">
        <v>245</v>
      </c>
      <c r="E439">
        <v>0.40226400000000001</v>
      </c>
    </row>
    <row r="440" spans="1:5" x14ac:dyDescent="0.25">
      <c r="A440" t="s">
        <v>11</v>
      </c>
      <c r="B440">
        <v>2019</v>
      </c>
      <c r="C440" t="s">
        <v>242</v>
      </c>
      <c r="D440" t="s">
        <v>246</v>
      </c>
      <c r="E440">
        <v>0.107449</v>
      </c>
    </row>
    <row r="441" spans="1:5" x14ac:dyDescent="0.25">
      <c r="A441" t="s">
        <v>11</v>
      </c>
      <c r="B441">
        <v>2019</v>
      </c>
      <c r="C441" t="s">
        <v>242</v>
      </c>
      <c r="D441" t="s">
        <v>247</v>
      </c>
      <c r="E441">
        <v>3.0800000000000001E-4</v>
      </c>
    </row>
    <row r="442" spans="1:5" x14ac:dyDescent="0.25">
      <c r="A442" t="s">
        <v>11</v>
      </c>
      <c r="B442">
        <v>2019</v>
      </c>
      <c r="C442" t="s">
        <v>242</v>
      </c>
      <c r="D442" t="s">
        <v>248</v>
      </c>
      <c r="E442">
        <v>1.13E-4</v>
      </c>
    </row>
    <row r="443" spans="1:5" x14ac:dyDescent="0.25">
      <c r="A443" t="s">
        <v>11</v>
      </c>
      <c r="B443">
        <v>2019</v>
      </c>
      <c r="C443" t="s">
        <v>242</v>
      </c>
      <c r="D443" t="s">
        <v>250</v>
      </c>
      <c r="E443">
        <v>0.123183</v>
      </c>
    </row>
    <row r="444" spans="1:5" x14ac:dyDescent="0.25">
      <c r="A444" t="s">
        <v>11</v>
      </c>
      <c r="B444">
        <v>2019</v>
      </c>
      <c r="C444" t="s">
        <v>162</v>
      </c>
      <c r="D444" t="s">
        <v>243</v>
      </c>
      <c r="E444">
        <v>1.5799999999999999E-4</v>
      </c>
    </row>
    <row r="445" spans="1:5" x14ac:dyDescent="0.25">
      <c r="A445" t="s">
        <v>11</v>
      </c>
      <c r="B445">
        <v>2019</v>
      </c>
      <c r="C445" t="s">
        <v>162</v>
      </c>
      <c r="D445" t="s">
        <v>244</v>
      </c>
      <c r="E445">
        <v>4.1341999999999997E-2</v>
      </c>
    </row>
    <row r="446" spans="1:5" x14ac:dyDescent="0.25">
      <c r="A446" t="s">
        <v>11</v>
      </c>
      <c r="B446">
        <v>2019</v>
      </c>
      <c r="C446" t="s">
        <v>162</v>
      </c>
      <c r="D446" t="s">
        <v>245</v>
      </c>
      <c r="E446">
        <v>0.44073800000000002</v>
      </c>
    </row>
    <row r="447" spans="1:5" x14ac:dyDescent="0.25">
      <c r="A447" t="s">
        <v>11</v>
      </c>
      <c r="B447">
        <v>2019</v>
      </c>
      <c r="C447" t="s">
        <v>162</v>
      </c>
      <c r="D447" t="s">
        <v>246</v>
      </c>
      <c r="E447">
        <v>4.3548000000000003E-2</v>
      </c>
    </row>
    <row r="448" spans="1:5" x14ac:dyDescent="0.25">
      <c r="A448" t="s">
        <v>11</v>
      </c>
      <c r="B448">
        <v>2019</v>
      </c>
      <c r="C448" t="s">
        <v>162</v>
      </c>
      <c r="D448" t="s">
        <v>247</v>
      </c>
      <c r="E448">
        <v>3.2400000000000001E-4</v>
      </c>
    </row>
    <row r="449" spans="1:5" x14ac:dyDescent="0.25">
      <c r="A449" t="s">
        <v>11</v>
      </c>
      <c r="B449">
        <v>2019</v>
      </c>
      <c r="C449" t="s">
        <v>162</v>
      </c>
      <c r="D449" t="s">
        <v>250</v>
      </c>
      <c r="E449">
        <v>0.47388799999999998</v>
      </c>
    </row>
    <row r="450" spans="1:5" x14ac:dyDescent="0.25">
      <c r="A450" t="s">
        <v>11</v>
      </c>
      <c r="B450">
        <v>2020</v>
      </c>
      <c r="C450" t="s">
        <v>161</v>
      </c>
      <c r="D450" t="s">
        <v>243</v>
      </c>
      <c r="E450">
        <v>2.2165000000000001E-2</v>
      </c>
    </row>
    <row r="451" spans="1:5" x14ac:dyDescent="0.25">
      <c r="A451" t="s">
        <v>11</v>
      </c>
      <c r="B451">
        <v>2020</v>
      </c>
      <c r="C451" t="s">
        <v>161</v>
      </c>
      <c r="D451" t="s">
        <v>244</v>
      </c>
      <c r="E451">
        <v>0.43129099999999998</v>
      </c>
    </row>
    <row r="452" spans="1:5" x14ac:dyDescent="0.25">
      <c r="A452" t="s">
        <v>11</v>
      </c>
      <c r="B452">
        <v>2020</v>
      </c>
      <c r="C452" t="s">
        <v>161</v>
      </c>
      <c r="D452" t="s">
        <v>245</v>
      </c>
      <c r="E452">
        <v>0.39637299999999998</v>
      </c>
    </row>
    <row r="453" spans="1:5" x14ac:dyDescent="0.25">
      <c r="A453" t="s">
        <v>11</v>
      </c>
      <c r="B453">
        <v>2020</v>
      </c>
      <c r="C453" t="s">
        <v>161</v>
      </c>
      <c r="D453" t="s">
        <v>246</v>
      </c>
      <c r="E453">
        <v>0.111553</v>
      </c>
    </row>
    <row r="454" spans="1:5" x14ac:dyDescent="0.25">
      <c r="A454" t="s">
        <v>11</v>
      </c>
      <c r="B454">
        <v>2020</v>
      </c>
      <c r="C454" t="s">
        <v>161</v>
      </c>
      <c r="D454" t="s">
        <v>247</v>
      </c>
      <c r="E454">
        <v>3.0300000000000001E-3</v>
      </c>
    </row>
    <row r="455" spans="1:5" x14ac:dyDescent="0.25">
      <c r="A455" t="s">
        <v>11</v>
      </c>
      <c r="B455">
        <v>2020</v>
      </c>
      <c r="C455" t="s">
        <v>161</v>
      </c>
      <c r="D455" t="s">
        <v>248</v>
      </c>
      <c r="E455">
        <v>6.4999999999999997E-4</v>
      </c>
    </row>
    <row r="456" spans="1:5" x14ac:dyDescent="0.25">
      <c r="A456" t="s">
        <v>11</v>
      </c>
      <c r="B456">
        <v>2020</v>
      </c>
      <c r="C456" t="s">
        <v>161</v>
      </c>
      <c r="D456" t="s">
        <v>250</v>
      </c>
      <c r="E456">
        <v>3.4935000000000001E-2</v>
      </c>
    </row>
    <row r="457" spans="1:5" x14ac:dyDescent="0.25">
      <c r="A457" t="s">
        <v>11</v>
      </c>
      <c r="B457">
        <v>2020</v>
      </c>
      <c r="C457" t="s">
        <v>242</v>
      </c>
      <c r="D457" t="s">
        <v>243</v>
      </c>
      <c r="E457">
        <v>1.8001E-2</v>
      </c>
    </row>
    <row r="458" spans="1:5" x14ac:dyDescent="0.25">
      <c r="A458" t="s">
        <v>11</v>
      </c>
      <c r="B458">
        <v>2020</v>
      </c>
      <c r="C458" t="s">
        <v>242</v>
      </c>
      <c r="D458" t="s">
        <v>244</v>
      </c>
      <c r="E458">
        <v>0.358931</v>
      </c>
    </row>
    <row r="459" spans="1:5" x14ac:dyDescent="0.25">
      <c r="A459" t="s">
        <v>11</v>
      </c>
      <c r="B459">
        <v>2020</v>
      </c>
      <c r="C459" t="s">
        <v>242</v>
      </c>
      <c r="D459" t="s">
        <v>245</v>
      </c>
      <c r="E459">
        <v>0.38996700000000001</v>
      </c>
    </row>
    <row r="460" spans="1:5" x14ac:dyDescent="0.25">
      <c r="A460" t="s">
        <v>11</v>
      </c>
      <c r="B460">
        <v>2020</v>
      </c>
      <c r="C460" t="s">
        <v>242</v>
      </c>
      <c r="D460" t="s">
        <v>246</v>
      </c>
      <c r="E460">
        <v>0.101766</v>
      </c>
    </row>
    <row r="461" spans="1:5" x14ac:dyDescent="0.25">
      <c r="A461" t="s">
        <v>11</v>
      </c>
      <c r="B461">
        <v>2020</v>
      </c>
      <c r="C461" t="s">
        <v>242</v>
      </c>
      <c r="D461" t="s">
        <v>247</v>
      </c>
      <c r="E461">
        <v>2.457E-3</v>
      </c>
    </row>
    <row r="462" spans="1:5" x14ac:dyDescent="0.25">
      <c r="A462" t="s">
        <v>11</v>
      </c>
      <c r="B462">
        <v>2020</v>
      </c>
      <c r="C462" t="s">
        <v>242</v>
      </c>
      <c r="D462" t="s">
        <v>248</v>
      </c>
      <c r="E462">
        <v>5.8900000000000001E-4</v>
      </c>
    </row>
    <row r="463" spans="1:5" x14ac:dyDescent="0.25">
      <c r="A463" t="s">
        <v>11</v>
      </c>
      <c r="B463">
        <v>2020</v>
      </c>
      <c r="C463" t="s">
        <v>242</v>
      </c>
      <c r="D463" t="s">
        <v>250</v>
      </c>
      <c r="E463">
        <v>0.12828500000000001</v>
      </c>
    </row>
    <row r="464" spans="1:5" x14ac:dyDescent="0.25">
      <c r="A464" t="s">
        <v>11</v>
      </c>
      <c r="B464">
        <v>2020</v>
      </c>
      <c r="C464" t="s">
        <v>162</v>
      </c>
      <c r="D464" t="s">
        <v>243</v>
      </c>
      <c r="E464">
        <v>1.3300000000000001E-4</v>
      </c>
    </row>
    <row r="465" spans="1:5" x14ac:dyDescent="0.25">
      <c r="A465" t="s">
        <v>11</v>
      </c>
      <c r="B465">
        <v>2020</v>
      </c>
      <c r="C465" t="s">
        <v>162</v>
      </c>
      <c r="D465" t="s">
        <v>244</v>
      </c>
      <c r="E465">
        <v>4.8405999999999998E-2</v>
      </c>
    </row>
    <row r="466" spans="1:5" x14ac:dyDescent="0.25">
      <c r="A466" t="s">
        <v>11</v>
      </c>
      <c r="B466">
        <v>2020</v>
      </c>
      <c r="C466" t="s">
        <v>162</v>
      </c>
      <c r="D466" t="s">
        <v>245</v>
      </c>
      <c r="E466">
        <v>0.36247499999999999</v>
      </c>
    </row>
    <row r="467" spans="1:5" x14ac:dyDescent="0.25">
      <c r="A467" t="s">
        <v>11</v>
      </c>
      <c r="B467">
        <v>2020</v>
      </c>
      <c r="C467" t="s">
        <v>162</v>
      </c>
      <c r="D467" t="s">
        <v>246</v>
      </c>
      <c r="E467">
        <v>5.9769000000000003E-2</v>
      </c>
    </row>
    <row r="468" spans="1:5" x14ac:dyDescent="0.25">
      <c r="A468" t="s">
        <v>11</v>
      </c>
      <c r="B468">
        <v>2020</v>
      </c>
      <c r="C468" t="s">
        <v>162</v>
      </c>
      <c r="D468" t="s">
        <v>248</v>
      </c>
      <c r="E468">
        <v>3.3E-4</v>
      </c>
    </row>
    <row r="469" spans="1:5" x14ac:dyDescent="0.25">
      <c r="A469" t="s">
        <v>11</v>
      </c>
      <c r="B469">
        <v>2020</v>
      </c>
      <c r="C469" t="s">
        <v>162</v>
      </c>
      <c r="D469" t="s">
        <v>250</v>
      </c>
      <c r="E469">
        <v>0.52888299999999999</v>
      </c>
    </row>
    <row r="470" spans="1:5" x14ac:dyDescent="0.25">
      <c r="A470" t="s">
        <v>11</v>
      </c>
      <c r="B470">
        <v>2021</v>
      </c>
      <c r="C470" t="s">
        <v>161</v>
      </c>
      <c r="D470" t="s">
        <v>243</v>
      </c>
      <c r="E470">
        <v>2.2294999999999999E-2</v>
      </c>
    </row>
    <row r="471" spans="1:5" x14ac:dyDescent="0.25">
      <c r="A471" t="s">
        <v>11</v>
      </c>
      <c r="B471">
        <v>2021</v>
      </c>
      <c r="C471" t="s">
        <v>161</v>
      </c>
      <c r="D471" t="s">
        <v>244</v>
      </c>
      <c r="E471">
        <v>0.404808</v>
      </c>
    </row>
    <row r="472" spans="1:5" x14ac:dyDescent="0.25">
      <c r="A472" t="s">
        <v>11</v>
      </c>
      <c r="B472">
        <v>2021</v>
      </c>
      <c r="C472" t="s">
        <v>161</v>
      </c>
      <c r="D472" t="s">
        <v>245</v>
      </c>
      <c r="E472">
        <v>0.42413000000000001</v>
      </c>
    </row>
    <row r="473" spans="1:5" x14ac:dyDescent="0.25">
      <c r="A473" t="s">
        <v>11</v>
      </c>
      <c r="B473">
        <v>2021</v>
      </c>
      <c r="C473" t="s">
        <v>161</v>
      </c>
      <c r="D473" t="s">
        <v>246</v>
      </c>
      <c r="E473">
        <v>0.104074</v>
      </c>
    </row>
    <row r="474" spans="1:5" x14ac:dyDescent="0.25">
      <c r="A474" t="s">
        <v>11</v>
      </c>
      <c r="B474">
        <v>2021</v>
      </c>
      <c r="C474" t="s">
        <v>161</v>
      </c>
      <c r="D474" t="s">
        <v>247</v>
      </c>
      <c r="E474">
        <v>3.5790000000000001E-3</v>
      </c>
    </row>
    <row r="475" spans="1:5" x14ac:dyDescent="0.25">
      <c r="A475" t="s">
        <v>11</v>
      </c>
      <c r="B475">
        <v>2021</v>
      </c>
      <c r="C475" t="s">
        <v>161</v>
      </c>
      <c r="D475" t="s">
        <v>248</v>
      </c>
      <c r="E475">
        <v>6.8300000000000001E-4</v>
      </c>
    </row>
    <row r="476" spans="1:5" x14ac:dyDescent="0.25">
      <c r="A476" t="s">
        <v>11</v>
      </c>
      <c r="B476">
        <v>2021</v>
      </c>
      <c r="C476" t="s">
        <v>161</v>
      </c>
      <c r="D476" t="s">
        <v>250</v>
      </c>
      <c r="E476">
        <v>4.0426999999999998E-2</v>
      </c>
    </row>
    <row r="477" spans="1:5" x14ac:dyDescent="0.25">
      <c r="A477" t="s">
        <v>11</v>
      </c>
      <c r="B477">
        <v>2021</v>
      </c>
      <c r="C477" t="s">
        <v>242</v>
      </c>
      <c r="D477" t="s">
        <v>243</v>
      </c>
      <c r="E477">
        <v>1.7992999999999999E-2</v>
      </c>
    </row>
    <row r="478" spans="1:5" x14ac:dyDescent="0.25">
      <c r="A478" t="s">
        <v>11</v>
      </c>
      <c r="B478">
        <v>2021</v>
      </c>
      <c r="C478" t="s">
        <v>242</v>
      </c>
      <c r="D478" t="s">
        <v>244</v>
      </c>
      <c r="E478">
        <v>0.33221400000000001</v>
      </c>
    </row>
    <row r="479" spans="1:5" x14ac:dyDescent="0.25">
      <c r="A479" t="s">
        <v>11</v>
      </c>
      <c r="B479">
        <v>2021</v>
      </c>
      <c r="C479" t="s">
        <v>242</v>
      </c>
      <c r="D479" t="s">
        <v>245</v>
      </c>
      <c r="E479">
        <v>0.39735199999999998</v>
      </c>
    </row>
    <row r="480" spans="1:5" x14ac:dyDescent="0.25">
      <c r="A480" t="s">
        <v>11</v>
      </c>
      <c r="B480">
        <v>2021</v>
      </c>
      <c r="C480" t="s">
        <v>242</v>
      </c>
      <c r="D480" t="s">
        <v>246</v>
      </c>
      <c r="E480">
        <v>9.7335000000000005E-2</v>
      </c>
    </row>
    <row r="481" spans="1:5" x14ac:dyDescent="0.25">
      <c r="A481" t="s">
        <v>11</v>
      </c>
      <c r="B481">
        <v>2021</v>
      </c>
      <c r="C481" t="s">
        <v>242</v>
      </c>
      <c r="D481" t="s">
        <v>247</v>
      </c>
      <c r="E481">
        <v>2.8890000000000001E-3</v>
      </c>
    </row>
    <row r="482" spans="1:5" x14ac:dyDescent="0.25">
      <c r="A482" t="s">
        <v>11</v>
      </c>
      <c r="B482">
        <v>2021</v>
      </c>
      <c r="C482" t="s">
        <v>242</v>
      </c>
      <c r="D482" t="s">
        <v>248</v>
      </c>
      <c r="E482">
        <v>6.1799999999999995E-4</v>
      </c>
    </row>
    <row r="483" spans="1:5" x14ac:dyDescent="0.25">
      <c r="A483" t="s">
        <v>11</v>
      </c>
      <c r="B483">
        <v>2021</v>
      </c>
      <c r="C483" t="s">
        <v>242</v>
      </c>
      <c r="D483" t="s">
        <v>250</v>
      </c>
      <c r="E483">
        <v>0.15159500000000001</v>
      </c>
    </row>
    <row r="484" spans="1:5" x14ac:dyDescent="0.25">
      <c r="A484" t="s">
        <v>11</v>
      </c>
      <c r="B484">
        <v>2021</v>
      </c>
      <c r="C484" t="s">
        <v>162</v>
      </c>
      <c r="D484" t="s">
        <v>244</v>
      </c>
      <c r="E484">
        <v>2.8555000000000001E-2</v>
      </c>
    </row>
    <row r="485" spans="1:5" x14ac:dyDescent="0.25">
      <c r="A485" t="s">
        <v>11</v>
      </c>
      <c r="B485">
        <v>2021</v>
      </c>
      <c r="C485" t="s">
        <v>162</v>
      </c>
      <c r="D485" t="s">
        <v>245</v>
      </c>
      <c r="E485">
        <v>0.28534100000000001</v>
      </c>
    </row>
    <row r="486" spans="1:5" x14ac:dyDescent="0.25">
      <c r="A486" t="s">
        <v>11</v>
      </c>
      <c r="B486">
        <v>2021</v>
      </c>
      <c r="C486" t="s">
        <v>162</v>
      </c>
      <c r="D486" t="s">
        <v>246</v>
      </c>
      <c r="E486">
        <v>6.9145999999999999E-2</v>
      </c>
    </row>
    <row r="487" spans="1:5" x14ac:dyDescent="0.25">
      <c r="A487" t="s">
        <v>11</v>
      </c>
      <c r="B487">
        <v>2021</v>
      </c>
      <c r="C487" t="s">
        <v>162</v>
      </c>
      <c r="D487" t="s">
        <v>248</v>
      </c>
      <c r="E487">
        <v>3.4699999999999998E-4</v>
      </c>
    </row>
    <row r="488" spans="1:5" x14ac:dyDescent="0.25">
      <c r="A488" t="s">
        <v>11</v>
      </c>
      <c r="B488">
        <v>2021</v>
      </c>
      <c r="C488" t="s">
        <v>162</v>
      </c>
      <c r="D488" t="s">
        <v>250</v>
      </c>
      <c r="E488">
        <v>0.61660899999999996</v>
      </c>
    </row>
    <row r="489" spans="1:5" x14ac:dyDescent="0.25">
      <c r="A489" t="s">
        <v>11</v>
      </c>
      <c r="B489">
        <v>2022</v>
      </c>
      <c r="C489" t="s">
        <v>161</v>
      </c>
      <c r="D489" t="s">
        <v>243</v>
      </c>
      <c r="E489">
        <v>1.3799000000000001E-2</v>
      </c>
    </row>
    <row r="490" spans="1:5" x14ac:dyDescent="0.25">
      <c r="A490" t="s">
        <v>11</v>
      </c>
      <c r="B490">
        <v>2022</v>
      </c>
      <c r="C490" t="s">
        <v>161</v>
      </c>
      <c r="D490" t="s">
        <v>244</v>
      </c>
      <c r="E490">
        <v>0.44300800000000001</v>
      </c>
    </row>
    <row r="491" spans="1:5" x14ac:dyDescent="0.25">
      <c r="A491" t="s">
        <v>11</v>
      </c>
      <c r="B491">
        <v>2022</v>
      </c>
      <c r="C491" t="s">
        <v>161</v>
      </c>
      <c r="D491" t="s">
        <v>245</v>
      </c>
      <c r="E491">
        <v>0.404196</v>
      </c>
    </row>
    <row r="492" spans="1:5" x14ac:dyDescent="0.25">
      <c r="A492" t="s">
        <v>11</v>
      </c>
      <c r="B492">
        <v>2022</v>
      </c>
      <c r="C492" t="s">
        <v>161</v>
      </c>
      <c r="D492" t="s">
        <v>246</v>
      </c>
      <c r="E492">
        <v>8.7293999999999997E-2</v>
      </c>
    </row>
    <row r="493" spans="1:5" x14ac:dyDescent="0.25">
      <c r="A493" t="s">
        <v>11</v>
      </c>
      <c r="B493">
        <v>2022</v>
      </c>
      <c r="C493" t="s">
        <v>161</v>
      </c>
      <c r="D493" t="s">
        <v>247</v>
      </c>
      <c r="E493">
        <v>1.1195E-2</v>
      </c>
    </row>
    <row r="494" spans="1:5" x14ac:dyDescent="0.25">
      <c r="A494" t="s">
        <v>11</v>
      </c>
      <c r="B494">
        <v>2022</v>
      </c>
      <c r="C494" t="s">
        <v>161</v>
      </c>
      <c r="D494" t="s">
        <v>250</v>
      </c>
      <c r="E494">
        <v>4.0504999999999999E-2</v>
      </c>
    </row>
    <row r="495" spans="1:5" x14ac:dyDescent="0.25">
      <c r="A495" t="s">
        <v>11</v>
      </c>
      <c r="B495">
        <v>2022</v>
      </c>
      <c r="C495" t="s">
        <v>242</v>
      </c>
      <c r="D495" t="s">
        <v>243</v>
      </c>
      <c r="E495">
        <v>1.1089E-2</v>
      </c>
    </row>
    <row r="496" spans="1:5" x14ac:dyDescent="0.25">
      <c r="A496" t="s">
        <v>11</v>
      </c>
      <c r="B496">
        <v>2022</v>
      </c>
      <c r="C496" t="s">
        <v>242</v>
      </c>
      <c r="D496" t="s">
        <v>244</v>
      </c>
      <c r="E496">
        <v>0.36407099999999998</v>
      </c>
    </row>
    <row r="497" spans="1:5" x14ac:dyDescent="0.25">
      <c r="A497" t="s">
        <v>11</v>
      </c>
      <c r="B497">
        <v>2022</v>
      </c>
      <c r="C497" t="s">
        <v>242</v>
      </c>
      <c r="D497" t="s">
        <v>245</v>
      </c>
      <c r="E497">
        <v>0.36474099999999998</v>
      </c>
    </row>
    <row r="498" spans="1:5" x14ac:dyDescent="0.25">
      <c r="A498" t="s">
        <v>11</v>
      </c>
      <c r="B498">
        <v>2022</v>
      </c>
      <c r="C498" t="s">
        <v>242</v>
      </c>
      <c r="D498" t="s">
        <v>246</v>
      </c>
      <c r="E498">
        <v>8.3923999999999999E-2</v>
      </c>
    </row>
    <row r="499" spans="1:5" x14ac:dyDescent="0.25">
      <c r="A499" t="s">
        <v>11</v>
      </c>
      <c r="B499">
        <v>2022</v>
      </c>
      <c r="C499" t="s">
        <v>242</v>
      </c>
      <c r="D499" t="s">
        <v>247</v>
      </c>
      <c r="E499">
        <v>9.861E-3</v>
      </c>
    </row>
    <row r="500" spans="1:5" x14ac:dyDescent="0.25">
      <c r="A500" t="s">
        <v>11</v>
      </c>
      <c r="B500">
        <v>2022</v>
      </c>
      <c r="C500" t="s">
        <v>242</v>
      </c>
      <c r="D500" t="s">
        <v>250</v>
      </c>
      <c r="E500">
        <v>0.16631099999999999</v>
      </c>
    </row>
    <row r="501" spans="1:5" x14ac:dyDescent="0.25">
      <c r="A501" t="s">
        <v>11</v>
      </c>
      <c r="B501">
        <v>2022</v>
      </c>
      <c r="C501" t="s">
        <v>162</v>
      </c>
      <c r="D501" t="s">
        <v>244</v>
      </c>
      <c r="E501">
        <v>4.0934999999999999E-2</v>
      </c>
    </row>
    <row r="502" spans="1:5" x14ac:dyDescent="0.25">
      <c r="A502" t="s">
        <v>11</v>
      </c>
      <c r="B502">
        <v>2022</v>
      </c>
      <c r="C502" t="s">
        <v>162</v>
      </c>
      <c r="D502" t="s">
        <v>245</v>
      </c>
      <c r="E502">
        <v>0.20322699999999999</v>
      </c>
    </row>
    <row r="503" spans="1:5" x14ac:dyDescent="0.25">
      <c r="A503" t="s">
        <v>11</v>
      </c>
      <c r="B503">
        <v>2022</v>
      </c>
      <c r="C503" t="s">
        <v>162</v>
      </c>
      <c r="D503" t="s">
        <v>246</v>
      </c>
      <c r="E503">
        <v>7.0126999999999995E-2</v>
      </c>
    </row>
    <row r="504" spans="1:5" x14ac:dyDescent="0.25">
      <c r="A504" t="s">
        <v>11</v>
      </c>
      <c r="B504">
        <v>2022</v>
      </c>
      <c r="C504" t="s">
        <v>162</v>
      </c>
      <c r="D504" t="s">
        <v>247</v>
      </c>
      <c r="E504">
        <v>4.4000000000000003E-3</v>
      </c>
    </row>
    <row r="505" spans="1:5" x14ac:dyDescent="0.25">
      <c r="A505" t="s">
        <v>11</v>
      </c>
      <c r="B505">
        <v>2022</v>
      </c>
      <c r="C505" t="s">
        <v>162</v>
      </c>
      <c r="D505" t="s">
        <v>250</v>
      </c>
      <c r="E505">
        <v>0.68130800000000002</v>
      </c>
    </row>
    <row r="506" spans="1:5" x14ac:dyDescent="0.25">
      <c r="A506" t="s">
        <v>11</v>
      </c>
      <c r="B506">
        <v>2023</v>
      </c>
      <c r="C506" t="s">
        <v>161</v>
      </c>
      <c r="D506" t="s">
        <v>243</v>
      </c>
      <c r="E506">
        <v>1.4574E-2</v>
      </c>
    </row>
    <row r="507" spans="1:5" x14ac:dyDescent="0.25">
      <c r="A507" t="s">
        <v>11</v>
      </c>
      <c r="B507">
        <v>2023</v>
      </c>
      <c r="C507" t="s">
        <v>161</v>
      </c>
      <c r="D507" t="s">
        <v>244</v>
      </c>
      <c r="E507">
        <v>0.50113300000000005</v>
      </c>
    </row>
    <row r="508" spans="1:5" x14ac:dyDescent="0.25">
      <c r="A508" t="s">
        <v>11</v>
      </c>
      <c r="B508">
        <v>2023</v>
      </c>
      <c r="C508" t="s">
        <v>161</v>
      </c>
      <c r="D508" t="s">
        <v>245</v>
      </c>
      <c r="E508">
        <v>0.374971</v>
      </c>
    </row>
    <row r="509" spans="1:5" x14ac:dyDescent="0.25">
      <c r="A509" t="s">
        <v>11</v>
      </c>
      <c r="B509">
        <v>2023</v>
      </c>
      <c r="C509" t="s">
        <v>161</v>
      </c>
      <c r="D509" t="s">
        <v>246</v>
      </c>
      <c r="E509">
        <v>6.0602999999999997E-2</v>
      </c>
    </row>
    <row r="510" spans="1:5" x14ac:dyDescent="0.25">
      <c r="A510" t="s">
        <v>11</v>
      </c>
      <c r="B510">
        <v>2023</v>
      </c>
      <c r="C510" t="s">
        <v>161</v>
      </c>
      <c r="D510" t="s">
        <v>247</v>
      </c>
      <c r="E510">
        <v>1.4702E-2</v>
      </c>
    </row>
    <row r="511" spans="1:5" x14ac:dyDescent="0.25">
      <c r="A511" t="s">
        <v>11</v>
      </c>
      <c r="B511">
        <v>2023</v>
      </c>
      <c r="C511" t="s">
        <v>161</v>
      </c>
      <c r="D511" t="s">
        <v>248</v>
      </c>
      <c r="E511">
        <v>1.6899999999999999E-4</v>
      </c>
    </row>
    <row r="512" spans="1:5" x14ac:dyDescent="0.25">
      <c r="A512" t="s">
        <v>11</v>
      </c>
      <c r="B512">
        <v>2023</v>
      </c>
      <c r="C512" t="s">
        <v>161</v>
      </c>
      <c r="D512" t="s">
        <v>249</v>
      </c>
      <c r="E512">
        <v>9.2E-5</v>
      </c>
    </row>
    <row r="513" spans="1:5" x14ac:dyDescent="0.25">
      <c r="A513" t="s">
        <v>11</v>
      </c>
      <c r="B513">
        <v>2023</v>
      </c>
      <c r="C513" t="s">
        <v>161</v>
      </c>
      <c r="D513" t="s">
        <v>250</v>
      </c>
      <c r="E513">
        <v>3.3752999999999998E-2</v>
      </c>
    </row>
    <row r="514" spans="1:5" x14ac:dyDescent="0.25">
      <c r="A514" t="s">
        <v>11</v>
      </c>
      <c r="B514">
        <v>2023</v>
      </c>
      <c r="C514" t="s">
        <v>242</v>
      </c>
      <c r="D514" t="s">
        <v>243</v>
      </c>
      <c r="E514">
        <v>1.1653999999999999E-2</v>
      </c>
    </row>
    <row r="515" spans="1:5" x14ac:dyDescent="0.25">
      <c r="A515" t="s">
        <v>11</v>
      </c>
      <c r="B515">
        <v>2023</v>
      </c>
      <c r="C515" t="s">
        <v>242</v>
      </c>
      <c r="D515" t="s">
        <v>244</v>
      </c>
      <c r="E515">
        <v>0.41174300000000003</v>
      </c>
    </row>
    <row r="516" spans="1:5" x14ac:dyDescent="0.25">
      <c r="A516" t="s">
        <v>11</v>
      </c>
      <c r="B516">
        <v>2023</v>
      </c>
      <c r="C516" t="s">
        <v>242</v>
      </c>
      <c r="D516" t="s">
        <v>245</v>
      </c>
      <c r="E516">
        <v>0.33033699999999999</v>
      </c>
    </row>
    <row r="517" spans="1:5" x14ac:dyDescent="0.25">
      <c r="A517" t="s">
        <v>11</v>
      </c>
      <c r="B517">
        <v>2023</v>
      </c>
      <c r="C517" t="s">
        <v>242</v>
      </c>
      <c r="D517" t="s">
        <v>246</v>
      </c>
      <c r="E517">
        <v>6.0919000000000001E-2</v>
      </c>
    </row>
    <row r="518" spans="1:5" x14ac:dyDescent="0.25">
      <c r="A518" t="s">
        <v>11</v>
      </c>
      <c r="B518">
        <v>2023</v>
      </c>
      <c r="C518" t="s">
        <v>242</v>
      </c>
      <c r="D518" t="s">
        <v>247</v>
      </c>
      <c r="E518">
        <v>1.2829999999999999E-2</v>
      </c>
    </row>
    <row r="519" spans="1:5" x14ac:dyDescent="0.25">
      <c r="A519" t="s">
        <v>11</v>
      </c>
      <c r="B519">
        <v>2023</v>
      </c>
      <c r="C519" t="s">
        <v>242</v>
      </c>
      <c r="D519" t="s">
        <v>248</v>
      </c>
      <c r="E519">
        <v>1.35E-4</v>
      </c>
    </row>
    <row r="520" spans="1:5" x14ac:dyDescent="0.25">
      <c r="A520" t="s">
        <v>11</v>
      </c>
      <c r="B520">
        <v>2023</v>
      </c>
      <c r="C520" t="s">
        <v>242</v>
      </c>
      <c r="D520" t="s">
        <v>249</v>
      </c>
      <c r="E520">
        <v>7.3999999999999996E-5</v>
      </c>
    </row>
    <row r="521" spans="1:5" x14ac:dyDescent="0.25">
      <c r="A521" t="s">
        <v>11</v>
      </c>
      <c r="B521">
        <v>2023</v>
      </c>
      <c r="C521" t="s">
        <v>242</v>
      </c>
      <c r="D521" t="s">
        <v>250</v>
      </c>
      <c r="E521">
        <v>0.17230500000000001</v>
      </c>
    </row>
    <row r="522" spans="1:5" x14ac:dyDescent="0.25">
      <c r="A522" t="s">
        <v>11</v>
      </c>
      <c r="B522">
        <v>2023</v>
      </c>
      <c r="C522" t="s">
        <v>162</v>
      </c>
      <c r="D522" t="s">
        <v>244</v>
      </c>
      <c r="E522">
        <v>5.4972E-2</v>
      </c>
    </row>
    <row r="523" spans="1:5" x14ac:dyDescent="0.25">
      <c r="A523" t="s">
        <v>11</v>
      </c>
      <c r="B523">
        <v>2023</v>
      </c>
      <c r="C523" t="s">
        <v>162</v>
      </c>
      <c r="D523" t="s">
        <v>245</v>
      </c>
      <c r="E523">
        <v>0.152195</v>
      </c>
    </row>
    <row r="524" spans="1:5" x14ac:dyDescent="0.25">
      <c r="A524" t="s">
        <v>11</v>
      </c>
      <c r="B524">
        <v>2023</v>
      </c>
      <c r="C524" t="s">
        <v>162</v>
      </c>
      <c r="D524" t="s">
        <v>246</v>
      </c>
      <c r="E524">
        <v>6.2178999999999998E-2</v>
      </c>
    </row>
    <row r="525" spans="1:5" x14ac:dyDescent="0.25">
      <c r="A525" t="s">
        <v>11</v>
      </c>
      <c r="B525">
        <v>2023</v>
      </c>
      <c r="C525" t="s">
        <v>162</v>
      </c>
      <c r="D525" t="s">
        <v>247</v>
      </c>
      <c r="E525">
        <v>5.3610000000000003E-3</v>
      </c>
    </row>
    <row r="526" spans="1:5" x14ac:dyDescent="0.25">
      <c r="A526" t="s">
        <v>11</v>
      </c>
      <c r="B526">
        <v>2023</v>
      </c>
      <c r="C526" t="s">
        <v>162</v>
      </c>
      <c r="D526" t="s">
        <v>250</v>
      </c>
      <c r="E526">
        <v>0.72529200000000005</v>
      </c>
    </row>
    <row r="527" spans="1:5" x14ac:dyDescent="0.25">
      <c r="A527" t="s">
        <v>12</v>
      </c>
      <c r="B527">
        <v>2019</v>
      </c>
      <c r="C527" t="s">
        <v>161</v>
      </c>
      <c r="D527" t="s">
        <v>243</v>
      </c>
      <c r="E527">
        <v>0.37496099999999999</v>
      </c>
    </row>
    <row r="528" spans="1:5" x14ac:dyDescent="0.25">
      <c r="A528" t="s">
        <v>12</v>
      </c>
      <c r="B528">
        <v>2019</v>
      </c>
      <c r="C528" t="s">
        <v>161</v>
      </c>
      <c r="D528" t="s">
        <v>244</v>
      </c>
      <c r="E528">
        <v>0.31140600000000002</v>
      </c>
    </row>
    <row r="529" spans="1:5" x14ac:dyDescent="0.25">
      <c r="A529" t="s">
        <v>12</v>
      </c>
      <c r="B529">
        <v>2019</v>
      </c>
      <c r="C529" t="s">
        <v>161</v>
      </c>
      <c r="D529" t="s">
        <v>245</v>
      </c>
      <c r="E529">
        <v>0.18059600000000001</v>
      </c>
    </row>
    <row r="530" spans="1:5" x14ac:dyDescent="0.25">
      <c r="A530" t="s">
        <v>12</v>
      </c>
      <c r="B530">
        <v>2019</v>
      </c>
      <c r="C530" t="s">
        <v>161</v>
      </c>
      <c r="D530" t="s">
        <v>246</v>
      </c>
      <c r="E530">
        <v>9.7813999999999998E-2</v>
      </c>
    </row>
    <row r="531" spans="1:5" x14ac:dyDescent="0.25">
      <c r="A531" t="s">
        <v>12</v>
      </c>
      <c r="B531">
        <v>2019</v>
      </c>
      <c r="C531" t="s">
        <v>161</v>
      </c>
      <c r="D531" t="s">
        <v>247</v>
      </c>
      <c r="E531">
        <v>4.3670000000000002E-3</v>
      </c>
    </row>
    <row r="532" spans="1:5" x14ac:dyDescent="0.25">
      <c r="A532" t="s">
        <v>12</v>
      </c>
      <c r="B532">
        <v>2019</v>
      </c>
      <c r="C532" t="s">
        <v>161</v>
      </c>
      <c r="D532" t="s">
        <v>248</v>
      </c>
      <c r="E532">
        <v>8.0400000000000003E-4</v>
      </c>
    </row>
    <row r="533" spans="1:5" x14ac:dyDescent="0.25">
      <c r="A533" t="s">
        <v>12</v>
      </c>
      <c r="B533">
        <v>2019</v>
      </c>
      <c r="C533" t="s">
        <v>161</v>
      </c>
      <c r="D533" t="s">
        <v>249</v>
      </c>
      <c r="E533">
        <v>2.4499999999999999E-4</v>
      </c>
    </row>
    <row r="534" spans="1:5" x14ac:dyDescent="0.25">
      <c r="A534" t="s">
        <v>12</v>
      </c>
      <c r="B534">
        <v>2019</v>
      </c>
      <c r="C534" t="s">
        <v>161</v>
      </c>
      <c r="D534" t="s">
        <v>250</v>
      </c>
      <c r="E534">
        <v>2.9804000000000001E-2</v>
      </c>
    </row>
    <row r="535" spans="1:5" x14ac:dyDescent="0.25">
      <c r="A535" t="s">
        <v>12</v>
      </c>
      <c r="B535">
        <v>2019</v>
      </c>
      <c r="C535" t="s">
        <v>242</v>
      </c>
      <c r="D535" t="s">
        <v>243</v>
      </c>
      <c r="E535">
        <v>0.37417899999999998</v>
      </c>
    </row>
    <row r="536" spans="1:5" x14ac:dyDescent="0.25">
      <c r="A536" t="s">
        <v>12</v>
      </c>
      <c r="B536">
        <v>2019</v>
      </c>
      <c r="C536" t="s">
        <v>242</v>
      </c>
      <c r="D536" t="s">
        <v>244</v>
      </c>
      <c r="E536">
        <v>0.31090699999999999</v>
      </c>
    </row>
    <row r="537" spans="1:5" x14ac:dyDescent="0.25">
      <c r="A537" t="s">
        <v>12</v>
      </c>
      <c r="B537">
        <v>2019</v>
      </c>
      <c r="C537" t="s">
        <v>242</v>
      </c>
      <c r="D537" t="s">
        <v>245</v>
      </c>
      <c r="E537">
        <v>0.18104700000000001</v>
      </c>
    </row>
    <row r="538" spans="1:5" x14ac:dyDescent="0.25">
      <c r="A538" t="s">
        <v>12</v>
      </c>
      <c r="B538">
        <v>2019</v>
      </c>
      <c r="C538" t="s">
        <v>242</v>
      </c>
      <c r="D538" t="s">
        <v>246</v>
      </c>
      <c r="E538">
        <v>9.8276000000000002E-2</v>
      </c>
    </row>
    <row r="539" spans="1:5" x14ac:dyDescent="0.25">
      <c r="A539" t="s">
        <v>12</v>
      </c>
      <c r="B539">
        <v>2019</v>
      </c>
      <c r="C539" t="s">
        <v>242</v>
      </c>
      <c r="D539" t="s">
        <v>247</v>
      </c>
      <c r="E539">
        <v>4.3579999999999999E-3</v>
      </c>
    </row>
    <row r="540" spans="1:5" x14ac:dyDescent="0.25">
      <c r="A540" t="s">
        <v>12</v>
      </c>
      <c r="B540">
        <v>2019</v>
      </c>
      <c r="C540" t="s">
        <v>242</v>
      </c>
      <c r="D540" t="s">
        <v>248</v>
      </c>
      <c r="E540">
        <v>8.0199999999999998E-4</v>
      </c>
    </row>
    <row r="541" spans="1:5" x14ac:dyDescent="0.25">
      <c r="A541" t="s">
        <v>12</v>
      </c>
      <c r="B541">
        <v>2019</v>
      </c>
      <c r="C541" t="s">
        <v>242</v>
      </c>
      <c r="D541" t="s">
        <v>249</v>
      </c>
      <c r="E541">
        <v>2.4399999999999999E-4</v>
      </c>
    </row>
    <row r="542" spans="1:5" x14ac:dyDescent="0.25">
      <c r="A542" t="s">
        <v>12</v>
      </c>
      <c r="B542">
        <v>2019</v>
      </c>
      <c r="C542" t="s">
        <v>242</v>
      </c>
      <c r="D542" t="s">
        <v>250</v>
      </c>
      <c r="E542">
        <v>3.0183999999999999E-2</v>
      </c>
    </row>
    <row r="543" spans="1:5" x14ac:dyDescent="0.25">
      <c r="A543" t="s">
        <v>12</v>
      </c>
      <c r="B543">
        <v>2019</v>
      </c>
      <c r="C543" t="s">
        <v>162</v>
      </c>
      <c r="D543" t="s">
        <v>244</v>
      </c>
      <c r="E543">
        <v>7.2103E-2</v>
      </c>
    </row>
    <row r="544" spans="1:5" x14ac:dyDescent="0.25">
      <c r="A544" t="s">
        <v>12</v>
      </c>
      <c r="B544">
        <v>2019</v>
      </c>
      <c r="C544" t="s">
        <v>162</v>
      </c>
      <c r="D544" t="s">
        <v>245</v>
      </c>
      <c r="E544">
        <v>0.39679199999999998</v>
      </c>
    </row>
    <row r="545" spans="1:5" x14ac:dyDescent="0.25">
      <c r="A545" t="s">
        <v>12</v>
      </c>
      <c r="B545">
        <v>2019</v>
      </c>
      <c r="C545" t="s">
        <v>162</v>
      </c>
      <c r="D545" t="s">
        <v>246</v>
      </c>
      <c r="E545">
        <v>0.31900299999999998</v>
      </c>
    </row>
    <row r="546" spans="1:5" x14ac:dyDescent="0.25">
      <c r="A546" t="s">
        <v>12</v>
      </c>
      <c r="B546">
        <v>2019</v>
      </c>
      <c r="C546" t="s">
        <v>162</v>
      </c>
      <c r="D546" t="s">
        <v>250</v>
      </c>
      <c r="E546">
        <v>0.21210000000000001</v>
      </c>
    </row>
    <row r="547" spans="1:5" x14ac:dyDescent="0.25">
      <c r="A547" t="s">
        <v>12</v>
      </c>
      <c r="B547">
        <v>2020</v>
      </c>
      <c r="C547" t="s">
        <v>161</v>
      </c>
      <c r="D547" t="s">
        <v>243</v>
      </c>
      <c r="E547">
        <v>0.35226000000000002</v>
      </c>
    </row>
    <row r="548" spans="1:5" x14ac:dyDescent="0.25">
      <c r="A548" t="s">
        <v>12</v>
      </c>
      <c r="B548">
        <v>2020</v>
      </c>
      <c r="C548" t="s">
        <v>161</v>
      </c>
      <c r="D548" t="s">
        <v>244</v>
      </c>
      <c r="E548">
        <v>0.32339899999999999</v>
      </c>
    </row>
    <row r="549" spans="1:5" x14ac:dyDescent="0.25">
      <c r="A549" t="s">
        <v>12</v>
      </c>
      <c r="B549">
        <v>2020</v>
      </c>
      <c r="C549" t="s">
        <v>161</v>
      </c>
      <c r="D549" t="s">
        <v>245</v>
      </c>
      <c r="E549">
        <v>0.18166499999999999</v>
      </c>
    </row>
    <row r="550" spans="1:5" x14ac:dyDescent="0.25">
      <c r="A550" t="s">
        <v>12</v>
      </c>
      <c r="B550">
        <v>2020</v>
      </c>
      <c r="C550" t="s">
        <v>161</v>
      </c>
      <c r="D550" t="s">
        <v>246</v>
      </c>
      <c r="E550">
        <v>0.104239</v>
      </c>
    </row>
    <row r="551" spans="1:5" x14ac:dyDescent="0.25">
      <c r="A551" t="s">
        <v>12</v>
      </c>
      <c r="B551">
        <v>2020</v>
      </c>
      <c r="C551" t="s">
        <v>161</v>
      </c>
      <c r="D551" t="s">
        <v>247</v>
      </c>
      <c r="E551">
        <v>6.332E-3</v>
      </c>
    </row>
    <row r="552" spans="1:5" x14ac:dyDescent="0.25">
      <c r="A552" t="s">
        <v>12</v>
      </c>
      <c r="B552">
        <v>2020</v>
      </c>
      <c r="C552" t="s">
        <v>161</v>
      </c>
      <c r="D552" t="s">
        <v>248</v>
      </c>
      <c r="E552">
        <v>7.0500000000000001E-4</v>
      </c>
    </row>
    <row r="553" spans="1:5" x14ac:dyDescent="0.25">
      <c r="A553" t="s">
        <v>12</v>
      </c>
      <c r="B553">
        <v>2020</v>
      </c>
      <c r="C553" t="s">
        <v>161</v>
      </c>
      <c r="D553" t="s">
        <v>249</v>
      </c>
      <c r="E553">
        <v>1.9000000000000001E-4</v>
      </c>
    </row>
    <row r="554" spans="1:5" x14ac:dyDescent="0.25">
      <c r="A554" t="s">
        <v>12</v>
      </c>
      <c r="B554">
        <v>2020</v>
      </c>
      <c r="C554" t="s">
        <v>161</v>
      </c>
      <c r="D554" t="s">
        <v>250</v>
      </c>
      <c r="E554">
        <v>3.1206000000000001E-2</v>
      </c>
    </row>
    <row r="555" spans="1:5" x14ac:dyDescent="0.25">
      <c r="A555" t="s">
        <v>12</v>
      </c>
      <c r="B555">
        <v>2020</v>
      </c>
      <c r="C555" t="s">
        <v>242</v>
      </c>
      <c r="D555" t="s">
        <v>243</v>
      </c>
      <c r="E555">
        <v>0.35170299999999999</v>
      </c>
    </row>
    <row r="556" spans="1:5" x14ac:dyDescent="0.25">
      <c r="A556" t="s">
        <v>12</v>
      </c>
      <c r="B556">
        <v>2020</v>
      </c>
      <c r="C556" t="s">
        <v>242</v>
      </c>
      <c r="D556" t="s">
        <v>244</v>
      </c>
      <c r="E556">
        <v>0.32291700000000001</v>
      </c>
    </row>
    <row r="557" spans="1:5" x14ac:dyDescent="0.25">
      <c r="A557" t="s">
        <v>12</v>
      </c>
      <c r="B557">
        <v>2020</v>
      </c>
      <c r="C557" t="s">
        <v>242</v>
      </c>
      <c r="D557" t="s">
        <v>245</v>
      </c>
      <c r="E557">
        <v>0.18212100000000001</v>
      </c>
    </row>
    <row r="558" spans="1:5" x14ac:dyDescent="0.25">
      <c r="A558" t="s">
        <v>12</v>
      </c>
      <c r="B558">
        <v>2020</v>
      </c>
      <c r="C558" t="s">
        <v>242</v>
      </c>
      <c r="D558" t="s">
        <v>246</v>
      </c>
      <c r="E558">
        <v>0.104451</v>
      </c>
    </row>
    <row r="559" spans="1:5" x14ac:dyDescent="0.25">
      <c r="A559" t="s">
        <v>12</v>
      </c>
      <c r="B559">
        <v>2020</v>
      </c>
      <c r="C559" t="s">
        <v>242</v>
      </c>
      <c r="D559" t="s">
        <v>247</v>
      </c>
      <c r="E559">
        <v>6.3220000000000004E-3</v>
      </c>
    </row>
    <row r="560" spans="1:5" x14ac:dyDescent="0.25">
      <c r="A560" t="s">
        <v>12</v>
      </c>
      <c r="B560">
        <v>2020</v>
      </c>
      <c r="C560" t="s">
        <v>242</v>
      </c>
      <c r="D560" t="s">
        <v>248</v>
      </c>
      <c r="E560">
        <v>7.0399999999999998E-4</v>
      </c>
    </row>
    <row r="561" spans="1:5" x14ac:dyDescent="0.25">
      <c r="A561" t="s">
        <v>12</v>
      </c>
      <c r="B561">
        <v>2020</v>
      </c>
      <c r="C561" t="s">
        <v>242</v>
      </c>
      <c r="D561" t="s">
        <v>249</v>
      </c>
      <c r="E561">
        <v>1.9000000000000001E-4</v>
      </c>
    </row>
    <row r="562" spans="1:5" x14ac:dyDescent="0.25">
      <c r="A562" t="s">
        <v>12</v>
      </c>
      <c r="B562">
        <v>2020</v>
      </c>
      <c r="C562" t="s">
        <v>242</v>
      </c>
      <c r="D562" t="s">
        <v>250</v>
      </c>
      <c r="E562">
        <v>3.1588999999999999E-2</v>
      </c>
    </row>
    <row r="563" spans="1:5" x14ac:dyDescent="0.25">
      <c r="A563" t="s">
        <v>12</v>
      </c>
      <c r="B563">
        <v>2020</v>
      </c>
      <c r="C563" t="s">
        <v>162</v>
      </c>
      <c r="D563" t="s">
        <v>244</v>
      </c>
      <c r="E563">
        <v>1.8720000000000001E-2</v>
      </c>
    </row>
    <row r="564" spans="1:5" x14ac:dyDescent="0.25">
      <c r="A564" t="s">
        <v>12</v>
      </c>
      <c r="B564">
        <v>2020</v>
      </c>
      <c r="C564" t="s">
        <v>162</v>
      </c>
      <c r="D564" t="s">
        <v>245</v>
      </c>
      <c r="E564">
        <v>0.470057</v>
      </c>
    </row>
    <row r="565" spans="1:5" x14ac:dyDescent="0.25">
      <c r="A565" t="s">
        <v>12</v>
      </c>
      <c r="B565">
        <v>2020</v>
      </c>
      <c r="C565" t="s">
        <v>162</v>
      </c>
      <c r="D565" t="s">
        <v>246</v>
      </c>
      <c r="E565">
        <v>0.238034</v>
      </c>
    </row>
    <row r="566" spans="1:5" x14ac:dyDescent="0.25">
      <c r="A566" t="s">
        <v>12</v>
      </c>
      <c r="B566">
        <v>2020</v>
      </c>
      <c r="C566" t="s">
        <v>162</v>
      </c>
      <c r="D566" t="s">
        <v>250</v>
      </c>
      <c r="E566">
        <v>0.27318799999999999</v>
      </c>
    </row>
    <row r="567" spans="1:5" x14ac:dyDescent="0.25">
      <c r="A567" t="s">
        <v>12</v>
      </c>
      <c r="B567">
        <v>2021</v>
      </c>
      <c r="C567" t="s">
        <v>161</v>
      </c>
      <c r="D567" t="s">
        <v>243</v>
      </c>
      <c r="E567">
        <v>0.31826900000000002</v>
      </c>
    </row>
    <row r="568" spans="1:5" x14ac:dyDescent="0.25">
      <c r="A568" t="s">
        <v>12</v>
      </c>
      <c r="B568">
        <v>2021</v>
      </c>
      <c r="C568" t="s">
        <v>161</v>
      </c>
      <c r="D568" t="s">
        <v>244</v>
      </c>
      <c r="E568">
        <v>0.28948000000000002</v>
      </c>
    </row>
    <row r="569" spans="1:5" x14ac:dyDescent="0.25">
      <c r="A569" t="s">
        <v>12</v>
      </c>
      <c r="B569">
        <v>2021</v>
      </c>
      <c r="C569" t="s">
        <v>161</v>
      </c>
      <c r="D569" t="s">
        <v>245</v>
      </c>
      <c r="E569">
        <v>0.17505799999999999</v>
      </c>
    </row>
    <row r="570" spans="1:5" x14ac:dyDescent="0.25">
      <c r="A570" t="s">
        <v>12</v>
      </c>
      <c r="B570">
        <v>2021</v>
      </c>
      <c r="C570" t="s">
        <v>161</v>
      </c>
      <c r="D570" t="s">
        <v>246</v>
      </c>
      <c r="E570">
        <v>9.0731000000000006E-2</v>
      </c>
    </row>
    <row r="571" spans="1:5" x14ac:dyDescent="0.25">
      <c r="A571" t="s">
        <v>12</v>
      </c>
      <c r="B571">
        <v>2021</v>
      </c>
      <c r="C571" t="s">
        <v>161</v>
      </c>
      <c r="D571" t="s">
        <v>247</v>
      </c>
      <c r="E571">
        <v>6.1980000000000004E-3</v>
      </c>
    </row>
    <row r="572" spans="1:5" x14ac:dyDescent="0.25">
      <c r="A572" t="s">
        <v>12</v>
      </c>
      <c r="B572">
        <v>2021</v>
      </c>
      <c r="C572" t="s">
        <v>161</v>
      </c>
      <c r="D572" t="s">
        <v>248</v>
      </c>
      <c r="E572">
        <v>1.3539000000000001E-2</v>
      </c>
    </row>
    <row r="573" spans="1:5" x14ac:dyDescent="0.25">
      <c r="A573" t="s">
        <v>12</v>
      </c>
      <c r="B573">
        <v>2021</v>
      </c>
      <c r="C573" t="s">
        <v>161</v>
      </c>
      <c r="D573" t="s">
        <v>249</v>
      </c>
      <c r="E573">
        <v>1.3999999999999999E-4</v>
      </c>
    </row>
    <row r="574" spans="1:5" x14ac:dyDescent="0.25">
      <c r="A574" t="s">
        <v>12</v>
      </c>
      <c r="B574">
        <v>2021</v>
      </c>
      <c r="C574" t="s">
        <v>161</v>
      </c>
      <c r="D574" t="s">
        <v>250</v>
      </c>
      <c r="E574">
        <v>0.106582</v>
      </c>
    </row>
    <row r="575" spans="1:5" x14ac:dyDescent="0.25">
      <c r="A575" t="s">
        <v>12</v>
      </c>
      <c r="B575">
        <v>2021</v>
      </c>
      <c r="C575" t="s">
        <v>242</v>
      </c>
      <c r="D575" t="s">
        <v>243</v>
      </c>
      <c r="E575">
        <v>0.31769199999999997</v>
      </c>
    </row>
    <row r="576" spans="1:5" x14ac:dyDescent="0.25">
      <c r="A576" t="s">
        <v>12</v>
      </c>
      <c r="B576">
        <v>2021</v>
      </c>
      <c r="C576" t="s">
        <v>242</v>
      </c>
      <c r="D576" t="s">
        <v>244</v>
      </c>
      <c r="E576">
        <v>0.28895500000000002</v>
      </c>
    </row>
    <row r="577" spans="1:5" x14ac:dyDescent="0.25">
      <c r="A577" t="s">
        <v>12</v>
      </c>
      <c r="B577">
        <v>2021</v>
      </c>
      <c r="C577" t="s">
        <v>242</v>
      </c>
      <c r="D577" t="s">
        <v>245</v>
      </c>
      <c r="E577">
        <v>0.17585500000000001</v>
      </c>
    </row>
    <row r="578" spans="1:5" x14ac:dyDescent="0.25">
      <c r="A578" t="s">
        <v>12</v>
      </c>
      <c r="B578">
        <v>2021</v>
      </c>
      <c r="C578" t="s">
        <v>242</v>
      </c>
      <c r="D578" t="s">
        <v>246</v>
      </c>
      <c r="E578">
        <v>9.0771000000000004E-2</v>
      </c>
    </row>
    <row r="579" spans="1:5" x14ac:dyDescent="0.25">
      <c r="A579" t="s">
        <v>12</v>
      </c>
      <c r="B579">
        <v>2021</v>
      </c>
      <c r="C579" t="s">
        <v>242</v>
      </c>
      <c r="D579" t="s">
        <v>247</v>
      </c>
      <c r="E579">
        <v>6.1869999999999998E-3</v>
      </c>
    </row>
    <row r="580" spans="1:5" x14ac:dyDescent="0.25">
      <c r="A580" t="s">
        <v>12</v>
      </c>
      <c r="B580">
        <v>2021</v>
      </c>
      <c r="C580" t="s">
        <v>242</v>
      </c>
      <c r="D580" t="s">
        <v>248</v>
      </c>
      <c r="E580">
        <v>1.3523E-2</v>
      </c>
    </row>
    <row r="581" spans="1:5" x14ac:dyDescent="0.25">
      <c r="A581" t="s">
        <v>12</v>
      </c>
      <c r="B581">
        <v>2021</v>
      </c>
      <c r="C581" t="s">
        <v>242</v>
      </c>
      <c r="D581" t="s">
        <v>249</v>
      </c>
      <c r="E581">
        <v>1.3999999999999999E-4</v>
      </c>
    </row>
    <row r="582" spans="1:5" x14ac:dyDescent="0.25">
      <c r="A582" t="s">
        <v>12</v>
      </c>
      <c r="B582">
        <v>2021</v>
      </c>
      <c r="C582" t="s">
        <v>242</v>
      </c>
      <c r="D582" t="s">
        <v>250</v>
      </c>
      <c r="E582">
        <v>0.106874</v>
      </c>
    </row>
    <row r="583" spans="1:5" x14ac:dyDescent="0.25">
      <c r="A583" t="s">
        <v>12</v>
      </c>
      <c r="B583">
        <v>2021</v>
      </c>
      <c r="C583" t="s">
        <v>162</v>
      </c>
      <c r="D583" t="s">
        <v>245</v>
      </c>
      <c r="E583">
        <v>0.61460400000000004</v>
      </c>
    </row>
    <row r="584" spans="1:5" x14ac:dyDescent="0.25">
      <c r="A584" t="s">
        <v>12</v>
      </c>
      <c r="B584">
        <v>2021</v>
      </c>
      <c r="C584" t="s">
        <v>162</v>
      </c>
      <c r="D584" t="s">
        <v>246</v>
      </c>
      <c r="E584">
        <v>0.112888</v>
      </c>
    </row>
    <row r="585" spans="1:5" x14ac:dyDescent="0.25">
      <c r="A585" t="s">
        <v>12</v>
      </c>
      <c r="B585">
        <v>2021</v>
      </c>
      <c r="C585" t="s">
        <v>162</v>
      </c>
      <c r="D585" t="s">
        <v>248</v>
      </c>
      <c r="E585">
        <v>4.9199999999999999E-3</v>
      </c>
    </row>
    <row r="586" spans="1:5" x14ac:dyDescent="0.25">
      <c r="A586" t="s">
        <v>12</v>
      </c>
      <c r="B586">
        <v>2021</v>
      </c>
      <c r="C586" t="s">
        <v>162</v>
      </c>
      <c r="D586" t="s">
        <v>250</v>
      </c>
      <c r="E586">
        <v>0.26758599999999999</v>
      </c>
    </row>
    <row r="587" spans="1:5" x14ac:dyDescent="0.25">
      <c r="A587" t="s">
        <v>12</v>
      </c>
      <c r="B587">
        <v>2022</v>
      </c>
      <c r="C587" t="s">
        <v>161</v>
      </c>
      <c r="D587" t="s">
        <v>243</v>
      </c>
      <c r="E587">
        <v>0.29950500000000002</v>
      </c>
    </row>
    <row r="588" spans="1:5" x14ac:dyDescent="0.25">
      <c r="A588" t="s">
        <v>12</v>
      </c>
      <c r="B588">
        <v>2022</v>
      </c>
      <c r="C588" t="s">
        <v>161</v>
      </c>
      <c r="D588" t="s">
        <v>244</v>
      </c>
      <c r="E588">
        <v>0.26579700000000001</v>
      </c>
    </row>
    <row r="589" spans="1:5" x14ac:dyDescent="0.25">
      <c r="A589" t="s">
        <v>12</v>
      </c>
      <c r="B589">
        <v>2022</v>
      </c>
      <c r="C589" t="s">
        <v>161</v>
      </c>
      <c r="D589" t="s">
        <v>245</v>
      </c>
      <c r="E589">
        <v>0.17982699999999999</v>
      </c>
    </row>
    <row r="590" spans="1:5" x14ac:dyDescent="0.25">
      <c r="A590" t="s">
        <v>12</v>
      </c>
      <c r="B590">
        <v>2022</v>
      </c>
      <c r="C590" t="s">
        <v>161</v>
      </c>
      <c r="D590" t="s">
        <v>246</v>
      </c>
      <c r="E590">
        <v>9.6906000000000006E-2</v>
      </c>
    </row>
    <row r="591" spans="1:5" x14ac:dyDescent="0.25">
      <c r="A591" t="s">
        <v>12</v>
      </c>
      <c r="B591">
        <v>2022</v>
      </c>
      <c r="C591" t="s">
        <v>161</v>
      </c>
      <c r="D591" t="s">
        <v>247</v>
      </c>
      <c r="E591">
        <v>4.1799999999999997E-3</v>
      </c>
    </row>
    <row r="592" spans="1:5" x14ac:dyDescent="0.25">
      <c r="A592" t="s">
        <v>12</v>
      </c>
      <c r="B592">
        <v>2022</v>
      </c>
      <c r="C592" t="s">
        <v>161</v>
      </c>
      <c r="D592" t="s">
        <v>248</v>
      </c>
      <c r="E592">
        <v>5.6800000000000004E-4</v>
      </c>
    </row>
    <row r="593" spans="1:5" x14ac:dyDescent="0.25">
      <c r="A593" t="s">
        <v>12</v>
      </c>
      <c r="B593">
        <v>2022</v>
      </c>
      <c r="C593" t="s">
        <v>161</v>
      </c>
      <c r="D593" t="s">
        <v>249</v>
      </c>
      <c r="E593">
        <v>1.8900000000000001E-4</v>
      </c>
    </row>
    <row r="594" spans="1:5" x14ac:dyDescent="0.25">
      <c r="A594" t="s">
        <v>12</v>
      </c>
      <c r="B594">
        <v>2022</v>
      </c>
      <c r="C594" t="s">
        <v>161</v>
      </c>
      <c r="D594" t="s">
        <v>250</v>
      </c>
      <c r="E594">
        <v>0.15302399999999999</v>
      </c>
    </row>
    <row r="595" spans="1:5" x14ac:dyDescent="0.25">
      <c r="A595" t="s">
        <v>12</v>
      </c>
      <c r="B595">
        <v>2022</v>
      </c>
      <c r="C595" t="s">
        <v>242</v>
      </c>
      <c r="D595" t="s">
        <v>243</v>
      </c>
      <c r="E595">
        <v>0.29885099999999998</v>
      </c>
    </row>
    <row r="596" spans="1:5" x14ac:dyDescent="0.25">
      <c r="A596" t="s">
        <v>12</v>
      </c>
      <c r="B596">
        <v>2022</v>
      </c>
      <c r="C596" t="s">
        <v>242</v>
      </c>
      <c r="D596" t="s">
        <v>244</v>
      </c>
      <c r="E596">
        <v>0.26521699999999998</v>
      </c>
    </row>
    <row r="597" spans="1:5" x14ac:dyDescent="0.25">
      <c r="A597" t="s">
        <v>12</v>
      </c>
      <c r="B597">
        <v>2022</v>
      </c>
      <c r="C597" t="s">
        <v>242</v>
      </c>
      <c r="D597" t="s">
        <v>245</v>
      </c>
      <c r="E597">
        <v>0.18105299999999999</v>
      </c>
    </row>
    <row r="598" spans="1:5" x14ac:dyDescent="0.25">
      <c r="A598" t="s">
        <v>12</v>
      </c>
      <c r="B598">
        <v>2022</v>
      </c>
      <c r="C598" t="s">
        <v>242</v>
      </c>
      <c r="D598" t="s">
        <v>246</v>
      </c>
      <c r="E598">
        <v>9.6694000000000002E-2</v>
      </c>
    </row>
    <row r="599" spans="1:5" x14ac:dyDescent="0.25">
      <c r="A599" t="s">
        <v>12</v>
      </c>
      <c r="B599">
        <v>2022</v>
      </c>
      <c r="C599" t="s">
        <v>242</v>
      </c>
      <c r="D599" t="s">
        <v>247</v>
      </c>
      <c r="E599">
        <v>4.1710000000000002E-3</v>
      </c>
    </row>
    <row r="600" spans="1:5" x14ac:dyDescent="0.25">
      <c r="A600" t="s">
        <v>12</v>
      </c>
      <c r="B600">
        <v>2022</v>
      </c>
      <c r="C600" t="s">
        <v>242</v>
      </c>
      <c r="D600" t="s">
        <v>248</v>
      </c>
      <c r="E600">
        <v>5.6700000000000001E-4</v>
      </c>
    </row>
    <row r="601" spans="1:5" x14ac:dyDescent="0.25">
      <c r="A601" t="s">
        <v>12</v>
      </c>
      <c r="B601">
        <v>2022</v>
      </c>
      <c r="C601" t="s">
        <v>242</v>
      </c>
      <c r="D601" t="s">
        <v>249</v>
      </c>
      <c r="E601">
        <v>1.8900000000000001E-4</v>
      </c>
    </row>
    <row r="602" spans="1:5" x14ac:dyDescent="0.25">
      <c r="A602" t="s">
        <v>12</v>
      </c>
      <c r="B602">
        <v>2022</v>
      </c>
      <c r="C602" t="s">
        <v>242</v>
      </c>
      <c r="D602" t="s">
        <v>250</v>
      </c>
      <c r="E602">
        <v>0.153254</v>
      </c>
    </row>
    <row r="603" spans="1:5" x14ac:dyDescent="0.25">
      <c r="A603" t="s">
        <v>12</v>
      </c>
      <c r="B603">
        <v>2022</v>
      </c>
      <c r="C603" t="s">
        <v>162</v>
      </c>
      <c r="D603" t="s">
        <v>245</v>
      </c>
      <c r="E603">
        <v>0.74152499999999999</v>
      </c>
    </row>
    <row r="604" spans="1:5" x14ac:dyDescent="0.25">
      <c r="A604" t="s">
        <v>12</v>
      </c>
      <c r="B604">
        <v>2022</v>
      </c>
      <c r="C604" t="s">
        <v>162</v>
      </c>
      <c r="D604" t="s">
        <v>250</v>
      </c>
      <c r="E604">
        <v>0.25847399999999998</v>
      </c>
    </row>
    <row r="605" spans="1:5" x14ac:dyDescent="0.25">
      <c r="A605" t="s">
        <v>12</v>
      </c>
      <c r="B605">
        <v>2023</v>
      </c>
      <c r="C605" t="s">
        <v>161</v>
      </c>
      <c r="D605" t="s">
        <v>243</v>
      </c>
      <c r="E605">
        <v>0.315002</v>
      </c>
    </row>
    <row r="606" spans="1:5" x14ac:dyDescent="0.25">
      <c r="A606" t="s">
        <v>12</v>
      </c>
      <c r="B606">
        <v>2023</v>
      </c>
      <c r="C606" t="s">
        <v>161</v>
      </c>
      <c r="D606" t="s">
        <v>244</v>
      </c>
      <c r="E606">
        <v>0.27765299999999998</v>
      </c>
    </row>
    <row r="607" spans="1:5" x14ac:dyDescent="0.25">
      <c r="A607" t="s">
        <v>12</v>
      </c>
      <c r="B607">
        <v>2023</v>
      </c>
      <c r="C607" t="s">
        <v>161</v>
      </c>
      <c r="D607" t="s">
        <v>245</v>
      </c>
      <c r="E607">
        <v>0.190528</v>
      </c>
    </row>
    <row r="608" spans="1:5" x14ac:dyDescent="0.25">
      <c r="A608" t="s">
        <v>12</v>
      </c>
      <c r="B608">
        <v>2023</v>
      </c>
      <c r="C608" t="s">
        <v>161</v>
      </c>
      <c r="D608" t="s">
        <v>246</v>
      </c>
      <c r="E608">
        <v>8.6882000000000001E-2</v>
      </c>
    </row>
    <row r="609" spans="1:5" x14ac:dyDescent="0.25">
      <c r="A609" t="s">
        <v>12</v>
      </c>
      <c r="B609">
        <v>2023</v>
      </c>
      <c r="C609" t="s">
        <v>161</v>
      </c>
      <c r="D609" t="s">
        <v>247</v>
      </c>
      <c r="E609">
        <v>4.8310000000000002E-3</v>
      </c>
    </row>
    <row r="610" spans="1:5" x14ac:dyDescent="0.25">
      <c r="A610" t="s">
        <v>12</v>
      </c>
      <c r="B610">
        <v>2023</v>
      </c>
      <c r="C610" t="s">
        <v>161</v>
      </c>
      <c r="D610" t="s">
        <v>248</v>
      </c>
      <c r="E610">
        <v>2.4899999999999998E-4</v>
      </c>
    </row>
    <row r="611" spans="1:5" x14ac:dyDescent="0.25">
      <c r="A611" t="s">
        <v>12</v>
      </c>
      <c r="B611">
        <v>2023</v>
      </c>
      <c r="C611" t="s">
        <v>161</v>
      </c>
      <c r="D611" t="s">
        <v>249</v>
      </c>
      <c r="E611">
        <v>5.0000000000000004E-6</v>
      </c>
    </row>
    <row r="612" spans="1:5" x14ac:dyDescent="0.25">
      <c r="A612" t="s">
        <v>12</v>
      </c>
      <c r="B612">
        <v>2023</v>
      </c>
      <c r="C612" t="s">
        <v>161</v>
      </c>
      <c r="D612" t="s">
        <v>250</v>
      </c>
      <c r="E612">
        <v>0.124846</v>
      </c>
    </row>
    <row r="613" spans="1:5" x14ac:dyDescent="0.25">
      <c r="A613" t="s">
        <v>12</v>
      </c>
      <c r="B613">
        <v>2023</v>
      </c>
      <c r="C613" t="s">
        <v>242</v>
      </c>
      <c r="D613" t="s">
        <v>243</v>
      </c>
      <c r="E613">
        <v>0.31404799999999999</v>
      </c>
    </row>
    <row r="614" spans="1:5" x14ac:dyDescent="0.25">
      <c r="A614" t="s">
        <v>12</v>
      </c>
      <c r="B614">
        <v>2023</v>
      </c>
      <c r="C614" t="s">
        <v>242</v>
      </c>
      <c r="D614" t="s">
        <v>244</v>
      </c>
      <c r="E614">
        <v>0.276812</v>
      </c>
    </row>
    <row r="615" spans="1:5" x14ac:dyDescent="0.25">
      <c r="A615" t="s">
        <v>12</v>
      </c>
      <c r="B615">
        <v>2023</v>
      </c>
      <c r="C615" t="s">
        <v>242</v>
      </c>
      <c r="D615" t="s">
        <v>245</v>
      </c>
      <c r="E615">
        <v>0.192827</v>
      </c>
    </row>
    <row r="616" spans="1:5" x14ac:dyDescent="0.25">
      <c r="A616" t="s">
        <v>12</v>
      </c>
      <c r="B616">
        <v>2023</v>
      </c>
      <c r="C616" t="s">
        <v>242</v>
      </c>
      <c r="D616" t="s">
        <v>246</v>
      </c>
      <c r="E616">
        <v>8.6619000000000002E-2</v>
      </c>
    </row>
    <row r="617" spans="1:5" x14ac:dyDescent="0.25">
      <c r="A617" t="s">
        <v>12</v>
      </c>
      <c r="B617">
        <v>2023</v>
      </c>
      <c r="C617" t="s">
        <v>242</v>
      </c>
      <c r="D617" t="s">
        <v>247</v>
      </c>
      <c r="E617">
        <v>4.8170000000000001E-3</v>
      </c>
    </row>
    <row r="618" spans="1:5" x14ac:dyDescent="0.25">
      <c r="A618" t="s">
        <v>12</v>
      </c>
      <c r="B618">
        <v>2023</v>
      </c>
      <c r="C618" t="s">
        <v>242</v>
      </c>
      <c r="D618" t="s">
        <v>248</v>
      </c>
      <c r="E618">
        <v>2.4899999999999998E-4</v>
      </c>
    </row>
    <row r="619" spans="1:5" x14ac:dyDescent="0.25">
      <c r="A619" t="s">
        <v>12</v>
      </c>
      <c r="B619">
        <v>2023</v>
      </c>
      <c r="C619" t="s">
        <v>242</v>
      </c>
      <c r="D619" t="s">
        <v>249</v>
      </c>
      <c r="E619">
        <v>5.0000000000000004E-6</v>
      </c>
    </row>
    <row r="620" spans="1:5" x14ac:dyDescent="0.25">
      <c r="A620" t="s">
        <v>12</v>
      </c>
      <c r="B620">
        <v>2023</v>
      </c>
      <c r="C620" t="s">
        <v>242</v>
      </c>
      <c r="D620" t="s">
        <v>250</v>
      </c>
      <c r="E620">
        <v>0.12461999999999999</v>
      </c>
    </row>
    <row r="621" spans="1:5" x14ac:dyDescent="0.25">
      <c r="A621" t="s">
        <v>12</v>
      </c>
      <c r="B621">
        <v>2023</v>
      </c>
      <c r="C621" t="s">
        <v>162</v>
      </c>
      <c r="D621" t="s">
        <v>245</v>
      </c>
      <c r="E621">
        <v>0.94975699999999996</v>
      </c>
    </row>
    <row r="622" spans="1:5" x14ac:dyDescent="0.25">
      <c r="A622" t="s">
        <v>12</v>
      </c>
      <c r="B622">
        <v>2023</v>
      </c>
      <c r="C622" t="s">
        <v>162</v>
      </c>
      <c r="D622" t="s">
        <v>250</v>
      </c>
      <c r="E622">
        <v>5.0242000000000002E-2</v>
      </c>
    </row>
    <row r="623" spans="1:5" x14ac:dyDescent="0.25">
      <c r="A623" t="s">
        <v>13</v>
      </c>
      <c r="B623">
        <v>2019</v>
      </c>
      <c r="C623" t="s">
        <v>161</v>
      </c>
      <c r="D623" t="s">
        <v>243</v>
      </c>
      <c r="E623">
        <v>0.67354599999999998</v>
      </c>
    </row>
    <row r="624" spans="1:5" x14ac:dyDescent="0.25">
      <c r="A624" t="s">
        <v>13</v>
      </c>
      <c r="B624">
        <v>2019</v>
      </c>
      <c r="C624" t="s">
        <v>161</v>
      </c>
      <c r="D624" t="s">
        <v>244</v>
      </c>
      <c r="E624">
        <v>5.0951999999999997E-2</v>
      </c>
    </row>
    <row r="625" spans="1:5" x14ac:dyDescent="0.25">
      <c r="A625" t="s">
        <v>13</v>
      </c>
      <c r="B625">
        <v>2019</v>
      </c>
      <c r="C625" t="s">
        <v>161</v>
      </c>
      <c r="D625" t="s">
        <v>245</v>
      </c>
      <c r="E625">
        <v>4.0993000000000002E-2</v>
      </c>
    </row>
    <row r="626" spans="1:5" x14ac:dyDescent="0.25">
      <c r="A626" t="s">
        <v>13</v>
      </c>
      <c r="B626">
        <v>2019</v>
      </c>
      <c r="C626" t="s">
        <v>161</v>
      </c>
      <c r="D626" t="s">
        <v>246</v>
      </c>
      <c r="E626">
        <v>3.2549000000000002E-2</v>
      </c>
    </row>
    <row r="627" spans="1:5" x14ac:dyDescent="0.25">
      <c r="A627" t="s">
        <v>13</v>
      </c>
      <c r="B627">
        <v>2019</v>
      </c>
      <c r="C627" t="s">
        <v>161</v>
      </c>
      <c r="D627" t="s">
        <v>247</v>
      </c>
      <c r="E627">
        <v>1.2430999999999999E-2</v>
      </c>
    </row>
    <row r="628" spans="1:5" x14ac:dyDescent="0.25">
      <c r="A628" t="s">
        <v>13</v>
      </c>
      <c r="B628">
        <v>2019</v>
      </c>
      <c r="C628" t="s">
        <v>161</v>
      </c>
      <c r="D628" t="s">
        <v>248</v>
      </c>
      <c r="E628">
        <v>8.4399999999999996E-3</v>
      </c>
    </row>
    <row r="629" spans="1:5" x14ac:dyDescent="0.25">
      <c r="A629" t="s">
        <v>13</v>
      </c>
      <c r="B629">
        <v>2019</v>
      </c>
      <c r="C629" t="s">
        <v>161</v>
      </c>
      <c r="D629" t="s">
        <v>249</v>
      </c>
      <c r="E629">
        <v>1.3860000000000001E-3</v>
      </c>
    </row>
    <row r="630" spans="1:5" x14ac:dyDescent="0.25">
      <c r="A630" t="s">
        <v>13</v>
      </c>
      <c r="B630">
        <v>2019</v>
      </c>
      <c r="C630" t="s">
        <v>161</v>
      </c>
      <c r="D630" t="s">
        <v>250</v>
      </c>
      <c r="E630">
        <v>0.179698</v>
      </c>
    </row>
    <row r="631" spans="1:5" x14ac:dyDescent="0.25">
      <c r="A631" t="s">
        <v>13</v>
      </c>
      <c r="B631">
        <v>2019</v>
      </c>
      <c r="C631" t="s">
        <v>242</v>
      </c>
      <c r="D631" t="s">
        <v>243</v>
      </c>
      <c r="E631">
        <v>0.65856099999999995</v>
      </c>
    </row>
    <row r="632" spans="1:5" x14ac:dyDescent="0.25">
      <c r="A632" t="s">
        <v>13</v>
      </c>
      <c r="B632">
        <v>2019</v>
      </c>
      <c r="C632" t="s">
        <v>242</v>
      </c>
      <c r="D632" t="s">
        <v>244</v>
      </c>
      <c r="E632">
        <v>5.5078000000000002E-2</v>
      </c>
    </row>
    <row r="633" spans="1:5" x14ac:dyDescent="0.25">
      <c r="A633" t="s">
        <v>13</v>
      </c>
      <c r="B633">
        <v>2019</v>
      </c>
      <c r="C633" t="s">
        <v>242</v>
      </c>
      <c r="D633" t="s">
        <v>245</v>
      </c>
      <c r="E633">
        <v>4.2347000000000003E-2</v>
      </c>
    </row>
    <row r="634" spans="1:5" x14ac:dyDescent="0.25">
      <c r="A634" t="s">
        <v>13</v>
      </c>
      <c r="B634">
        <v>2019</v>
      </c>
      <c r="C634" t="s">
        <v>242</v>
      </c>
      <c r="D634" t="s">
        <v>246</v>
      </c>
      <c r="E634">
        <v>3.5274E-2</v>
      </c>
    </row>
    <row r="635" spans="1:5" x14ac:dyDescent="0.25">
      <c r="A635" t="s">
        <v>13</v>
      </c>
      <c r="B635">
        <v>2019</v>
      </c>
      <c r="C635" t="s">
        <v>242</v>
      </c>
      <c r="D635" t="s">
        <v>247</v>
      </c>
      <c r="E635">
        <v>2.5085E-2</v>
      </c>
    </row>
    <row r="636" spans="1:5" x14ac:dyDescent="0.25">
      <c r="A636" t="s">
        <v>13</v>
      </c>
      <c r="B636">
        <v>2019</v>
      </c>
      <c r="C636" t="s">
        <v>242</v>
      </c>
      <c r="D636" t="s">
        <v>248</v>
      </c>
      <c r="E636">
        <v>1.8748999999999998E-2</v>
      </c>
    </row>
    <row r="637" spans="1:5" x14ac:dyDescent="0.25">
      <c r="A637" t="s">
        <v>13</v>
      </c>
      <c r="B637">
        <v>2019</v>
      </c>
      <c r="C637" t="s">
        <v>242</v>
      </c>
      <c r="D637" t="s">
        <v>249</v>
      </c>
      <c r="E637">
        <v>3.6219999999999998E-3</v>
      </c>
    </row>
    <row r="638" spans="1:5" x14ac:dyDescent="0.25">
      <c r="A638" t="s">
        <v>13</v>
      </c>
      <c r="B638">
        <v>2019</v>
      </c>
      <c r="C638" t="s">
        <v>242</v>
      </c>
      <c r="D638" t="s">
        <v>250</v>
      </c>
      <c r="E638">
        <v>0.16128000000000001</v>
      </c>
    </row>
    <row r="639" spans="1:5" x14ac:dyDescent="0.25">
      <c r="A639" t="s">
        <v>13</v>
      </c>
      <c r="B639">
        <v>2019</v>
      </c>
      <c r="C639" t="s">
        <v>162</v>
      </c>
      <c r="D639" t="s">
        <v>243</v>
      </c>
      <c r="E639">
        <v>0.63131099999999996</v>
      </c>
    </row>
    <row r="640" spans="1:5" x14ac:dyDescent="0.25">
      <c r="A640" t="s">
        <v>13</v>
      </c>
      <c r="B640">
        <v>2019</v>
      </c>
      <c r="C640" t="s">
        <v>162</v>
      </c>
      <c r="D640" t="s">
        <v>244</v>
      </c>
      <c r="E640">
        <v>6.2579999999999997E-2</v>
      </c>
    </row>
    <row r="641" spans="1:5" x14ac:dyDescent="0.25">
      <c r="A641" t="s">
        <v>13</v>
      </c>
      <c r="B641">
        <v>2019</v>
      </c>
      <c r="C641" t="s">
        <v>162</v>
      </c>
      <c r="D641" t="s">
        <v>245</v>
      </c>
      <c r="E641">
        <v>4.4810000000000003E-2</v>
      </c>
    </row>
    <row r="642" spans="1:5" x14ac:dyDescent="0.25">
      <c r="A642" t="s">
        <v>13</v>
      </c>
      <c r="B642">
        <v>2019</v>
      </c>
      <c r="C642" t="s">
        <v>162</v>
      </c>
      <c r="D642" t="s">
        <v>246</v>
      </c>
      <c r="E642">
        <v>4.0229000000000001E-2</v>
      </c>
    </row>
    <row r="643" spans="1:5" x14ac:dyDescent="0.25">
      <c r="A643" t="s">
        <v>13</v>
      </c>
      <c r="B643">
        <v>2019</v>
      </c>
      <c r="C643" t="s">
        <v>162</v>
      </c>
      <c r="D643" t="s">
        <v>247</v>
      </c>
      <c r="E643">
        <v>4.8097000000000001E-2</v>
      </c>
    </row>
    <row r="644" spans="1:5" x14ac:dyDescent="0.25">
      <c r="A644" t="s">
        <v>13</v>
      </c>
      <c r="B644">
        <v>2019</v>
      </c>
      <c r="C644" t="s">
        <v>162</v>
      </c>
      <c r="D644" t="s">
        <v>248</v>
      </c>
      <c r="E644">
        <v>3.7495000000000001E-2</v>
      </c>
    </row>
    <row r="645" spans="1:5" x14ac:dyDescent="0.25">
      <c r="A645" t="s">
        <v>13</v>
      </c>
      <c r="B645">
        <v>2019</v>
      </c>
      <c r="C645" t="s">
        <v>162</v>
      </c>
      <c r="D645" t="s">
        <v>249</v>
      </c>
      <c r="E645">
        <v>7.6880000000000004E-3</v>
      </c>
    </row>
    <row r="646" spans="1:5" x14ac:dyDescent="0.25">
      <c r="A646" t="s">
        <v>13</v>
      </c>
      <c r="B646">
        <v>2019</v>
      </c>
      <c r="C646" t="s">
        <v>162</v>
      </c>
      <c r="D646" t="s">
        <v>250</v>
      </c>
      <c r="E646">
        <v>0.12778600000000001</v>
      </c>
    </row>
    <row r="647" spans="1:5" x14ac:dyDescent="0.25">
      <c r="A647" t="s">
        <v>13</v>
      </c>
      <c r="B647">
        <v>2020</v>
      </c>
      <c r="C647" t="s">
        <v>161</v>
      </c>
      <c r="D647" t="s">
        <v>243</v>
      </c>
      <c r="E647">
        <v>0.64211799999999997</v>
      </c>
    </row>
    <row r="648" spans="1:5" x14ac:dyDescent="0.25">
      <c r="A648" t="s">
        <v>13</v>
      </c>
      <c r="B648">
        <v>2020</v>
      </c>
      <c r="C648" t="s">
        <v>161</v>
      </c>
      <c r="D648" t="s">
        <v>244</v>
      </c>
      <c r="E648">
        <v>5.7737999999999998E-2</v>
      </c>
    </row>
    <row r="649" spans="1:5" x14ac:dyDescent="0.25">
      <c r="A649" t="s">
        <v>13</v>
      </c>
      <c r="B649">
        <v>2020</v>
      </c>
      <c r="C649" t="s">
        <v>161</v>
      </c>
      <c r="D649" t="s">
        <v>245</v>
      </c>
      <c r="E649">
        <v>6.5356999999999998E-2</v>
      </c>
    </row>
    <row r="650" spans="1:5" x14ac:dyDescent="0.25">
      <c r="A650" t="s">
        <v>13</v>
      </c>
      <c r="B650">
        <v>2020</v>
      </c>
      <c r="C650" t="s">
        <v>161</v>
      </c>
      <c r="D650" t="s">
        <v>246</v>
      </c>
      <c r="E650">
        <v>4.512E-2</v>
      </c>
    </row>
    <row r="651" spans="1:5" x14ac:dyDescent="0.25">
      <c r="A651" t="s">
        <v>13</v>
      </c>
      <c r="B651">
        <v>2020</v>
      </c>
      <c r="C651" t="s">
        <v>161</v>
      </c>
      <c r="D651" t="s">
        <v>247</v>
      </c>
      <c r="E651">
        <v>1.0536E-2</v>
      </c>
    </row>
    <row r="652" spans="1:5" x14ac:dyDescent="0.25">
      <c r="A652" t="s">
        <v>13</v>
      </c>
      <c r="B652">
        <v>2020</v>
      </c>
      <c r="C652" t="s">
        <v>161</v>
      </c>
      <c r="D652" t="s">
        <v>248</v>
      </c>
      <c r="E652">
        <v>6.8919999999999997E-3</v>
      </c>
    </row>
    <row r="653" spans="1:5" x14ac:dyDescent="0.25">
      <c r="A653" t="s">
        <v>13</v>
      </c>
      <c r="B653">
        <v>2020</v>
      </c>
      <c r="C653" t="s">
        <v>161</v>
      </c>
      <c r="D653" t="s">
        <v>249</v>
      </c>
      <c r="E653">
        <v>1.4189999999999999E-3</v>
      </c>
    </row>
    <row r="654" spans="1:5" x14ac:dyDescent="0.25">
      <c r="A654" t="s">
        <v>13</v>
      </c>
      <c r="B654">
        <v>2020</v>
      </c>
      <c r="C654" t="s">
        <v>161</v>
      </c>
      <c r="D654" t="s">
        <v>250</v>
      </c>
      <c r="E654">
        <v>0.170816</v>
      </c>
    </row>
    <row r="655" spans="1:5" x14ac:dyDescent="0.25">
      <c r="A655" t="s">
        <v>13</v>
      </c>
      <c r="B655">
        <v>2020</v>
      </c>
      <c r="C655" t="s">
        <v>242</v>
      </c>
      <c r="D655" t="s">
        <v>243</v>
      </c>
      <c r="E655">
        <v>0.62366299999999997</v>
      </c>
    </row>
    <row r="656" spans="1:5" x14ac:dyDescent="0.25">
      <c r="A656" t="s">
        <v>13</v>
      </c>
      <c r="B656">
        <v>2020</v>
      </c>
      <c r="C656" t="s">
        <v>242</v>
      </c>
      <c r="D656" t="s">
        <v>244</v>
      </c>
      <c r="E656">
        <v>6.3166E-2</v>
      </c>
    </row>
    <row r="657" spans="1:5" x14ac:dyDescent="0.25">
      <c r="A657" t="s">
        <v>13</v>
      </c>
      <c r="B657">
        <v>2020</v>
      </c>
      <c r="C657" t="s">
        <v>242</v>
      </c>
      <c r="D657" t="s">
        <v>245</v>
      </c>
      <c r="E657">
        <v>6.1874999999999999E-2</v>
      </c>
    </row>
    <row r="658" spans="1:5" x14ac:dyDescent="0.25">
      <c r="A658" t="s">
        <v>13</v>
      </c>
      <c r="B658">
        <v>2020</v>
      </c>
      <c r="C658" t="s">
        <v>242</v>
      </c>
      <c r="D658" t="s">
        <v>246</v>
      </c>
      <c r="E658">
        <v>4.8418999999999997E-2</v>
      </c>
    </row>
    <row r="659" spans="1:5" x14ac:dyDescent="0.25">
      <c r="A659" t="s">
        <v>13</v>
      </c>
      <c r="B659">
        <v>2020</v>
      </c>
      <c r="C659" t="s">
        <v>242</v>
      </c>
      <c r="D659" t="s">
        <v>247</v>
      </c>
      <c r="E659">
        <v>2.572E-2</v>
      </c>
    </row>
    <row r="660" spans="1:5" x14ac:dyDescent="0.25">
      <c r="A660" t="s">
        <v>13</v>
      </c>
      <c r="B660">
        <v>2020</v>
      </c>
      <c r="C660" t="s">
        <v>242</v>
      </c>
      <c r="D660" t="s">
        <v>248</v>
      </c>
      <c r="E660">
        <v>1.8890000000000001E-2</v>
      </c>
    </row>
    <row r="661" spans="1:5" x14ac:dyDescent="0.25">
      <c r="A661" t="s">
        <v>13</v>
      </c>
      <c r="B661">
        <v>2020</v>
      </c>
      <c r="C661" t="s">
        <v>242</v>
      </c>
      <c r="D661" t="s">
        <v>249</v>
      </c>
      <c r="E661">
        <v>5.1840000000000002E-3</v>
      </c>
    </row>
    <row r="662" spans="1:5" x14ac:dyDescent="0.25">
      <c r="A662" t="s">
        <v>13</v>
      </c>
      <c r="B662">
        <v>2020</v>
      </c>
      <c r="C662" t="s">
        <v>242</v>
      </c>
      <c r="D662" t="s">
        <v>250</v>
      </c>
      <c r="E662">
        <v>0.15307899999999999</v>
      </c>
    </row>
    <row r="663" spans="1:5" x14ac:dyDescent="0.25">
      <c r="A663" t="s">
        <v>13</v>
      </c>
      <c r="B663">
        <v>2020</v>
      </c>
      <c r="C663" t="s">
        <v>162</v>
      </c>
      <c r="D663" t="s">
        <v>243</v>
      </c>
      <c r="E663">
        <v>0.58886400000000005</v>
      </c>
    </row>
    <row r="664" spans="1:5" x14ac:dyDescent="0.25">
      <c r="A664" t="s">
        <v>13</v>
      </c>
      <c r="B664">
        <v>2020</v>
      </c>
      <c r="C664" t="s">
        <v>162</v>
      </c>
      <c r="D664" t="s">
        <v>244</v>
      </c>
      <c r="E664">
        <v>7.3401999999999995E-2</v>
      </c>
    </row>
    <row r="665" spans="1:5" x14ac:dyDescent="0.25">
      <c r="A665" t="s">
        <v>13</v>
      </c>
      <c r="B665">
        <v>2020</v>
      </c>
      <c r="C665" t="s">
        <v>162</v>
      </c>
      <c r="D665" t="s">
        <v>245</v>
      </c>
      <c r="E665">
        <v>5.5307000000000002E-2</v>
      </c>
    </row>
    <row r="666" spans="1:5" x14ac:dyDescent="0.25">
      <c r="A666" t="s">
        <v>13</v>
      </c>
      <c r="B666">
        <v>2020</v>
      </c>
      <c r="C666" t="s">
        <v>162</v>
      </c>
      <c r="D666" t="s">
        <v>246</v>
      </c>
      <c r="E666">
        <v>5.4639E-2</v>
      </c>
    </row>
    <row r="667" spans="1:5" x14ac:dyDescent="0.25">
      <c r="A667" t="s">
        <v>13</v>
      </c>
      <c r="B667">
        <v>2020</v>
      </c>
      <c r="C667" t="s">
        <v>162</v>
      </c>
      <c r="D667" t="s">
        <v>247</v>
      </c>
      <c r="E667">
        <v>5.4350999999999997E-2</v>
      </c>
    </row>
    <row r="668" spans="1:5" x14ac:dyDescent="0.25">
      <c r="A668" t="s">
        <v>13</v>
      </c>
      <c r="B668">
        <v>2020</v>
      </c>
      <c r="C668" t="s">
        <v>162</v>
      </c>
      <c r="D668" t="s">
        <v>248</v>
      </c>
      <c r="E668">
        <v>4.1514000000000002E-2</v>
      </c>
    </row>
    <row r="669" spans="1:5" x14ac:dyDescent="0.25">
      <c r="A669" t="s">
        <v>13</v>
      </c>
      <c r="B669">
        <v>2020</v>
      </c>
      <c r="C669" t="s">
        <v>162</v>
      </c>
      <c r="D669" t="s">
        <v>249</v>
      </c>
      <c r="E669">
        <v>1.2283000000000001E-2</v>
      </c>
    </row>
    <row r="670" spans="1:5" x14ac:dyDescent="0.25">
      <c r="A670" t="s">
        <v>13</v>
      </c>
      <c r="B670">
        <v>2020</v>
      </c>
      <c r="C670" t="s">
        <v>162</v>
      </c>
      <c r="D670" t="s">
        <v>250</v>
      </c>
      <c r="E670">
        <v>0.11963500000000001</v>
      </c>
    </row>
    <row r="671" spans="1:5" x14ac:dyDescent="0.25">
      <c r="A671" t="s">
        <v>13</v>
      </c>
      <c r="B671">
        <v>2021</v>
      </c>
      <c r="C671" t="s">
        <v>161</v>
      </c>
      <c r="D671" t="s">
        <v>243</v>
      </c>
      <c r="E671">
        <v>0.67598999999999998</v>
      </c>
    </row>
    <row r="672" spans="1:5" x14ac:dyDescent="0.25">
      <c r="A672" t="s">
        <v>13</v>
      </c>
      <c r="B672">
        <v>2021</v>
      </c>
      <c r="C672" t="s">
        <v>161</v>
      </c>
      <c r="D672" t="s">
        <v>244</v>
      </c>
      <c r="E672">
        <v>8.6597999999999994E-2</v>
      </c>
    </row>
    <row r="673" spans="1:5" x14ac:dyDescent="0.25">
      <c r="A673" t="s">
        <v>13</v>
      </c>
      <c r="B673">
        <v>2021</v>
      </c>
      <c r="C673" t="s">
        <v>161</v>
      </c>
      <c r="D673" t="s">
        <v>245</v>
      </c>
      <c r="E673">
        <v>2.9678E-2</v>
      </c>
    </row>
    <row r="674" spans="1:5" x14ac:dyDescent="0.25">
      <c r="A674" t="s">
        <v>13</v>
      </c>
      <c r="B674">
        <v>2021</v>
      </c>
      <c r="C674" t="s">
        <v>161</v>
      </c>
      <c r="D674" t="s">
        <v>246</v>
      </c>
      <c r="E674">
        <v>4.3312999999999997E-2</v>
      </c>
    </row>
    <row r="675" spans="1:5" x14ac:dyDescent="0.25">
      <c r="A675" t="s">
        <v>13</v>
      </c>
      <c r="B675">
        <v>2021</v>
      </c>
      <c r="C675" t="s">
        <v>161</v>
      </c>
      <c r="D675" t="s">
        <v>247</v>
      </c>
      <c r="E675">
        <v>9.9159999999999995E-3</v>
      </c>
    </row>
    <row r="676" spans="1:5" x14ac:dyDescent="0.25">
      <c r="A676" t="s">
        <v>13</v>
      </c>
      <c r="B676">
        <v>2021</v>
      </c>
      <c r="C676" t="s">
        <v>161</v>
      </c>
      <c r="D676" t="s">
        <v>248</v>
      </c>
      <c r="E676">
        <v>8.9529999999999992E-3</v>
      </c>
    </row>
    <row r="677" spans="1:5" x14ac:dyDescent="0.25">
      <c r="A677" t="s">
        <v>13</v>
      </c>
      <c r="B677">
        <v>2021</v>
      </c>
      <c r="C677" t="s">
        <v>161</v>
      </c>
      <c r="D677" t="s">
        <v>249</v>
      </c>
      <c r="E677">
        <v>1.4270000000000001E-3</v>
      </c>
    </row>
    <row r="678" spans="1:5" x14ac:dyDescent="0.25">
      <c r="A678" t="s">
        <v>13</v>
      </c>
      <c r="B678">
        <v>2021</v>
      </c>
      <c r="C678" t="s">
        <v>161</v>
      </c>
      <c r="D678" t="s">
        <v>250</v>
      </c>
      <c r="E678">
        <v>0.144121</v>
      </c>
    </row>
    <row r="679" spans="1:5" x14ac:dyDescent="0.25">
      <c r="A679" t="s">
        <v>13</v>
      </c>
      <c r="B679">
        <v>2021</v>
      </c>
      <c r="C679" t="s">
        <v>242</v>
      </c>
      <c r="D679" t="s">
        <v>243</v>
      </c>
      <c r="E679">
        <v>0.63812100000000005</v>
      </c>
    </row>
    <row r="680" spans="1:5" x14ac:dyDescent="0.25">
      <c r="A680" t="s">
        <v>13</v>
      </c>
      <c r="B680">
        <v>2021</v>
      </c>
      <c r="C680" t="s">
        <v>242</v>
      </c>
      <c r="D680" t="s">
        <v>244</v>
      </c>
      <c r="E680">
        <v>7.4281E-2</v>
      </c>
    </row>
    <row r="681" spans="1:5" x14ac:dyDescent="0.25">
      <c r="A681" t="s">
        <v>13</v>
      </c>
      <c r="B681">
        <v>2021</v>
      </c>
      <c r="C681" t="s">
        <v>242</v>
      </c>
      <c r="D681" t="s">
        <v>245</v>
      </c>
      <c r="E681">
        <v>3.6526999999999997E-2</v>
      </c>
    </row>
    <row r="682" spans="1:5" x14ac:dyDescent="0.25">
      <c r="A682" t="s">
        <v>13</v>
      </c>
      <c r="B682">
        <v>2021</v>
      </c>
      <c r="C682" t="s">
        <v>242</v>
      </c>
      <c r="D682" t="s">
        <v>246</v>
      </c>
      <c r="E682">
        <v>4.8732999999999999E-2</v>
      </c>
    </row>
    <row r="683" spans="1:5" x14ac:dyDescent="0.25">
      <c r="A683" t="s">
        <v>13</v>
      </c>
      <c r="B683">
        <v>2021</v>
      </c>
      <c r="C683" t="s">
        <v>242</v>
      </c>
      <c r="D683" t="s">
        <v>247</v>
      </c>
      <c r="E683">
        <v>2.7754000000000001E-2</v>
      </c>
    </row>
    <row r="684" spans="1:5" x14ac:dyDescent="0.25">
      <c r="A684" t="s">
        <v>13</v>
      </c>
      <c r="B684">
        <v>2021</v>
      </c>
      <c r="C684" t="s">
        <v>242</v>
      </c>
      <c r="D684" t="s">
        <v>248</v>
      </c>
      <c r="E684">
        <v>2.4856E-2</v>
      </c>
    </row>
    <row r="685" spans="1:5" x14ac:dyDescent="0.25">
      <c r="A685" t="s">
        <v>13</v>
      </c>
      <c r="B685">
        <v>2021</v>
      </c>
      <c r="C685" t="s">
        <v>242</v>
      </c>
      <c r="D685" t="s">
        <v>249</v>
      </c>
      <c r="E685">
        <v>5.0530000000000002E-3</v>
      </c>
    </row>
    <row r="686" spans="1:5" x14ac:dyDescent="0.25">
      <c r="A686" t="s">
        <v>13</v>
      </c>
      <c r="B686">
        <v>2021</v>
      </c>
      <c r="C686" t="s">
        <v>242</v>
      </c>
      <c r="D686" t="s">
        <v>250</v>
      </c>
      <c r="E686">
        <v>0.14467099999999999</v>
      </c>
    </row>
    <row r="687" spans="1:5" x14ac:dyDescent="0.25">
      <c r="A687" t="s">
        <v>13</v>
      </c>
      <c r="B687">
        <v>2021</v>
      </c>
      <c r="C687" t="s">
        <v>162</v>
      </c>
      <c r="D687" t="s">
        <v>243</v>
      </c>
      <c r="E687">
        <v>0.55223199999999995</v>
      </c>
    </row>
    <row r="688" spans="1:5" x14ac:dyDescent="0.25">
      <c r="A688" t="s">
        <v>13</v>
      </c>
      <c r="B688">
        <v>2021</v>
      </c>
      <c r="C688" t="s">
        <v>162</v>
      </c>
      <c r="D688" t="s">
        <v>244</v>
      </c>
      <c r="E688">
        <v>4.6344999999999997E-2</v>
      </c>
    </row>
    <row r="689" spans="1:5" x14ac:dyDescent="0.25">
      <c r="A689" t="s">
        <v>13</v>
      </c>
      <c r="B689">
        <v>2021</v>
      </c>
      <c r="C689" t="s">
        <v>162</v>
      </c>
      <c r="D689" t="s">
        <v>245</v>
      </c>
      <c r="E689">
        <v>5.2061000000000003E-2</v>
      </c>
    </row>
    <row r="690" spans="1:5" x14ac:dyDescent="0.25">
      <c r="A690" t="s">
        <v>13</v>
      </c>
      <c r="B690">
        <v>2021</v>
      </c>
      <c r="C690" t="s">
        <v>162</v>
      </c>
      <c r="D690" t="s">
        <v>246</v>
      </c>
      <c r="E690">
        <v>6.1027999999999999E-2</v>
      </c>
    </row>
    <row r="691" spans="1:5" x14ac:dyDescent="0.25">
      <c r="A691" t="s">
        <v>13</v>
      </c>
      <c r="B691">
        <v>2021</v>
      </c>
      <c r="C691" t="s">
        <v>162</v>
      </c>
      <c r="D691" t="s">
        <v>247</v>
      </c>
      <c r="E691">
        <v>6.8210999999999994E-2</v>
      </c>
    </row>
    <row r="692" spans="1:5" x14ac:dyDescent="0.25">
      <c r="A692" t="s">
        <v>13</v>
      </c>
      <c r="B692">
        <v>2021</v>
      </c>
      <c r="C692" t="s">
        <v>162</v>
      </c>
      <c r="D692" t="s">
        <v>248</v>
      </c>
      <c r="E692">
        <v>6.0926000000000001E-2</v>
      </c>
    </row>
    <row r="693" spans="1:5" x14ac:dyDescent="0.25">
      <c r="A693" t="s">
        <v>13</v>
      </c>
      <c r="B693">
        <v>2021</v>
      </c>
      <c r="C693" t="s">
        <v>162</v>
      </c>
      <c r="D693" t="s">
        <v>249</v>
      </c>
      <c r="E693">
        <v>1.3277000000000001E-2</v>
      </c>
    </row>
    <row r="694" spans="1:5" x14ac:dyDescent="0.25">
      <c r="A694" t="s">
        <v>13</v>
      </c>
      <c r="B694">
        <v>2021</v>
      </c>
      <c r="C694" t="s">
        <v>162</v>
      </c>
      <c r="D694" t="s">
        <v>250</v>
      </c>
      <c r="E694">
        <v>0.14591799999999999</v>
      </c>
    </row>
    <row r="695" spans="1:5" x14ac:dyDescent="0.25">
      <c r="A695" t="s">
        <v>13</v>
      </c>
      <c r="B695">
        <v>2022</v>
      </c>
      <c r="C695" t="s">
        <v>161</v>
      </c>
      <c r="D695" t="s">
        <v>243</v>
      </c>
      <c r="E695">
        <v>0.61599499999999996</v>
      </c>
    </row>
    <row r="696" spans="1:5" x14ac:dyDescent="0.25">
      <c r="A696" t="s">
        <v>13</v>
      </c>
      <c r="B696">
        <v>2022</v>
      </c>
      <c r="C696" t="s">
        <v>161</v>
      </c>
      <c r="D696" t="s">
        <v>244</v>
      </c>
      <c r="E696">
        <v>7.5480000000000005E-2</v>
      </c>
    </row>
    <row r="697" spans="1:5" x14ac:dyDescent="0.25">
      <c r="A697" t="s">
        <v>13</v>
      </c>
      <c r="B697">
        <v>2022</v>
      </c>
      <c r="C697" t="s">
        <v>161</v>
      </c>
      <c r="D697" t="s">
        <v>245</v>
      </c>
      <c r="E697">
        <v>8.2031999999999994E-2</v>
      </c>
    </row>
    <row r="698" spans="1:5" x14ac:dyDescent="0.25">
      <c r="A698" t="s">
        <v>13</v>
      </c>
      <c r="B698">
        <v>2022</v>
      </c>
      <c r="C698" t="s">
        <v>161</v>
      </c>
      <c r="D698" t="s">
        <v>246</v>
      </c>
      <c r="E698">
        <v>4.5955999999999997E-2</v>
      </c>
    </row>
    <row r="699" spans="1:5" x14ac:dyDescent="0.25">
      <c r="A699" t="s">
        <v>13</v>
      </c>
      <c r="B699">
        <v>2022</v>
      </c>
      <c r="C699" t="s">
        <v>161</v>
      </c>
      <c r="D699" t="s">
        <v>247</v>
      </c>
      <c r="E699">
        <v>1.8738999999999999E-2</v>
      </c>
    </row>
    <row r="700" spans="1:5" x14ac:dyDescent="0.25">
      <c r="A700" t="s">
        <v>13</v>
      </c>
      <c r="B700">
        <v>2022</v>
      </c>
      <c r="C700" t="s">
        <v>161</v>
      </c>
      <c r="D700" t="s">
        <v>248</v>
      </c>
      <c r="E700">
        <v>1.0899000000000001E-2</v>
      </c>
    </row>
    <row r="701" spans="1:5" x14ac:dyDescent="0.25">
      <c r="A701" t="s">
        <v>13</v>
      </c>
      <c r="B701">
        <v>2022</v>
      </c>
      <c r="C701" t="s">
        <v>161</v>
      </c>
      <c r="D701" t="s">
        <v>249</v>
      </c>
      <c r="E701">
        <v>1.9220000000000001E-3</v>
      </c>
    </row>
    <row r="702" spans="1:5" x14ac:dyDescent="0.25">
      <c r="A702" t="s">
        <v>13</v>
      </c>
      <c r="B702">
        <v>2022</v>
      </c>
      <c r="C702" t="s">
        <v>161</v>
      </c>
      <c r="D702" t="s">
        <v>250</v>
      </c>
      <c r="E702">
        <v>0.14897199999999999</v>
      </c>
    </row>
    <row r="703" spans="1:5" x14ac:dyDescent="0.25">
      <c r="A703" t="s">
        <v>13</v>
      </c>
      <c r="B703">
        <v>2022</v>
      </c>
      <c r="C703" t="s">
        <v>242</v>
      </c>
      <c r="D703" t="s">
        <v>243</v>
      </c>
      <c r="E703">
        <v>0.59184400000000004</v>
      </c>
    </row>
    <row r="704" spans="1:5" x14ac:dyDescent="0.25">
      <c r="A704" t="s">
        <v>13</v>
      </c>
      <c r="B704">
        <v>2022</v>
      </c>
      <c r="C704" t="s">
        <v>242</v>
      </c>
      <c r="D704" t="s">
        <v>244</v>
      </c>
      <c r="E704">
        <v>6.8787000000000001E-2</v>
      </c>
    </row>
    <row r="705" spans="1:5" x14ac:dyDescent="0.25">
      <c r="A705" t="s">
        <v>13</v>
      </c>
      <c r="B705">
        <v>2022</v>
      </c>
      <c r="C705" t="s">
        <v>242</v>
      </c>
      <c r="D705" t="s">
        <v>245</v>
      </c>
      <c r="E705">
        <v>8.1946000000000005E-2</v>
      </c>
    </row>
    <row r="706" spans="1:5" x14ac:dyDescent="0.25">
      <c r="A706" t="s">
        <v>13</v>
      </c>
      <c r="B706">
        <v>2022</v>
      </c>
      <c r="C706" t="s">
        <v>242</v>
      </c>
      <c r="D706" t="s">
        <v>246</v>
      </c>
      <c r="E706">
        <v>5.2582999999999998E-2</v>
      </c>
    </row>
    <row r="707" spans="1:5" x14ac:dyDescent="0.25">
      <c r="A707" t="s">
        <v>13</v>
      </c>
      <c r="B707">
        <v>2022</v>
      </c>
      <c r="C707" t="s">
        <v>242</v>
      </c>
      <c r="D707" t="s">
        <v>247</v>
      </c>
      <c r="E707">
        <v>3.7647E-2</v>
      </c>
    </row>
    <row r="708" spans="1:5" x14ac:dyDescent="0.25">
      <c r="A708" t="s">
        <v>13</v>
      </c>
      <c r="B708">
        <v>2022</v>
      </c>
      <c r="C708" t="s">
        <v>242</v>
      </c>
      <c r="D708" t="s">
        <v>248</v>
      </c>
      <c r="E708">
        <v>2.6001E-2</v>
      </c>
    </row>
    <row r="709" spans="1:5" x14ac:dyDescent="0.25">
      <c r="A709" t="s">
        <v>13</v>
      </c>
      <c r="B709">
        <v>2022</v>
      </c>
      <c r="C709" t="s">
        <v>242</v>
      </c>
      <c r="D709" t="s">
        <v>249</v>
      </c>
      <c r="E709">
        <v>5.2789999999999998E-3</v>
      </c>
    </row>
    <row r="710" spans="1:5" x14ac:dyDescent="0.25">
      <c r="A710" t="s">
        <v>13</v>
      </c>
      <c r="B710">
        <v>2022</v>
      </c>
      <c r="C710" t="s">
        <v>242</v>
      </c>
      <c r="D710" t="s">
        <v>250</v>
      </c>
      <c r="E710">
        <v>0.135909</v>
      </c>
    </row>
    <row r="711" spans="1:5" x14ac:dyDescent="0.25">
      <c r="A711" t="s">
        <v>13</v>
      </c>
      <c r="B711">
        <v>2022</v>
      </c>
      <c r="C711" t="s">
        <v>162</v>
      </c>
      <c r="D711" t="s">
        <v>243</v>
      </c>
      <c r="E711">
        <v>0.544991</v>
      </c>
    </row>
    <row r="712" spans="1:5" x14ac:dyDescent="0.25">
      <c r="A712" t="s">
        <v>13</v>
      </c>
      <c r="B712">
        <v>2022</v>
      </c>
      <c r="C712" t="s">
        <v>162</v>
      </c>
      <c r="D712" t="s">
        <v>244</v>
      </c>
      <c r="E712">
        <v>5.5802999999999998E-2</v>
      </c>
    </row>
    <row r="713" spans="1:5" x14ac:dyDescent="0.25">
      <c r="A713" t="s">
        <v>13</v>
      </c>
      <c r="B713">
        <v>2022</v>
      </c>
      <c r="C713" t="s">
        <v>162</v>
      </c>
      <c r="D713" t="s">
        <v>245</v>
      </c>
      <c r="E713">
        <v>8.1778000000000003E-2</v>
      </c>
    </row>
    <row r="714" spans="1:5" x14ac:dyDescent="0.25">
      <c r="A714" t="s">
        <v>13</v>
      </c>
      <c r="B714">
        <v>2022</v>
      </c>
      <c r="C714" t="s">
        <v>162</v>
      </c>
      <c r="D714" t="s">
        <v>246</v>
      </c>
      <c r="E714">
        <v>6.5436999999999995E-2</v>
      </c>
    </row>
    <row r="715" spans="1:5" x14ac:dyDescent="0.25">
      <c r="A715" t="s">
        <v>13</v>
      </c>
      <c r="B715">
        <v>2022</v>
      </c>
      <c r="C715" t="s">
        <v>162</v>
      </c>
      <c r="D715" t="s">
        <v>247</v>
      </c>
      <c r="E715">
        <v>7.4329000000000006E-2</v>
      </c>
    </row>
    <row r="716" spans="1:5" x14ac:dyDescent="0.25">
      <c r="A716" t="s">
        <v>13</v>
      </c>
      <c r="B716">
        <v>2022</v>
      </c>
      <c r="C716" t="s">
        <v>162</v>
      </c>
      <c r="D716" t="s">
        <v>248</v>
      </c>
      <c r="E716">
        <v>5.5298E-2</v>
      </c>
    </row>
    <row r="717" spans="1:5" x14ac:dyDescent="0.25">
      <c r="A717" t="s">
        <v>13</v>
      </c>
      <c r="B717">
        <v>2022</v>
      </c>
      <c r="C717" t="s">
        <v>162</v>
      </c>
      <c r="D717" t="s">
        <v>249</v>
      </c>
      <c r="E717">
        <v>1.1793E-2</v>
      </c>
    </row>
    <row r="718" spans="1:5" x14ac:dyDescent="0.25">
      <c r="A718" t="s">
        <v>13</v>
      </c>
      <c r="B718">
        <v>2022</v>
      </c>
      <c r="C718" t="s">
        <v>162</v>
      </c>
      <c r="D718" t="s">
        <v>250</v>
      </c>
      <c r="E718">
        <v>0.110566</v>
      </c>
    </row>
    <row r="719" spans="1:5" x14ac:dyDescent="0.25">
      <c r="A719" t="s">
        <v>13</v>
      </c>
      <c r="B719">
        <v>2023</v>
      </c>
      <c r="C719" t="s">
        <v>161</v>
      </c>
      <c r="D719" t="s">
        <v>243</v>
      </c>
      <c r="E719">
        <v>0.60211899999999996</v>
      </c>
    </row>
    <row r="720" spans="1:5" x14ac:dyDescent="0.25">
      <c r="A720" t="s">
        <v>13</v>
      </c>
      <c r="B720">
        <v>2023</v>
      </c>
      <c r="C720" t="s">
        <v>161</v>
      </c>
      <c r="D720" t="s">
        <v>244</v>
      </c>
      <c r="E720">
        <v>8.6211999999999997E-2</v>
      </c>
    </row>
    <row r="721" spans="1:5" x14ac:dyDescent="0.25">
      <c r="A721" t="s">
        <v>13</v>
      </c>
      <c r="B721">
        <v>2023</v>
      </c>
      <c r="C721" t="s">
        <v>161</v>
      </c>
      <c r="D721" t="s">
        <v>245</v>
      </c>
      <c r="E721">
        <v>6.8894999999999998E-2</v>
      </c>
    </row>
    <row r="722" spans="1:5" x14ac:dyDescent="0.25">
      <c r="A722" t="s">
        <v>13</v>
      </c>
      <c r="B722">
        <v>2023</v>
      </c>
      <c r="C722" t="s">
        <v>161</v>
      </c>
      <c r="D722" t="s">
        <v>246</v>
      </c>
      <c r="E722">
        <v>5.9048000000000003E-2</v>
      </c>
    </row>
    <row r="723" spans="1:5" x14ac:dyDescent="0.25">
      <c r="A723" t="s">
        <v>13</v>
      </c>
      <c r="B723">
        <v>2023</v>
      </c>
      <c r="C723" t="s">
        <v>161</v>
      </c>
      <c r="D723" t="s">
        <v>247</v>
      </c>
      <c r="E723">
        <v>2.0490000000000001E-2</v>
      </c>
    </row>
    <row r="724" spans="1:5" x14ac:dyDescent="0.25">
      <c r="A724" t="s">
        <v>13</v>
      </c>
      <c r="B724">
        <v>2023</v>
      </c>
      <c r="C724" t="s">
        <v>161</v>
      </c>
      <c r="D724" t="s">
        <v>248</v>
      </c>
      <c r="E724">
        <v>1.2127000000000001E-2</v>
      </c>
    </row>
    <row r="725" spans="1:5" x14ac:dyDescent="0.25">
      <c r="A725" t="s">
        <v>13</v>
      </c>
      <c r="B725">
        <v>2023</v>
      </c>
      <c r="C725" t="s">
        <v>161</v>
      </c>
      <c r="D725" t="s">
        <v>249</v>
      </c>
      <c r="E725">
        <v>2.4020000000000001E-3</v>
      </c>
    </row>
    <row r="726" spans="1:5" x14ac:dyDescent="0.25">
      <c r="A726" t="s">
        <v>13</v>
      </c>
      <c r="B726">
        <v>2023</v>
      </c>
      <c r="C726" t="s">
        <v>161</v>
      </c>
      <c r="D726" t="s">
        <v>250</v>
      </c>
      <c r="E726">
        <v>0.148702</v>
      </c>
    </row>
    <row r="727" spans="1:5" x14ac:dyDescent="0.25">
      <c r="A727" t="s">
        <v>13</v>
      </c>
      <c r="B727">
        <v>2023</v>
      </c>
      <c r="C727" t="s">
        <v>242</v>
      </c>
      <c r="D727" t="s">
        <v>243</v>
      </c>
      <c r="E727">
        <v>0.56236900000000001</v>
      </c>
    </row>
    <row r="728" spans="1:5" x14ac:dyDescent="0.25">
      <c r="A728" t="s">
        <v>13</v>
      </c>
      <c r="B728">
        <v>2023</v>
      </c>
      <c r="C728" t="s">
        <v>242</v>
      </c>
      <c r="D728" t="s">
        <v>244</v>
      </c>
      <c r="E728">
        <v>9.7658999999999996E-2</v>
      </c>
    </row>
    <row r="729" spans="1:5" x14ac:dyDescent="0.25">
      <c r="A729" t="s">
        <v>13</v>
      </c>
      <c r="B729">
        <v>2023</v>
      </c>
      <c r="C729" t="s">
        <v>242</v>
      </c>
      <c r="D729" t="s">
        <v>245</v>
      </c>
      <c r="E729">
        <v>6.5196000000000004E-2</v>
      </c>
    </row>
    <row r="730" spans="1:5" x14ac:dyDescent="0.25">
      <c r="A730" t="s">
        <v>13</v>
      </c>
      <c r="B730">
        <v>2023</v>
      </c>
      <c r="C730" t="s">
        <v>242</v>
      </c>
      <c r="D730" t="s">
        <v>246</v>
      </c>
      <c r="E730">
        <v>6.5949999999999995E-2</v>
      </c>
    </row>
    <row r="731" spans="1:5" x14ac:dyDescent="0.25">
      <c r="A731" t="s">
        <v>13</v>
      </c>
      <c r="B731">
        <v>2023</v>
      </c>
      <c r="C731" t="s">
        <v>242</v>
      </c>
      <c r="D731" t="s">
        <v>247</v>
      </c>
      <c r="E731">
        <v>3.5900000000000001E-2</v>
      </c>
    </row>
    <row r="732" spans="1:5" x14ac:dyDescent="0.25">
      <c r="A732" t="s">
        <v>13</v>
      </c>
      <c r="B732">
        <v>2023</v>
      </c>
      <c r="C732" t="s">
        <v>242</v>
      </c>
      <c r="D732" t="s">
        <v>248</v>
      </c>
      <c r="E732">
        <v>2.2332000000000001E-2</v>
      </c>
    </row>
    <row r="733" spans="1:5" x14ac:dyDescent="0.25">
      <c r="A733" t="s">
        <v>13</v>
      </c>
      <c r="B733">
        <v>2023</v>
      </c>
      <c r="C733" t="s">
        <v>242</v>
      </c>
      <c r="D733" t="s">
        <v>249</v>
      </c>
      <c r="E733">
        <v>5.4330000000000003E-3</v>
      </c>
    </row>
    <row r="734" spans="1:5" x14ac:dyDescent="0.25">
      <c r="A734" t="s">
        <v>13</v>
      </c>
      <c r="B734">
        <v>2023</v>
      </c>
      <c r="C734" t="s">
        <v>242</v>
      </c>
      <c r="D734" t="s">
        <v>250</v>
      </c>
      <c r="E734">
        <v>0.14515800000000001</v>
      </c>
    </row>
    <row r="735" spans="1:5" x14ac:dyDescent="0.25">
      <c r="A735" t="s">
        <v>13</v>
      </c>
      <c r="B735">
        <v>2023</v>
      </c>
      <c r="C735" t="s">
        <v>162</v>
      </c>
      <c r="D735" t="s">
        <v>243</v>
      </c>
      <c r="E735">
        <v>0.49947900000000001</v>
      </c>
    </row>
    <row r="736" spans="1:5" x14ac:dyDescent="0.25">
      <c r="A736" t="s">
        <v>13</v>
      </c>
      <c r="B736">
        <v>2023</v>
      </c>
      <c r="C736" t="s">
        <v>162</v>
      </c>
      <c r="D736" t="s">
        <v>244</v>
      </c>
      <c r="E736">
        <v>0.115768</v>
      </c>
    </row>
    <row r="737" spans="1:5" x14ac:dyDescent="0.25">
      <c r="A737" t="s">
        <v>13</v>
      </c>
      <c r="B737">
        <v>2023</v>
      </c>
      <c r="C737" t="s">
        <v>162</v>
      </c>
      <c r="D737" t="s">
        <v>245</v>
      </c>
      <c r="E737">
        <v>5.9344000000000001E-2</v>
      </c>
    </row>
    <row r="738" spans="1:5" x14ac:dyDescent="0.25">
      <c r="A738" t="s">
        <v>13</v>
      </c>
      <c r="B738">
        <v>2023</v>
      </c>
      <c r="C738" t="s">
        <v>162</v>
      </c>
      <c r="D738" t="s">
        <v>246</v>
      </c>
      <c r="E738">
        <v>7.6869999999999994E-2</v>
      </c>
    </row>
    <row r="739" spans="1:5" x14ac:dyDescent="0.25">
      <c r="A739" t="s">
        <v>13</v>
      </c>
      <c r="B739">
        <v>2023</v>
      </c>
      <c r="C739" t="s">
        <v>162</v>
      </c>
      <c r="D739" t="s">
        <v>247</v>
      </c>
      <c r="E739">
        <v>6.028E-2</v>
      </c>
    </row>
    <row r="740" spans="1:5" x14ac:dyDescent="0.25">
      <c r="A740" t="s">
        <v>13</v>
      </c>
      <c r="B740">
        <v>2023</v>
      </c>
      <c r="C740" t="s">
        <v>162</v>
      </c>
      <c r="D740" t="s">
        <v>248</v>
      </c>
      <c r="E740">
        <v>3.8477999999999998E-2</v>
      </c>
    </row>
    <row r="741" spans="1:5" x14ac:dyDescent="0.25">
      <c r="A741" t="s">
        <v>13</v>
      </c>
      <c r="B741">
        <v>2023</v>
      </c>
      <c r="C741" t="s">
        <v>162</v>
      </c>
      <c r="D741" t="s">
        <v>249</v>
      </c>
      <c r="E741">
        <v>1.0227E-2</v>
      </c>
    </row>
    <row r="742" spans="1:5" x14ac:dyDescent="0.25">
      <c r="A742" t="s">
        <v>13</v>
      </c>
      <c r="B742">
        <v>2023</v>
      </c>
      <c r="C742" t="s">
        <v>162</v>
      </c>
      <c r="D742" t="s">
        <v>250</v>
      </c>
      <c r="E742">
        <v>0.13955000000000001</v>
      </c>
    </row>
    <row r="743" spans="1:5" x14ac:dyDescent="0.25">
      <c r="A743" t="s">
        <v>14</v>
      </c>
      <c r="B743">
        <v>2019</v>
      </c>
      <c r="C743" t="s">
        <v>161</v>
      </c>
      <c r="D743" t="s">
        <v>243</v>
      </c>
      <c r="E743">
        <v>0.145286</v>
      </c>
    </row>
    <row r="744" spans="1:5" x14ac:dyDescent="0.25">
      <c r="A744" t="s">
        <v>14</v>
      </c>
      <c r="B744">
        <v>2019</v>
      </c>
      <c r="C744" t="s">
        <v>161</v>
      </c>
      <c r="D744" t="s">
        <v>244</v>
      </c>
      <c r="E744">
        <v>0.19017000000000001</v>
      </c>
    </row>
    <row r="745" spans="1:5" x14ac:dyDescent="0.25">
      <c r="A745" t="s">
        <v>14</v>
      </c>
      <c r="B745">
        <v>2019</v>
      </c>
      <c r="C745" t="s">
        <v>161</v>
      </c>
      <c r="D745" t="s">
        <v>245</v>
      </c>
      <c r="E745">
        <v>0.33910200000000001</v>
      </c>
    </row>
    <row r="746" spans="1:5" x14ac:dyDescent="0.25">
      <c r="A746" t="s">
        <v>14</v>
      </c>
      <c r="B746">
        <v>2019</v>
      </c>
      <c r="C746" t="s">
        <v>161</v>
      </c>
      <c r="D746" t="s">
        <v>246</v>
      </c>
      <c r="E746">
        <v>0.26238499999999998</v>
      </c>
    </row>
    <row r="747" spans="1:5" x14ac:dyDescent="0.25">
      <c r="A747" t="s">
        <v>14</v>
      </c>
      <c r="B747">
        <v>2019</v>
      </c>
      <c r="C747" t="s">
        <v>161</v>
      </c>
      <c r="D747" t="s">
        <v>247</v>
      </c>
      <c r="E747">
        <v>1.4543E-2</v>
      </c>
    </row>
    <row r="748" spans="1:5" x14ac:dyDescent="0.25">
      <c r="A748" t="s">
        <v>14</v>
      </c>
      <c r="B748">
        <v>2019</v>
      </c>
      <c r="C748" t="s">
        <v>161</v>
      </c>
      <c r="D748" t="s">
        <v>248</v>
      </c>
      <c r="E748">
        <v>5.0000000000000004E-6</v>
      </c>
    </row>
    <row r="749" spans="1:5" x14ac:dyDescent="0.25">
      <c r="A749" t="s">
        <v>14</v>
      </c>
      <c r="B749">
        <v>2019</v>
      </c>
      <c r="C749" t="s">
        <v>161</v>
      </c>
      <c r="D749" t="s">
        <v>250</v>
      </c>
      <c r="E749">
        <v>4.8505E-2</v>
      </c>
    </row>
    <row r="750" spans="1:5" x14ac:dyDescent="0.25">
      <c r="A750" t="s">
        <v>14</v>
      </c>
      <c r="B750">
        <v>2019</v>
      </c>
      <c r="C750" t="s">
        <v>242</v>
      </c>
      <c r="D750" t="s">
        <v>243</v>
      </c>
      <c r="E750">
        <v>0.145286</v>
      </c>
    </row>
    <row r="751" spans="1:5" x14ac:dyDescent="0.25">
      <c r="A751" t="s">
        <v>14</v>
      </c>
      <c r="B751">
        <v>2019</v>
      </c>
      <c r="C751" t="s">
        <v>242</v>
      </c>
      <c r="D751" t="s">
        <v>244</v>
      </c>
      <c r="E751">
        <v>0.19017000000000001</v>
      </c>
    </row>
    <row r="752" spans="1:5" x14ac:dyDescent="0.25">
      <c r="A752" t="s">
        <v>14</v>
      </c>
      <c r="B752">
        <v>2019</v>
      </c>
      <c r="C752" t="s">
        <v>242</v>
      </c>
      <c r="D752" t="s">
        <v>245</v>
      </c>
      <c r="E752">
        <v>0.33910200000000001</v>
      </c>
    </row>
    <row r="753" spans="1:5" x14ac:dyDescent="0.25">
      <c r="A753" t="s">
        <v>14</v>
      </c>
      <c r="B753">
        <v>2019</v>
      </c>
      <c r="C753" t="s">
        <v>242</v>
      </c>
      <c r="D753" t="s">
        <v>246</v>
      </c>
      <c r="E753">
        <v>0.26238499999999998</v>
      </c>
    </row>
    <row r="754" spans="1:5" x14ac:dyDescent="0.25">
      <c r="A754" t="s">
        <v>14</v>
      </c>
      <c r="B754">
        <v>2019</v>
      </c>
      <c r="C754" t="s">
        <v>242</v>
      </c>
      <c r="D754" t="s">
        <v>247</v>
      </c>
      <c r="E754">
        <v>1.4543E-2</v>
      </c>
    </row>
    <row r="755" spans="1:5" x14ac:dyDescent="0.25">
      <c r="A755" t="s">
        <v>14</v>
      </c>
      <c r="B755">
        <v>2019</v>
      </c>
      <c r="C755" t="s">
        <v>242</v>
      </c>
      <c r="D755" t="s">
        <v>248</v>
      </c>
      <c r="E755">
        <v>5.0000000000000004E-6</v>
      </c>
    </row>
    <row r="756" spans="1:5" x14ac:dyDescent="0.25">
      <c r="A756" t="s">
        <v>14</v>
      </c>
      <c r="B756">
        <v>2019</v>
      </c>
      <c r="C756" t="s">
        <v>242</v>
      </c>
      <c r="D756" t="s">
        <v>250</v>
      </c>
      <c r="E756">
        <v>4.8505E-2</v>
      </c>
    </row>
    <row r="757" spans="1:5" x14ac:dyDescent="0.25">
      <c r="A757" t="s">
        <v>14</v>
      </c>
      <c r="B757">
        <v>2020</v>
      </c>
      <c r="C757" t="s">
        <v>161</v>
      </c>
      <c r="D757" t="s">
        <v>243</v>
      </c>
      <c r="E757">
        <v>0.18287700000000001</v>
      </c>
    </row>
    <row r="758" spans="1:5" x14ac:dyDescent="0.25">
      <c r="A758" t="s">
        <v>14</v>
      </c>
      <c r="B758">
        <v>2020</v>
      </c>
      <c r="C758" t="s">
        <v>161</v>
      </c>
      <c r="D758" t="s">
        <v>244</v>
      </c>
      <c r="E758">
        <v>0.17421800000000001</v>
      </c>
    </row>
    <row r="759" spans="1:5" x14ac:dyDescent="0.25">
      <c r="A759" t="s">
        <v>14</v>
      </c>
      <c r="B759">
        <v>2020</v>
      </c>
      <c r="C759" t="s">
        <v>161</v>
      </c>
      <c r="D759" t="s">
        <v>245</v>
      </c>
      <c r="E759">
        <v>0.25526700000000002</v>
      </c>
    </row>
    <row r="760" spans="1:5" x14ac:dyDescent="0.25">
      <c r="A760" t="s">
        <v>14</v>
      </c>
      <c r="B760">
        <v>2020</v>
      </c>
      <c r="C760" t="s">
        <v>161</v>
      </c>
      <c r="D760" t="s">
        <v>246</v>
      </c>
      <c r="E760">
        <v>0.31503900000000001</v>
      </c>
    </row>
    <row r="761" spans="1:5" x14ac:dyDescent="0.25">
      <c r="A761" t="s">
        <v>14</v>
      </c>
      <c r="B761">
        <v>2020</v>
      </c>
      <c r="C761" t="s">
        <v>161</v>
      </c>
      <c r="D761" t="s">
        <v>247</v>
      </c>
      <c r="E761">
        <v>1.2418E-2</v>
      </c>
    </row>
    <row r="762" spans="1:5" x14ac:dyDescent="0.25">
      <c r="A762" t="s">
        <v>14</v>
      </c>
      <c r="B762">
        <v>2020</v>
      </c>
      <c r="C762" t="s">
        <v>161</v>
      </c>
      <c r="D762" t="s">
        <v>248</v>
      </c>
      <c r="E762">
        <v>8.3000000000000001E-4</v>
      </c>
    </row>
    <row r="763" spans="1:5" x14ac:dyDescent="0.25">
      <c r="A763" t="s">
        <v>14</v>
      </c>
      <c r="B763">
        <v>2020</v>
      </c>
      <c r="C763" t="s">
        <v>161</v>
      </c>
      <c r="D763" t="s">
        <v>250</v>
      </c>
      <c r="E763">
        <v>5.9346999999999997E-2</v>
      </c>
    </row>
    <row r="764" spans="1:5" x14ac:dyDescent="0.25">
      <c r="A764" t="s">
        <v>14</v>
      </c>
      <c r="B764">
        <v>2020</v>
      </c>
      <c r="C764" t="s">
        <v>242</v>
      </c>
      <c r="D764" t="s">
        <v>243</v>
      </c>
      <c r="E764">
        <v>0.18287700000000001</v>
      </c>
    </row>
    <row r="765" spans="1:5" x14ac:dyDescent="0.25">
      <c r="A765" t="s">
        <v>14</v>
      </c>
      <c r="B765">
        <v>2020</v>
      </c>
      <c r="C765" t="s">
        <v>242</v>
      </c>
      <c r="D765" t="s">
        <v>244</v>
      </c>
      <c r="E765">
        <v>0.17421800000000001</v>
      </c>
    </row>
    <row r="766" spans="1:5" x14ac:dyDescent="0.25">
      <c r="A766" t="s">
        <v>14</v>
      </c>
      <c r="B766">
        <v>2020</v>
      </c>
      <c r="C766" t="s">
        <v>242</v>
      </c>
      <c r="D766" t="s">
        <v>245</v>
      </c>
      <c r="E766">
        <v>0.25526700000000002</v>
      </c>
    </row>
    <row r="767" spans="1:5" x14ac:dyDescent="0.25">
      <c r="A767" t="s">
        <v>14</v>
      </c>
      <c r="B767">
        <v>2020</v>
      </c>
      <c r="C767" t="s">
        <v>242</v>
      </c>
      <c r="D767" t="s">
        <v>246</v>
      </c>
      <c r="E767">
        <v>0.31503900000000001</v>
      </c>
    </row>
    <row r="768" spans="1:5" x14ac:dyDescent="0.25">
      <c r="A768" t="s">
        <v>14</v>
      </c>
      <c r="B768">
        <v>2020</v>
      </c>
      <c r="C768" t="s">
        <v>242</v>
      </c>
      <c r="D768" t="s">
        <v>247</v>
      </c>
      <c r="E768">
        <v>1.2418E-2</v>
      </c>
    </row>
    <row r="769" spans="1:5" x14ac:dyDescent="0.25">
      <c r="A769" t="s">
        <v>14</v>
      </c>
      <c r="B769">
        <v>2020</v>
      </c>
      <c r="C769" t="s">
        <v>242</v>
      </c>
      <c r="D769" t="s">
        <v>248</v>
      </c>
      <c r="E769">
        <v>8.3000000000000001E-4</v>
      </c>
    </row>
    <row r="770" spans="1:5" x14ac:dyDescent="0.25">
      <c r="A770" t="s">
        <v>14</v>
      </c>
      <c r="B770">
        <v>2020</v>
      </c>
      <c r="C770" t="s">
        <v>242</v>
      </c>
      <c r="D770" t="s">
        <v>250</v>
      </c>
      <c r="E770">
        <v>5.9346999999999997E-2</v>
      </c>
    </row>
    <row r="771" spans="1:5" x14ac:dyDescent="0.25">
      <c r="A771" t="s">
        <v>14</v>
      </c>
      <c r="B771">
        <v>2021</v>
      </c>
      <c r="C771" t="s">
        <v>161</v>
      </c>
      <c r="D771" t="s">
        <v>243</v>
      </c>
      <c r="E771">
        <v>0.13794100000000001</v>
      </c>
    </row>
    <row r="772" spans="1:5" x14ac:dyDescent="0.25">
      <c r="A772" t="s">
        <v>14</v>
      </c>
      <c r="B772">
        <v>2021</v>
      </c>
      <c r="C772" t="s">
        <v>161</v>
      </c>
      <c r="D772" t="s">
        <v>244</v>
      </c>
      <c r="E772">
        <v>0.16906099999999999</v>
      </c>
    </row>
    <row r="773" spans="1:5" x14ac:dyDescent="0.25">
      <c r="A773" t="s">
        <v>14</v>
      </c>
      <c r="B773">
        <v>2021</v>
      </c>
      <c r="C773" t="s">
        <v>161</v>
      </c>
      <c r="D773" t="s">
        <v>245</v>
      </c>
      <c r="E773">
        <v>0.28026200000000001</v>
      </c>
    </row>
    <row r="774" spans="1:5" x14ac:dyDescent="0.25">
      <c r="A774" t="s">
        <v>14</v>
      </c>
      <c r="B774">
        <v>2021</v>
      </c>
      <c r="C774" t="s">
        <v>161</v>
      </c>
      <c r="D774" t="s">
        <v>246</v>
      </c>
      <c r="E774">
        <v>0.32354300000000003</v>
      </c>
    </row>
    <row r="775" spans="1:5" x14ac:dyDescent="0.25">
      <c r="A775" t="s">
        <v>14</v>
      </c>
      <c r="B775">
        <v>2021</v>
      </c>
      <c r="C775" t="s">
        <v>161</v>
      </c>
      <c r="D775" t="s">
        <v>247</v>
      </c>
      <c r="E775">
        <v>1.4574999999999999E-2</v>
      </c>
    </row>
    <row r="776" spans="1:5" x14ac:dyDescent="0.25">
      <c r="A776" t="s">
        <v>14</v>
      </c>
      <c r="B776">
        <v>2021</v>
      </c>
      <c r="C776" t="s">
        <v>161</v>
      </c>
      <c r="D776" t="s">
        <v>248</v>
      </c>
      <c r="E776">
        <v>9.0300000000000005E-4</v>
      </c>
    </row>
    <row r="777" spans="1:5" x14ac:dyDescent="0.25">
      <c r="A777" t="s">
        <v>14</v>
      </c>
      <c r="B777">
        <v>2021</v>
      </c>
      <c r="C777" t="s">
        <v>161</v>
      </c>
      <c r="D777" t="s">
        <v>250</v>
      </c>
      <c r="E777">
        <v>7.3710999999999999E-2</v>
      </c>
    </row>
    <row r="778" spans="1:5" x14ac:dyDescent="0.25">
      <c r="A778" t="s">
        <v>14</v>
      </c>
      <c r="B778">
        <v>2021</v>
      </c>
      <c r="C778" t="s">
        <v>242</v>
      </c>
      <c r="D778" t="s">
        <v>243</v>
      </c>
      <c r="E778">
        <v>0.13794100000000001</v>
      </c>
    </row>
    <row r="779" spans="1:5" x14ac:dyDescent="0.25">
      <c r="A779" t="s">
        <v>14</v>
      </c>
      <c r="B779">
        <v>2021</v>
      </c>
      <c r="C779" t="s">
        <v>242</v>
      </c>
      <c r="D779" t="s">
        <v>244</v>
      </c>
      <c r="E779">
        <v>0.16906099999999999</v>
      </c>
    </row>
    <row r="780" spans="1:5" x14ac:dyDescent="0.25">
      <c r="A780" t="s">
        <v>14</v>
      </c>
      <c r="B780">
        <v>2021</v>
      </c>
      <c r="C780" t="s">
        <v>242</v>
      </c>
      <c r="D780" t="s">
        <v>245</v>
      </c>
      <c r="E780">
        <v>0.28026200000000001</v>
      </c>
    </row>
    <row r="781" spans="1:5" x14ac:dyDescent="0.25">
      <c r="A781" t="s">
        <v>14</v>
      </c>
      <c r="B781">
        <v>2021</v>
      </c>
      <c r="C781" t="s">
        <v>242</v>
      </c>
      <c r="D781" t="s">
        <v>246</v>
      </c>
      <c r="E781">
        <v>0.32354300000000003</v>
      </c>
    </row>
    <row r="782" spans="1:5" x14ac:dyDescent="0.25">
      <c r="A782" t="s">
        <v>14</v>
      </c>
      <c r="B782">
        <v>2021</v>
      </c>
      <c r="C782" t="s">
        <v>242</v>
      </c>
      <c r="D782" t="s">
        <v>247</v>
      </c>
      <c r="E782">
        <v>1.4574999999999999E-2</v>
      </c>
    </row>
    <row r="783" spans="1:5" x14ac:dyDescent="0.25">
      <c r="A783" t="s">
        <v>14</v>
      </c>
      <c r="B783">
        <v>2021</v>
      </c>
      <c r="C783" t="s">
        <v>242</v>
      </c>
      <c r="D783" t="s">
        <v>248</v>
      </c>
      <c r="E783">
        <v>9.0300000000000005E-4</v>
      </c>
    </row>
    <row r="784" spans="1:5" x14ac:dyDescent="0.25">
      <c r="A784" t="s">
        <v>14</v>
      </c>
      <c r="B784">
        <v>2021</v>
      </c>
      <c r="C784" t="s">
        <v>242</v>
      </c>
      <c r="D784" t="s">
        <v>250</v>
      </c>
      <c r="E784">
        <v>7.3710999999999999E-2</v>
      </c>
    </row>
    <row r="785" spans="1:5" x14ac:dyDescent="0.25">
      <c r="A785" t="s">
        <v>14</v>
      </c>
      <c r="B785">
        <v>2022</v>
      </c>
      <c r="C785" t="s">
        <v>161</v>
      </c>
      <c r="D785" t="s">
        <v>243</v>
      </c>
      <c r="E785">
        <v>0.148343</v>
      </c>
    </row>
    <row r="786" spans="1:5" x14ac:dyDescent="0.25">
      <c r="A786" t="s">
        <v>14</v>
      </c>
      <c r="B786">
        <v>2022</v>
      </c>
      <c r="C786" t="s">
        <v>161</v>
      </c>
      <c r="D786" t="s">
        <v>244</v>
      </c>
      <c r="E786">
        <v>0.18745100000000001</v>
      </c>
    </row>
    <row r="787" spans="1:5" x14ac:dyDescent="0.25">
      <c r="A787" t="s">
        <v>14</v>
      </c>
      <c r="B787">
        <v>2022</v>
      </c>
      <c r="C787" t="s">
        <v>161</v>
      </c>
      <c r="D787" t="s">
        <v>245</v>
      </c>
      <c r="E787">
        <v>0.31906200000000001</v>
      </c>
    </row>
    <row r="788" spans="1:5" x14ac:dyDescent="0.25">
      <c r="A788" t="s">
        <v>14</v>
      </c>
      <c r="B788">
        <v>2022</v>
      </c>
      <c r="C788" t="s">
        <v>161</v>
      </c>
      <c r="D788" t="s">
        <v>246</v>
      </c>
      <c r="E788">
        <v>0.28078900000000001</v>
      </c>
    </row>
    <row r="789" spans="1:5" x14ac:dyDescent="0.25">
      <c r="A789" t="s">
        <v>14</v>
      </c>
      <c r="B789">
        <v>2022</v>
      </c>
      <c r="C789" t="s">
        <v>161</v>
      </c>
      <c r="D789" t="s">
        <v>247</v>
      </c>
      <c r="E789">
        <v>1.5114000000000001E-2</v>
      </c>
    </row>
    <row r="790" spans="1:5" x14ac:dyDescent="0.25">
      <c r="A790" t="s">
        <v>14</v>
      </c>
      <c r="B790">
        <v>2022</v>
      </c>
      <c r="C790" t="s">
        <v>161</v>
      </c>
      <c r="D790" t="s">
        <v>248</v>
      </c>
      <c r="E790">
        <v>7.6900000000000004E-4</v>
      </c>
    </row>
    <row r="791" spans="1:5" x14ac:dyDescent="0.25">
      <c r="A791" t="s">
        <v>14</v>
      </c>
      <c r="B791">
        <v>2022</v>
      </c>
      <c r="C791" t="s">
        <v>161</v>
      </c>
      <c r="D791" t="s">
        <v>250</v>
      </c>
      <c r="E791">
        <v>4.8469999999999999E-2</v>
      </c>
    </row>
    <row r="792" spans="1:5" x14ac:dyDescent="0.25">
      <c r="A792" t="s">
        <v>14</v>
      </c>
      <c r="B792">
        <v>2022</v>
      </c>
      <c r="C792" t="s">
        <v>242</v>
      </c>
      <c r="D792" t="s">
        <v>243</v>
      </c>
      <c r="E792">
        <v>0.148343</v>
      </c>
    </row>
    <row r="793" spans="1:5" x14ac:dyDescent="0.25">
      <c r="A793" t="s">
        <v>14</v>
      </c>
      <c r="B793">
        <v>2022</v>
      </c>
      <c r="C793" t="s">
        <v>242</v>
      </c>
      <c r="D793" t="s">
        <v>244</v>
      </c>
      <c r="E793">
        <v>0.18745100000000001</v>
      </c>
    </row>
    <row r="794" spans="1:5" x14ac:dyDescent="0.25">
      <c r="A794" t="s">
        <v>14</v>
      </c>
      <c r="B794">
        <v>2022</v>
      </c>
      <c r="C794" t="s">
        <v>242</v>
      </c>
      <c r="D794" t="s">
        <v>245</v>
      </c>
      <c r="E794">
        <v>0.31906200000000001</v>
      </c>
    </row>
    <row r="795" spans="1:5" x14ac:dyDescent="0.25">
      <c r="A795" t="s">
        <v>14</v>
      </c>
      <c r="B795">
        <v>2022</v>
      </c>
      <c r="C795" t="s">
        <v>242</v>
      </c>
      <c r="D795" t="s">
        <v>246</v>
      </c>
      <c r="E795">
        <v>0.28078900000000001</v>
      </c>
    </row>
    <row r="796" spans="1:5" x14ac:dyDescent="0.25">
      <c r="A796" t="s">
        <v>14</v>
      </c>
      <c r="B796">
        <v>2022</v>
      </c>
      <c r="C796" t="s">
        <v>242</v>
      </c>
      <c r="D796" t="s">
        <v>247</v>
      </c>
      <c r="E796">
        <v>1.5114000000000001E-2</v>
      </c>
    </row>
    <row r="797" spans="1:5" x14ac:dyDescent="0.25">
      <c r="A797" t="s">
        <v>14</v>
      </c>
      <c r="B797">
        <v>2022</v>
      </c>
      <c r="C797" t="s">
        <v>242</v>
      </c>
      <c r="D797" t="s">
        <v>248</v>
      </c>
      <c r="E797">
        <v>7.6900000000000004E-4</v>
      </c>
    </row>
    <row r="798" spans="1:5" x14ac:dyDescent="0.25">
      <c r="A798" t="s">
        <v>14</v>
      </c>
      <c r="B798">
        <v>2022</v>
      </c>
      <c r="C798" t="s">
        <v>242</v>
      </c>
      <c r="D798" t="s">
        <v>250</v>
      </c>
      <c r="E798">
        <v>4.8469999999999999E-2</v>
      </c>
    </row>
    <row r="799" spans="1:5" x14ac:dyDescent="0.25">
      <c r="A799" t="s">
        <v>14</v>
      </c>
      <c r="B799">
        <v>2023</v>
      </c>
      <c r="C799" t="s">
        <v>161</v>
      </c>
      <c r="D799" t="s">
        <v>243</v>
      </c>
      <c r="E799">
        <v>0.17624600000000001</v>
      </c>
    </row>
    <row r="800" spans="1:5" x14ac:dyDescent="0.25">
      <c r="A800" t="s">
        <v>14</v>
      </c>
      <c r="B800">
        <v>2023</v>
      </c>
      <c r="C800" t="s">
        <v>161</v>
      </c>
      <c r="D800" t="s">
        <v>244</v>
      </c>
      <c r="E800">
        <v>0.182806</v>
      </c>
    </row>
    <row r="801" spans="1:5" x14ac:dyDescent="0.25">
      <c r="A801" t="s">
        <v>14</v>
      </c>
      <c r="B801">
        <v>2023</v>
      </c>
      <c r="C801" t="s">
        <v>161</v>
      </c>
      <c r="D801" t="s">
        <v>245</v>
      </c>
      <c r="E801">
        <v>0.32788699999999998</v>
      </c>
    </row>
    <row r="802" spans="1:5" x14ac:dyDescent="0.25">
      <c r="A802" t="s">
        <v>14</v>
      </c>
      <c r="B802">
        <v>2023</v>
      </c>
      <c r="C802" t="s">
        <v>161</v>
      </c>
      <c r="D802" t="s">
        <v>246</v>
      </c>
      <c r="E802">
        <v>0.258631</v>
      </c>
    </row>
    <row r="803" spans="1:5" x14ac:dyDescent="0.25">
      <c r="A803" t="s">
        <v>14</v>
      </c>
      <c r="B803">
        <v>2023</v>
      </c>
      <c r="C803" t="s">
        <v>161</v>
      </c>
      <c r="D803" t="s">
        <v>247</v>
      </c>
      <c r="E803">
        <v>1.0614999999999999E-2</v>
      </c>
    </row>
    <row r="804" spans="1:5" x14ac:dyDescent="0.25">
      <c r="A804" t="s">
        <v>14</v>
      </c>
      <c r="B804">
        <v>2023</v>
      </c>
      <c r="C804" t="s">
        <v>161</v>
      </c>
      <c r="D804" t="s">
        <v>248</v>
      </c>
      <c r="E804">
        <v>6.8099999999999996E-4</v>
      </c>
    </row>
    <row r="805" spans="1:5" x14ac:dyDescent="0.25">
      <c r="A805" t="s">
        <v>14</v>
      </c>
      <c r="B805">
        <v>2023</v>
      </c>
      <c r="C805" t="s">
        <v>161</v>
      </c>
      <c r="D805" t="s">
        <v>249</v>
      </c>
      <c r="E805">
        <v>1.415E-3</v>
      </c>
    </row>
    <row r="806" spans="1:5" x14ac:dyDescent="0.25">
      <c r="A806" t="s">
        <v>14</v>
      </c>
      <c r="B806">
        <v>2023</v>
      </c>
      <c r="C806" t="s">
        <v>161</v>
      </c>
      <c r="D806" t="s">
        <v>250</v>
      </c>
      <c r="E806">
        <v>4.1716000000000003E-2</v>
      </c>
    </row>
    <row r="807" spans="1:5" x14ac:dyDescent="0.25">
      <c r="A807" t="s">
        <v>14</v>
      </c>
      <c r="B807">
        <v>2023</v>
      </c>
      <c r="C807" t="s">
        <v>242</v>
      </c>
      <c r="D807" t="s">
        <v>243</v>
      </c>
      <c r="E807">
        <v>0.17624600000000001</v>
      </c>
    </row>
    <row r="808" spans="1:5" x14ac:dyDescent="0.25">
      <c r="A808" t="s">
        <v>14</v>
      </c>
      <c r="B808">
        <v>2023</v>
      </c>
      <c r="C808" t="s">
        <v>242</v>
      </c>
      <c r="D808" t="s">
        <v>244</v>
      </c>
      <c r="E808">
        <v>0.182806</v>
      </c>
    </row>
    <row r="809" spans="1:5" x14ac:dyDescent="0.25">
      <c r="A809" t="s">
        <v>14</v>
      </c>
      <c r="B809">
        <v>2023</v>
      </c>
      <c r="C809" t="s">
        <v>242</v>
      </c>
      <c r="D809" t="s">
        <v>245</v>
      </c>
      <c r="E809">
        <v>0.32788699999999998</v>
      </c>
    </row>
    <row r="810" spans="1:5" x14ac:dyDescent="0.25">
      <c r="A810" t="s">
        <v>14</v>
      </c>
      <c r="B810">
        <v>2023</v>
      </c>
      <c r="C810" t="s">
        <v>242</v>
      </c>
      <c r="D810" t="s">
        <v>246</v>
      </c>
      <c r="E810">
        <v>0.258631</v>
      </c>
    </row>
    <row r="811" spans="1:5" x14ac:dyDescent="0.25">
      <c r="A811" t="s">
        <v>14</v>
      </c>
      <c r="B811">
        <v>2023</v>
      </c>
      <c r="C811" t="s">
        <v>242</v>
      </c>
      <c r="D811" t="s">
        <v>247</v>
      </c>
      <c r="E811">
        <v>1.0614999999999999E-2</v>
      </c>
    </row>
    <row r="812" spans="1:5" x14ac:dyDescent="0.25">
      <c r="A812" t="s">
        <v>14</v>
      </c>
      <c r="B812">
        <v>2023</v>
      </c>
      <c r="C812" t="s">
        <v>242</v>
      </c>
      <c r="D812" t="s">
        <v>248</v>
      </c>
      <c r="E812">
        <v>6.8099999999999996E-4</v>
      </c>
    </row>
    <row r="813" spans="1:5" x14ac:dyDescent="0.25">
      <c r="A813" t="s">
        <v>14</v>
      </c>
      <c r="B813">
        <v>2023</v>
      </c>
      <c r="C813" t="s">
        <v>242</v>
      </c>
      <c r="D813" t="s">
        <v>249</v>
      </c>
      <c r="E813">
        <v>1.415E-3</v>
      </c>
    </row>
    <row r="814" spans="1:5" x14ac:dyDescent="0.25">
      <c r="A814" t="s">
        <v>14</v>
      </c>
      <c r="B814">
        <v>2023</v>
      </c>
      <c r="C814" t="s">
        <v>242</v>
      </c>
      <c r="D814" t="s">
        <v>250</v>
      </c>
      <c r="E814">
        <v>4.1716000000000003E-2</v>
      </c>
    </row>
    <row r="815" spans="1:5" x14ac:dyDescent="0.25">
      <c r="A815" t="s">
        <v>241</v>
      </c>
      <c r="B815">
        <v>2019</v>
      </c>
      <c r="C815" t="s">
        <v>161</v>
      </c>
      <c r="D815" t="s">
        <v>243</v>
      </c>
      <c r="E815">
        <v>0.17277300000000001</v>
      </c>
    </row>
    <row r="816" spans="1:5" x14ac:dyDescent="0.25">
      <c r="A816" t="s">
        <v>241</v>
      </c>
      <c r="B816">
        <v>2019</v>
      </c>
      <c r="C816" t="s">
        <v>161</v>
      </c>
      <c r="D816" t="s">
        <v>244</v>
      </c>
      <c r="E816">
        <v>0.30666599999999999</v>
      </c>
    </row>
    <row r="817" spans="1:5" x14ac:dyDescent="0.25">
      <c r="A817" t="s">
        <v>241</v>
      </c>
      <c r="B817">
        <v>2019</v>
      </c>
      <c r="C817" t="s">
        <v>161</v>
      </c>
      <c r="D817" t="s">
        <v>245</v>
      </c>
      <c r="E817">
        <v>0.20918400000000001</v>
      </c>
    </row>
    <row r="818" spans="1:5" x14ac:dyDescent="0.25">
      <c r="A818" t="s">
        <v>241</v>
      </c>
      <c r="B818">
        <v>2019</v>
      </c>
      <c r="C818" t="s">
        <v>161</v>
      </c>
      <c r="D818" t="s">
        <v>246</v>
      </c>
      <c r="E818">
        <v>0.23677699999999999</v>
      </c>
    </row>
    <row r="819" spans="1:5" x14ac:dyDescent="0.25">
      <c r="A819" t="s">
        <v>241</v>
      </c>
      <c r="B819">
        <v>2019</v>
      </c>
      <c r="C819" t="s">
        <v>161</v>
      </c>
      <c r="D819" t="s">
        <v>247</v>
      </c>
      <c r="E819">
        <v>9.8329999999999997E-3</v>
      </c>
    </row>
    <row r="820" spans="1:5" x14ac:dyDescent="0.25">
      <c r="A820" t="s">
        <v>241</v>
      </c>
      <c r="B820">
        <v>2019</v>
      </c>
      <c r="C820" t="s">
        <v>161</v>
      </c>
      <c r="D820" t="s">
        <v>248</v>
      </c>
      <c r="E820">
        <v>1.7570000000000001E-3</v>
      </c>
    </row>
    <row r="821" spans="1:5" x14ac:dyDescent="0.25">
      <c r="A821" t="s">
        <v>241</v>
      </c>
      <c r="B821">
        <v>2019</v>
      </c>
      <c r="C821" t="s">
        <v>161</v>
      </c>
      <c r="D821" t="s">
        <v>249</v>
      </c>
      <c r="E821">
        <v>2.7300000000000002E-4</v>
      </c>
    </row>
    <row r="822" spans="1:5" x14ac:dyDescent="0.25">
      <c r="A822" t="s">
        <v>241</v>
      </c>
      <c r="B822">
        <v>2019</v>
      </c>
      <c r="C822" t="s">
        <v>161</v>
      </c>
      <c r="D822" t="s">
        <v>250</v>
      </c>
      <c r="E822">
        <v>6.2731999999999996E-2</v>
      </c>
    </row>
    <row r="823" spans="1:5" x14ac:dyDescent="0.25">
      <c r="A823" t="s">
        <v>241</v>
      </c>
      <c r="B823">
        <v>2019</v>
      </c>
      <c r="C823" t="s">
        <v>242</v>
      </c>
      <c r="D823" t="s">
        <v>243</v>
      </c>
      <c r="E823">
        <v>0.17288899999999999</v>
      </c>
    </row>
    <row r="824" spans="1:5" x14ac:dyDescent="0.25">
      <c r="A824" t="s">
        <v>241</v>
      </c>
      <c r="B824">
        <v>2019</v>
      </c>
      <c r="C824" t="s">
        <v>242</v>
      </c>
      <c r="D824" t="s">
        <v>244</v>
      </c>
      <c r="E824">
        <v>0.296682</v>
      </c>
    </row>
    <row r="825" spans="1:5" x14ac:dyDescent="0.25">
      <c r="A825" t="s">
        <v>241</v>
      </c>
      <c r="B825">
        <v>2019</v>
      </c>
      <c r="C825" t="s">
        <v>242</v>
      </c>
      <c r="D825" t="s">
        <v>245</v>
      </c>
      <c r="E825">
        <v>0.20988699999999999</v>
      </c>
    </row>
    <row r="826" spans="1:5" x14ac:dyDescent="0.25">
      <c r="A826" t="s">
        <v>241</v>
      </c>
      <c r="B826">
        <v>2019</v>
      </c>
      <c r="C826" t="s">
        <v>242</v>
      </c>
      <c r="D826" t="s">
        <v>246</v>
      </c>
      <c r="E826">
        <v>0.23555000000000001</v>
      </c>
    </row>
    <row r="827" spans="1:5" x14ac:dyDescent="0.25">
      <c r="A827" t="s">
        <v>241</v>
      </c>
      <c r="B827">
        <v>2019</v>
      </c>
      <c r="C827" t="s">
        <v>242</v>
      </c>
      <c r="D827" t="s">
        <v>247</v>
      </c>
      <c r="E827">
        <v>1.1053E-2</v>
      </c>
    </row>
    <row r="828" spans="1:5" x14ac:dyDescent="0.25">
      <c r="A828" t="s">
        <v>241</v>
      </c>
      <c r="B828">
        <v>2019</v>
      </c>
      <c r="C828" t="s">
        <v>242</v>
      </c>
      <c r="D828" t="s">
        <v>248</v>
      </c>
      <c r="E828">
        <v>2.5999999999999999E-3</v>
      </c>
    </row>
    <row r="829" spans="1:5" x14ac:dyDescent="0.25">
      <c r="A829" t="s">
        <v>241</v>
      </c>
      <c r="B829">
        <v>2019</v>
      </c>
      <c r="C829" t="s">
        <v>242</v>
      </c>
      <c r="D829" t="s">
        <v>249</v>
      </c>
      <c r="E829">
        <v>4.55E-4</v>
      </c>
    </row>
    <row r="830" spans="1:5" x14ac:dyDescent="0.25">
      <c r="A830" t="s">
        <v>241</v>
      </c>
      <c r="B830">
        <v>2019</v>
      </c>
      <c r="C830" t="s">
        <v>242</v>
      </c>
      <c r="D830" t="s">
        <v>250</v>
      </c>
      <c r="E830">
        <v>7.0881E-2</v>
      </c>
    </row>
    <row r="831" spans="1:5" x14ac:dyDescent="0.25">
      <c r="A831" t="s">
        <v>241</v>
      </c>
      <c r="B831">
        <v>2019</v>
      </c>
      <c r="C831" t="s">
        <v>162</v>
      </c>
      <c r="D831" t="s">
        <v>243</v>
      </c>
      <c r="E831">
        <v>0.17538200000000001</v>
      </c>
    </row>
    <row r="832" spans="1:5" x14ac:dyDescent="0.25">
      <c r="A832" t="s">
        <v>241</v>
      </c>
      <c r="B832">
        <v>2019</v>
      </c>
      <c r="C832" t="s">
        <v>162</v>
      </c>
      <c r="D832" t="s">
        <v>244</v>
      </c>
      <c r="E832">
        <v>8.1833000000000003E-2</v>
      </c>
    </row>
    <row r="833" spans="1:5" x14ac:dyDescent="0.25">
      <c r="A833" t="s">
        <v>241</v>
      </c>
      <c r="B833">
        <v>2019</v>
      </c>
      <c r="C833" t="s">
        <v>162</v>
      </c>
      <c r="D833" t="s">
        <v>245</v>
      </c>
      <c r="E833">
        <v>0.225022</v>
      </c>
    </row>
    <row r="834" spans="1:5" x14ac:dyDescent="0.25">
      <c r="A834" t="s">
        <v>241</v>
      </c>
      <c r="B834">
        <v>2019</v>
      </c>
      <c r="C834" t="s">
        <v>162</v>
      </c>
      <c r="D834" t="s">
        <v>246</v>
      </c>
      <c r="E834">
        <v>0.20915600000000001</v>
      </c>
    </row>
    <row r="835" spans="1:5" x14ac:dyDescent="0.25">
      <c r="A835" t="s">
        <v>241</v>
      </c>
      <c r="B835">
        <v>2019</v>
      </c>
      <c r="C835" t="s">
        <v>162</v>
      </c>
      <c r="D835" t="s">
        <v>247</v>
      </c>
      <c r="E835">
        <v>3.7297999999999998E-2</v>
      </c>
    </row>
    <row r="836" spans="1:5" x14ac:dyDescent="0.25">
      <c r="A836" t="s">
        <v>241</v>
      </c>
      <c r="B836">
        <v>2019</v>
      </c>
      <c r="C836" t="s">
        <v>162</v>
      </c>
      <c r="D836" t="s">
        <v>248</v>
      </c>
      <c r="E836">
        <v>2.0725E-2</v>
      </c>
    </row>
    <row r="837" spans="1:5" x14ac:dyDescent="0.25">
      <c r="A837" t="s">
        <v>241</v>
      </c>
      <c r="B837">
        <v>2019</v>
      </c>
      <c r="C837" t="s">
        <v>162</v>
      </c>
      <c r="D837" t="s">
        <v>249</v>
      </c>
      <c r="E837">
        <v>4.3540000000000002E-3</v>
      </c>
    </row>
    <row r="838" spans="1:5" x14ac:dyDescent="0.25">
      <c r="A838" t="s">
        <v>241</v>
      </c>
      <c r="B838">
        <v>2019</v>
      </c>
      <c r="C838" t="s">
        <v>162</v>
      </c>
      <c r="D838" t="s">
        <v>250</v>
      </c>
      <c r="E838">
        <v>0.246226</v>
      </c>
    </row>
    <row r="839" spans="1:5" x14ac:dyDescent="0.25">
      <c r="A839" t="s">
        <v>241</v>
      </c>
      <c r="B839">
        <v>2020</v>
      </c>
      <c r="C839" t="s">
        <v>161</v>
      </c>
      <c r="D839" t="s">
        <v>243</v>
      </c>
      <c r="E839">
        <v>0.162575</v>
      </c>
    </row>
    <row r="840" spans="1:5" x14ac:dyDescent="0.25">
      <c r="A840" t="s">
        <v>241</v>
      </c>
      <c r="B840">
        <v>2020</v>
      </c>
      <c r="C840" t="s">
        <v>161</v>
      </c>
      <c r="D840" t="s">
        <v>244</v>
      </c>
      <c r="E840">
        <v>0.30893500000000002</v>
      </c>
    </row>
    <row r="841" spans="1:5" x14ac:dyDescent="0.25">
      <c r="A841" t="s">
        <v>241</v>
      </c>
      <c r="B841">
        <v>2020</v>
      </c>
      <c r="C841" t="s">
        <v>161</v>
      </c>
      <c r="D841" t="s">
        <v>245</v>
      </c>
      <c r="E841">
        <v>0.20003499999999999</v>
      </c>
    </row>
    <row r="842" spans="1:5" x14ac:dyDescent="0.25">
      <c r="A842" t="s">
        <v>241</v>
      </c>
      <c r="B842">
        <v>2020</v>
      </c>
      <c r="C842" t="s">
        <v>161</v>
      </c>
      <c r="D842" t="s">
        <v>246</v>
      </c>
      <c r="E842">
        <v>0.24971699999999999</v>
      </c>
    </row>
    <row r="843" spans="1:5" x14ac:dyDescent="0.25">
      <c r="A843" t="s">
        <v>241</v>
      </c>
      <c r="B843">
        <v>2020</v>
      </c>
      <c r="C843" t="s">
        <v>161</v>
      </c>
      <c r="D843" t="s">
        <v>247</v>
      </c>
      <c r="E843">
        <v>1.2291E-2</v>
      </c>
    </row>
    <row r="844" spans="1:5" x14ac:dyDescent="0.25">
      <c r="A844" t="s">
        <v>241</v>
      </c>
      <c r="B844">
        <v>2020</v>
      </c>
      <c r="C844" t="s">
        <v>161</v>
      </c>
      <c r="D844" t="s">
        <v>248</v>
      </c>
      <c r="E844">
        <v>1.8029999999999999E-3</v>
      </c>
    </row>
    <row r="845" spans="1:5" x14ac:dyDescent="0.25">
      <c r="A845" t="s">
        <v>241</v>
      </c>
      <c r="B845">
        <v>2020</v>
      </c>
      <c r="C845" t="s">
        <v>161</v>
      </c>
      <c r="D845" t="s">
        <v>249</v>
      </c>
      <c r="E845">
        <v>3.7500000000000001E-4</v>
      </c>
    </row>
    <row r="846" spans="1:5" x14ac:dyDescent="0.25">
      <c r="A846" t="s">
        <v>241</v>
      </c>
      <c r="B846">
        <v>2020</v>
      </c>
      <c r="C846" t="s">
        <v>161</v>
      </c>
      <c r="D846" t="s">
        <v>250</v>
      </c>
      <c r="E846">
        <v>6.4265000000000003E-2</v>
      </c>
    </row>
    <row r="847" spans="1:5" x14ac:dyDescent="0.25">
      <c r="A847" t="s">
        <v>241</v>
      </c>
      <c r="B847">
        <v>2020</v>
      </c>
      <c r="C847" t="s">
        <v>242</v>
      </c>
      <c r="D847" t="s">
        <v>243</v>
      </c>
      <c r="E847">
        <v>0.162243</v>
      </c>
    </row>
    <row r="848" spans="1:5" x14ac:dyDescent="0.25">
      <c r="A848" t="s">
        <v>241</v>
      </c>
      <c r="B848">
        <v>2020</v>
      </c>
      <c r="C848" t="s">
        <v>242</v>
      </c>
      <c r="D848" t="s">
        <v>244</v>
      </c>
      <c r="E848">
        <v>0.29983900000000002</v>
      </c>
    </row>
    <row r="849" spans="1:5" x14ac:dyDescent="0.25">
      <c r="A849" t="s">
        <v>241</v>
      </c>
      <c r="B849">
        <v>2020</v>
      </c>
      <c r="C849" t="s">
        <v>242</v>
      </c>
      <c r="D849" t="s">
        <v>245</v>
      </c>
      <c r="E849">
        <v>0.19974</v>
      </c>
    </row>
    <row r="850" spans="1:5" x14ac:dyDescent="0.25">
      <c r="A850" t="s">
        <v>241</v>
      </c>
      <c r="B850">
        <v>2020</v>
      </c>
      <c r="C850" t="s">
        <v>242</v>
      </c>
      <c r="D850" t="s">
        <v>246</v>
      </c>
      <c r="E850">
        <v>0.24792800000000001</v>
      </c>
    </row>
    <row r="851" spans="1:5" x14ac:dyDescent="0.25">
      <c r="A851" t="s">
        <v>241</v>
      </c>
      <c r="B851">
        <v>2020</v>
      </c>
      <c r="C851" t="s">
        <v>242</v>
      </c>
      <c r="D851" t="s">
        <v>247</v>
      </c>
      <c r="E851">
        <v>1.3687E-2</v>
      </c>
    </row>
    <row r="852" spans="1:5" x14ac:dyDescent="0.25">
      <c r="A852" t="s">
        <v>241</v>
      </c>
      <c r="B852">
        <v>2020</v>
      </c>
      <c r="C852" t="s">
        <v>242</v>
      </c>
      <c r="D852" t="s">
        <v>248</v>
      </c>
      <c r="E852">
        <v>2.6649999999999998E-3</v>
      </c>
    </row>
    <row r="853" spans="1:5" x14ac:dyDescent="0.25">
      <c r="A853" t="s">
        <v>241</v>
      </c>
      <c r="B853">
        <v>2020</v>
      </c>
      <c r="C853" t="s">
        <v>242</v>
      </c>
      <c r="D853" t="s">
        <v>249</v>
      </c>
      <c r="E853">
        <v>5.9400000000000002E-4</v>
      </c>
    </row>
    <row r="854" spans="1:5" x14ac:dyDescent="0.25">
      <c r="A854" t="s">
        <v>241</v>
      </c>
      <c r="B854">
        <v>2020</v>
      </c>
      <c r="C854" t="s">
        <v>242</v>
      </c>
      <c r="D854" t="s">
        <v>250</v>
      </c>
      <c r="E854">
        <v>7.3300000000000004E-2</v>
      </c>
    </row>
    <row r="855" spans="1:5" x14ac:dyDescent="0.25">
      <c r="A855" t="s">
        <v>241</v>
      </c>
      <c r="B855">
        <v>2020</v>
      </c>
      <c r="C855" t="s">
        <v>162</v>
      </c>
      <c r="D855" t="s">
        <v>243</v>
      </c>
      <c r="E855">
        <v>0.15503900000000001</v>
      </c>
    </row>
    <row r="856" spans="1:5" x14ac:dyDescent="0.25">
      <c r="A856" t="s">
        <v>241</v>
      </c>
      <c r="B856">
        <v>2020</v>
      </c>
      <c r="C856" t="s">
        <v>162</v>
      </c>
      <c r="D856" t="s">
        <v>244</v>
      </c>
      <c r="E856">
        <v>0.10262</v>
      </c>
    </row>
    <row r="857" spans="1:5" x14ac:dyDescent="0.25">
      <c r="A857" t="s">
        <v>241</v>
      </c>
      <c r="B857">
        <v>2020</v>
      </c>
      <c r="C857" t="s">
        <v>162</v>
      </c>
      <c r="D857" t="s">
        <v>245</v>
      </c>
      <c r="E857">
        <v>0.19336300000000001</v>
      </c>
    </row>
    <row r="858" spans="1:5" x14ac:dyDescent="0.25">
      <c r="A858" t="s">
        <v>241</v>
      </c>
      <c r="B858">
        <v>2020</v>
      </c>
      <c r="C858" t="s">
        <v>162</v>
      </c>
      <c r="D858" t="s">
        <v>246</v>
      </c>
      <c r="E858">
        <v>0.20913999999999999</v>
      </c>
    </row>
    <row r="859" spans="1:5" x14ac:dyDescent="0.25">
      <c r="A859" t="s">
        <v>241</v>
      </c>
      <c r="B859">
        <v>2020</v>
      </c>
      <c r="C859" t="s">
        <v>162</v>
      </c>
      <c r="D859" t="s">
        <v>247</v>
      </c>
      <c r="E859">
        <v>4.3957999999999997E-2</v>
      </c>
    </row>
    <row r="860" spans="1:5" x14ac:dyDescent="0.25">
      <c r="A860" t="s">
        <v>241</v>
      </c>
      <c r="B860">
        <v>2020</v>
      </c>
      <c r="C860" t="s">
        <v>162</v>
      </c>
      <c r="D860" t="s">
        <v>248</v>
      </c>
      <c r="E860">
        <v>2.1354999999999999E-2</v>
      </c>
    </row>
    <row r="861" spans="1:5" x14ac:dyDescent="0.25">
      <c r="A861" t="s">
        <v>241</v>
      </c>
      <c r="B861">
        <v>2020</v>
      </c>
      <c r="C861" t="s">
        <v>162</v>
      </c>
      <c r="D861" t="s">
        <v>249</v>
      </c>
      <c r="E861">
        <v>5.3410000000000003E-3</v>
      </c>
    </row>
    <row r="862" spans="1:5" x14ac:dyDescent="0.25">
      <c r="A862" t="s">
        <v>241</v>
      </c>
      <c r="B862">
        <v>2020</v>
      </c>
      <c r="C862" t="s">
        <v>162</v>
      </c>
      <c r="D862" t="s">
        <v>250</v>
      </c>
      <c r="E862">
        <v>0.26917999999999997</v>
      </c>
    </row>
    <row r="863" spans="1:5" x14ac:dyDescent="0.25">
      <c r="A863" t="s">
        <v>241</v>
      </c>
      <c r="B863">
        <v>2021</v>
      </c>
      <c r="C863" t="s">
        <v>161</v>
      </c>
      <c r="D863" t="s">
        <v>243</v>
      </c>
      <c r="E863">
        <v>0.15447</v>
      </c>
    </row>
    <row r="864" spans="1:5" x14ac:dyDescent="0.25">
      <c r="A864" t="s">
        <v>241</v>
      </c>
      <c r="B864">
        <v>2021</v>
      </c>
      <c r="C864" t="s">
        <v>161</v>
      </c>
      <c r="D864" t="s">
        <v>244</v>
      </c>
      <c r="E864">
        <v>0.30187199999999997</v>
      </c>
    </row>
    <row r="865" spans="1:5" x14ac:dyDescent="0.25">
      <c r="A865" t="s">
        <v>241</v>
      </c>
      <c r="B865">
        <v>2021</v>
      </c>
      <c r="C865" t="s">
        <v>161</v>
      </c>
      <c r="D865" t="s">
        <v>245</v>
      </c>
      <c r="E865">
        <v>0.20956900000000001</v>
      </c>
    </row>
    <row r="866" spans="1:5" x14ac:dyDescent="0.25">
      <c r="A866" t="s">
        <v>241</v>
      </c>
      <c r="B866">
        <v>2021</v>
      </c>
      <c r="C866" t="s">
        <v>161</v>
      </c>
      <c r="D866" t="s">
        <v>246</v>
      </c>
      <c r="E866">
        <v>0.25328400000000001</v>
      </c>
    </row>
    <row r="867" spans="1:5" x14ac:dyDescent="0.25">
      <c r="A867" t="s">
        <v>241</v>
      </c>
      <c r="B867">
        <v>2021</v>
      </c>
      <c r="C867" t="s">
        <v>161</v>
      </c>
      <c r="D867" t="s">
        <v>247</v>
      </c>
      <c r="E867">
        <v>1.3133000000000001E-2</v>
      </c>
    </row>
    <row r="868" spans="1:5" x14ac:dyDescent="0.25">
      <c r="A868" t="s">
        <v>241</v>
      </c>
      <c r="B868">
        <v>2021</v>
      </c>
      <c r="C868" t="s">
        <v>161</v>
      </c>
      <c r="D868" t="s">
        <v>248</v>
      </c>
      <c r="E868">
        <v>4.6160000000000003E-3</v>
      </c>
    </row>
    <row r="869" spans="1:5" x14ac:dyDescent="0.25">
      <c r="A869" t="s">
        <v>241</v>
      </c>
      <c r="B869">
        <v>2021</v>
      </c>
      <c r="C869" t="s">
        <v>161</v>
      </c>
      <c r="D869" t="s">
        <v>249</v>
      </c>
      <c r="E869">
        <v>3.1100000000000002E-4</v>
      </c>
    </row>
    <row r="870" spans="1:5" x14ac:dyDescent="0.25">
      <c r="A870" t="s">
        <v>241</v>
      </c>
      <c r="B870">
        <v>2021</v>
      </c>
      <c r="C870" t="s">
        <v>161</v>
      </c>
      <c r="D870" t="s">
        <v>250</v>
      </c>
      <c r="E870">
        <v>6.2742000000000006E-2</v>
      </c>
    </row>
    <row r="871" spans="1:5" x14ac:dyDescent="0.25">
      <c r="A871" t="s">
        <v>241</v>
      </c>
      <c r="B871">
        <v>2021</v>
      </c>
      <c r="C871" t="s">
        <v>242</v>
      </c>
      <c r="D871" t="s">
        <v>243</v>
      </c>
      <c r="E871">
        <v>0.15426599999999999</v>
      </c>
    </row>
    <row r="872" spans="1:5" x14ac:dyDescent="0.25">
      <c r="A872" t="s">
        <v>241</v>
      </c>
      <c r="B872">
        <v>2021</v>
      </c>
      <c r="C872" t="s">
        <v>242</v>
      </c>
      <c r="D872" t="s">
        <v>244</v>
      </c>
      <c r="E872">
        <v>0.29232999999999998</v>
      </c>
    </row>
    <row r="873" spans="1:5" x14ac:dyDescent="0.25">
      <c r="A873" t="s">
        <v>241</v>
      </c>
      <c r="B873">
        <v>2021</v>
      </c>
      <c r="C873" t="s">
        <v>242</v>
      </c>
      <c r="D873" t="s">
        <v>245</v>
      </c>
      <c r="E873">
        <v>0.208841</v>
      </c>
    </row>
    <row r="874" spans="1:5" x14ac:dyDescent="0.25">
      <c r="A874" t="s">
        <v>241</v>
      </c>
      <c r="B874">
        <v>2021</v>
      </c>
      <c r="C874" t="s">
        <v>242</v>
      </c>
      <c r="D874" t="s">
        <v>246</v>
      </c>
      <c r="E874">
        <v>0.25070599999999998</v>
      </c>
    </row>
    <row r="875" spans="1:5" x14ac:dyDescent="0.25">
      <c r="A875" t="s">
        <v>241</v>
      </c>
      <c r="B875">
        <v>2021</v>
      </c>
      <c r="C875" t="s">
        <v>242</v>
      </c>
      <c r="D875" t="s">
        <v>247</v>
      </c>
      <c r="E875">
        <v>1.4643E-2</v>
      </c>
    </row>
    <row r="876" spans="1:5" x14ac:dyDescent="0.25">
      <c r="A876" t="s">
        <v>241</v>
      </c>
      <c r="B876">
        <v>2021</v>
      </c>
      <c r="C876" t="s">
        <v>242</v>
      </c>
      <c r="D876" t="s">
        <v>248</v>
      </c>
      <c r="E876">
        <v>5.6090000000000003E-3</v>
      </c>
    </row>
    <row r="877" spans="1:5" x14ac:dyDescent="0.25">
      <c r="A877" t="s">
        <v>241</v>
      </c>
      <c r="B877">
        <v>2021</v>
      </c>
      <c r="C877" t="s">
        <v>242</v>
      </c>
      <c r="D877" t="s">
        <v>249</v>
      </c>
      <c r="E877">
        <v>5.4100000000000003E-4</v>
      </c>
    </row>
    <row r="878" spans="1:5" x14ac:dyDescent="0.25">
      <c r="A878" t="s">
        <v>241</v>
      </c>
      <c r="B878">
        <v>2021</v>
      </c>
      <c r="C878" t="s">
        <v>242</v>
      </c>
      <c r="D878" t="s">
        <v>250</v>
      </c>
      <c r="E878">
        <v>7.306E-2</v>
      </c>
    </row>
    <row r="879" spans="1:5" x14ac:dyDescent="0.25">
      <c r="A879" t="s">
        <v>241</v>
      </c>
      <c r="B879">
        <v>2021</v>
      </c>
      <c r="C879" t="s">
        <v>162</v>
      </c>
      <c r="D879" t="s">
        <v>243</v>
      </c>
      <c r="E879">
        <v>0.15018000000000001</v>
      </c>
    </row>
    <row r="880" spans="1:5" x14ac:dyDescent="0.25">
      <c r="A880" t="s">
        <v>241</v>
      </c>
      <c r="B880">
        <v>2021</v>
      </c>
      <c r="C880" t="s">
        <v>162</v>
      </c>
      <c r="D880" t="s">
        <v>244</v>
      </c>
      <c r="E880">
        <v>0.101407</v>
      </c>
    </row>
    <row r="881" spans="1:5" x14ac:dyDescent="0.25">
      <c r="A881" t="s">
        <v>241</v>
      </c>
      <c r="B881">
        <v>2021</v>
      </c>
      <c r="C881" t="s">
        <v>162</v>
      </c>
      <c r="D881" t="s">
        <v>245</v>
      </c>
      <c r="E881">
        <v>0.194274</v>
      </c>
    </row>
    <row r="882" spans="1:5" x14ac:dyDescent="0.25">
      <c r="A882" t="s">
        <v>241</v>
      </c>
      <c r="B882">
        <v>2021</v>
      </c>
      <c r="C882" t="s">
        <v>162</v>
      </c>
      <c r="D882" t="s">
        <v>246</v>
      </c>
      <c r="E882">
        <v>0.199129</v>
      </c>
    </row>
    <row r="883" spans="1:5" x14ac:dyDescent="0.25">
      <c r="A883" t="s">
        <v>241</v>
      </c>
      <c r="B883">
        <v>2021</v>
      </c>
      <c r="C883" t="s">
        <v>162</v>
      </c>
      <c r="D883" t="s">
        <v>247</v>
      </c>
      <c r="E883">
        <v>4.4858000000000002E-2</v>
      </c>
    </row>
    <row r="884" spans="1:5" x14ac:dyDescent="0.25">
      <c r="A884" t="s">
        <v>241</v>
      </c>
      <c r="B884">
        <v>2021</v>
      </c>
      <c r="C884" t="s">
        <v>162</v>
      </c>
      <c r="D884" t="s">
        <v>248</v>
      </c>
      <c r="E884">
        <v>2.547E-2</v>
      </c>
    </row>
    <row r="885" spans="1:5" x14ac:dyDescent="0.25">
      <c r="A885" t="s">
        <v>241</v>
      </c>
      <c r="B885">
        <v>2021</v>
      </c>
      <c r="C885" t="s">
        <v>162</v>
      </c>
      <c r="D885" t="s">
        <v>249</v>
      </c>
      <c r="E885">
        <v>5.1469999999999997E-3</v>
      </c>
    </row>
    <row r="886" spans="1:5" x14ac:dyDescent="0.25">
      <c r="A886" t="s">
        <v>241</v>
      </c>
      <c r="B886">
        <v>2021</v>
      </c>
      <c r="C886" t="s">
        <v>162</v>
      </c>
      <c r="D886" t="s">
        <v>250</v>
      </c>
      <c r="E886">
        <v>0.279532</v>
      </c>
    </row>
    <row r="887" spans="1:5" x14ac:dyDescent="0.25">
      <c r="A887" t="s">
        <v>241</v>
      </c>
      <c r="B887">
        <v>2022</v>
      </c>
      <c r="C887" t="s">
        <v>161</v>
      </c>
      <c r="D887" t="s">
        <v>243</v>
      </c>
      <c r="E887">
        <v>0.148282</v>
      </c>
    </row>
    <row r="888" spans="1:5" x14ac:dyDescent="0.25">
      <c r="A888" t="s">
        <v>241</v>
      </c>
      <c r="B888">
        <v>2022</v>
      </c>
      <c r="C888" t="s">
        <v>161</v>
      </c>
      <c r="D888" t="s">
        <v>244</v>
      </c>
      <c r="E888">
        <v>0.28514299999999998</v>
      </c>
    </row>
    <row r="889" spans="1:5" x14ac:dyDescent="0.25">
      <c r="A889" t="s">
        <v>241</v>
      </c>
      <c r="B889">
        <v>2022</v>
      </c>
      <c r="C889" t="s">
        <v>161</v>
      </c>
      <c r="D889" t="s">
        <v>245</v>
      </c>
      <c r="E889">
        <v>0.21793599999999999</v>
      </c>
    </row>
    <row r="890" spans="1:5" x14ac:dyDescent="0.25">
      <c r="A890" t="s">
        <v>241</v>
      </c>
      <c r="B890">
        <v>2022</v>
      </c>
      <c r="C890" t="s">
        <v>161</v>
      </c>
      <c r="D890" t="s">
        <v>246</v>
      </c>
      <c r="E890">
        <v>0.25922699999999999</v>
      </c>
    </row>
    <row r="891" spans="1:5" x14ac:dyDescent="0.25">
      <c r="A891" t="s">
        <v>241</v>
      </c>
      <c r="B891">
        <v>2022</v>
      </c>
      <c r="C891" t="s">
        <v>161</v>
      </c>
      <c r="D891" t="s">
        <v>247</v>
      </c>
      <c r="E891">
        <v>1.3034E-2</v>
      </c>
    </row>
    <row r="892" spans="1:5" x14ac:dyDescent="0.25">
      <c r="A892" t="s">
        <v>241</v>
      </c>
      <c r="B892">
        <v>2022</v>
      </c>
      <c r="C892" t="s">
        <v>161</v>
      </c>
      <c r="D892" t="s">
        <v>248</v>
      </c>
      <c r="E892">
        <v>2.3240000000000001E-3</v>
      </c>
    </row>
    <row r="893" spans="1:5" x14ac:dyDescent="0.25">
      <c r="A893" t="s">
        <v>241</v>
      </c>
      <c r="B893">
        <v>2022</v>
      </c>
      <c r="C893" t="s">
        <v>161</v>
      </c>
      <c r="D893" t="s">
        <v>249</v>
      </c>
      <c r="E893">
        <v>1.5969999999999999E-3</v>
      </c>
    </row>
    <row r="894" spans="1:5" x14ac:dyDescent="0.25">
      <c r="A894" t="s">
        <v>241</v>
      </c>
      <c r="B894">
        <v>2022</v>
      </c>
      <c r="C894" t="s">
        <v>161</v>
      </c>
      <c r="D894" t="s">
        <v>250</v>
      </c>
      <c r="E894">
        <v>7.2454000000000005E-2</v>
      </c>
    </row>
    <row r="895" spans="1:5" x14ac:dyDescent="0.25">
      <c r="A895" t="s">
        <v>241</v>
      </c>
      <c r="B895">
        <v>2022</v>
      </c>
      <c r="C895" t="s">
        <v>242</v>
      </c>
      <c r="D895" t="s">
        <v>243</v>
      </c>
      <c r="E895">
        <v>0.14799499999999999</v>
      </c>
    </row>
    <row r="896" spans="1:5" x14ac:dyDescent="0.25">
      <c r="A896" t="s">
        <v>241</v>
      </c>
      <c r="B896">
        <v>2022</v>
      </c>
      <c r="C896" t="s">
        <v>242</v>
      </c>
      <c r="D896" t="s">
        <v>244</v>
      </c>
      <c r="E896">
        <v>0.27438800000000002</v>
      </c>
    </row>
    <row r="897" spans="1:5" x14ac:dyDescent="0.25">
      <c r="A897" t="s">
        <v>241</v>
      </c>
      <c r="B897">
        <v>2022</v>
      </c>
      <c r="C897" t="s">
        <v>242</v>
      </c>
      <c r="D897" t="s">
        <v>245</v>
      </c>
      <c r="E897">
        <v>0.21892500000000001</v>
      </c>
    </row>
    <row r="898" spans="1:5" x14ac:dyDescent="0.25">
      <c r="A898" t="s">
        <v>241</v>
      </c>
      <c r="B898">
        <v>2022</v>
      </c>
      <c r="C898" t="s">
        <v>242</v>
      </c>
      <c r="D898" t="s">
        <v>246</v>
      </c>
      <c r="E898">
        <v>0.25468499999999999</v>
      </c>
    </row>
    <row r="899" spans="1:5" x14ac:dyDescent="0.25">
      <c r="A899" t="s">
        <v>241</v>
      </c>
      <c r="B899">
        <v>2022</v>
      </c>
      <c r="C899" t="s">
        <v>242</v>
      </c>
      <c r="D899" t="s">
        <v>247</v>
      </c>
      <c r="E899">
        <v>1.4871000000000001E-2</v>
      </c>
    </row>
    <row r="900" spans="1:5" x14ac:dyDescent="0.25">
      <c r="A900" t="s">
        <v>241</v>
      </c>
      <c r="B900">
        <v>2022</v>
      </c>
      <c r="C900" t="s">
        <v>242</v>
      </c>
      <c r="D900" t="s">
        <v>248</v>
      </c>
      <c r="E900">
        <v>3.5010000000000002E-3</v>
      </c>
    </row>
    <row r="901" spans="1:5" x14ac:dyDescent="0.25">
      <c r="A901" t="s">
        <v>241</v>
      </c>
      <c r="B901">
        <v>2022</v>
      </c>
      <c r="C901" t="s">
        <v>242</v>
      </c>
      <c r="D901" t="s">
        <v>249</v>
      </c>
      <c r="E901">
        <v>1.7179999999999999E-3</v>
      </c>
    </row>
    <row r="902" spans="1:5" x14ac:dyDescent="0.25">
      <c r="A902" t="s">
        <v>241</v>
      </c>
      <c r="B902">
        <v>2022</v>
      </c>
      <c r="C902" t="s">
        <v>242</v>
      </c>
      <c r="D902" t="s">
        <v>250</v>
      </c>
      <c r="E902">
        <v>8.3913000000000001E-2</v>
      </c>
    </row>
    <row r="903" spans="1:5" x14ac:dyDescent="0.25">
      <c r="A903" t="s">
        <v>241</v>
      </c>
      <c r="B903">
        <v>2022</v>
      </c>
      <c r="C903" t="s">
        <v>162</v>
      </c>
      <c r="D903" t="s">
        <v>243</v>
      </c>
      <c r="E903">
        <v>0.14363300000000001</v>
      </c>
    </row>
    <row r="904" spans="1:5" x14ac:dyDescent="0.25">
      <c r="A904" t="s">
        <v>241</v>
      </c>
      <c r="B904">
        <v>2022</v>
      </c>
      <c r="C904" t="s">
        <v>162</v>
      </c>
      <c r="D904" t="s">
        <v>244</v>
      </c>
      <c r="E904">
        <v>0.11079899999999999</v>
      </c>
    </row>
    <row r="905" spans="1:5" x14ac:dyDescent="0.25">
      <c r="A905" t="s">
        <v>241</v>
      </c>
      <c r="B905">
        <v>2022</v>
      </c>
      <c r="C905" t="s">
        <v>162</v>
      </c>
      <c r="D905" t="s">
        <v>245</v>
      </c>
      <c r="E905">
        <v>0.23397799999999999</v>
      </c>
    </row>
    <row r="906" spans="1:5" x14ac:dyDescent="0.25">
      <c r="A906" t="s">
        <v>241</v>
      </c>
      <c r="B906">
        <v>2022</v>
      </c>
      <c r="C906" t="s">
        <v>162</v>
      </c>
      <c r="D906" t="s">
        <v>246</v>
      </c>
      <c r="E906">
        <v>0.18559</v>
      </c>
    </row>
    <row r="907" spans="1:5" x14ac:dyDescent="0.25">
      <c r="A907" t="s">
        <v>241</v>
      </c>
      <c r="B907">
        <v>2022</v>
      </c>
      <c r="C907" t="s">
        <v>162</v>
      </c>
      <c r="D907" t="s">
        <v>247</v>
      </c>
      <c r="E907">
        <v>4.2818000000000002E-2</v>
      </c>
    </row>
    <row r="908" spans="1:5" x14ac:dyDescent="0.25">
      <c r="A908" t="s">
        <v>241</v>
      </c>
      <c r="B908">
        <v>2022</v>
      </c>
      <c r="C908" t="s">
        <v>162</v>
      </c>
      <c r="D908" t="s">
        <v>248</v>
      </c>
      <c r="E908">
        <v>2.1419000000000001E-2</v>
      </c>
    </row>
    <row r="909" spans="1:5" x14ac:dyDescent="0.25">
      <c r="A909" t="s">
        <v>241</v>
      </c>
      <c r="B909">
        <v>2022</v>
      </c>
      <c r="C909" t="s">
        <v>162</v>
      </c>
      <c r="D909" t="s">
        <v>249</v>
      </c>
      <c r="E909">
        <v>3.5539999999999999E-3</v>
      </c>
    </row>
    <row r="910" spans="1:5" x14ac:dyDescent="0.25">
      <c r="A910" t="s">
        <v>241</v>
      </c>
      <c r="B910">
        <v>2022</v>
      </c>
      <c r="C910" t="s">
        <v>162</v>
      </c>
      <c r="D910" t="s">
        <v>250</v>
      </c>
      <c r="E910">
        <v>0.25820500000000002</v>
      </c>
    </row>
    <row r="911" spans="1:5" x14ac:dyDescent="0.25">
      <c r="A911" t="s">
        <v>241</v>
      </c>
      <c r="B911">
        <v>2023</v>
      </c>
      <c r="C911" t="s">
        <v>161</v>
      </c>
      <c r="D911" t="s">
        <v>243</v>
      </c>
      <c r="E911">
        <v>0.16351099999999999</v>
      </c>
    </row>
    <row r="912" spans="1:5" x14ac:dyDescent="0.25">
      <c r="A912" t="s">
        <v>241</v>
      </c>
      <c r="B912">
        <v>2023</v>
      </c>
      <c r="C912" t="s">
        <v>161</v>
      </c>
      <c r="D912" t="s">
        <v>244</v>
      </c>
      <c r="E912">
        <v>0.28019699999999997</v>
      </c>
    </row>
    <row r="913" spans="1:5" x14ac:dyDescent="0.25">
      <c r="A913" t="s">
        <v>241</v>
      </c>
      <c r="B913">
        <v>2023</v>
      </c>
      <c r="C913" t="s">
        <v>161</v>
      </c>
      <c r="D913" t="s">
        <v>245</v>
      </c>
      <c r="E913">
        <v>0.22997999999999999</v>
      </c>
    </row>
    <row r="914" spans="1:5" x14ac:dyDescent="0.25">
      <c r="A914" t="s">
        <v>241</v>
      </c>
      <c r="B914">
        <v>2023</v>
      </c>
      <c r="C914" t="s">
        <v>161</v>
      </c>
      <c r="D914" t="s">
        <v>246</v>
      </c>
      <c r="E914">
        <v>0.24058499999999999</v>
      </c>
    </row>
    <row r="915" spans="1:5" x14ac:dyDescent="0.25">
      <c r="A915" t="s">
        <v>241</v>
      </c>
      <c r="B915">
        <v>2023</v>
      </c>
      <c r="C915" t="s">
        <v>161</v>
      </c>
      <c r="D915" t="s">
        <v>247</v>
      </c>
      <c r="E915">
        <v>1.1309E-2</v>
      </c>
    </row>
    <row r="916" spans="1:5" x14ac:dyDescent="0.25">
      <c r="A916" t="s">
        <v>241</v>
      </c>
      <c r="B916">
        <v>2023</v>
      </c>
      <c r="C916" t="s">
        <v>161</v>
      </c>
      <c r="D916" t="s">
        <v>248</v>
      </c>
      <c r="E916">
        <v>2.068E-3</v>
      </c>
    </row>
    <row r="917" spans="1:5" x14ac:dyDescent="0.25">
      <c r="A917" t="s">
        <v>241</v>
      </c>
      <c r="B917">
        <v>2023</v>
      </c>
      <c r="C917" t="s">
        <v>161</v>
      </c>
      <c r="D917" t="s">
        <v>249</v>
      </c>
      <c r="E917">
        <v>3.8400000000000001E-4</v>
      </c>
    </row>
    <row r="918" spans="1:5" x14ac:dyDescent="0.25">
      <c r="A918" t="s">
        <v>241</v>
      </c>
      <c r="B918">
        <v>2023</v>
      </c>
      <c r="C918" t="s">
        <v>161</v>
      </c>
      <c r="D918" t="s">
        <v>250</v>
      </c>
      <c r="E918">
        <v>7.1961999999999998E-2</v>
      </c>
    </row>
    <row r="919" spans="1:5" x14ac:dyDescent="0.25">
      <c r="A919" t="s">
        <v>241</v>
      </c>
      <c r="B919">
        <v>2023</v>
      </c>
      <c r="C919" t="s">
        <v>242</v>
      </c>
      <c r="D919" t="s">
        <v>243</v>
      </c>
      <c r="E919">
        <v>0.16442999999999999</v>
      </c>
    </row>
    <row r="920" spans="1:5" x14ac:dyDescent="0.25">
      <c r="A920" t="s">
        <v>241</v>
      </c>
      <c r="B920">
        <v>2023</v>
      </c>
      <c r="C920" t="s">
        <v>242</v>
      </c>
      <c r="D920" t="s">
        <v>244</v>
      </c>
      <c r="E920">
        <v>0.26592399999999999</v>
      </c>
    </row>
    <row r="921" spans="1:5" x14ac:dyDescent="0.25">
      <c r="A921" t="s">
        <v>241</v>
      </c>
      <c r="B921">
        <v>2023</v>
      </c>
      <c r="C921" t="s">
        <v>242</v>
      </c>
      <c r="D921" t="s">
        <v>245</v>
      </c>
      <c r="E921">
        <v>0.23122200000000001</v>
      </c>
    </row>
    <row r="922" spans="1:5" x14ac:dyDescent="0.25">
      <c r="A922" t="s">
        <v>241</v>
      </c>
      <c r="B922">
        <v>2023</v>
      </c>
      <c r="C922" t="s">
        <v>242</v>
      </c>
      <c r="D922" t="s">
        <v>246</v>
      </c>
      <c r="E922">
        <v>0.231682</v>
      </c>
    </row>
    <row r="923" spans="1:5" x14ac:dyDescent="0.25">
      <c r="A923" t="s">
        <v>241</v>
      </c>
      <c r="B923">
        <v>2023</v>
      </c>
      <c r="C923" t="s">
        <v>242</v>
      </c>
      <c r="D923" t="s">
        <v>247</v>
      </c>
      <c r="E923">
        <v>1.3417E-2</v>
      </c>
    </row>
    <row r="924" spans="1:5" x14ac:dyDescent="0.25">
      <c r="A924" t="s">
        <v>241</v>
      </c>
      <c r="B924">
        <v>2023</v>
      </c>
      <c r="C924" t="s">
        <v>242</v>
      </c>
      <c r="D924" t="s">
        <v>248</v>
      </c>
      <c r="E924">
        <v>3.4510000000000001E-3</v>
      </c>
    </row>
    <row r="925" spans="1:5" x14ac:dyDescent="0.25">
      <c r="A925" t="s">
        <v>241</v>
      </c>
      <c r="B925">
        <v>2023</v>
      </c>
      <c r="C925" t="s">
        <v>242</v>
      </c>
      <c r="D925" t="s">
        <v>249</v>
      </c>
      <c r="E925">
        <v>6.7000000000000002E-4</v>
      </c>
    </row>
    <row r="926" spans="1:5" x14ac:dyDescent="0.25">
      <c r="A926" t="s">
        <v>241</v>
      </c>
      <c r="B926">
        <v>2023</v>
      </c>
      <c r="C926" t="s">
        <v>242</v>
      </c>
      <c r="D926" t="s">
        <v>250</v>
      </c>
      <c r="E926">
        <v>8.9200000000000002E-2</v>
      </c>
    </row>
    <row r="927" spans="1:5" x14ac:dyDescent="0.25">
      <c r="A927" t="s">
        <v>241</v>
      </c>
      <c r="B927">
        <v>2023</v>
      </c>
      <c r="C927" t="s">
        <v>162</v>
      </c>
      <c r="D927" t="s">
        <v>243</v>
      </c>
      <c r="E927">
        <v>0.17358899999999999</v>
      </c>
    </row>
    <row r="928" spans="1:5" x14ac:dyDescent="0.25">
      <c r="A928" t="s">
        <v>241</v>
      </c>
      <c r="B928">
        <v>2023</v>
      </c>
      <c r="C928" t="s">
        <v>162</v>
      </c>
      <c r="D928" t="s">
        <v>244</v>
      </c>
      <c r="E928">
        <v>0.12364799999999999</v>
      </c>
    </row>
    <row r="929" spans="1:5" x14ac:dyDescent="0.25">
      <c r="A929" t="s">
        <v>241</v>
      </c>
      <c r="B929">
        <v>2023</v>
      </c>
      <c r="C929" t="s">
        <v>162</v>
      </c>
      <c r="D929" t="s">
        <v>245</v>
      </c>
      <c r="E929">
        <v>0.24360399999999999</v>
      </c>
    </row>
    <row r="930" spans="1:5" x14ac:dyDescent="0.25">
      <c r="A930" t="s">
        <v>241</v>
      </c>
      <c r="B930">
        <v>2023</v>
      </c>
      <c r="C930" t="s">
        <v>162</v>
      </c>
      <c r="D930" t="s">
        <v>246</v>
      </c>
      <c r="E930">
        <v>0.14293400000000001</v>
      </c>
    </row>
    <row r="931" spans="1:5" x14ac:dyDescent="0.25">
      <c r="A931" t="s">
        <v>241</v>
      </c>
      <c r="B931">
        <v>2023</v>
      </c>
      <c r="C931" t="s">
        <v>162</v>
      </c>
      <c r="D931" t="s">
        <v>247</v>
      </c>
      <c r="E931">
        <v>3.4426999999999999E-2</v>
      </c>
    </row>
    <row r="932" spans="1:5" x14ac:dyDescent="0.25">
      <c r="A932" t="s">
        <v>241</v>
      </c>
      <c r="B932">
        <v>2023</v>
      </c>
      <c r="C932" t="s">
        <v>162</v>
      </c>
      <c r="D932" t="s">
        <v>248</v>
      </c>
      <c r="E932">
        <v>1.7242E-2</v>
      </c>
    </row>
    <row r="933" spans="1:5" x14ac:dyDescent="0.25">
      <c r="A933" t="s">
        <v>241</v>
      </c>
      <c r="B933">
        <v>2023</v>
      </c>
      <c r="C933" t="s">
        <v>162</v>
      </c>
      <c r="D933" t="s">
        <v>249</v>
      </c>
      <c r="E933">
        <v>3.5209999999999998E-3</v>
      </c>
    </row>
    <row r="934" spans="1:5" x14ac:dyDescent="0.25">
      <c r="A934" t="s">
        <v>241</v>
      </c>
      <c r="B934">
        <v>2023</v>
      </c>
      <c r="C934" t="s">
        <v>162</v>
      </c>
      <c r="D934" t="s">
        <v>250</v>
      </c>
      <c r="E934">
        <v>0.26102900000000001</v>
      </c>
    </row>
    <row r="935" spans="1:5" x14ac:dyDescent="0.25">
      <c r="A935" t="s">
        <v>15</v>
      </c>
      <c r="B935">
        <v>2019</v>
      </c>
      <c r="C935" t="s">
        <v>161</v>
      </c>
      <c r="D935" t="s">
        <v>243</v>
      </c>
      <c r="E935">
        <v>9.3021999999999994E-2</v>
      </c>
    </row>
    <row r="936" spans="1:5" x14ac:dyDescent="0.25">
      <c r="A936" t="s">
        <v>15</v>
      </c>
      <c r="B936">
        <v>2019</v>
      </c>
      <c r="C936" t="s">
        <v>161</v>
      </c>
      <c r="D936" t="s">
        <v>244</v>
      </c>
      <c r="E936">
        <v>0.131934</v>
      </c>
    </row>
    <row r="937" spans="1:5" x14ac:dyDescent="0.25">
      <c r="A937" t="s">
        <v>15</v>
      </c>
      <c r="B937">
        <v>2019</v>
      </c>
      <c r="C937" t="s">
        <v>161</v>
      </c>
      <c r="D937" t="s">
        <v>245</v>
      </c>
      <c r="E937">
        <v>0.12303500000000001</v>
      </c>
    </row>
    <row r="938" spans="1:5" x14ac:dyDescent="0.25">
      <c r="A938" t="s">
        <v>15</v>
      </c>
      <c r="B938">
        <v>2019</v>
      </c>
      <c r="C938" t="s">
        <v>161</v>
      </c>
      <c r="D938" t="s">
        <v>246</v>
      </c>
      <c r="E938">
        <v>0.17460500000000001</v>
      </c>
    </row>
    <row r="939" spans="1:5" x14ac:dyDescent="0.25">
      <c r="A939" t="s">
        <v>15</v>
      </c>
      <c r="B939">
        <v>2019</v>
      </c>
      <c r="C939" t="s">
        <v>161</v>
      </c>
      <c r="D939" t="s">
        <v>247</v>
      </c>
      <c r="E939">
        <v>0.39910800000000002</v>
      </c>
    </row>
    <row r="940" spans="1:5" x14ac:dyDescent="0.25">
      <c r="A940" t="s">
        <v>15</v>
      </c>
      <c r="B940">
        <v>2019</v>
      </c>
      <c r="C940" t="s">
        <v>161</v>
      </c>
      <c r="D940" t="s">
        <v>248</v>
      </c>
      <c r="E940">
        <v>4.7010000000000003E-3</v>
      </c>
    </row>
    <row r="941" spans="1:5" x14ac:dyDescent="0.25">
      <c r="A941" t="s">
        <v>15</v>
      </c>
      <c r="B941">
        <v>2019</v>
      </c>
      <c r="C941" t="s">
        <v>161</v>
      </c>
      <c r="D941" t="s">
        <v>249</v>
      </c>
      <c r="E941">
        <v>3.637E-3</v>
      </c>
    </row>
    <row r="942" spans="1:5" x14ac:dyDescent="0.25">
      <c r="A942" t="s">
        <v>15</v>
      </c>
      <c r="B942">
        <v>2019</v>
      </c>
      <c r="C942" t="s">
        <v>161</v>
      </c>
      <c r="D942" t="s">
        <v>250</v>
      </c>
      <c r="E942">
        <v>6.9953000000000001E-2</v>
      </c>
    </row>
    <row r="943" spans="1:5" x14ac:dyDescent="0.25">
      <c r="A943" t="s">
        <v>15</v>
      </c>
      <c r="B943">
        <v>2019</v>
      </c>
      <c r="C943" t="s">
        <v>242</v>
      </c>
      <c r="D943" t="s">
        <v>243</v>
      </c>
      <c r="E943">
        <v>9.1841000000000006E-2</v>
      </c>
    </row>
    <row r="944" spans="1:5" x14ac:dyDescent="0.25">
      <c r="A944" t="s">
        <v>15</v>
      </c>
      <c r="B944">
        <v>2019</v>
      </c>
      <c r="C944" t="s">
        <v>242</v>
      </c>
      <c r="D944" t="s">
        <v>244</v>
      </c>
      <c r="E944">
        <v>0.12873100000000001</v>
      </c>
    </row>
    <row r="945" spans="1:5" x14ac:dyDescent="0.25">
      <c r="A945" t="s">
        <v>15</v>
      </c>
      <c r="B945">
        <v>2019</v>
      </c>
      <c r="C945" t="s">
        <v>242</v>
      </c>
      <c r="D945" t="s">
        <v>245</v>
      </c>
      <c r="E945">
        <v>0.129106</v>
      </c>
    </row>
    <row r="946" spans="1:5" x14ac:dyDescent="0.25">
      <c r="A946" t="s">
        <v>15</v>
      </c>
      <c r="B946">
        <v>2019</v>
      </c>
      <c r="C946" t="s">
        <v>242</v>
      </c>
      <c r="D946" t="s">
        <v>246</v>
      </c>
      <c r="E946">
        <v>0.173013</v>
      </c>
    </row>
    <row r="947" spans="1:5" x14ac:dyDescent="0.25">
      <c r="A947" t="s">
        <v>15</v>
      </c>
      <c r="B947">
        <v>2019</v>
      </c>
      <c r="C947" t="s">
        <v>242</v>
      </c>
      <c r="D947" t="s">
        <v>247</v>
      </c>
      <c r="E947">
        <v>0.39835500000000001</v>
      </c>
    </row>
    <row r="948" spans="1:5" x14ac:dyDescent="0.25">
      <c r="A948" t="s">
        <v>15</v>
      </c>
      <c r="B948">
        <v>2019</v>
      </c>
      <c r="C948" t="s">
        <v>242</v>
      </c>
      <c r="D948" t="s">
        <v>248</v>
      </c>
      <c r="E948">
        <v>4.5869999999999999E-3</v>
      </c>
    </row>
    <row r="949" spans="1:5" x14ac:dyDescent="0.25">
      <c r="A949" t="s">
        <v>15</v>
      </c>
      <c r="B949">
        <v>2019</v>
      </c>
      <c r="C949" t="s">
        <v>242</v>
      </c>
      <c r="D949" t="s">
        <v>249</v>
      </c>
      <c r="E949">
        <v>3.5490000000000001E-3</v>
      </c>
    </row>
    <row r="950" spans="1:5" x14ac:dyDescent="0.25">
      <c r="A950" t="s">
        <v>15</v>
      </c>
      <c r="B950">
        <v>2019</v>
      </c>
      <c r="C950" t="s">
        <v>242</v>
      </c>
      <c r="D950" t="s">
        <v>250</v>
      </c>
      <c r="E950">
        <v>7.0814000000000002E-2</v>
      </c>
    </row>
    <row r="951" spans="1:5" x14ac:dyDescent="0.25">
      <c r="A951" t="s">
        <v>15</v>
      </c>
      <c r="B951">
        <v>2019</v>
      </c>
      <c r="C951" t="s">
        <v>162</v>
      </c>
      <c r="D951" t="s">
        <v>243</v>
      </c>
      <c r="E951">
        <v>4.4365000000000002E-2</v>
      </c>
    </row>
    <row r="952" spans="1:5" x14ac:dyDescent="0.25">
      <c r="A952" t="s">
        <v>15</v>
      </c>
      <c r="B952">
        <v>2019</v>
      </c>
      <c r="C952" t="s">
        <v>162</v>
      </c>
      <c r="D952" t="s">
        <v>245</v>
      </c>
      <c r="E952">
        <v>0.37310100000000002</v>
      </c>
    </row>
    <row r="953" spans="1:5" x14ac:dyDescent="0.25">
      <c r="A953" t="s">
        <v>15</v>
      </c>
      <c r="B953">
        <v>2019</v>
      </c>
      <c r="C953" t="s">
        <v>162</v>
      </c>
      <c r="D953" t="s">
        <v>246</v>
      </c>
      <c r="E953">
        <v>0.109027</v>
      </c>
    </row>
    <row r="954" spans="1:5" x14ac:dyDescent="0.25">
      <c r="A954" t="s">
        <v>15</v>
      </c>
      <c r="B954">
        <v>2019</v>
      </c>
      <c r="C954" t="s">
        <v>162</v>
      </c>
      <c r="D954" t="s">
        <v>247</v>
      </c>
      <c r="E954">
        <v>0.368087</v>
      </c>
    </row>
    <row r="955" spans="1:5" x14ac:dyDescent="0.25">
      <c r="A955" t="s">
        <v>15</v>
      </c>
      <c r="B955">
        <v>2019</v>
      </c>
      <c r="C955" t="s">
        <v>162</v>
      </c>
      <c r="D955" t="s">
        <v>250</v>
      </c>
      <c r="E955">
        <v>0.105418</v>
      </c>
    </row>
    <row r="956" spans="1:5" x14ac:dyDescent="0.25">
      <c r="A956" t="s">
        <v>15</v>
      </c>
      <c r="B956">
        <v>2020</v>
      </c>
      <c r="C956" t="s">
        <v>161</v>
      </c>
      <c r="D956" t="s">
        <v>243</v>
      </c>
      <c r="E956">
        <v>9.3428999999999998E-2</v>
      </c>
    </row>
    <row r="957" spans="1:5" x14ac:dyDescent="0.25">
      <c r="A957" t="s">
        <v>15</v>
      </c>
      <c r="B957">
        <v>2020</v>
      </c>
      <c r="C957" t="s">
        <v>161</v>
      </c>
      <c r="D957" t="s">
        <v>244</v>
      </c>
      <c r="E957">
        <v>0.13420099999999999</v>
      </c>
    </row>
    <row r="958" spans="1:5" x14ac:dyDescent="0.25">
      <c r="A958" t="s">
        <v>15</v>
      </c>
      <c r="B958">
        <v>2020</v>
      </c>
      <c r="C958" t="s">
        <v>161</v>
      </c>
      <c r="D958" t="s">
        <v>245</v>
      </c>
      <c r="E958">
        <v>0.12342500000000001</v>
      </c>
    </row>
    <row r="959" spans="1:5" x14ac:dyDescent="0.25">
      <c r="A959" t="s">
        <v>15</v>
      </c>
      <c r="B959">
        <v>2020</v>
      </c>
      <c r="C959" t="s">
        <v>161</v>
      </c>
      <c r="D959" t="s">
        <v>246</v>
      </c>
      <c r="E959">
        <v>0.198625</v>
      </c>
    </row>
    <row r="960" spans="1:5" x14ac:dyDescent="0.25">
      <c r="A960" t="s">
        <v>15</v>
      </c>
      <c r="B960">
        <v>2020</v>
      </c>
      <c r="C960" t="s">
        <v>161</v>
      </c>
      <c r="D960" t="s">
        <v>247</v>
      </c>
      <c r="E960">
        <v>0.38229400000000002</v>
      </c>
    </row>
    <row r="961" spans="1:5" x14ac:dyDescent="0.25">
      <c r="A961" t="s">
        <v>15</v>
      </c>
      <c r="B961">
        <v>2020</v>
      </c>
      <c r="C961" t="s">
        <v>161</v>
      </c>
      <c r="D961" t="s">
        <v>248</v>
      </c>
      <c r="E961">
        <v>4.2420000000000001E-3</v>
      </c>
    </row>
    <row r="962" spans="1:5" x14ac:dyDescent="0.25">
      <c r="A962" t="s">
        <v>15</v>
      </c>
      <c r="B962">
        <v>2020</v>
      </c>
      <c r="C962" t="s">
        <v>161</v>
      </c>
      <c r="D962" t="s">
        <v>249</v>
      </c>
      <c r="E962">
        <v>5.1739999999999998E-3</v>
      </c>
    </row>
    <row r="963" spans="1:5" x14ac:dyDescent="0.25">
      <c r="A963" t="s">
        <v>15</v>
      </c>
      <c r="B963">
        <v>2020</v>
      </c>
      <c r="C963" t="s">
        <v>161</v>
      </c>
      <c r="D963" t="s">
        <v>250</v>
      </c>
      <c r="E963">
        <v>5.8605999999999998E-2</v>
      </c>
    </row>
    <row r="964" spans="1:5" x14ac:dyDescent="0.25">
      <c r="A964" t="s">
        <v>15</v>
      </c>
      <c r="B964">
        <v>2020</v>
      </c>
      <c r="C964" t="s">
        <v>242</v>
      </c>
      <c r="D964" t="s">
        <v>243</v>
      </c>
      <c r="E964">
        <v>9.6761E-2</v>
      </c>
    </row>
    <row r="965" spans="1:5" x14ac:dyDescent="0.25">
      <c r="A965" t="s">
        <v>15</v>
      </c>
      <c r="B965">
        <v>2020</v>
      </c>
      <c r="C965" t="s">
        <v>242</v>
      </c>
      <c r="D965" t="s">
        <v>244</v>
      </c>
      <c r="E965">
        <v>0.132386</v>
      </c>
    </row>
    <row r="966" spans="1:5" x14ac:dyDescent="0.25">
      <c r="A966" t="s">
        <v>15</v>
      </c>
      <c r="B966">
        <v>2020</v>
      </c>
      <c r="C966" t="s">
        <v>242</v>
      </c>
      <c r="D966" t="s">
        <v>245</v>
      </c>
      <c r="E966">
        <v>0.13108900000000001</v>
      </c>
    </row>
    <row r="967" spans="1:5" x14ac:dyDescent="0.25">
      <c r="A967" t="s">
        <v>15</v>
      </c>
      <c r="B967">
        <v>2020</v>
      </c>
      <c r="C967" t="s">
        <v>242</v>
      </c>
      <c r="D967" t="s">
        <v>246</v>
      </c>
      <c r="E967">
        <v>0.19548099999999999</v>
      </c>
    </row>
    <row r="968" spans="1:5" x14ac:dyDescent="0.25">
      <c r="A968" t="s">
        <v>15</v>
      </c>
      <c r="B968">
        <v>2020</v>
      </c>
      <c r="C968" t="s">
        <v>242</v>
      </c>
      <c r="D968" t="s">
        <v>247</v>
      </c>
      <c r="E968">
        <v>0.37617899999999999</v>
      </c>
    </row>
    <row r="969" spans="1:5" x14ac:dyDescent="0.25">
      <c r="A969" t="s">
        <v>15</v>
      </c>
      <c r="B969">
        <v>2020</v>
      </c>
      <c r="C969" t="s">
        <v>242</v>
      </c>
      <c r="D969" t="s">
        <v>248</v>
      </c>
      <c r="E969">
        <v>4.1050000000000001E-3</v>
      </c>
    </row>
    <row r="970" spans="1:5" x14ac:dyDescent="0.25">
      <c r="A970" t="s">
        <v>15</v>
      </c>
      <c r="B970">
        <v>2020</v>
      </c>
      <c r="C970" t="s">
        <v>242</v>
      </c>
      <c r="D970" t="s">
        <v>249</v>
      </c>
      <c r="E970">
        <v>5.006E-3</v>
      </c>
    </row>
    <row r="971" spans="1:5" x14ac:dyDescent="0.25">
      <c r="A971" t="s">
        <v>15</v>
      </c>
      <c r="B971">
        <v>2020</v>
      </c>
      <c r="C971" t="s">
        <v>242</v>
      </c>
      <c r="D971" t="s">
        <v>250</v>
      </c>
      <c r="E971">
        <v>5.8987999999999999E-2</v>
      </c>
    </row>
    <row r="972" spans="1:5" x14ac:dyDescent="0.25">
      <c r="A972" t="s">
        <v>15</v>
      </c>
      <c r="B972">
        <v>2020</v>
      </c>
      <c r="C972" t="s">
        <v>162</v>
      </c>
      <c r="D972" t="s">
        <v>243</v>
      </c>
      <c r="E972">
        <v>0.18734799999999999</v>
      </c>
    </row>
    <row r="973" spans="1:5" x14ac:dyDescent="0.25">
      <c r="A973" t="s">
        <v>15</v>
      </c>
      <c r="B973">
        <v>2020</v>
      </c>
      <c r="C973" t="s">
        <v>162</v>
      </c>
      <c r="D973" t="s">
        <v>244</v>
      </c>
      <c r="E973">
        <v>8.3062999999999998E-2</v>
      </c>
    </row>
    <row r="974" spans="1:5" x14ac:dyDescent="0.25">
      <c r="A974" t="s">
        <v>15</v>
      </c>
      <c r="B974">
        <v>2020</v>
      </c>
      <c r="C974" t="s">
        <v>162</v>
      </c>
      <c r="D974" t="s">
        <v>245</v>
      </c>
      <c r="E974">
        <v>0.33941199999999999</v>
      </c>
    </row>
    <row r="975" spans="1:5" x14ac:dyDescent="0.25">
      <c r="A975" t="s">
        <v>15</v>
      </c>
      <c r="B975">
        <v>2020</v>
      </c>
      <c r="C975" t="s">
        <v>162</v>
      </c>
      <c r="D975" t="s">
        <v>246</v>
      </c>
      <c r="E975">
        <v>0.11002000000000001</v>
      </c>
    </row>
    <row r="976" spans="1:5" x14ac:dyDescent="0.25">
      <c r="A976" t="s">
        <v>15</v>
      </c>
      <c r="B976">
        <v>2020</v>
      </c>
      <c r="C976" t="s">
        <v>162</v>
      </c>
      <c r="D976" t="s">
        <v>247</v>
      </c>
      <c r="E976">
        <v>0.20996000000000001</v>
      </c>
    </row>
    <row r="977" spans="1:5" x14ac:dyDescent="0.25">
      <c r="A977" t="s">
        <v>15</v>
      </c>
      <c r="B977">
        <v>2020</v>
      </c>
      <c r="C977" t="s">
        <v>162</v>
      </c>
      <c r="D977" t="s">
        <v>248</v>
      </c>
      <c r="E977">
        <v>3.8400000000000001E-4</v>
      </c>
    </row>
    <row r="978" spans="1:5" x14ac:dyDescent="0.25">
      <c r="A978" t="s">
        <v>15</v>
      </c>
      <c r="B978">
        <v>2020</v>
      </c>
      <c r="C978" t="s">
        <v>162</v>
      </c>
      <c r="D978" t="s">
        <v>249</v>
      </c>
      <c r="E978">
        <v>4.2299999999999998E-4</v>
      </c>
    </row>
    <row r="979" spans="1:5" x14ac:dyDescent="0.25">
      <c r="A979" t="s">
        <v>15</v>
      </c>
      <c r="B979">
        <v>2020</v>
      </c>
      <c r="C979" t="s">
        <v>162</v>
      </c>
      <c r="D979" t="s">
        <v>250</v>
      </c>
      <c r="E979">
        <v>6.9384000000000001E-2</v>
      </c>
    </row>
    <row r="980" spans="1:5" x14ac:dyDescent="0.25">
      <c r="A980" t="s">
        <v>15</v>
      </c>
      <c r="B980">
        <v>2021</v>
      </c>
      <c r="C980" t="s">
        <v>161</v>
      </c>
      <c r="D980" t="s">
        <v>243</v>
      </c>
      <c r="E980">
        <v>8.6221000000000006E-2</v>
      </c>
    </row>
    <row r="981" spans="1:5" x14ac:dyDescent="0.25">
      <c r="A981" t="s">
        <v>15</v>
      </c>
      <c r="B981">
        <v>2021</v>
      </c>
      <c r="C981" t="s">
        <v>161</v>
      </c>
      <c r="D981" t="s">
        <v>244</v>
      </c>
      <c r="E981">
        <v>0.139486</v>
      </c>
    </row>
    <row r="982" spans="1:5" x14ac:dyDescent="0.25">
      <c r="A982" t="s">
        <v>15</v>
      </c>
      <c r="B982">
        <v>2021</v>
      </c>
      <c r="C982" t="s">
        <v>161</v>
      </c>
      <c r="D982" t="s">
        <v>245</v>
      </c>
      <c r="E982">
        <v>0.132387</v>
      </c>
    </row>
    <row r="983" spans="1:5" x14ac:dyDescent="0.25">
      <c r="A983" t="s">
        <v>15</v>
      </c>
      <c r="B983">
        <v>2021</v>
      </c>
      <c r="C983" t="s">
        <v>161</v>
      </c>
      <c r="D983" t="s">
        <v>246</v>
      </c>
      <c r="E983">
        <v>0.202269</v>
      </c>
    </row>
    <row r="984" spans="1:5" x14ac:dyDescent="0.25">
      <c r="A984" t="s">
        <v>15</v>
      </c>
      <c r="B984">
        <v>2021</v>
      </c>
      <c r="C984" t="s">
        <v>161</v>
      </c>
      <c r="D984" t="s">
        <v>247</v>
      </c>
      <c r="E984">
        <v>0.34576699999999999</v>
      </c>
    </row>
    <row r="985" spans="1:5" x14ac:dyDescent="0.25">
      <c r="A985" t="s">
        <v>15</v>
      </c>
      <c r="B985">
        <v>2021</v>
      </c>
      <c r="C985" t="s">
        <v>161</v>
      </c>
      <c r="D985" t="s">
        <v>248</v>
      </c>
      <c r="E985">
        <v>1.0970000000000001E-2</v>
      </c>
    </row>
    <row r="986" spans="1:5" x14ac:dyDescent="0.25">
      <c r="A986" t="s">
        <v>15</v>
      </c>
      <c r="B986">
        <v>2021</v>
      </c>
      <c r="C986" t="s">
        <v>161</v>
      </c>
      <c r="D986" t="s">
        <v>249</v>
      </c>
      <c r="E986">
        <v>8.8780000000000005E-3</v>
      </c>
    </row>
    <row r="987" spans="1:5" x14ac:dyDescent="0.25">
      <c r="A987" t="s">
        <v>15</v>
      </c>
      <c r="B987">
        <v>2021</v>
      </c>
      <c r="C987" t="s">
        <v>161</v>
      </c>
      <c r="D987" t="s">
        <v>250</v>
      </c>
      <c r="E987">
        <v>7.4018E-2</v>
      </c>
    </row>
    <row r="988" spans="1:5" x14ac:dyDescent="0.25">
      <c r="A988" t="s">
        <v>15</v>
      </c>
      <c r="B988">
        <v>2021</v>
      </c>
      <c r="C988" t="s">
        <v>242</v>
      </c>
      <c r="D988" t="s">
        <v>243</v>
      </c>
      <c r="E988">
        <v>8.9026999999999995E-2</v>
      </c>
    </row>
    <row r="989" spans="1:5" x14ac:dyDescent="0.25">
      <c r="A989" t="s">
        <v>15</v>
      </c>
      <c r="B989">
        <v>2021</v>
      </c>
      <c r="C989" t="s">
        <v>242</v>
      </c>
      <c r="D989" t="s">
        <v>244</v>
      </c>
      <c r="E989">
        <v>0.137216</v>
      </c>
    </row>
    <row r="990" spans="1:5" x14ac:dyDescent="0.25">
      <c r="A990" t="s">
        <v>15</v>
      </c>
      <c r="B990">
        <v>2021</v>
      </c>
      <c r="C990" t="s">
        <v>242</v>
      </c>
      <c r="D990" t="s">
        <v>245</v>
      </c>
      <c r="E990">
        <v>0.13850100000000001</v>
      </c>
    </row>
    <row r="991" spans="1:5" x14ac:dyDescent="0.25">
      <c r="A991" t="s">
        <v>15</v>
      </c>
      <c r="B991">
        <v>2021</v>
      </c>
      <c r="C991" t="s">
        <v>242</v>
      </c>
      <c r="D991" t="s">
        <v>246</v>
      </c>
      <c r="E991">
        <v>0.198459</v>
      </c>
    </row>
    <row r="992" spans="1:5" x14ac:dyDescent="0.25">
      <c r="A992" t="s">
        <v>15</v>
      </c>
      <c r="B992">
        <v>2021</v>
      </c>
      <c r="C992" t="s">
        <v>242</v>
      </c>
      <c r="D992" t="s">
        <v>247</v>
      </c>
      <c r="E992">
        <v>0.34040300000000001</v>
      </c>
    </row>
    <row r="993" spans="1:5" x14ac:dyDescent="0.25">
      <c r="A993" t="s">
        <v>15</v>
      </c>
      <c r="B993">
        <v>2021</v>
      </c>
      <c r="C993" t="s">
        <v>242</v>
      </c>
      <c r="D993" t="s">
        <v>248</v>
      </c>
      <c r="E993">
        <v>1.069E-2</v>
      </c>
    </row>
    <row r="994" spans="1:5" x14ac:dyDescent="0.25">
      <c r="A994" t="s">
        <v>15</v>
      </c>
      <c r="B994">
        <v>2021</v>
      </c>
      <c r="C994" t="s">
        <v>242</v>
      </c>
      <c r="D994" t="s">
        <v>249</v>
      </c>
      <c r="E994">
        <v>8.6770000000000007E-3</v>
      </c>
    </row>
    <row r="995" spans="1:5" x14ac:dyDescent="0.25">
      <c r="A995" t="s">
        <v>15</v>
      </c>
      <c r="B995">
        <v>2021</v>
      </c>
      <c r="C995" t="s">
        <v>242</v>
      </c>
      <c r="D995" t="s">
        <v>250</v>
      </c>
      <c r="E995">
        <v>7.7021000000000006E-2</v>
      </c>
    </row>
    <row r="996" spans="1:5" x14ac:dyDescent="0.25">
      <c r="A996" t="s">
        <v>15</v>
      </c>
      <c r="B996">
        <v>2021</v>
      </c>
      <c r="C996" t="s">
        <v>162</v>
      </c>
      <c r="D996" t="s">
        <v>243</v>
      </c>
      <c r="E996">
        <v>0.17000699999999999</v>
      </c>
    </row>
    <row r="997" spans="1:5" x14ac:dyDescent="0.25">
      <c r="A997" t="s">
        <v>15</v>
      </c>
      <c r="B997">
        <v>2021</v>
      </c>
      <c r="C997" t="s">
        <v>162</v>
      </c>
      <c r="D997" t="s">
        <v>244</v>
      </c>
      <c r="E997">
        <v>7.1715000000000001E-2</v>
      </c>
    </row>
    <row r="998" spans="1:5" x14ac:dyDescent="0.25">
      <c r="A998" t="s">
        <v>15</v>
      </c>
      <c r="B998">
        <v>2021</v>
      </c>
      <c r="C998" t="s">
        <v>162</v>
      </c>
      <c r="D998" t="s">
        <v>245</v>
      </c>
      <c r="E998">
        <v>0.31497999999999998</v>
      </c>
    </row>
    <row r="999" spans="1:5" x14ac:dyDescent="0.25">
      <c r="A999" t="s">
        <v>15</v>
      </c>
      <c r="B999">
        <v>2021</v>
      </c>
      <c r="C999" t="s">
        <v>162</v>
      </c>
      <c r="D999" t="s">
        <v>246</v>
      </c>
      <c r="E999">
        <v>8.8513999999999995E-2</v>
      </c>
    </row>
    <row r="1000" spans="1:5" x14ac:dyDescent="0.25">
      <c r="A1000" t="s">
        <v>15</v>
      </c>
      <c r="B1000">
        <v>2021</v>
      </c>
      <c r="C1000" t="s">
        <v>162</v>
      </c>
      <c r="D1000" t="s">
        <v>247</v>
      </c>
      <c r="E1000">
        <v>0.18557299999999999</v>
      </c>
    </row>
    <row r="1001" spans="1:5" x14ac:dyDescent="0.25">
      <c r="A1001" t="s">
        <v>15</v>
      </c>
      <c r="B1001">
        <v>2021</v>
      </c>
      <c r="C1001" t="s">
        <v>162</v>
      </c>
      <c r="D1001" t="s">
        <v>248</v>
      </c>
      <c r="E1001">
        <v>2.6159999999999998E-3</v>
      </c>
    </row>
    <row r="1002" spans="1:5" x14ac:dyDescent="0.25">
      <c r="A1002" t="s">
        <v>15</v>
      </c>
      <c r="B1002">
        <v>2021</v>
      </c>
      <c r="C1002" t="s">
        <v>162</v>
      </c>
      <c r="D1002" t="s">
        <v>249</v>
      </c>
      <c r="E1002">
        <v>2.8839999999999998E-3</v>
      </c>
    </row>
    <row r="1003" spans="1:5" x14ac:dyDescent="0.25">
      <c r="A1003" t="s">
        <v>15</v>
      </c>
      <c r="B1003">
        <v>2021</v>
      </c>
      <c r="C1003" t="s">
        <v>162</v>
      </c>
      <c r="D1003" t="s">
        <v>250</v>
      </c>
      <c r="E1003">
        <v>0.16370699999999999</v>
      </c>
    </row>
    <row r="1004" spans="1:5" x14ac:dyDescent="0.25">
      <c r="A1004" t="s">
        <v>15</v>
      </c>
      <c r="B1004">
        <v>2022</v>
      </c>
      <c r="C1004" t="s">
        <v>161</v>
      </c>
      <c r="D1004" t="s">
        <v>243</v>
      </c>
      <c r="E1004">
        <v>0.115757</v>
      </c>
    </row>
    <row r="1005" spans="1:5" x14ac:dyDescent="0.25">
      <c r="A1005" t="s">
        <v>15</v>
      </c>
      <c r="B1005">
        <v>2022</v>
      </c>
      <c r="C1005" t="s">
        <v>161</v>
      </c>
      <c r="D1005" t="s">
        <v>244</v>
      </c>
      <c r="E1005">
        <v>0.17782200000000001</v>
      </c>
    </row>
    <row r="1006" spans="1:5" x14ac:dyDescent="0.25">
      <c r="A1006" t="s">
        <v>15</v>
      </c>
      <c r="B1006">
        <v>2022</v>
      </c>
      <c r="C1006" t="s">
        <v>161</v>
      </c>
      <c r="D1006" t="s">
        <v>245</v>
      </c>
      <c r="E1006">
        <v>0.13211500000000001</v>
      </c>
    </row>
    <row r="1007" spans="1:5" x14ac:dyDescent="0.25">
      <c r="A1007" t="s">
        <v>15</v>
      </c>
      <c r="B1007">
        <v>2022</v>
      </c>
      <c r="C1007" t="s">
        <v>161</v>
      </c>
      <c r="D1007" t="s">
        <v>246</v>
      </c>
      <c r="E1007">
        <v>0.180061</v>
      </c>
    </row>
    <row r="1008" spans="1:5" x14ac:dyDescent="0.25">
      <c r="A1008" t="s">
        <v>15</v>
      </c>
      <c r="B1008">
        <v>2022</v>
      </c>
      <c r="C1008" t="s">
        <v>161</v>
      </c>
      <c r="D1008" t="s">
        <v>247</v>
      </c>
      <c r="E1008">
        <v>0.29524099999999998</v>
      </c>
    </row>
    <row r="1009" spans="1:5" x14ac:dyDescent="0.25">
      <c r="A1009" t="s">
        <v>15</v>
      </c>
      <c r="B1009">
        <v>2022</v>
      </c>
      <c r="C1009" t="s">
        <v>161</v>
      </c>
      <c r="D1009" t="s">
        <v>248</v>
      </c>
      <c r="E1009">
        <v>2.6089000000000001E-2</v>
      </c>
    </row>
    <row r="1010" spans="1:5" x14ac:dyDescent="0.25">
      <c r="A1010" t="s">
        <v>15</v>
      </c>
      <c r="B1010">
        <v>2022</v>
      </c>
      <c r="C1010" t="s">
        <v>161</v>
      </c>
      <c r="D1010" t="s">
        <v>249</v>
      </c>
      <c r="E1010">
        <v>4.7489999999999997E-3</v>
      </c>
    </row>
    <row r="1011" spans="1:5" x14ac:dyDescent="0.25">
      <c r="A1011" t="s">
        <v>15</v>
      </c>
      <c r="B1011">
        <v>2022</v>
      </c>
      <c r="C1011" t="s">
        <v>161</v>
      </c>
      <c r="D1011" t="s">
        <v>250</v>
      </c>
      <c r="E1011">
        <v>6.8163000000000001E-2</v>
      </c>
    </row>
    <row r="1012" spans="1:5" x14ac:dyDescent="0.25">
      <c r="A1012" t="s">
        <v>15</v>
      </c>
      <c r="B1012">
        <v>2022</v>
      </c>
      <c r="C1012" t="s">
        <v>242</v>
      </c>
      <c r="D1012" t="s">
        <v>243</v>
      </c>
      <c r="E1012">
        <v>0.11583300000000001</v>
      </c>
    </row>
    <row r="1013" spans="1:5" x14ac:dyDescent="0.25">
      <c r="A1013" t="s">
        <v>15</v>
      </c>
      <c r="B1013">
        <v>2022</v>
      </c>
      <c r="C1013" t="s">
        <v>242</v>
      </c>
      <c r="D1013" t="s">
        <v>244</v>
      </c>
      <c r="E1013">
        <v>0.17280100000000001</v>
      </c>
    </row>
    <row r="1014" spans="1:5" x14ac:dyDescent="0.25">
      <c r="A1014" t="s">
        <v>15</v>
      </c>
      <c r="B1014">
        <v>2022</v>
      </c>
      <c r="C1014" t="s">
        <v>242</v>
      </c>
      <c r="D1014" t="s">
        <v>245</v>
      </c>
      <c r="E1014">
        <v>0.13228200000000001</v>
      </c>
    </row>
    <row r="1015" spans="1:5" x14ac:dyDescent="0.25">
      <c r="A1015" t="s">
        <v>15</v>
      </c>
      <c r="B1015">
        <v>2022</v>
      </c>
      <c r="C1015" t="s">
        <v>242</v>
      </c>
      <c r="D1015" t="s">
        <v>246</v>
      </c>
      <c r="E1015">
        <v>0.17255000000000001</v>
      </c>
    </row>
    <row r="1016" spans="1:5" x14ac:dyDescent="0.25">
      <c r="A1016" t="s">
        <v>15</v>
      </c>
      <c r="B1016">
        <v>2022</v>
      </c>
      <c r="C1016" t="s">
        <v>242</v>
      </c>
      <c r="D1016" t="s">
        <v>247</v>
      </c>
      <c r="E1016">
        <v>0.28070400000000001</v>
      </c>
    </row>
    <row r="1017" spans="1:5" x14ac:dyDescent="0.25">
      <c r="A1017" t="s">
        <v>15</v>
      </c>
      <c r="B1017">
        <v>2022</v>
      </c>
      <c r="C1017" t="s">
        <v>242</v>
      </c>
      <c r="D1017" t="s">
        <v>248</v>
      </c>
      <c r="E1017">
        <v>2.4587000000000001E-2</v>
      </c>
    </row>
    <row r="1018" spans="1:5" x14ac:dyDescent="0.25">
      <c r="A1018" t="s">
        <v>15</v>
      </c>
      <c r="B1018">
        <v>2022</v>
      </c>
      <c r="C1018" t="s">
        <v>242</v>
      </c>
      <c r="D1018" t="s">
        <v>249</v>
      </c>
      <c r="E1018">
        <v>4.4749999999999998E-3</v>
      </c>
    </row>
    <row r="1019" spans="1:5" x14ac:dyDescent="0.25">
      <c r="A1019" t="s">
        <v>15</v>
      </c>
      <c r="B1019">
        <v>2022</v>
      </c>
      <c r="C1019" t="s">
        <v>242</v>
      </c>
      <c r="D1019" t="s">
        <v>250</v>
      </c>
      <c r="E1019">
        <v>9.6764000000000003E-2</v>
      </c>
    </row>
    <row r="1020" spans="1:5" x14ac:dyDescent="0.25">
      <c r="A1020" t="s">
        <v>15</v>
      </c>
      <c r="B1020">
        <v>2022</v>
      </c>
      <c r="C1020" t="s">
        <v>162</v>
      </c>
      <c r="D1020" t="s">
        <v>243</v>
      </c>
      <c r="E1020">
        <v>0.117078</v>
      </c>
    </row>
    <row r="1021" spans="1:5" x14ac:dyDescent="0.25">
      <c r="A1021" t="s">
        <v>15</v>
      </c>
      <c r="B1021">
        <v>2022</v>
      </c>
      <c r="C1021" t="s">
        <v>162</v>
      </c>
      <c r="D1021" t="s">
        <v>244</v>
      </c>
      <c r="E1021">
        <v>9.0603000000000003E-2</v>
      </c>
    </row>
    <row r="1022" spans="1:5" x14ac:dyDescent="0.25">
      <c r="A1022" t="s">
        <v>15</v>
      </c>
      <c r="B1022">
        <v>2022</v>
      </c>
      <c r="C1022" t="s">
        <v>162</v>
      </c>
      <c r="D1022" t="s">
        <v>245</v>
      </c>
      <c r="E1022">
        <v>0.135023</v>
      </c>
    </row>
    <row r="1023" spans="1:5" x14ac:dyDescent="0.25">
      <c r="A1023" t="s">
        <v>15</v>
      </c>
      <c r="B1023">
        <v>2022</v>
      </c>
      <c r="C1023" t="s">
        <v>162</v>
      </c>
      <c r="D1023" t="s">
        <v>246</v>
      </c>
      <c r="E1023">
        <v>4.9584999999999997E-2</v>
      </c>
    </row>
    <row r="1024" spans="1:5" x14ac:dyDescent="0.25">
      <c r="A1024" t="s">
        <v>15</v>
      </c>
      <c r="B1024">
        <v>2022</v>
      </c>
      <c r="C1024" t="s">
        <v>162</v>
      </c>
      <c r="D1024" t="s">
        <v>247</v>
      </c>
      <c r="E1024">
        <v>4.2733E-2</v>
      </c>
    </row>
    <row r="1025" spans="1:5" x14ac:dyDescent="0.25">
      <c r="A1025" t="s">
        <v>15</v>
      </c>
      <c r="B1025">
        <v>2022</v>
      </c>
      <c r="C1025" t="s">
        <v>162</v>
      </c>
      <c r="D1025" t="s">
        <v>250</v>
      </c>
      <c r="E1025">
        <v>0.56497399999999998</v>
      </c>
    </row>
    <row r="1026" spans="1:5" x14ac:dyDescent="0.25">
      <c r="A1026" t="s">
        <v>15</v>
      </c>
      <c r="B1026">
        <v>2023</v>
      </c>
      <c r="C1026" t="s">
        <v>161</v>
      </c>
      <c r="D1026" t="s">
        <v>243</v>
      </c>
      <c r="E1026">
        <v>0.13102</v>
      </c>
    </row>
    <row r="1027" spans="1:5" x14ac:dyDescent="0.25">
      <c r="A1027" t="s">
        <v>15</v>
      </c>
      <c r="B1027">
        <v>2023</v>
      </c>
      <c r="C1027" t="s">
        <v>161</v>
      </c>
      <c r="D1027" t="s">
        <v>244</v>
      </c>
      <c r="E1027">
        <v>0.196217</v>
      </c>
    </row>
    <row r="1028" spans="1:5" x14ac:dyDescent="0.25">
      <c r="A1028" t="s">
        <v>15</v>
      </c>
      <c r="B1028">
        <v>2023</v>
      </c>
      <c r="C1028" t="s">
        <v>161</v>
      </c>
      <c r="D1028" t="s">
        <v>245</v>
      </c>
      <c r="E1028">
        <v>0.16889000000000001</v>
      </c>
    </row>
    <row r="1029" spans="1:5" x14ac:dyDescent="0.25">
      <c r="A1029" t="s">
        <v>15</v>
      </c>
      <c r="B1029">
        <v>2023</v>
      </c>
      <c r="C1029" t="s">
        <v>161</v>
      </c>
      <c r="D1029" t="s">
        <v>246</v>
      </c>
      <c r="E1029">
        <v>0.40091100000000002</v>
      </c>
    </row>
    <row r="1030" spans="1:5" x14ac:dyDescent="0.25">
      <c r="A1030" t="s">
        <v>15</v>
      </c>
      <c r="B1030">
        <v>2023</v>
      </c>
      <c r="C1030" t="s">
        <v>161</v>
      </c>
      <c r="D1030" t="s">
        <v>247</v>
      </c>
      <c r="E1030">
        <v>6.4605999999999997E-2</v>
      </c>
    </row>
    <row r="1031" spans="1:5" x14ac:dyDescent="0.25">
      <c r="A1031" t="s">
        <v>15</v>
      </c>
      <c r="B1031">
        <v>2023</v>
      </c>
      <c r="C1031" t="s">
        <v>161</v>
      </c>
      <c r="D1031" t="s">
        <v>248</v>
      </c>
      <c r="E1031">
        <v>3.8089999999999999E-3</v>
      </c>
    </row>
    <row r="1032" spans="1:5" x14ac:dyDescent="0.25">
      <c r="A1032" t="s">
        <v>15</v>
      </c>
      <c r="B1032">
        <v>2023</v>
      </c>
      <c r="C1032" t="s">
        <v>161</v>
      </c>
      <c r="D1032" t="s">
        <v>249</v>
      </c>
      <c r="E1032">
        <v>7.0939999999999996E-3</v>
      </c>
    </row>
    <row r="1033" spans="1:5" x14ac:dyDescent="0.25">
      <c r="A1033" t="s">
        <v>15</v>
      </c>
      <c r="B1033">
        <v>2023</v>
      </c>
      <c r="C1033" t="s">
        <v>161</v>
      </c>
      <c r="D1033" t="s">
        <v>250</v>
      </c>
      <c r="E1033">
        <v>2.7449000000000001E-2</v>
      </c>
    </row>
    <row r="1034" spans="1:5" x14ac:dyDescent="0.25">
      <c r="A1034" t="s">
        <v>15</v>
      </c>
      <c r="B1034">
        <v>2023</v>
      </c>
      <c r="C1034" t="s">
        <v>242</v>
      </c>
      <c r="D1034" t="s">
        <v>243</v>
      </c>
      <c r="E1034">
        <v>0.13531199999999999</v>
      </c>
    </row>
    <row r="1035" spans="1:5" x14ac:dyDescent="0.25">
      <c r="A1035" t="s">
        <v>15</v>
      </c>
      <c r="B1035">
        <v>2023</v>
      </c>
      <c r="C1035" t="s">
        <v>242</v>
      </c>
      <c r="D1035" t="s">
        <v>244</v>
      </c>
      <c r="E1035">
        <v>0.19265599999999999</v>
      </c>
    </row>
    <row r="1036" spans="1:5" x14ac:dyDescent="0.25">
      <c r="A1036" t="s">
        <v>15</v>
      </c>
      <c r="B1036">
        <v>2023</v>
      </c>
      <c r="C1036" t="s">
        <v>242</v>
      </c>
      <c r="D1036" t="s">
        <v>245</v>
      </c>
      <c r="E1036">
        <v>0.17904400000000001</v>
      </c>
    </row>
    <row r="1037" spans="1:5" x14ac:dyDescent="0.25">
      <c r="A1037" t="s">
        <v>15</v>
      </c>
      <c r="B1037">
        <v>2023</v>
      </c>
      <c r="C1037" t="s">
        <v>242</v>
      </c>
      <c r="D1037" t="s">
        <v>246</v>
      </c>
      <c r="E1037">
        <v>0.39328099999999999</v>
      </c>
    </row>
    <row r="1038" spans="1:5" x14ac:dyDescent="0.25">
      <c r="A1038" t="s">
        <v>15</v>
      </c>
      <c r="B1038">
        <v>2023</v>
      </c>
      <c r="C1038" t="s">
        <v>242</v>
      </c>
      <c r="D1038" t="s">
        <v>247</v>
      </c>
      <c r="E1038">
        <v>6.2573000000000004E-2</v>
      </c>
    </row>
    <row r="1039" spans="1:5" x14ac:dyDescent="0.25">
      <c r="A1039" t="s">
        <v>15</v>
      </c>
      <c r="B1039">
        <v>2023</v>
      </c>
      <c r="C1039" t="s">
        <v>242</v>
      </c>
      <c r="D1039" t="s">
        <v>248</v>
      </c>
      <c r="E1039">
        <v>3.5969999999999999E-3</v>
      </c>
    </row>
    <row r="1040" spans="1:5" x14ac:dyDescent="0.25">
      <c r="A1040" t="s">
        <v>15</v>
      </c>
      <c r="B1040">
        <v>2023</v>
      </c>
      <c r="C1040" t="s">
        <v>242</v>
      </c>
      <c r="D1040" t="s">
        <v>249</v>
      </c>
      <c r="E1040">
        <v>6.7000000000000002E-3</v>
      </c>
    </row>
    <row r="1041" spans="1:5" x14ac:dyDescent="0.25">
      <c r="A1041" t="s">
        <v>15</v>
      </c>
      <c r="B1041">
        <v>2023</v>
      </c>
      <c r="C1041" t="s">
        <v>242</v>
      </c>
      <c r="D1041" t="s">
        <v>250</v>
      </c>
      <c r="E1041">
        <v>2.6832999999999999E-2</v>
      </c>
    </row>
    <row r="1042" spans="1:5" x14ac:dyDescent="0.25">
      <c r="A1042" t="s">
        <v>15</v>
      </c>
      <c r="B1042">
        <v>2023</v>
      </c>
      <c r="C1042" t="s">
        <v>162</v>
      </c>
      <c r="D1042" t="s">
        <v>243</v>
      </c>
      <c r="E1042">
        <v>0.20816599999999999</v>
      </c>
    </row>
    <row r="1043" spans="1:5" x14ac:dyDescent="0.25">
      <c r="A1043" t="s">
        <v>15</v>
      </c>
      <c r="B1043">
        <v>2023</v>
      </c>
      <c r="C1043" t="s">
        <v>162</v>
      </c>
      <c r="D1043" t="s">
        <v>244</v>
      </c>
      <c r="E1043">
        <v>0.13220499999999999</v>
      </c>
    </row>
    <row r="1044" spans="1:5" x14ac:dyDescent="0.25">
      <c r="A1044" t="s">
        <v>15</v>
      </c>
      <c r="B1044">
        <v>2023</v>
      </c>
      <c r="C1044" t="s">
        <v>162</v>
      </c>
      <c r="D1044" t="s">
        <v>245</v>
      </c>
      <c r="E1044">
        <v>0.35139900000000002</v>
      </c>
    </row>
    <row r="1045" spans="1:5" x14ac:dyDescent="0.25">
      <c r="A1045" t="s">
        <v>15</v>
      </c>
      <c r="B1045">
        <v>2023</v>
      </c>
      <c r="C1045" t="s">
        <v>162</v>
      </c>
      <c r="D1045" t="s">
        <v>246</v>
      </c>
      <c r="E1045">
        <v>0.26377600000000001</v>
      </c>
    </row>
    <row r="1046" spans="1:5" x14ac:dyDescent="0.25">
      <c r="A1046" t="s">
        <v>15</v>
      </c>
      <c r="B1046">
        <v>2023</v>
      </c>
      <c r="C1046" t="s">
        <v>162</v>
      </c>
      <c r="D1046" t="s">
        <v>247</v>
      </c>
      <c r="E1046">
        <v>2.8070999999999999E-2</v>
      </c>
    </row>
    <row r="1047" spans="1:5" x14ac:dyDescent="0.25">
      <c r="A1047" t="s">
        <v>15</v>
      </c>
      <c r="B1047">
        <v>2023</v>
      </c>
      <c r="C1047" t="s">
        <v>162</v>
      </c>
      <c r="D1047" t="s">
        <v>250</v>
      </c>
      <c r="E1047">
        <v>1.6379999999999999E-2</v>
      </c>
    </row>
    <row r="1048" spans="1:5" x14ac:dyDescent="0.25">
      <c r="A1048" t="s">
        <v>16</v>
      </c>
      <c r="B1048">
        <v>2019</v>
      </c>
      <c r="C1048" t="s">
        <v>161</v>
      </c>
      <c r="D1048" t="s">
        <v>243</v>
      </c>
      <c r="E1048">
        <v>2.5783E-2</v>
      </c>
    </row>
    <row r="1049" spans="1:5" x14ac:dyDescent="0.25">
      <c r="A1049" t="s">
        <v>16</v>
      </c>
      <c r="B1049">
        <v>2019</v>
      </c>
      <c r="C1049" t="s">
        <v>161</v>
      </c>
      <c r="D1049" t="s">
        <v>244</v>
      </c>
      <c r="E1049">
        <v>7.0696999999999996E-2</v>
      </c>
    </row>
    <row r="1050" spans="1:5" x14ac:dyDescent="0.25">
      <c r="A1050" t="s">
        <v>16</v>
      </c>
      <c r="B1050">
        <v>2019</v>
      </c>
      <c r="C1050" t="s">
        <v>161</v>
      </c>
      <c r="D1050" t="s">
        <v>245</v>
      </c>
      <c r="E1050">
        <v>0.50332699999999997</v>
      </c>
    </row>
    <row r="1051" spans="1:5" x14ac:dyDescent="0.25">
      <c r="A1051" t="s">
        <v>16</v>
      </c>
      <c r="B1051">
        <v>2019</v>
      </c>
      <c r="C1051" t="s">
        <v>161</v>
      </c>
      <c r="D1051" t="s">
        <v>246</v>
      </c>
      <c r="E1051">
        <v>0.35469899999999999</v>
      </c>
    </row>
    <row r="1052" spans="1:5" x14ac:dyDescent="0.25">
      <c r="A1052" t="s">
        <v>16</v>
      </c>
      <c r="B1052">
        <v>2019</v>
      </c>
      <c r="C1052" t="s">
        <v>161</v>
      </c>
      <c r="D1052" t="s">
        <v>247</v>
      </c>
      <c r="E1052">
        <v>1.4540000000000001E-2</v>
      </c>
    </row>
    <row r="1053" spans="1:5" x14ac:dyDescent="0.25">
      <c r="A1053" t="s">
        <v>16</v>
      </c>
      <c r="B1053">
        <v>2019</v>
      </c>
      <c r="C1053" t="s">
        <v>161</v>
      </c>
      <c r="D1053" t="s">
        <v>248</v>
      </c>
      <c r="E1053">
        <v>1.23E-3</v>
      </c>
    </row>
    <row r="1054" spans="1:5" x14ac:dyDescent="0.25">
      <c r="A1054" t="s">
        <v>16</v>
      </c>
      <c r="B1054">
        <v>2019</v>
      </c>
      <c r="C1054" t="s">
        <v>161</v>
      </c>
      <c r="D1054" t="s">
        <v>249</v>
      </c>
      <c r="E1054">
        <v>1.9699999999999999E-4</v>
      </c>
    </row>
    <row r="1055" spans="1:5" x14ac:dyDescent="0.25">
      <c r="A1055" t="s">
        <v>16</v>
      </c>
      <c r="B1055">
        <v>2019</v>
      </c>
      <c r="C1055" t="s">
        <v>161</v>
      </c>
      <c r="D1055" t="s">
        <v>250</v>
      </c>
      <c r="E1055">
        <v>2.9523000000000001E-2</v>
      </c>
    </row>
    <row r="1056" spans="1:5" x14ac:dyDescent="0.25">
      <c r="A1056" t="s">
        <v>16</v>
      </c>
      <c r="B1056">
        <v>2019</v>
      </c>
      <c r="C1056" t="s">
        <v>242</v>
      </c>
      <c r="D1056" t="s">
        <v>243</v>
      </c>
      <c r="E1056">
        <v>2.5499000000000001E-2</v>
      </c>
    </row>
    <row r="1057" spans="1:5" x14ac:dyDescent="0.25">
      <c r="A1057" t="s">
        <v>16</v>
      </c>
      <c r="B1057">
        <v>2019</v>
      </c>
      <c r="C1057" t="s">
        <v>242</v>
      </c>
      <c r="D1057" t="s">
        <v>244</v>
      </c>
      <c r="E1057">
        <v>6.9856000000000001E-2</v>
      </c>
    </row>
    <row r="1058" spans="1:5" x14ac:dyDescent="0.25">
      <c r="A1058" t="s">
        <v>16</v>
      </c>
      <c r="B1058">
        <v>2019</v>
      </c>
      <c r="C1058" t="s">
        <v>242</v>
      </c>
      <c r="D1058" t="s">
        <v>245</v>
      </c>
      <c r="E1058">
        <v>0.50403299999999995</v>
      </c>
    </row>
    <row r="1059" spans="1:5" x14ac:dyDescent="0.25">
      <c r="A1059" t="s">
        <v>16</v>
      </c>
      <c r="B1059">
        <v>2019</v>
      </c>
      <c r="C1059" t="s">
        <v>242</v>
      </c>
      <c r="D1059" t="s">
        <v>246</v>
      </c>
      <c r="E1059">
        <v>0.353213</v>
      </c>
    </row>
    <row r="1060" spans="1:5" x14ac:dyDescent="0.25">
      <c r="A1060" t="s">
        <v>16</v>
      </c>
      <c r="B1060">
        <v>2019</v>
      </c>
      <c r="C1060" t="s">
        <v>242</v>
      </c>
      <c r="D1060" t="s">
        <v>247</v>
      </c>
      <c r="E1060">
        <v>1.5620999999999999E-2</v>
      </c>
    </row>
    <row r="1061" spans="1:5" x14ac:dyDescent="0.25">
      <c r="A1061" t="s">
        <v>16</v>
      </c>
      <c r="B1061">
        <v>2019</v>
      </c>
      <c r="C1061" t="s">
        <v>242</v>
      </c>
      <c r="D1061" t="s">
        <v>248</v>
      </c>
      <c r="E1061">
        <v>1.212E-3</v>
      </c>
    </row>
    <row r="1062" spans="1:5" x14ac:dyDescent="0.25">
      <c r="A1062" t="s">
        <v>16</v>
      </c>
      <c r="B1062">
        <v>2019</v>
      </c>
      <c r="C1062" t="s">
        <v>242</v>
      </c>
      <c r="D1062" t="s">
        <v>249</v>
      </c>
      <c r="E1062">
        <v>1.93E-4</v>
      </c>
    </row>
    <row r="1063" spans="1:5" x14ac:dyDescent="0.25">
      <c r="A1063" t="s">
        <v>16</v>
      </c>
      <c r="B1063">
        <v>2019</v>
      </c>
      <c r="C1063" t="s">
        <v>242</v>
      </c>
      <c r="D1063" t="s">
        <v>250</v>
      </c>
      <c r="E1063">
        <v>3.0369E-2</v>
      </c>
    </row>
    <row r="1064" spans="1:5" x14ac:dyDescent="0.25">
      <c r="A1064" t="s">
        <v>16</v>
      </c>
      <c r="B1064">
        <v>2019</v>
      </c>
      <c r="C1064" t="s">
        <v>162</v>
      </c>
      <c r="D1064" t="s">
        <v>243</v>
      </c>
      <c r="E1064">
        <v>8.4169999999999991E-3</v>
      </c>
    </row>
    <row r="1065" spans="1:5" x14ac:dyDescent="0.25">
      <c r="A1065" t="s">
        <v>16</v>
      </c>
      <c r="B1065">
        <v>2019</v>
      </c>
      <c r="C1065" t="s">
        <v>162</v>
      </c>
      <c r="D1065" t="s">
        <v>244</v>
      </c>
      <c r="E1065">
        <v>1.9382E-2</v>
      </c>
    </row>
    <row r="1066" spans="1:5" x14ac:dyDescent="0.25">
      <c r="A1066" t="s">
        <v>16</v>
      </c>
      <c r="B1066">
        <v>2019</v>
      </c>
      <c r="C1066" t="s">
        <v>162</v>
      </c>
      <c r="D1066" t="s">
        <v>245</v>
      </c>
      <c r="E1066">
        <v>0.54644199999999998</v>
      </c>
    </row>
    <row r="1067" spans="1:5" x14ac:dyDescent="0.25">
      <c r="A1067" t="s">
        <v>16</v>
      </c>
      <c r="B1067">
        <v>2019</v>
      </c>
      <c r="C1067" t="s">
        <v>162</v>
      </c>
      <c r="D1067" t="s">
        <v>246</v>
      </c>
      <c r="E1067">
        <v>0.26399</v>
      </c>
    </row>
    <row r="1068" spans="1:5" x14ac:dyDescent="0.25">
      <c r="A1068" t="s">
        <v>16</v>
      </c>
      <c r="B1068">
        <v>2019</v>
      </c>
      <c r="C1068" t="s">
        <v>162</v>
      </c>
      <c r="D1068" t="s">
        <v>247</v>
      </c>
      <c r="E1068">
        <v>8.0519999999999994E-2</v>
      </c>
    </row>
    <row r="1069" spans="1:5" x14ac:dyDescent="0.25">
      <c r="A1069" t="s">
        <v>16</v>
      </c>
      <c r="B1069">
        <v>2019</v>
      </c>
      <c r="C1069" t="s">
        <v>162</v>
      </c>
      <c r="D1069" t="s">
        <v>248</v>
      </c>
      <c r="E1069">
        <v>9.8999999999999994E-5</v>
      </c>
    </row>
    <row r="1070" spans="1:5" x14ac:dyDescent="0.25">
      <c r="A1070" t="s">
        <v>16</v>
      </c>
      <c r="B1070">
        <v>2019</v>
      </c>
      <c r="C1070" t="s">
        <v>162</v>
      </c>
      <c r="D1070" t="s">
        <v>250</v>
      </c>
      <c r="E1070">
        <v>8.1145999999999996E-2</v>
      </c>
    </row>
    <row r="1071" spans="1:5" x14ac:dyDescent="0.25">
      <c r="A1071" t="s">
        <v>16</v>
      </c>
      <c r="B1071">
        <v>2020</v>
      </c>
      <c r="C1071" t="s">
        <v>161</v>
      </c>
      <c r="D1071" t="s">
        <v>243</v>
      </c>
      <c r="E1071">
        <v>2.4930999999999998E-2</v>
      </c>
    </row>
    <row r="1072" spans="1:5" x14ac:dyDescent="0.25">
      <c r="A1072" t="s">
        <v>16</v>
      </c>
      <c r="B1072">
        <v>2020</v>
      </c>
      <c r="C1072" t="s">
        <v>161</v>
      </c>
      <c r="D1072" t="s">
        <v>244</v>
      </c>
      <c r="E1072">
        <v>7.0384000000000002E-2</v>
      </c>
    </row>
    <row r="1073" spans="1:5" x14ac:dyDescent="0.25">
      <c r="A1073" t="s">
        <v>16</v>
      </c>
      <c r="B1073">
        <v>2020</v>
      </c>
      <c r="C1073" t="s">
        <v>161</v>
      </c>
      <c r="D1073" t="s">
        <v>245</v>
      </c>
      <c r="E1073">
        <v>0.49223499999999998</v>
      </c>
    </row>
    <row r="1074" spans="1:5" x14ac:dyDescent="0.25">
      <c r="A1074" t="s">
        <v>16</v>
      </c>
      <c r="B1074">
        <v>2020</v>
      </c>
      <c r="C1074" t="s">
        <v>161</v>
      </c>
      <c r="D1074" t="s">
        <v>246</v>
      </c>
      <c r="E1074">
        <v>0.36924899999999999</v>
      </c>
    </row>
    <row r="1075" spans="1:5" x14ac:dyDescent="0.25">
      <c r="A1075" t="s">
        <v>16</v>
      </c>
      <c r="B1075">
        <v>2020</v>
      </c>
      <c r="C1075" t="s">
        <v>161</v>
      </c>
      <c r="D1075" t="s">
        <v>247</v>
      </c>
      <c r="E1075">
        <v>1.4080000000000001E-2</v>
      </c>
    </row>
    <row r="1076" spans="1:5" x14ac:dyDescent="0.25">
      <c r="A1076" t="s">
        <v>16</v>
      </c>
      <c r="B1076">
        <v>2020</v>
      </c>
      <c r="C1076" t="s">
        <v>161</v>
      </c>
      <c r="D1076" t="s">
        <v>248</v>
      </c>
      <c r="E1076">
        <v>1.377E-3</v>
      </c>
    </row>
    <row r="1077" spans="1:5" x14ac:dyDescent="0.25">
      <c r="A1077" t="s">
        <v>16</v>
      </c>
      <c r="B1077">
        <v>2020</v>
      </c>
      <c r="C1077" t="s">
        <v>161</v>
      </c>
      <c r="D1077" t="s">
        <v>249</v>
      </c>
      <c r="E1077">
        <v>1.8799999999999999E-4</v>
      </c>
    </row>
    <row r="1078" spans="1:5" x14ac:dyDescent="0.25">
      <c r="A1078" t="s">
        <v>16</v>
      </c>
      <c r="B1078">
        <v>2020</v>
      </c>
      <c r="C1078" t="s">
        <v>161</v>
      </c>
      <c r="D1078" t="s">
        <v>250</v>
      </c>
      <c r="E1078">
        <v>2.7552E-2</v>
      </c>
    </row>
    <row r="1079" spans="1:5" x14ac:dyDescent="0.25">
      <c r="A1079" t="s">
        <v>16</v>
      </c>
      <c r="B1079">
        <v>2020</v>
      </c>
      <c r="C1079" t="s">
        <v>242</v>
      </c>
      <c r="D1079" t="s">
        <v>243</v>
      </c>
      <c r="E1079">
        <v>2.4816999999999999E-2</v>
      </c>
    </row>
    <row r="1080" spans="1:5" x14ac:dyDescent="0.25">
      <c r="A1080" t="s">
        <v>16</v>
      </c>
      <c r="B1080">
        <v>2020</v>
      </c>
      <c r="C1080" t="s">
        <v>242</v>
      </c>
      <c r="D1080" t="s">
        <v>244</v>
      </c>
      <c r="E1080">
        <v>6.9457000000000005E-2</v>
      </c>
    </row>
    <row r="1081" spans="1:5" x14ac:dyDescent="0.25">
      <c r="A1081" t="s">
        <v>16</v>
      </c>
      <c r="B1081">
        <v>2020</v>
      </c>
      <c r="C1081" t="s">
        <v>242</v>
      </c>
      <c r="D1081" t="s">
        <v>245</v>
      </c>
      <c r="E1081">
        <v>0.49135099999999998</v>
      </c>
    </row>
    <row r="1082" spans="1:5" x14ac:dyDescent="0.25">
      <c r="A1082" t="s">
        <v>16</v>
      </c>
      <c r="B1082">
        <v>2020</v>
      </c>
      <c r="C1082" t="s">
        <v>242</v>
      </c>
      <c r="D1082" t="s">
        <v>246</v>
      </c>
      <c r="E1082">
        <v>0.36721799999999999</v>
      </c>
    </row>
    <row r="1083" spans="1:5" x14ac:dyDescent="0.25">
      <c r="A1083" t="s">
        <v>16</v>
      </c>
      <c r="B1083">
        <v>2020</v>
      </c>
      <c r="C1083" t="s">
        <v>242</v>
      </c>
      <c r="D1083" t="s">
        <v>247</v>
      </c>
      <c r="E1083">
        <v>1.5649E-2</v>
      </c>
    </row>
    <row r="1084" spans="1:5" x14ac:dyDescent="0.25">
      <c r="A1084" t="s">
        <v>16</v>
      </c>
      <c r="B1084">
        <v>2020</v>
      </c>
      <c r="C1084" t="s">
        <v>242</v>
      </c>
      <c r="D1084" t="s">
        <v>248</v>
      </c>
      <c r="E1084">
        <v>1.3849999999999999E-3</v>
      </c>
    </row>
    <row r="1085" spans="1:5" x14ac:dyDescent="0.25">
      <c r="A1085" t="s">
        <v>16</v>
      </c>
      <c r="B1085">
        <v>2020</v>
      </c>
      <c r="C1085" t="s">
        <v>242</v>
      </c>
      <c r="D1085" t="s">
        <v>249</v>
      </c>
      <c r="E1085">
        <v>1.8599999999999999E-4</v>
      </c>
    </row>
    <row r="1086" spans="1:5" x14ac:dyDescent="0.25">
      <c r="A1086" t="s">
        <v>16</v>
      </c>
      <c r="B1086">
        <v>2020</v>
      </c>
      <c r="C1086" t="s">
        <v>242</v>
      </c>
      <c r="D1086" t="s">
        <v>250</v>
      </c>
      <c r="E1086">
        <v>2.9933000000000001E-2</v>
      </c>
    </row>
    <row r="1087" spans="1:5" x14ac:dyDescent="0.25">
      <c r="A1087" t="s">
        <v>16</v>
      </c>
      <c r="B1087">
        <v>2020</v>
      </c>
      <c r="C1087" t="s">
        <v>162</v>
      </c>
      <c r="D1087" t="s">
        <v>243</v>
      </c>
      <c r="E1087">
        <v>1.8259999999999998E-2</v>
      </c>
    </row>
    <row r="1088" spans="1:5" x14ac:dyDescent="0.25">
      <c r="A1088" t="s">
        <v>16</v>
      </c>
      <c r="B1088">
        <v>2020</v>
      </c>
      <c r="C1088" t="s">
        <v>162</v>
      </c>
      <c r="D1088" t="s">
        <v>244</v>
      </c>
      <c r="E1088">
        <v>1.6199000000000002E-2</v>
      </c>
    </row>
    <row r="1089" spans="1:5" x14ac:dyDescent="0.25">
      <c r="A1089" t="s">
        <v>16</v>
      </c>
      <c r="B1089">
        <v>2020</v>
      </c>
      <c r="C1089" t="s">
        <v>162</v>
      </c>
      <c r="D1089" t="s">
        <v>245</v>
      </c>
      <c r="E1089">
        <v>0.44059399999999999</v>
      </c>
    </row>
    <row r="1090" spans="1:5" x14ac:dyDescent="0.25">
      <c r="A1090" t="s">
        <v>16</v>
      </c>
      <c r="B1090">
        <v>2020</v>
      </c>
      <c r="C1090" t="s">
        <v>162</v>
      </c>
      <c r="D1090" t="s">
        <v>246</v>
      </c>
      <c r="E1090">
        <v>0.250585</v>
      </c>
    </row>
    <row r="1091" spans="1:5" x14ac:dyDescent="0.25">
      <c r="A1091" t="s">
        <v>16</v>
      </c>
      <c r="B1091">
        <v>2020</v>
      </c>
      <c r="C1091" t="s">
        <v>162</v>
      </c>
      <c r="D1091" t="s">
        <v>247</v>
      </c>
      <c r="E1091">
        <v>0.105779</v>
      </c>
    </row>
    <row r="1092" spans="1:5" x14ac:dyDescent="0.25">
      <c r="A1092" t="s">
        <v>16</v>
      </c>
      <c r="B1092">
        <v>2020</v>
      </c>
      <c r="C1092" t="s">
        <v>162</v>
      </c>
      <c r="D1092" t="s">
        <v>248</v>
      </c>
      <c r="E1092">
        <v>1.8749999999999999E-3</v>
      </c>
    </row>
    <row r="1093" spans="1:5" x14ac:dyDescent="0.25">
      <c r="A1093" t="s">
        <v>16</v>
      </c>
      <c r="B1093">
        <v>2020</v>
      </c>
      <c r="C1093" t="s">
        <v>162</v>
      </c>
      <c r="D1093" t="s">
        <v>249</v>
      </c>
      <c r="E1093">
        <v>4.1999999999999998E-5</v>
      </c>
    </row>
    <row r="1094" spans="1:5" x14ac:dyDescent="0.25">
      <c r="A1094" t="s">
        <v>16</v>
      </c>
      <c r="B1094">
        <v>2020</v>
      </c>
      <c r="C1094" t="s">
        <v>162</v>
      </c>
      <c r="D1094" t="s">
        <v>250</v>
      </c>
      <c r="E1094">
        <v>0.16666300000000001</v>
      </c>
    </row>
    <row r="1095" spans="1:5" x14ac:dyDescent="0.25">
      <c r="A1095" t="s">
        <v>16</v>
      </c>
      <c r="B1095">
        <v>2021</v>
      </c>
      <c r="C1095" t="s">
        <v>161</v>
      </c>
      <c r="D1095" t="s">
        <v>243</v>
      </c>
      <c r="E1095">
        <v>2.0483000000000001E-2</v>
      </c>
    </row>
    <row r="1096" spans="1:5" x14ac:dyDescent="0.25">
      <c r="A1096" t="s">
        <v>16</v>
      </c>
      <c r="B1096">
        <v>2021</v>
      </c>
      <c r="C1096" t="s">
        <v>161</v>
      </c>
      <c r="D1096" t="s">
        <v>244</v>
      </c>
      <c r="E1096">
        <v>6.3951999999999995E-2</v>
      </c>
    </row>
    <row r="1097" spans="1:5" x14ac:dyDescent="0.25">
      <c r="A1097" t="s">
        <v>16</v>
      </c>
      <c r="B1097">
        <v>2021</v>
      </c>
      <c r="C1097" t="s">
        <v>161</v>
      </c>
      <c r="D1097" t="s">
        <v>245</v>
      </c>
      <c r="E1097">
        <v>0.48596299999999998</v>
      </c>
    </row>
    <row r="1098" spans="1:5" x14ac:dyDescent="0.25">
      <c r="A1098" t="s">
        <v>16</v>
      </c>
      <c r="B1098">
        <v>2021</v>
      </c>
      <c r="C1098" t="s">
        <v>161</v>
      </c>
      <c r="D1098" t="s">
        <v>246</v>
      </c>
      <c r="E1098">
        <v>0.37059700000000001</v>
      </c>
    </row>
    <row r="1099" spans="1:5" x14ac:dyDescent="0.25">
      <c r="A1099" t="s">
        <v>16</v>
      </c>
      <c r="B1099">
        <v>2021</v>
      </c>
      <c r="C1099" t="s">
        <v>161</v>
      </c>
      <c r="D1099" t="s">
        <v>247</v>
      </c>
      <c r="E1099">
        <v>1.4988E-2</v>
      </c>
    </row>
    <row r="1100" spans="1:5" x14ac:dyDescent="0.25">
      <c r="A1100" t="s">
        <v>16</v>
      </c>
      <c r="B1100">
        <v>2021</v>
      </c>
      <c r="C1100" t="s">
        <v>161</v>
      </c>
      <c r="D1100" t="s">
        <v>248</v>
      </c>
      <c r="E1100">
        <v>1.2979999999999999E-3</v>
      </c>
    </row>
    <row r="1101" spans="1:5" x14ac:dyDescent="0.25">
      <c r="A1101" t="s">
        <v>16</v>
      </c>
      <c r="B1101">
        <v>2021</v>
      </c>
      <c r="C1101" t="s">
        <v>161</v>
      </c>
      <c r="D1101" t="s">
        <v>249</v>
      </c>
      <c r="E1101">
        <v>2.4399999999999999E-4</v>
      </c>
    </row>
    <row r="1102" spans="1:5" x14ac:dyDescent="0.25">
      <c r="A1102" t="s">
        <v>16</v>
      </c>
      <c r="B1102">
        <v>2021</v>
      </c>
      <c r="C1102" t="s">
        <v>161</v>
      </c>
      <c r="D1102" t="s">
        <v>250</v>
      </c>
      <c r="E1102">
        <v>4.2470000000000001E-2</v>
      </c>
    </row>
    <row r="1103" spans="1:5" x14ac:dyDescent="0.25">
      <c r="A1103" t="s">
        <v>16</v>
      </c>
      <c r="B1103">
        <v>2021</v>
      </c>
      <c r="C1103" t="s">
        <v>242</v>
      </c>
      <c r="D1103" t="s">
        <v>243</v>
      </c>
      <c r="E1103">
        <v>2.0428000000000002E-2</v>
      </c>
    </row>
    <row r="1104" spans="1:5" x14ac:dyDescent="0.25">
      <c r="A1104" t="s">
        <v>16</v>
      </c>
      <c r="B1104">
        <v>2021</v>
      </c>
      <c r="C1104" t="s">
        <v>242</v>
      </c>
      <c r="D1104" t="s">
        <v>244</v>
      </c>
      <c r="E1104">
        <v>6.3480999999999996E-2</v>
      </c>
    </row>
    <row r="1105" spans="1:5" x14ac:dyDescent="0.25">
      <c r="A1105" t="s">
        <v>16</v>
      </c>
      <c r="B1105">
        <v>2021</v>
      </c>
      <c r="C1105" t="s">
        <v>242</v>
      </c>
      <c r="D1105" t="s">
        <v>245</v>
      </c>
      <c r="E1105">
        <v>0.48523699999999997</v>
      </c>
    </row>
    <row r="1106" spans="1:5" x14ac:dyDescent="0.25">
      <c r="A1106" t="s">
        <v>16</v>
      </c>
      <c r="B1106">
        <v>2021</v>
      </c>
      <c r="C1106" t="s">
        <v>242</v>
      </c>
      <c r="D1106" t="s">
        <v>246</v>
      </c>
      <c r="E1106">
        <v>0.368309</v>
      </c>
    </row>
    <row r="1107" spans="1:5" x14ac:dyDescent="0.25">
      <c r="A1107" t="s">
        <v>16</v>
      </c>
      <c r="B1107">
        <v>2021</v>
      </c>
      <c r="C1107" t="s">
        <v>242</v>
      </c>
      <c r="D1107" t="s">
        <v>247</v>
      </c>
      <c r="E1107">
        <v>1.5807999999999999E-2</v>
      </c>
    </row>
    <row r="1108" spans="1:5" x14ac:dyDescent="0.25">
      <c r="A1108" t="s">
        <v>16</v>
      </c>
      <c r="B1108">
        <v>2021</v>
      </c>
      <c r="C1108" t="s">
        <v>242</v>
      </c>
      <c r="D1108" t="s">
        <v>248</v>
      </c>
      <c r="E1108">
        <v>1.2880000000000001E-3</v>
      </c>
    </row>
    <row r="1109" spans="1:5" x14ac:dyDescent="0.25">
      <c r="A1109" t="s">
        <v>16</v>
      </c>
      <c r="B1109">
        <v>2021</v>
      </c>
      <c r="C1109" t="s">
        <v>242</v>
      </c>
      <c r="D1109" t="s">
        <v>249</v>
      </c>
      <c r="E1109">
        <v>2.4000000000000001E-4</v>
      </c>
    </row>
    <row r="1110" spans="1:5" x14ac:dyDescent="0.25">
      <c r="A1110" t="s">
        <v>16</v>
      </c>
      <c r="B1110">
        <v>2021</v>
      </c>
      <c r="C1110" t="s">
        <v>242</v>
      </c>
      <c r="D1110" t="s">
        <v>250</v>
      </c>
      <c r="E1110">
        <v>4.5206000000000003E-2</v>
      </c>
    </row>
    <row r="1111" spans="1:5" x14ac:dyDescent="0.25">
      <c r="A1111" t="s">
        <v>16</v>
      </c>
      <c r="B1111">
        <v>2021</v>
      </c>
      <c r="C1111" t="s">
        <v>162</v>
      </c>
      <c r="D1111" t="s">
        <v>243</v>
      </c>
      <c r="E1111">
        <v>1.7193E-2</v>
      </c>
    </row>
    <row r="1112" spans="1:5" x14ac:dyDescent="0.25">
      <c r="A1112" t="s">
        <v>16</v>
      </c>
      <c r="B1112">
        <v>2021</v>
      </c>
      <c r="C1112" t="s">
        <v>162</v>
      </c>
      <c r="D1112" t="s">
        <v>244</v>
      </c>
      <c r="E1112">
        <v>3.5664000000000001E-2</v>
      </c>
    </row>
    <row r="1113" spans="1:5" x14ac:dyDescent="0.25">
      <c r="A1113" t="s">
        <v>16</v>
      </c>
      <c r="B1113">
        <v>2021</v>
      </c>
      <c r="C1113" t="s">
        <v>162</v>
      </c>
      <c r="D1113" t="s">
        <v>245</v>
      </c>
      <c r="E1113">
        <v>0.44234499999999999</v>
      </c>
    </row>
    <row r="1114" spans="1:5" x14ac:dyDescent="0.25">
      <c r="A1114" t="s">
        <v>16</v>
      </c>
      <c r="B1114">
        <v>2021</v>
      </c>
      <c r="C1114" t="s">
        <v>162</v>
      </c>
      <c r="D1114" t="s">
        <v>246</v>
      </c>
      <c r="E1114">
        <v>0.233207</v>
      </c>
    </row>
    <row r="1115" spans="1:5" x14ac:dyDescent="0.25">
      <c r="A1115" t="s">
        <v>16</v>
      </c>
      <c r="B1115">
        <v>2021</v>
      </c>
      <c r="C1115" t="s">
        <v>162</v>
      </c>
      <c r="D1115" t="s">
        <v>247</v>
      </c>
      <c r="E1115">
        <v>6.4201999999999995E-2</v>
      </c>
    </row>
    <row r="1116" spans="1:5" x14ac:dyDescent="0.25">
      <c r="A1116" t="s">
        <v>16</v>
      </c>
      <c r="B1116">
        <v>2021</v>
      </c>
      <c r="C1116" t="s">
        <v>162</v>
      </c>
      <c r="D1116" t="s">
        <v>248</v>
      </c>
      <c r="E1116">
        <v>6.8300000000000001E-4</v>
      </c>
    </row>
    <row r="1117" spans="1:5" x14ac:dyDescent="0.25">
      <c r="A1117" t="s">
        <v>16</v>
      </c>
      <c r="B1117">
        <v>2021</v>
      </c>
      <c r="C1117" t="s">
        <v>162</v>
      </c>
      <c r="D1117" t="s">
        <v>250</v>
      </c>
      <c r="E1117">
        <v>0.206702</v>
      </c>
    </row>
    <row r="1118" spans="1:5" x14ac:dyDescent="0.25">
      <c r="A1118" t="s">
        <v>16</v>
      </c>
      <c r="B1118">
        <v>2022</v>
      </c>
      <c r="C1118" t="s">
        <v>161</v>
      </c>
      <c r="D1118" t="s">
        <v>243</v>
      </c>
      <c r="E1118">
        <v>4.0888000000000001E-2</v>
      </c>
    </row>
    <row r="1119" spans="1:5" x14ac:dyDescent="0.25">
      <c r="A1119" t="s">
        <v>16</v>
      </c>
      <c r="B1119">
        <v>2022</v>
      </c>
      <c r="C1119" t="s">
        <v>161</v>
      </c>
      <c r="D1119" t="s">
        <v>244</v>
      </c>
      <c r="E1119">
        <v>8.1714999999999996E-2</v>
      </c>
    </row>
    <row r="1120" spans="1:5" x14ac:dyDescent="0.25">
      <c r="A1120" t="s">
        <v>16</v>
      </c>
      <c r="B1120">
        <v>2022</v>
      </c>
      <c r="C1120" t="s">
        <v>161</v>
      </c>
      <c r="D1120" t="s">
        <v>245</v>
      </c>
      <c r="E1120">
        <v>0.429259</v>
      </c>
    </row>
    <row r="1121" spans="1:5" x14ac:dyDescent="0.25">
      <c r="A1121" t="s">
        <v>16</v>
      </c>
      <c r="B1121">
        <v>2022</v>
      </c>
      <c r="C1121" t="s">
        <v>161</v>
      </c>
      <c r="D1121" t="s">
        <v>246</v>
      </c>
      <c r="E1121">
        <v>0.40307500000000002</v>
      </c>
    </row>
    <row r="1122" spans="1:5" x14ac:dyDescent="0.25">
      <c r="A1122" t="s">
        <v>16</v>
      </c>
      <c r="B1122">
        <v>2022</v>
      </c>
      <c r="C1122" t="s">
        <v>161</v>
      </c>
      <c r="D1122" t="s">
        <v>247</v>
      </c>
      <c r="E1122">
        <v>1.7007000000000001E-2</v>
      </c>
    </row>
    <row r="1123" spans="1:5" x14ac:dyDescent="0.25">
      <c r="A1123" t="s">
        <v>16</v>
      </c>
      <c r="B1123">
        <v>2022</v>
      </c>
      <c r="C1123" t="s">
        <v>161</v>
      </c>
      <c r="D1123" t="s">
        <v>248</v>
      </c>
      <c r="E1123">
        <v>2.3860000000000001E-3</v>
      </c>
    </row>
    <row r="1124" spans="1:5" x14ac:dyDescent="0.25">
      <c r="A1124" t="s">
        <v>16</v>
      </c>
      <c r="B1124">
        <v>2022</v>
      </c>
      <c r="C1124" t="s">
        <v>161</v>
      </c>
      <c r="D1124" t="s">
        <v>249</v>
      </c>
      <c r="E1124">
        <v>2.4199999999999998E-3</v>
      </c>
    </row>
    <row r="1125" spans="1:5" x14ac:dyDescent="0.25">
      <c r="A1125" t="s">
        <v>16</v>
      </c>
      <c r="B1125">
        <v>2022</v>
      </c>
      <c r="C1125" t="s">
        <v>161</v>
      </c>
      <c r="D1125" t="s">
        <v>250</v>
      </c>
      <c r="E1125">
        <v>2.3244999999999998E-2</v>
      </c>
    </row>
    <row r="1126" spans="1:5" x14ac:dyDescent="0.25">
      <c r="A1126" t="s">
        <v>16</v>
      </c>
      <c r="B1126">
        <v>2022</v>
      </c>
      <c r="C1126" t="s">
        <v>242</v>
      </c>
      <c r="D1126" t="s">
        <v>243</v>
      </c>
      <c r="E1126">
        <v>4.0707E-2</v>
      </c>
    </row>
    <row r="1127" spans="1:5" x14ac:dyDescent="0.25">
      <c r="A1127" t="s">
        <v>16</v>
      </c>
      <c r="B1127">
        <v>2022</v>
      </c>
      <c r="C1127" t="s">
        <v>242</v>
      </c>
      <c r="D1127" t="s">
        <v>244</v>
      </c>
      <c r="E1127">
        <v>8.0799999999999997E-2</v>
      </c>
    </row>
    <row r="1128" spans="1:5" x14ac:dyDescent="0.25">
      <c r="A1128" t="s">
        <v>16</v>
      </c>
      <c r="B1128">
        <v>2022</v>
      </c>
      <c r="C1128" t="s">
        <v>242</v>
      </c>
      <c r="D1128" t="s">
        <v>245</v>
      </c>
      <c r="E1128">
        <v>0.43310199999999999</v>
      </c>
    </row>
    <row r="1129" spans="1:5" x14ac:dyDescent="0.25">
      <c r="A1129" t="s">
        <v>16</v>
      </c>
      <c r="B1129">
        <v>2022</v>
      </c>
      <c r="C1129" t="s">
        <v>242</v>
      </c>
      <c r="D1129" t="s">
        <v>246</v>
      </c>
      <c r="E1129">
        <v>0.39835199999999998</v>
      </c>
    </row>
    <row r="1130" spans="1:5" x14ac:dyDescent="0.25">
      <c r="A1130" t="s">
        <v>16</v>
      </c>
      <c r="B1130">
        <v>2022</v>
      </c>
      <c r="C1130" t="s">
        <v>242</v>
      </c>
      <c r="D1130" t="s">
        <v>247</v>
      </c>
      <c r="E1130">
        <v>1.9025E-2</v>
      </c>
    </row>
    <row r="1131" spans="1:5" x14ac:dyDescent="0.25">
      <c r="A1131" t="s">
        <v>16</v>
      </c>
      <c r="B1131">
        <v>2022</v>
      </c>
      <c r="C1131" t="s">
        <v>242</v>
      </c>
      <c r="D1131" t="s">
        <v>248</v>
      </c>
      <c r="E1131">
        <v>2.5170000000000001E-3</v>
      </c>
    </row>
    <row r="1132" spans="1:5" x14ac:dyDescent="0.25">
      <c r="A1132" t="s">
        <v>16</v>
      </c>
      <c r="B1132">
        <v>2022</v>
      </c>
      <c r="C1132" t="s">
        <v>242</v>
      </c>
      <c r="D1132" t="s">
        <v>249</v>
      </c>
      <c r="E1132">
        <v>2.349E-3</v>
      </c>
    </row>
    <row r="1133" spans="1:5" x14ac:dyDescent="0.25">
      <c r="A1133" t="s">
        <v>16</v>
      </c>
      <c r="B1133">
        <v>2022</v>
      </c>
      <c r="C1133" t="s">
        <v>242</v>
      </c>
      <c r="D1133" t="s">
        <v>250</v>
      </c>
      <c r="E1133">
        <v>2.3144000000000001E-2</v>
      </c>
    </row>
    <row r="1134" spans="1:5" x14ac:dyDescent="0.25">
      <c r="A1134" t="s">
        <v>16</v>
      </c>
      <c r="B1134">
        <v>2022</v>
      </c>
      <c r="C1134" t="s">
        <v>162</v>
      </c>
      <c r="D1134" t="s">
        <v>243</v>
      </c>
      <c r="E1134">
        <v>3.4672000000000001E-2</v>
      </c>
    </row>
    <row r="1135" spans="1:5" x14ac:dyDescent="0.25">
      <c r="A1135" t="s">
        <v>16</v>
      </c>
      <c r="B1135">
        <v>2022</v>
      </c>
      <c r="C1135" t="s">
        <v>162</v>
      </c>
      <c r="D1135" t="s">
        <v>244</v>
      </c>
      <c r="E1135">
        <v>5.0349999999999999E-2</v>
      </c>
    </row>
    <row r="1136" spans="1:5" x14ac:dyDescent="0.25">
      <c r="A1136" t="s">
        <v>16</v>
      </c>
      <c r="B1136">
        <v>2022</v>
      </c>
      <c r="C1136" t="s">
        <v>162</v>
      </c>
      <c r="D1136" t="s">
        <v>245</v>
      </c>
      <c r="E1136">
        <v>0.560921</v>
      </c>
    </row>
    <row r="1137" spans="1:5" x14ac:dyDescent="0.25">
      <c r="A1137" t="s">
        <v>16</v>
      </c>
      <c r="B1137">
        <v>2022</v>
      </c>
      <c r="C1137" t="s">
        <v>162</v>
      </c>
      <c r="D1137" t="s">
        <v>246</v>
      </c>
      <c r="E1137">
        <v>0.241253</v>
      </c>
    </row>
    <row r="1138" spans="1:5" x14ac:dyDescent="0.25">
      <c r="A1138" t="s">
        <v>16</v>
      </c>
      <c r="B1138">
        <v>2022</v>
      </c>
      <c r="C1138" t="s">
        <v>162</v>
      </c>
      <c r="D1138" t="s">
        <v>247</v>
      </c>
      <c r="E1138">
        <v>8.6128999999999997E-2</v>
      </c>
    </row>
    <row r="1139" spans="1:5" x14ac:dyDescent="0.25">
      <c r="A1139" t="s">
        <v>16</v>
      </c>
      <c r="B1139">
        <v>2022</v>
      </c>
      <c r="C1139" t="s">
        <v>162</v>
      </c>
      <c r="D1139" t="s">
        <v>248</v>
      </c>
      <c r="E1139">
        <v>6.8710000000000004E-3</v>
      </c>
    </row>
    <row r="1140" spans="1:5" x14ac:dyDescent="0.25">
      <c r="A1140" t="s">
        <v>16</v>
      </c>
      <c r="B1140">
        <v>2022</v>
      </c>
      <c r="C1140" t="s">
        <v>162</v>
      </c>
      <c r="D1140" t="s">
        <v>250</v>
      </c>
      <c r="E1140">
        <v>1.9800000000000002E-2</v>
      </c>
    </row>
    <row r="1141" spans="1:5" x14ac:dyDescent="0.25">
      <c r="A1141" t="s">
        <v>16</v>
      </c>
      <c r="B1141">
        <v>2023</v>
      </c>
      <c r="C1141" t="s">
        <v>161</v>
      </c>
      <c r="D1141" t="s">
        <v>243</v>
      </c>
      <c r="E1141">
        <v>4.6774000000000003E-2</v>
      </c>
    </row>
    <row r="1142" spans="1:5" x14ac:dyDescent="0.25">
      <c r="A1142" t="s">
        <v>16</v>
      </c>
      <c r="B1142">
        <v>2023</v>
      </c>
      <c r="C1142" t="s">
        <v>161</v>
      </c>
      <c r="D1142" t="s">
        <v>244</v>
      </c>
      <c r="E1142">
        <v>9.7256999999999996E-2</v>
      </c>
    </row>
    <row r="1143" spans="1:5" x14ac:dyDescent="0.25">
      <c r="A1143" t="s">
        <v>16</v>
      </c>
      <c r="B1143">
        <v>2023</v>
      </c>
      <c r="C1143" t="s">
        <v>161</v>
      </c>
      <c r="D1143" t="s">
        <v>245</v>
      </c>
      <c r="E1143">
        <v>0.43095899999999998</v>
      </c>
    </row>
    <row r="1144" spans="1:5" x14ac:dyDescent="0.25">
      <c r="A1144" t="s">
        <v>16</v>
      </c>
      <c r="B1144">
        <v>2023</v>
      </c>
      <c r="C1144" t="s">
        <v>161</v>
      </c>
      <c r="D1144" t="s">
        <v>246</v>
      </c>
      <c r="E1144">
        <v>0.367618</v>
      </c>
    </row>
    <row r="1145" spans="1:5" x14ac:dyDescent="0.25">
      <c r="A1145" t="s">
        <v>16</v>
      </c>
      <c r="B1145">
        <v>2023</v>
      </c>
      <c r="C1145" t="s">
        <v>161</v>
      </c>
      <c r="D1145" t="s">
        <v>247</v>
      </c>
      <c r="E1145">
        <v>1.5469E-2</v>
      </c>
    </row>
    <row r="1146" spans="1:5" x14ac:dyDescent="0.25">
      <c r="A1146" t="s">
        <v>16</v>
      </c>
      <c r="B1146">
        <v>2023</v>
      </c>
      <c r="C1146" t="s">
        <v>161</v>
      </c>
      <c r="D1146" t="s">
        <v>248</v>
      </c>
      <c r="E1146">
        <v>1.7960000000000001E-3</v>
      </c>
    </row>
    <row r="1147" spans="1:5" x14ac:dyDescent="0.25">
      <c r="A1147" t="s">
        <v>16</v>
      </c>
      <c r="B1147">
        <v>2023</v>
      </c>
      <c r="C1147" t="s">
        <v>161</v>
      </c>
      <c r="D1147" t="s">
        <v>249</v>
      </c>
      <c r="E1147">
        <v>2.7699999999999999E-3</v>
      </c>
    </row>
    <row r="1148" spans="1:5" x14ac:dyDescent="0.25">
      <c r="A1148" t="s">
        <v>16</v>
      </c>
      <c r="B1148">
        <v>2023</v>
      </c>
      <c r="C1148" t="s">
        <v>161</v>
      </c>
      <c r="D1148" t="s">
        <v>250</v>
      </c>
      <c r="E1148">
        <v>3.7352999999999997E-2</v>
      </c>
    </row>
    <row r="1149" spans="1:5" x14ac:dyDescent="0.25">
      <c r="A1149" t="s">
        <v>16</v>
      </c>
      <c r="B1149">
        <v>2023</v>
      </c>
      <c r="C1149" t="s">
        <v>242</v>
      </c>
      <c r="D1149" t="s">
        <v>243</v>
      </c>
      <c r="E1149">
        <v>4.6133E-2</v>
      </c>
    </row>
    <row r="1150" spans="1:5" x14ac:dyDescent="0.25">
      <c r="A1150" t="s">
        <v>16</v>
      </c>
      <c r="B1150">
        <v>2023</v>
      </c>
      <c r="C1150" t="s">
        <v>242</v>
      </c>
      <c r="D1150" t="s">
        <v>244</v>
      </c>
      <c r="E1150">
        <v>9.6090999999999996E-2</v>
      </c>
    </row>
    <row r="1151" spans="1:5" x14ac:dyDescent="0.25">
      <c r="A1151" t="s">
        <v>16</v>
      </c>
      <c r="B1151">
        <v>2023</v>
      </c>
      <c r="C1151" t="s">
        <v>242</v>
      </c>
      <c r="D1151" t="s">
        <v>245</v>
      </c>
      <c r="E1151">
        <v>0.43679000000000001</v>
      </c>
    </row>
    <row r="1152" spans="1:5" x14ac:dyDescent="0.25">
      <c r="A1152" t="s">
        <v>16</v>
      </c>
      <c r="B1152">
        <v>2023</v>
      </c>
      <c r="C1152" t="s">
        <v>242</v>
      </c>
      <c r="D1152" t="s">
        <v>246</v>
      </c>
      <c r="E1152">
        <v>0.36134100000000002</v>
      </c>
    </row>
    <row r="1153" spans="1:5" x14ac:dyDescent="0.25">
      <c r="A1153" t="s">
        <v>16</v>
      </c>
      <c r="B1153">
        <v>2023</v>
      </c>
      <c r="C1153" t="s">
        <v>242</v>
      </c>
      <c r="D1153" t="s">
        <v>247</v>
      </c>
      <c r="E1153">
        <v>1.7410999999999999E-2</v>
      </c>
    </row>
    <row r="1154" spans="1:5" x14ac:dyDescent="0.25">
      <c r="A1154" t="s">
        <v>16</v>
      </c>
      <c r="B1154">
        <v>2023</v>
      </c>
      <c r="C1154" t="s">
        <v>242</v>
      </c>
      <c r="D1154" t="s">
        <v>248</v>
      </c>
      <c r="E1154">
        <v>2.2920000000000002E-3</v>
      </c>
    </row>
    <row r="1155" spans="1:5" x14ac:dyDescent="0.25">
      <c r="A1155" t="s">
        <v>16</v>
      </c>
      <c r="B1155">
        <v>2023</v>
      </c>
      <c r="C1155" t="s">
        <v>242</v>
      </c>
      <c r="D1155" t="s">
        <v>249</v>
      </c>
      <c r="E1155">
        <v>2.676E-3</v>
      </c>
    </row>
    <row r="1156" spans="1:5" x14ac:dyDescent="0.25">
      <c r="A1156" t="s">
        <v>16</v>
      </c>
      <c r="B1156">
        <v>2023</v>
      </c>
      <c r="C1156" t="s">
        <v>242</v>
      </c>
      <c r="D1156" t="s">
        <v>250</v>
      </c>
      <c r="E1156">
        <v>3.7261000000000002E-2</v>
      </c>
    </row>
    <row r="1157" spans="1:5" x14ac:dyDescent="0.25">
      <c r="A1157" t="s">
        <v>16</v>
      </c>
      <c r="B1157">
        <v>2023</v>
      </c>
      <c r="C1157" t="s">
        <v>162</v>
      </c>
      <c r="D1157" t="s">
        <v>243</v>
      </c>
      <c r="E1157">
        <v>2.7768000000000001E-2</v>
      </c>
    </row>
    <row r="1158" spans="1:5" x14ac:dyDescent="0.25">
      <c r="A1158" t="s">
        <v>16</v>
      </c>
      <c r="B1158">
        <v>2023</v>
      </c>
      <c r="C1158" t="s">
        <v>162</v>
      </c>
      <c r="D1158" t="s">
        <v>244</v>
      </c>
      <c r="E1158">
        <v>6.2691999999999998E-2</v>
      </c>
    </row>
    <row r="1159" spans="1:5" x14ac:dyDescent="0.25">
      <c r="A1159" t="s">
        <v>16</v>
      </c>
      <c r="B1159">
        <v>2023</v>
      </c>
      <c r="C1159" t="s">
        <v>162</v>
      </c>
      <c r="D1159" t="s">
        <v>245</v>
      </c>
      <c r="E1159">
        <v>0.60388299999999995</v>
      </c>
    </row>
    <row r="1160" spans="1:5" x14ac:dyDescent="0.25">
      <c r="A1160" t="s">
        <v>16</v>
      </c>
      <c r="B1160">
        <v>2023</v>
      </c>
      <c r="C1160" t="s">
        <v>162</v>
      </c>
      <c r="D1160" t="s">
        <v>246</v>
      </c>
      <c r="E1160">
        <v>0.181454</v>
      </c>
    </row>
    <row r="1161" spans="1:5" x14ac:dyDescent="0.25">
      <c r="A1161" t="s">
        <v>16</v>
      </c>
      <c r="B1161">
        <v>2023</v>
      </c>
      <c r="C1161" t="s">
        <v>162</v>
      </c>
      <c r="D1161" t="s">
        <v>247</v>
      </c>
      <c r="E1161">
        <v>7.3072999999999999E-2</v>
      </c>
    </row>
    <row r="1162" spans="1:5" x14ac:dyDescent="0.25">
      <c r="A1162" t="s">
        <v>16</v>
      </c>
      <c r="B1162">
        <v>2023</v>
      </c>
      <c r="C1162" t="s">
        <v>162</v>
      </c>
      <c r="D1162" t="s">
        <v>248</v>
      </c>
      <c r="E1162">
        <v>1.6507000000000001E-2</v>
      </c>
    </row>
    <row r="1163" spans="1:5" x14ac:dyDescent="0.25">
      <c r="A1163" t="s">
        <v>16</v>
      </c>
      <c r="B1163">
        <v>2023</v>
      </c>
      <c r="C1163" t="s">
        <v>162</v>
      </c>
      <c r="D1163" t="s">
        <v>250</v>
      </c>
      <c r="E1163">
        <v>3.4619999999999998E-2</v>
      </c>
    </row>
    <row r="1164" spans="1:5" x14ac:dyDescent="0.25">
      <c r="A1164" t="s">
        <v>17</v>
      </c>
      <c r="B1164">
        <v>2019</v>
      </c>
      <c r="C1164" t="s">
        <v>161</v>
      </c>
      <c r="D1164" t="s">
        <v>243</v>
      </c>
      <c r="E1164">
        <v>0.15351500000000001</v>
      </c>
    </row>
    <row r="1165" spans="1:5" x14ac:dyDescent="0.25">
      <c r="A1165" t="s">
        <v>17</v>
      </c>
      <c r="B1165">
        <v>2019</v>
      </c>
      <c r="C1165" t="s">
        <v>161</v>
      </c>
      <c r="D1165" t="s">
        <v>244</v>
      </c>
      <c r="E1165">
        <v>0.16933500000000001</v>
      </c>
    </row>
    <row r="1166" spans="1:5" x14ac:dyDescent="0.25">
      <c r="A1166" t="s">
        <v>17</v>
      </c>
      <c r="B1166">
        <v>2019</v>
      </c>
      <c r="C1166" t="s">
        <v>161</v>
      </c>
      <c r="D1166" t="s">
        <v>245</v>
      </c>
      <c r="E1166">
        <v>0.199937</v>
      </c>
    </row>
    <row r="1167" spans="1:5" x14ac:dyDescent="0.25">
      <c r="A1167" t="s">
        <v>17</v>
      </c>
      <c r="B1167">
        <v>2019</v>
      </c>
      <c r="C1167" t="s">
        <v>161</v>
      </c>
      <c r="D1167" t="s">
        <v>246</v>
      </c>
      <c r="E1167">
        <v>0.28705599999999998</v>
      </c>
    </row>
    <row r="1168" spans="1:5" x14ac:dyDescent="0.25">
      <c r="A1168" t="s">
        <v>17</v>
      </c>
      <c r="B1168">
        <v>2019</v>
      </c>
      <c r="C1168" t="s">
        <v>161</v>
      </c>
      <c r="D1168" t="s">
        <v>247</v>
      </c>
      <c r="E1168">
        <v>4.4044E-2</v>
      </c>
    </row>
    <row r="1169" spans="1:5" x14ac:dyDescent="0.25">
      <c r="A1169" t="s">
        <v>17</v>
      </c>
      <c r="B1169">
        <v>2019</v>
      </c>
      <c r="C1169" t="s">
        <v>161</v>
      </c>
      <c r="D1169" t="s">
        <v>248</v>
      </c>
      <c r="E1169">
        <v>4.1026E-2</v>
      </c>
    </row>
    <row r="1170" spans="1:5" x14ac:dyDescent="0.25">
      <c r="A1170" t="s">
        <v>17</v>
      </c>
      <c r="B1170">
        <v>2019</v>
      </c>
      <c r="C1170" t="s">
        <v>161</v>
      </c>
      <c r="D1170" t="s">
        <v>249</v>
      </c>
      <c r="E1170">
        <v>1.954E-3</v>
      </c>
    </row>
    <row r="1171" spans="1:5" x14ac:dyDescent="0.25">
      <c r="A1171" t="s">
        <v>17</v>
      </c>
      <c r="B1171">
        <v>2019</v>
      </c>
      <c r="C1171" t="s">
        <v>161</v>
      </c>
      <c r="D1171" t="s">
        <v>250</v>
      </c>
      <c r="E1171">
        <v>0.10313</v>
      </c>
    </row>
    <row r="1172" spans="1:5" x14ac:dyDescent="0.25">
      <c r="A1172" t="s">
        <v>17</v>
      </c>
      <c r="B1172">
        <v>2019</v>
      </c>
      <c r="C1172" t="s">
        <v>242</v>
      </c>
      <c r="D1172" t="s">
        <v>243</v>
      </c>
      <c r="E1172">
        <v>0.140878</v>
      </c>
    </row>
    <row r="1173" spans="1:5" x14ac:dyDescent="0.25">
      <c r="A1173" t="s">
        <v>17</v>
      </c>
      <c r="B1173">
        <v>2019</v>
      </c>
      <c r="C1173" t="s">
        <v>242</v>
      </c>
      <c r="D1173" t="s">
        <v>244</v>
      </c>
      <c r="E1173">
        <v>0.15706800000000001</v>
      </c>
    </row>
    <row r="1174" spans="1:5" x14ac:dyDescent="0.25">
      <c r="A1174" t="s">
        <v>17</v>
      </c>
      <c r="B1174">
        <v>2019</v>
      </c>
      <c r="C1174" t="s">
        <v>242</v>
      </c>
      <c r="D1174" t="s">
        <v>245</v>
      </c>
      <c r="E1174">
        <v>0.18937999999999999</v>
      </c>
    </row>
    <row r="1175" spans="1:5" x14ac:dyDescent="0.25">
      <c r="A1175" t="s">
        <v>17</v>
      </c>
      <c r="B1175">
        <v>2019</v>
      </c>
      <c r="C1175" t="s">
        <v>242</v>
      </c>
      <c r="D1175" t="s">
        <v>246</v>
      </c>
      <c r="E1175">
        <v>0.27183400000000002</v>
      </c>
    </row>
    <row r="1176" spans="1:5" x14ac:dyDescent="0.25">
      <c r="A1176" t="s">
        <v>17</v>
      </c>
      <c r="B1176">
        <v>2019</v>
      </c>
      <c r="C1176" t="s">
        <v>242</v>
      </c>
      <c r="D1176" t="s">
        <v>247</v>
      </c>
      <c r="E1176">
        <v>4.1175000000000003E-2</v>
      </c>
    </row>
    <row r="1177" spans="1:5" x14ac:dyDescent="0.25">
      <c r="A1177" t="s">
        <v>17</v>
      </c>
      <c r="B1177">
        <v>2019</v>
      </c>
      <c r="C1177" t="s">
        <v>242</v>
      </c>
      <c r="D1177" t="s">
        <v>248</v>
      </c>
      <c r="E1177">
        <v>4.5533999999999998E-2</v>
      </c>
    </row>
    <row r="1178" spans="1:5" x14ac:dyDescent="0.25">
      <c r="A1178" t="s">
        <v>17</v>
      </c>
      <c r="B1178">
        <v>2019</v>
      </c>
      <c r="C1178" t="s">
        <v>242</v>
      </c>
      <c r="D1178" t="s">
        <v>249</v>
      </c>
      <c r="E1178">
        <v>2.111E-3</v>
      </c>
    </row>
    <row r="1179" spans="1:5" x14ac:dyDescent="0.25">
      <c r="A1179" t="s">
        <v>17</v>
      </c>
      <c r="B1179">
        <v>2019</v>
      </c>
      <c r="C1179" t="s">
        <v>242</v>
      </c>
      <c r="D1179" t="s">
        <v>250</v>
      </c>
      <c r="E1179">
        <v>0.15201700000000001</v>
      </c>
    </row>
    <row r="1180" spans="1:5" x14ac:dyDescent="0.25">
      <c r="A1180" t="s">
        <v>17</v>
      </c>
      <c r="B1180">
        <v>2019</v>
      </c>
      <c r="C1180" t="s">
        <v>162</v>
      </c>
      <c r="D1180" t="s">
        <v>244</v>
      </c>
      <c r="E1180">
        <v>2.0301E-2</v>
      </c>
    </row>
    <row r="1181" spans="1:5" x14ac:dyDescent="0.25">
      <c r="A1181" t="s">
        <v>17</v>
      </c>
      <c r="B1181">
        <v>2019</v>
      </c>
      <c r="C1181" t="s">
        <v>162</v>
      </c>
      <c r="D1181" t="s">
        <v>245</v>
      </c>
      <c r="E1181">
        <v>7.1689000000000003E-2</v>
      </c>
    </row>
    <row r="1182" spans="1:5" x14ac:dyDescent="0.25">
      <c r="A1182" t="s">
        <v>17</v>
      </c>
      <c r="B1182">
        <v>2019</v>
      </c>
      <c r="C1182" t="s">
        <v>162</v>
      </c>
      <c r="D1182" t="s">
        <v>246</v>
      </c>
      <c r="E1182">
        <v>0.102132</v>
      </c>
    </row>
    <row r="1183" spans="1:5" x14ac:dyDescent="0.25">
      <c r="A1183" t="s">
        <v>17</v>
      </c>
      <c r="B1183">
        <v>2019</v>
      </c>
      <c r="C1183" t="s">
        <v>162</v>
      </c>
      <c r="D1183" t="s">
        <v>247</v>
      </c>
      <c r="E1183">
        <v>9.1859999999999997E-3</v>
      </c>
    </row>
    <row r="1184" spans="1:5" x14ac:dyDescent="0.25">
      <c r="A1184" t="s">
        <v>17</v>
      </c>
      <c r="B1184">
        <v>2019</v>
      </c>
      <c r="C1184" t="s">
        <v>162</v>
      </c>
      <c r="D1184" t="s">
        <v>248</v>
      </c>
      <c r="E1184">
        <v>9.5791000000000001E-2</v>
      </c>
    </row>
    <row r="1185" spans="1:5" x14ac:dyDescent="0.25">
      <c r="A1185" t="s">
        <v>17</v>
      </c>
      <c r="B1185">
        <v>2019</v>
      </c>
      <c r="C1185" t="s">
        <v>162</v>
      </c>
      <c r="D1185" t="s">
        <v>249</v>
      </c>
      <c r="E1185">
        <v>3.8579999999999999E-3</v>
      </c>
    </row>
    <row r="1186" spans="1:5" x14ac:dyDescent="0.25">
      <c r="A1186" t="s">
        <v>17</v>
      </c>
      <c r="B1186">
        <v>2019</v>
      </c>
      <c r="C1186" t="s">
        <v>162</v>
      </c>
      <c r="D1186" t="s">
        <v>250</v>
      </c>
      <c r="E1186">
        <v>0.69703899999999996</v>
      </c>
    </row>
    <row r="1187" spans="1:5" x14ac:dyDescent="0.25">
      <c r="A1187" t="s">
        <v>17</v>
      </c>
      <c r="B1187">
        <v>2020</v>
      </c>
      <c r="C1187" t="s">
        <v>161</v>
      </c>
      <c r="D1187" t="s">
        <v>243</v>
      </c>
      <c r="E1187">
        <v>0.16667599999999999</v>
      </c>
    </row>
    <row r="1188" spans="1:5" x14ac:dyDescent="0.25">
      <c r="A1188" t="s">
        <v>17</v>
      </c>
      <c r="B1188">
        <v>2020</v>
      </c>
      <c r="C1188" t="s">
        <v>161</v>
      </c>
      <c r="D1188" t="s">
        <v>244</v>
      </c>
      <c r="E1188">
        <v>0.13871800000000001</v>
      </c>
    </row>
    <row r="1189" spans="1:5" x14ac:dyDescent="0.25">
      <c r="A1189" t="s">
        <v>17</v>
      </c>
      <c r="B1189">
        <v>2020</v>
      </c>
      <c r="C1189" t="s">
        <v>161</v>
      </c>
      <c r="D1189" t="s">
        <v>245</v>
      </c>
      <c r="E1189">
        <v>0.170768</v>
      </c>
    </row>
    <row r="1190" spans="1:5" x14ac:dyDescent="0.25">
      <c r="A1190" t="s">
        <v>17</v>
      </c>
      <c r="B1190">
        <v>2020</v>
      </c>
      <c r="C1190" t="s">
        <v>161</v>
      </c>
      <c r="D1190" t="s">
        <v>246</v>
      </c>
      <c r="E1190">
        <v>0.33207799999999998</v>
      </c>
    </row>
    <row r="1191" spans="1:5" x14ac:dyDescent="0.25">
      <c r="A1191" t="s">
        <v>17</v>
      </c>
      <c r="B1191">
        <v>2020</v>
      </c>
      <c r="C1191" t="s">
        <v>161</v>
      </c>
      <c r="D1191" t="s">
        <v>247</v>
      </c>
      <c r="E1191">
        <v>4.4679999999999997E-2</v>
      </c>
    </row>
    <row r="1192" spans="1:5" x14ac:dyDescent="0.25">
      <c r="A1192" t="s">
        <v>17</v>
      </c>
      <c r="B1192">
        <v>2020</v>
      </c>
      <c r="C1192" t="s">
        <v>161</v>
      </c>
      <c r="D1192" t="s">
        <v>248</v>
      </c>
      <c r="E1192">
        <v>4.7847000000000001E-2</v>
      </c>
    </row>
    <row r="1193" spans="1:5" x14ac:dyDescent="0.25">
      <c r="A1193" t="s">
        <v>17</v>
      </c>
      <c r="B1193">
        <v>2020</v>
      </c>
      <c r="C1193" t="s">
        <v>161</v>
      </c>
      <c r="D1193" t="s">
        <v>249</v>
      </c>
      <c r="E1193">
        <v>4.8780000000000004E-3</v>
      </c>
    </row>
    <row r="1194" spans="1:5" x14ac:dyDescent="0.25">
      <c r="A1194" t="s">
        <v>17</v>
      </c>
      <c r="B1194">
        <v>2020</v>
      </c>
      <c r="C1194" t="s">
        <v>161</v>
      </c>
      <c r="D1194" t="s">
        <v>250</v>
      </c>
      <c r="E1194">
        <v>9.4351000000000004E-2</v>
      </c>
    </row>
    <row r="1195" spans="1:5" x14ac:dyDescent="0.25">
      <c r="A1195" t="s">
        <v>17</v>
      </c>
      <c r="B1195">
        <v>2020</v>
      </c>
      <c r="C1195" t="s">
        <v>242</v>
      </c>
      <c r="D1195" t="s">
        <v>243</v>
      </c>
      <c r="E1195">
        <v>0.15326500000000001</v>
      </c>
    </row>
    <row r="1196" spans="1:5" x14ac:dyDescent="0.25">
      <c r="A1196" t="s">
        <v>17</v>
      </c>
      <c r="B1196">
        <v>2020</v>
      </c>
      <c r="C1196" t="s">
        <v>242</v>
      </c>
      <c r="D1196" t="s">
        <v>244</v>
      </c>
      <c r="E1196">
        <v>0.12926399999999999</v>
      </c>
    </row>
    <row r="1197" spans="1:5" x14ac:dyDescent="0.25">
      <c r="A1197" t="s">
        <v>17</v>
      </c>
      <c r="B1197">
        <v>2020</v>
      </c>
      <c r="C1197" t="s">
        <v>242</v>
      </c>
      <c r="D1197" t="s">
        <v>245</v>
      </c>
      <c r="E1197">
        <v>0.16219900000000001</v>
      </c>
    </row>
    <row r="1198" spans="1:5" x14ac:dyDescent="0.25">
      <c r="A1198" t="s">
        <v>17</v>
      </c>
      <c r="B1198">
        <v>2020</v>
      </c>
      <c r="C1198" t="s">
        <v>242</v>
      </c>
      <c r="D1198" t="s">
        <v>246</v>
      </c>
      <c r="E1198">
        <v>0.31319399999999997</v>
      </c>
    </row>
    <row r="1199" spans="1:5" x14ac:dyDescent="0.25">
      <c r="A1199" t="s">
        <v>17</v>
      </c>
      <c r="B1199">
        <v>2020</v>
      </c>
      <c r="C1199" t="s">
        <v>242</v>
      </c>
      <c r="D1199" t="s">
        <v>247</v>
      </c>
      <c r="E1199">
        <v>4.3428000000000001E-2</v>
      </c>
    </row>
    <row r="1200" spans="1:5" x14ac:dyDescent="0.25">
      <c r="A1200" t="s">
        <v>17</v>
      </c>
      <c r="B1200">
        <v>2020</v>
      </c>
      <c r="C1200" t="s">
        <v>242</v>
      </c>
      <c r="D1200" t="s">
        <v>248</v>
      </c>
      <c r="E1200">
        <v>5.5074999999999999E-2</v>
      </c>
    </row>
    <row r="1201" spans="1:5" x14ac:dyDescent="0.25">
      <c r="A1201" t="s">
        <v>17</v>
      </c>
      <c r="B1201">
        <v>2020</v>
      </c>
      <c r="C1201" t="s">
        <v>242</v>
      </c>
      <c r="D1201" t="s">
        <v>249</v>
      </c>
      <c r="E1201">
        <v>7.306E-3</v>
      </c>
    </row>
    <row r="1202" spans="1:5" x14ac:dyDescent="0.25">
      <c r="A1202" t="s">
        <v>17</v>
      </c>
      <c r="B1202">
        <v>2020</v>
      </c>
      <c r="C1202" t="s">
        <v>242</v>
      </c>
      <c r="D1202" t="s">
        <v>250</v>
      </c>
      <c r="E1202">
        <v>0.136266</v>
      </c>
    </row>
    <row r="1203" spans="1:5" x14ac:dyDescent="0.25">
      <c r="A1203" t="s">
        <v>17</v>
      </c>
      <c r="B1203">
        <v>2020</v>
      </c>
      <c r="C1203" t="s">
        <v>162</v>
      </c>
      <c r="D1203" t="s">
        <v>244</v>
      </c>
      <c r="E1203">
        <v>2.1225999999999998E-2</v>
      </c>
    </row>
    <row r="1204" spans="1:5" x14ac:dyDescent="0.25">
      <c r="A1204" t="s">
        <v>17</v>
      </c>
      <c r="B1204">
        <v>2020</v>
      </c>
      <c r="C1204" t="s">
        <v>162</v>
      </c>
      <c r="D1204" t="s">
        <v>245</v>
      </c>
      <c r="E1204">
        <v>6.4270999999999995E-2</v>
      </c>
    </row>
    <row r="1205" spans="1:5" x14ac:dyDescent="0.25">
      <c r="A1205" t="s">
        <v>17</v>
      </c>
      <c r="B1205">
        <v>2020</v>
      </c>
      <c r="C1205" t="s">
        <v>162</v>
      </c>
      <c r="D1205" t="s">
        <v>246</v>
      </c>
      <c r="E1205">
        <v>9.7396999999999997E-2</v>
      </c>
    </row>
    <row r="1206" spans="1:5" x14ac:dyDescent="0.25">
      <c r="A1206" t="s">
        <v>17</v>
      </c>
      <c r="B1206">
        <v>2020</v>
      </c>
      <c r="C1206" t="s">
        <v>162</v>
      </c>
      <c r="D1206" t="s">
        <v>247</v>
      </c>
      <c r="E1206">
        <v>2.9117000000000001E-2</v>
      </c>
    </row>
    <row r="1207" spans="1:5" x14ac:dyDescent="0.25">
      <c r="A1207" t="s">
        <v>17</v>
      </c>
      <c r="B1207">
        <v>2020</v>
      </c>
      <c r="C1207" t="s">
        <v>162</v>
      </c>
      <c r="D1207" t="s">
        <v>248</v>
      </c>
      <c r="E1207">
        <v>0.13767299999999999</v>
      </c>
    </row>
    <row r="1208" spans="1:5" x14ac:dyDescent="0.25">
      <c r="A1208" t="s">
        <v>17</v>
      </c>
      <c r="B1208">
        <v>2020</v>
      </c>
      <c r="C1208" t="s">
        <v>162</v>
      </c>
      <c r="D1208" t="s">
        <v>249</v>
      </c>
      <c r="E1208">
        <v>3.5050999999999999E-2</v>
      </c>
    </row>
    <row r="1209" spans="1:5" x14ac:dyDescent="0.25">
      <c r="A1209" t="s">
        <v>17</v>
      </c>
      <c r="B1209">
        <v>2020</v>
      </c>
      <c r="C1209" t="s">
        <v>162</v>
      </c>
      <c r="D1209" t="s">
        <v>250</v>
      </c>
      <c r="E1209">
        <v>0.61526199999999998</v>
      </c>
    </row>
    <row r="1210" spans="1:5" x14ac:dyDescent="0.25">
      <c r="A1210" t="s">
        <v>17</v>
      </c>
      <c r="B1210">
        <v>2021</v>
      </c>
      <c r="C1210" t="s">
        <v>161</v>
      </c>
      <c r="D1210" t="s">
        <v>243</v>
      </c>
      <c r="E1210">
        <v>0.138627</v>
      </c>
    </row>
    <row r="1211" spans="1:5" x14ac:dyDescent="0.25">
      <c r="A1211" t="s">
        <v>17</v>
      </c>
      <c r="B1211">
        <v>2021</v>
      </c>
      <c r="C1211" t="s">
        <v>161</v>
      </c>
      <c r="D1211" t="s">
        <v>244</v>
      </c>
      <c r="E1211">
        <v>0.13996500000000001</v>
      </c>
    </row>
    <row r="1212" spans="1:5" x14ac:dyDescent="0.25">
      <c r="A1212" t="s">
        <v>17</v>
      </c>
      <c r="B1212">
        <v>2021</v>
      </c>
      <c r="C1212" t="s">
        <v>161</v>
      </c>
      <c r="D1212" t="s">
        <v>245</v>
      </c>
      <c r="E1212">
        <v>0.17232700000000001</v>
      </c>
    </row>
    <row r="1213" spans="1:5" x14ac:dyDescent="0.25">
      <c r="A1213" t="s">
        <v>17</v>
      </c>
      <c r="B1213">
        <v>2021</v>
      </c>
      <c r="C1213" t="s">
        <v>161</v>
      </c>
      <c r="D1213" t="s">
        <v>246</v>
      </c>
      <c r="E1213">
        <v>0.32577099999999998</v>
      </c>
    </row>
    <row r="1214" spans="1:5" x14ac:dyDescent="0.25">
      <c r="A1214" t="s">
        <v>17</v>
      </c>
      <c r="B1214">
        <v>2021</v>
      </c>
      <c r="C1214" t="s">
        <v>161</v>
      </c>
      <c r="D1214" t="s">
        <v>247</v>
      </c>
      <c r="E1214">
        <v>3.3765000000000003E-2</v>
      </c>
    </row>
    <row r="1215" spans="1:5" x14ac:dyDescent="0.25">
      <c r="A1215" t="s">
        <v>17</v>
      </c>
      <c r="B1215">
        <v>2021</v>
      </c>
      <c r="C1215" t="s">
        <v>161</v>
      </c>
      <c r="D1215" t="s">
        <v>248</v>
      </c>
      <c r="E1215">
        <v>3.6975000000000001E-2</v>
      </c>
    </row>
    <row r="1216" spans="1:5" x14ac:dyDescent="0.25">
      <c r="A1216" t="s">
        <v>17</v>
      </c>
      <c r="B1216">
        <v>2021</v>
      </c>
      <c r="C1216" t="s">
        <v>161</v>
      </c>
      <c r="D1216" t="s">
        <v>249</v>
      </c>
      <c r="E1216">
        <v>1.4829999999999999E-3</v>
      </c>
    </row>
    <row r="1217" spans="1:5" x14ac:dyDescent="0.25">
      <c r="A1217" t="s">
        <v>17</v>
      </c>
      <c r="B1217">
        <v>2021</v>
      </c>
      <c r="C1217" t="s">
        <v>161</v>
      </c>
      <c r="D1217" t="s">
        <v>250</v>
      </c>
      <c r="E1217">
        <v>0.151084</v>
      </c>
    </row>
    <row r="1218" spans="1:5" x14ac:dyDescent="0.25">
      <c r="A1218" t="s">
        <v>17</v>
      </c>
      <c r="B1218">
        <v>2021</v>
      </c>
      <c r="C1218" t="s">
        <v>242</v>
      </c>
      <c r="D1218" t="s">
        <v>243</v>
      </c>
      <c r="E1218">
        <v>0.12475700000000001</v>
      </c>
    </row>
    <row r="1219" spans="1:5" x14ac:dyDescent="0.25">
      <c r="A1219" t="s">
        <v>17</v>
      </c>
      <c r="B1219">
        <v>2021</v>
      </c>
      <c r="C1219" t="s">
        <v>242</v>
      </c>
      <c r="D1219" t="s">
        <v>244</v>
      </c>
      <c r="E1219">
        <v>0.12743499999999999</v>
      </c>
    </row>
    <row r="1220" spans="1:5" x14ac:dyDescent="0.25">
      <c r="A1220" t="s">
        <v>17</v>
      </c>
      <c r="B1220">
        <v>2021</v>
      </c>
      <c r="C1220" t="s">
        <v>242</v>
      </c>
      <c r="D1220" t="s">
        <v>245</v>
      </c>
      <c r="E1220">
        <v>0.160797</v>
      </c>
    </row>
    <row r="1221" spans="1:5" x14ac:dyDescent="0.25">
      <c r="A1221" t="s">
        <v>17</v>
      </c>
      <c r="B1221">
        <v>2021</v>
      </c>
      <c r="C1221" t="s">
        <v>242</v>
      </c>
      <c r="D1221" t="s">
        <v>246</v>
      </c>
      <c r="E1221">
        <v>0.30538500000000002</v>
      </c>
    </row>
    <row r="1222" spans="1:5" x14ac:dyDescent="0.25">
      <c r="A1222" t="s">
        <v>17</v>
      </c>
      <c r="B1222">
        <v>2021</v>
      </c>
      <c r="C1222" t="s">
        <v>242</v>
      </c>
      <c r="D1222" t="s">
        <v>247</v>
      </c>
      <c r="E1222">
        <v>3.1655999999999997E-2</v>
      </c>
    </row>
    <row r="1223" spans="1:5" x14ac:dyDescent="0.25">
      <c r="A1223" t="s">
        <v>17</v>
      </c>
      <c r="B1223">
        <v>2021</v>
      </c>
      <c r="C1223" t="s">
        <v>242</v>
      </c>
      <c r="D1223" t="s">
        <v>248</v>
      </c>
      <c r="E1223">
        <v>4.1628999999999999E-2</v>
      </c>
    </row>
    <row r="1224" spans="1:5" x14ac:dyDescent="0.25">
      <c r="A1224" t="s">
        <v>17</v>
      </c>
      <c r="B1224">
        <v>2021</v>
      </c>
      <c r="C1224" t="s">
        <v>242</v>
      </c>
      <c r="D1224" t="s">
        <v>249</v>
      </c>
      <c r="E1224">
        <v>3.1679999999999998E-3</v>
      </c>
    </row>
    <row r="1225" spans="1:5" x14ac:dyDescent="0.25">
      <c r="A1225" t="s">
        <v>17</v>
      </c>
      <c r="B1225">
        <v>2021</v>
      </c>
      <c r="C1225" t="s">
        <v>242</v>
      </c>
      <c r="D1225" t="s">
        <v>250</v>
      </c>
      <c r="E1225">
        <v>0.20516999999999999</v>
      </c>
    </row>
    <row r="1226" spans="1:5" x14ac:dyDescent="0.25">
      <c r="A1226" t="s">
        <v>17</v>
      </c>
      <c r="B1226">
        <v>2021</v>
      </c>
      <c r="C1226" t="s">
        <v>162</v>
      </c>
      <c r="D1226" t="s">
        <v>244</v>
      </c>
      <c r="E1226">
        <v>1.4734000000000001E-2</v>
      </c>
    </row>
    <row r="1227" spans="1:5" x14ac:dyDescent="0.25">
      <c r="A1227" t="s">
        <v>17</v>
      </c>
      <c r="B1227">
        <v>2021</v>
      </c>
      <c r="C1227" t="s">
        <v>162</v>
      </c>
      <c r="D1227" t="s">
        <v>245</v>
      </c>
      <c r="E1227">
        <v>5.7085999999999998E-2</v>
      </c>
    </row>
    <row r="1228" spans="1:5" x14ac:dyDescent="0.25">
      <c r="A1228" t="s">
        <v>17</v>
      </c>
      <c r="B1228">
        <v>2021</v>
      </c>
      <c r="C1228" t="s">
        <v>162</v>
      </c>
      <c r="D1228" t="s">
        <v>246</v>
      </c>
      <c r="E1228">
        <v>0.12201099999999999</v>
      </c>
    </row>
    <row r="1229" spans="1:5" x14ac:dyDescent="0.25">
      <c r="A1229" t="s">
        <v>17</v>
      </c>
      <c r="B1229">
        <v>2021</v>
      </c>
      <c r="C1229" t="s">
        <v>162</v>
      </c>
      <c r="D1229" t="s">
        <v>247</v>
      </c>
      <c r="E1229">
        <v>1.2692E-2</v>
      </c>
    </row>
    <row r="1230" spans="1:5" x14ac:dyDescent="0.25">
      <c r="A1230" t="s">
        <v>17</v>
      </c>
      <c r="B1230">
        <v>2021</v>
      </c>
      <c r="C1230" t="s">
        <v>162</v>
      </c>
      <c r="D1230" t="s">
        <v>248</v>
      </c>
      <c r="E1230">
        <v>8.3488999999999994E-2</v>
      </c>
    </row>
    <row r="1231" spans="1:5" x14ac:dyDescent="0.25">
      <c r="A1231" t="s">
        <v>17</v>
      </c>
      <c r="B1231">
        <v>2021</v>
      </c>
      <c r="C1231" t="s">
        <v>162</v>
      </c>
      <c r="D1231" t="s">
        <v>249</v>
      </c>
      <c r="E1231">
        <v>1.8322999999999999E-2</v>
      </c>
    </row>
    <row r="1232" spans="1:5" x14ac:dyDescent="0.25">
      <c r="A1232" t="s">
        <v>17</v>
      </c>
      <c r="B1232">
        <v>2021</v>
      </c>
      <c r="C1232" t="s">
        <v>162</v>
      </c>
      <c r="D1232" t="s">
        <v>250</v>
      </c>
      <c r="E1232">
        <v>0.69166099999999997</v>
      </c>
    </row>
    <row r="1233" spans="1:5" x14ac:dyDescent="0.25">
      <c r="A1233" t="s">
        <v>17</v>
      </c>
      <c r="B1233">
        <v>2022</v>
      </c>
      <c r="C1233" t="s">
        <v>161</v>
      </c>
      <c r="D1233" t="s">
        <v>243</v>
      </c>
      <c r="E1233">
        <v>0.150918</v>
      </c>
    </row>
    <row r="1234" spans="1:5" x14ac:dyDescent="0.25">
      <c r="A1234" t="s">
        <v>17</v>
      </c>
      <c r="B1234">
        <v>2022</v>
      </c>
      <c r="C1234" t="s">
        <v>161</v>
      </c>
      <c r="D1234" t="s">
        <v>244</v>
      </c>
      <c r="E1234">
        <v>0.13367699999999999</v>
      </c>
    </row>
    <row r="1235" spans="1:5" x14ac:dyDescent="0.25">
      <c r="A1235" t="s">
        <v>17</v>
      </c>
      <c r="B1235">
        <v>2022</v>
      </c>
      <c r="C1235" t="s">
        <v>161</v>
      </c>
      <c r="D1235" t="s">
        <v>245</v>
      </c>
      <c r="E1235">
        <v>0.21551400000000001</v>
      </c>
    </row>
    <row r="1236" spans="1:5" x14ac:dyDescent="0.25">
      <c r="A1236" t="s">
        <v>17</v>
      </c>
      <c r="B1236">
        <v>2022</v>
      </c>
      <c r="C1236" t="s">
        <v>161</v>
      </c>
      <c r="D1236" t="s">
        <v>246</v>
      </c>
      <c r="E1236">
        <v>0.33100400000000002</v>
      </c>
    </row>
    <row r="1237" spans="1:5" x14ac:dyDescent="0.25">
      <c r="A1237" t="s">
        <v>17</v>
      </c>
      <c r="B1237">
        <v>2022</v>
      </c>
      <c r="C1237" t="s">
        <v>161</v>
      </c>
      <c r="D1237" t="s">
        <v>247</v>
      </c>
      <c r="E1237">
        <v>4.2841999999999998E-2</v>
      </c>
    </row>
    <row r="1238" spans="1:5" x14ac:dyDescent="0.25">
      <c r="A1238" t="s">
        <v>17</v>
      </c>
      <c r="B1238">
        <v>2022</v>
      </c>
      <c r="C1238" t="s">
        <v>161</v>
      </c>
      <c r="D1238" t="s">
        <v>248</v>
      </c>
      <c r="E1238">
        <v>5.2403999999999999E-2</v>
      </c>
    </row>
    <row r="1239" spans="1:5" x14ac:dyDescent="0.25">
      <c r="A1239" t="s">
        <v>17</v>
      </c>
      <c r="B1239">
        <v>2022</v>
      </c>
      <c r="C1239" t="s">
        <v>161</v>
      </c>
      <c r="D1239" t="s">
        <v>249</v>
      </c>
      <c r="E1239">
        <v>4.2069999999999998E-3</v>
      </c>
    </row>
    <row r="1240" spans="1:5" x14ac:dyDescent="0.25">
      <c r="A1240" t="s">
        <v>17</v>
      </c>
      <c r="B1240">
        <v>2022</v>
      </c>
      <c r="C1240" t="s">
        <v>161</v>
      </c>
      <c r="D1240" t="s">
        <v>250</v>
      </c>
      <c r="E1240">
        <v>6.9430000000000006E-2</v>
      </c>
    </row>
    <row r="1241" spans="1:5" x14ac:dyDescent="0.25">
      <c r="A1241" t="s">
        <v>17</v>
      </c>
      <c r="B1241">
        <v>2022</v>
      </c>
      <c r="C1241" t="s">
        <v>242</v>
      </c>
      <c r="D1241" t="s">
        <v>243</v>
      </c>
      <c r="E1241">
        <v>0.133522</v>
      </c>
    </row>
    <row r="1242" spans="1:5" x14ac:dyDescent="0.25">
      <c r="A1242" t="s">
        <v>17</v>
      </c>
      <c r="B1242">
        <v>2022</v>
      </c>
      <c r="C1242" t="s">
        <v>242</v>
      </c>
      <c r="D1242" t="s">
        <v>244</v>
      </c>
      <c r="E1242">
        <v>0.147864</v>
      </c>
    </row>
    <row r="1243" spans="1:5" x14ac:dyDescent="0.25">
      <c r="A1243" t="s">
        <v>17</v>
      </c>
      <c r="B1243">
        <v>2022</v>
      </c>
      <c r="C1243" t="s">
        <v>242</v>
      </c>
      <c r="D1243" t="s">
        <v>245</v>
      </c>
      <c r="E1243">
        <v>0.19850999999999999</v>
      </c>
    </row>
    <row r="1244" spans="1:5" x14ac:dyDescent="0.25">
      <c r="A1244" t="s">
        <v>17</v>
      </c>
      <c r="B1244">
        <v>2022</v>
      </c>
      <c r="C1244" t="s">
        <v>242</v>
      </c>
      <c r="D1244" t="s">
        <v>246</v>
      </c>
      <c r="E1244">
        <v>0.30269200000000002</v>
      </c>
    </row>
    <row r="1245" spans="1:5" x14ac:dyDescent="0.25">
      <c r="A1245" t="s">
        <v>17</v>
      </c>
      <c r="B1245">
        <v>2022</v>
      </c>
      <c r="C1245" t="s">
        <v>242</v>
      </c>
      <c r="D1245" t="s">
        <v>247</v>
      </c>
      <c r="E1245">
        <v>3.9417000000000001E-2</v>
      </c>
    </row>
    <row r="1246" spans="1:5" x14ac:dyDescent="0.25">
      <c r="A1246" t="s">
        <v>17</v>
      </c>
      <c r="B1246">
        <v>2022</v>
      </c>
      <c r="C1246" t="s">
        <v>242</v>
      </c>
      <c r="D1246" t="s">
        <v>248</v>
      </c>
      <c r="E1246">
        <v>6.7490999999999995E-2</v>
      </c>
    </row>
    <row r="1247" spans="1:5" x14ac:dyDescent="0.25">
      <c r="A1247" t="s">
        <v>17</v>
      </c>
      <c r="B1247">
        <v>2022</v>
      </c>
      <c r="C1247" t="s">
        <v>242</v>
      </c>
      <c r="D1247" t="s">
        <v>249</v>
      </c>
      <c r="E1247">
        <v>1.0631E-2</v>
      </c>
    </row>
    <row r="1248" spans="1:5" x14ac:dyDescent="0.25">
      <c r="A1248" t="s">
        <v>17</v>
      </c>
      <c r="B1248">
        <v>2022</v>
      </c>
      <c r="C1248" t="s">
        <v>242</v>
      </c>
      <c r="D1248" t="s">
        <v>250</v>
      </c>
      <c r="E1248">
        <v>9.987E-2</v>
      </c>
    </row>
    <row r="1249" spans="1:5" x14ac:dyDescent="0.25">
      <c r="A1249" t="s">
        <v>17</v>
      </c>
      <c r="B1249">
        <v>2022</v>
      </c>
      <c r="C1249" t="s">
        <v>162</v>
      </c>
      <c r="D1249" t="s">
        <v>243</v>
      </c>
      <c r="E1249">
        <v>3.3000000000000003E-5</v>
      </c>
    </row>
    <row r="1250" spans="1:5" x14ac:dyDescent="0.25">
      <c r="A1250" t="s">
        <v>17</v>
      </c>
      <c r="B1250">
        <v>2022</v>
      </c>
      <c r="C1250" t="s">
        <v>162</v>
      </c>
      <c r="D1250" t="s">
        <v>244</v>
      </c>
      <c r="E1250">
        <v>0.25672699999999998</v>
      </c>
    </row>
    <row r="1251" spans="1:5" x14ac:dyDescent="0.25">
      <c r="A1251" t="s">
        <v>17</v>
      </c>
      <c r="B1251">
        <v>2022</v>
      </c>
      <c r="C1251" t="s">
        <v>162</v>
      </c>
      <c r="D1251" t="s">
        <v>245</v>
      </c>
      <c r="E1251">
        <v>6.8027000000000004E-2</v>
      </c>
    </row>
    <row r="1252" spans="1:5" x14ac:dyDescent="0.25">
      <c r="A1252" t="s">
        <v>17</v>
      </c>
      <c r="B1252">
        <v>2022</v>
      </c>
      <c r="C1252" t="s">
        <v>162</v>
      </c>
      <c r="D1252" t="s">
        <v>246</v>
      </c>
      <c r="E1252">
        <v>8.5439000000000001E-2</v>
      </c>
    </row>
    <row r="1253" spans="1:5" x14ac:dyDescent="0.25">
      <c r="A1253" t="s">
        <v>17</v>
      </c>
      <c r="B1253">
        <v>2022</v>
      </c>
      <c r="C1253" t="s">
        <v>162</v>
      </c>
      <c r="D1253" t="s">
        <v>247</v>
      </c>
      <c r="E1253">
        <v>1.3129999999999999E-2</v>
      </c>
    </row>
    <row r="1254" spans="1:5" x14ac:dyDescent="0.25">
      <c r="A1254" t="s">
        <v>17</v>
      </c>
      <c r="B1254">
        <v>2022</v>
      </c>
      <c r="C1254" t="s">
        <v>162</v>
      </c>
      <c r="D1254" t="s">
        <v>248</v>
      </c>
      <c r="E1254">
        <v>0.18326300000000001</v>
      </c>
    </row>
    <row r="1255" spans="1:5" x14ac:dyDescent="0.25">
      <c r="A1255" t="s">
        <v>17</v>
      </c>
      <c r="B1255">
        <v>2022</v>
      </c>
      <c r="C1255" t="s">
        <v>162</v>
      </c>
      <c r="D1255" t="s">
        <v>249</v>
      </c>
      <c r="E1255">
        <v>5.9927000000000001E-2</v>
      </c>
    </row>
    <row r="1256" spans="1:5" x14ac:dyDescent="0.25">
      <c r="A1256" t="s">
        <v>17</v>
      </c>
      <c r="B1256">
        <v>2022</v>
      </c>
      <c r="C1256" t="s">
        <v>162</v>
      </c>
      <c r="D1256" t="s">
        <v>250</v>
      </c>
      <c r="E1256">
        <v>0.333449</v>
      </c>
    </row>
    <row r="1257" spans="1:5" x14ac:dyDescent="0.25">
      <c r="A1257" t="s">
        <v>17</v>
      </c>
      <c r="B1257">
        <v>2023</v>
      </c>
      <c r="C1257" t="s">
        <v>161</v>
      </c>
      <c r="D1257" t="s">
        <v>243</v>
      </c>
      <c r="E1257">
        <v>0.13326099999999999</v>
      </c>
    </row>
    <row r="1258" spans="1:5" x14ac:dyDescent="0.25">
      <c r="A1258" t="s">
        <v>17</v>
      </c>
      <c r="B1258">
        <v>2023</v>
      </c>
      <c r="C1258" t="s">
        <v>161</v>
      </c>
      <c r="D1258" t="s">
        <v>244</v>
      </c>
      <c r="E1258">
        <v>0.14838699999999999</v>
      </c>
    </row>
    <row r="1259" spans="1:5" x14ac:dyDescent="0.25">
      <c r="A1259" t="s">
        <v>17</v>
      </c>
      <c r="B1259">
        <v>2023</v>
      </c>
      <c r="C1259" t="s">
        <v>161</v>
      </c>
      <c r="D1259" t="s">
        <v>245</v>
      </c>
      <c r="E1259">
        <v>0.22878100000000001</v>
      </c>
    </row>
    <row r="1260" spans="1:5" x14ac:dyDescent="0.25">
      <c r="A1260" t="s">
        <v>17</v>
      </c>
      <c r="B1260">
        <v>2023</v>
      </c>
      <c r="C1260" t="s">
        <v>161</v>
      </c>
      <c r="D1260" t="s">
        <v>246</v>
      </c>
      <c r="E1260">
        <v>0.34324399999999999</v>
      </c>
    </row>
    <row r="1261" spans="1:5" x14ac:dyDescent="0.25">
      <c r="A1261" t="s">
        <v>17</v>
      </c>
      <c r="B1261">
        <v>2023</v>
      </c>
      <c r="C1261" t="s">
        <v>161</v>
      </c>
      <c r="D1261" t="s">
        <v>247</v>
      </c>
      <c r="E1261">
        <v>3.8727999999999999E-2</v>
      </c>
    </row>
    <row r="1262" spans="1:5" x14ac:dyDescent="0.25">
      <c r="A1262" t="s">
        <v>17</v>
      </c>
      <c r="B1262">
        <v>2023</v>
      </c>
      <c r="C1262" t="s">
        <v>161</v>
      </c>
      <c r="D1262" t="s">
        <v>248</v>
      </c>
      <c r="E1262">
        <v>4.2388000000000002E-2</v>
      </c>
    </row>
    <row r="1263" spans="1:5" x14ac:dyDescent="0.25">
      <c r="A1263" t="s">
        <v>17</v>
      </c>
      <c r="B1263">
        <v>2023</v>
      </c>
      <c r="C1263" t="s">
        <v>161</v>
      </c>
      <c r="D1263" t="s">
        <v>249</v>
      </c>
      <c r="E1263">
        <v>3.2299999999999998E-3</v>
      </c>
    </row>
    <row r="1264" spans="1:5" x14ac:dyDescent="0.25">
      <c r="A1264" t="s">
        <v>17</v>
      </c>
      <c r="B1264">
        <v>2023</v>
      </c>
      <c r="C1264" t="s">
        <v>161</v>
      </c>
      <c r="D1264" t="s">
        <v>250</v>
      </c>
      <c r="E1264">
        <v>6.1976000000000003E-2</v>
      </c>
    </row>
    <row r="1265" spans="1:5" x14ac:dyDescent="0.25">
      <c r="A1265" t="s">
        <v>17</v>
      </c>
      <c r="B1265">
        <v>2023</v>
      </c>
      <c r="C1265" t="s">
        <v>242</v>
      </c>
      <c r="D1265" t="s">
        <v>243</v>
      </c>
      <c r="E1265">
        <v>0.11369600000000001</v>
      </c>
    </row>
    <row r="1266" spans="1:5" x14ac:dyDescent="0.25">
      <c r="A1266" t="s">
        <v>17</v>
      </c>
      <c r="B1266">
        <v>2023</v>
      </c>
      <c r="C1266" t="s">
        <v>242</v>
      </c>
      <c r="D1266" t="s">
        <v>244</v>
      </c>
      <c r="E1266">
        <v>0.17654700000000001</v>
      </c>
    </row>
    <row r="1267" spans="1:5" x14ac:dyDescent="0.25">
      <c r="A1267" t="s">
        <v>17</v>
      </c>
      <c r="B1267">
        <v>2023</v>
      </c>
      <c r="C1267" t="s">
        <v>242</v>
      </c>
      <c r="D1267" t="s">
        <v>245</v>
      </c>
      <c r="E1267">
        <v>0.201845</v>
      </c>
    </row>
    <row r="1268" spans="1:5" x14ac:dyDescent="0.25">
      <c r="A1268" t="s">
        <v>17</v>
      </c>
      <c r="B1268">
        <v>2023</v>
      </c>
      <c r="C1268" t="s">
        <v>242</v>
      </c>
      <c r="D1268" t="s">
        <v>246</v>
      </c>
      <c r="E1268">
        <v>0.29962899999999998</v>
      </c>
    </row>
    <row r="1269" spans="1:5" x14ac:dyDescent="0.25">
      <c r="A1269" t="s">
        <v>17</v>
      </c>
      <c r="B1269">
        <v>2023</v>
      </c>
      <c r="C1269" t="s">
        <v>242</v>
      </c>
      <c r="D1269" t="s">
        <v>247</v>
      </c>
      <c r="E1269">
        <v>3.4514000000000003E-2</v>
      </c>
    </row>
    <row r="1270" spans="1:5" x14ac:dyDescent="0.25">
      <c r="A1270" t="s">
        <v>17</v>
      </c>
      <c r="B1270">
        <v>2023</v>
      </c>
      <c r="C1270" t="s">
        <v>242</v>
      </c>
      <c r="D1270" t="s">
        <v>248</v>
      </c>
      <c r="E1270">
        <v>6.9070000000000006E-2</v>
      </c>
    </row>
    <row r="1271" spans="1:5" x14ac:dyDescent="0.25">
      <c r="A1271" t="s">
        <v>17</v>
      </c>
      <c r="B1271">
        <v>2023</v>
      </c>
      <c r="C1271" t="s">
        <v>242</v>
      </c>
      <c r="D1271" t="s">
        <v>249</v>
      </c>
      <c r="E1271">
        <v>6.3280000000000003E-3</v>
      </c>
    </row>
    <row r="1272" spans="1:5" x14ac:dyDescent="0.25">
      <c r="A1272" t="s">
        <v>17</v>
      </c>
      <c r="B1272">
        <v>2023</v>
      </c>
      <c r="C1272" t="s">
        <v>242</v>
      </c>
      <c r="D1272" t="s">
        <v>250</v>
      </c>
      <c r="E1272">
        <v>9.8367999999999997E-2</v>
      </c>
    </row>
    <row r="1273" spans="1:5" x14ac:dyDescent="0.25">
      <c r="A1273" t="s">
        <v>17</v>
      </c>
      <c r="B1273">
        <v>2023</v>
      </c>
      <c r="C1273" t="s">
        <v>162</v>
      </c>
      <c r="D1273" t="s">
        <v>243</v>
      </c>
      <c r="E1273">
        <v>2.9E-5</v>
      </c>
    </row>
    <row r="1274" spans="1:5" x14ac:dyDescent="0.25">
      <c r="A1274" t="s">
        <v>17</v>
      </c>
      <c r="B1274">
        <v>2023</v>
      </c>
      <c r="C1274" t="s">
        <v>162</v>
      </c>
      <c r="D1274" t="s">
        <v>244</v>
      </c>
      <c r="E1274">
        <v>0.34015400000000001</v>
      </c>
    </row>
    <row r="1275" spans="1:5" x14ac:dyDescent="0.25">
      <c r="A1275" t="s">
        <v>17</v>
      </c>
      <c r="B1275">
        <v>2023</v>
      </c>
      <c r="C1275" t="s">
        <v>162</v>
      </c>
      <c r="D1275" t="s">
        <v>245</v>
      </c>
      <c r="E1275">
        <v>4.5346999999999998E-2</v>
      </c>
    </row>
    <row r="1276" spans="1:5" x14ac:dyDescent="0.25">
      <c r="A1276" t="s">
        <v>17</v>
      </c>
      <c r="B1276">
        <v>2023</v>
      </c>
      <c r="C1276" t="s">
        <v>162</v>
      </c>
      <c r="D1276" t="s">
        <v>246</v>
      </c>
      <c r="E1276">
        <v>4.6223E-2</v>
      </c>
    </row>
    <row r="1277" spans="1:5" x14ac:dyDescent="0.25">
      <c r="A1277" t="s">
        <v>17</v>
      </c>
      <c r="B1277">
        <v>2023</v>
      </c>
      <c r="C1277" t="s">
        <v>162</v>
      </c>
      <c r="D1277" t="s">
        <v>247</v>
      </c>
      <c r="E1277">
        <v>1.0026999999999999E-2</v>
      </c>
    </row>
    <row r="1278" spans="1:5" x14ac:dyDescent="0.25">
      <c r="A1278" t="s">
        <v>17</v>
      </c>
      <c r="B1278">
        <v>2023</v>
      </c>
      <c r="C1278" t="s">
        <v>162</v>
      </c>
      <c r="D1278" t="s">
        <v>248</v>
      </c>
      <c r="E1278">
        <v>0.22408600000000001</v>
      </c>
    </row>
    <row r="1279" spans="1:5" x14ac:dyDescent="0.25">
      <c r="A1279" t="s">
        <v>17</v>
      </c>
      <c r="B1279">
        <v>2023</v>
      </c>
      <c r="C1279" t="s">
        <v>162</v>
      </c>
      <c r="D1279" t="s">
        <v>249</v>
      </c>
      <c r="E1279">
        <v>2.4329E-2</v>
      </c>
    </row>
    <row r="1280" spans="1:5" x14ac:dyDescent="0.25">
      <c r="A1280" t="s">
        <v>17</v>
      </c>
      <c r="B1280">
        <v>2023</v>
      </c>
      <c r="C1280" t="s">
        <v>162</v>
      </c>
      <c r="D1280" t="s">
        <v>250</v>
      </c>
      <c r="E1280">
        <v>0.30980000000000002</v>
      </c>
    </row>
    <row r="1281" spans="1:5" x14ac:dyDescent="0.25">
      <c r="A1281" t="s">
        <v>18</v>
      </c>
      <c r="B1281">
        <v>2019</v>
      </c>
      <c r="C1281" t="s">
        <v>161</v>
      </c>
      <c r="D1281" t="s">
        <v>243</v>
      </c>
      <c r="E1281">
        <v>7.1027999999999994E-2</v>
      </c>
    </row>
    <row r="1282" spans="1:5" x14ac:dyDescent="0.25">
      <c r="A1282" t="s">
        <v>18</v>
      </c>
      <c r="B1282">
        <v>2019</v>
      </c>
      <c r="C1282" t="s">
        <v>161</v>
      </c>
      <c r="D1282" t="s">
        <v>244</v>
      </c>
      <c r="E1282">
        <v>0.43674400000000002</v>
      </c>
    </row>
    <row r="1283" spans="1:5" x14ac:dyDescent="0.25">
      <c r="A1283" t="s">
        <v>18</v>
      </c>
      <c r="B1283">
        <v>2019</v>
      </c>
      <c r="C1283" t="s">
        <v>161</v>
      </c>
      <c r="D1283" t="s">
        <v>245</v>
      </c>
      <c r="E1283">
        <v>0.22717699999999999</v>
      </c>
    </row>
    <row r="1284" spans="1:5" x14ac:dyDescent="0.25">
      <c r="A1284" t="s">
        <v>18</v>
      </c>
      <c r="B1284">
        <v>2019</v>
      </c>
      <c r="C1284" t="s">
        <v>161</v>
      </c>
      <c r="D1284" t="s">
        <v>246</v>
      </c>
      <c r="E1284">
        <v>0.17862900000000001</v>
      </c>
    </row>
    <row r="1285" spans="1:5" x14ac:dyDescent="0.25">
      <c r="A1285" t="s">
        <v>18</v>
      </c>
      <c r="B1285">
        <v>2019</v>
      </c>
      <c r="C1285" t="s">
        <v>161</v>
      </c>
      <c r="D1285" t="s">
        <v>247</v>
      </c>
      <c r="E1285">
        <v>5.8349999999999999E-3</v>
      </c>
    </row>
    <row r="1286" spans="1:5" x14ac:dyDescent="0.25">
      <c r="A1286" t="s">
        <v>18</v>
      </c>
      <c r="B1286">
        <v>2019</v>
      </c>
      <c r="C1286" t="s">
        <v>161</v>
      </c>
      <c r="D1286" t="s">
        <v>248</v>
      </c>
      <c r="E1286">
        <v>9.6199999999999996E-4</v>
      </c>
    </row>
    <row r="1287" spans="1:5" x14ac:dyDescent="0.25">
      <c r="A1287" t="s">
        <v>18</v>
      </c>
      <c r="B1287">
        <v>2019</v>
      </c>
      <c r="C1287" t="s">
        <v>161</v>
      </c>
      <c r="D1287" t="s">
        <v>249</v>
      </c>
      <c r="E1287">
        <v>1.02E-4</v>
      </c>
    </row>
    <row r="1288" spans="1:5" x14ac:dyDescent="0.25">
      <c r="A1288" t="s">
        <v>18</v>
      </c>
      <c r="B1288">
        <v>2019</v>
      </c>
      <c r="C1288" t="s">
        <v>161</v>
      </c>
      <c r="D1288" t="s">
        <v>250</v>
      </c>
      <c r="E1288">
        <v>7.9519000000000006E-2</v>
      </c>
    </row>
    <row r="1289" spans="1:5" x14ac:dyDescent="0.25">
      <c r="A1289" t="s">
        <v>18</v>
      </c>
      <c r="B1289">
        <v>2019</v>
      </c>
      <c r="C1289" t="s">
        <v>242</v>
      </c>
      <c r="D1289" t="s">
        <v>243</v>
      </c>
      <c r="E1289">
        <v>6.9024000000000002E-2</v>
      </c>
    </row>
    <row r="1290" spans="1:5" x14ac:dyDescent="0.25">
      <c r="A1290" t="s">
        <v>18</v>
      </c>
      <c r="B1290">
        <v>2019</v>
      </c>
      <c r="C1290" t="s">
        <v>242</v>
      </c>
      <c r="D1290" t="s">
        <v>244</v>
      </c>
      <c r="E1290">
        <v>0.42502499999999999</v>
      </c>
    </row>
    <row r="1291" spans="1:5" x14ac:dyDescent="0.25">
      <c r="A1291" t="s">
        <v>18</v>
      </c>
      <c r="B1291">
        <v>2019</v>
      </c>
      <c r="C1291" t="s">
        <v>242</v>
      </c>
      <c r="D1291" t="s">
        <v>245</v>
      </c>
      <c r="E1291">
        <v>0.23476</v>
      </c>
    </row>
    <row r="1292" spans="1:5" x14ac:dyDescent="0.25">
      <c r="A1292" t="s">
        <v>18</v>
      </c>
      <c r="B1292">
        <v>2019</v>
      </c>
      <c r="C1292" t="s">
        <v>242</v>
      </c>
      <c r="D1292" t="s">
        <v>246</v>
      </c>
      <c r="E1292">
        <v>0.17496400000000001</v>
      </c>
    </row>
    <row r="1293" spans="1:5" x14ac:dyDescent="0.25">
      <c r="A1293" t="s">
        <v>18</v>
      </c>
      <c r="B1293">
        <v>2019</v>
      </c>
      <c r="C1293" t="s">
        <v>242</v>
      </c>
      <c r="D1293" t="s">
        <v>247</v>
      </c>
      <c r="E1293">
        <v>5.777E-3</v>
      </c>
    </row>
    <row r="1294" spans="1:5" x14ac:dyDescent="0.25">
      <c r="A1294" t="s">
        <v>18</v>
      </c>
      <c r="B1294">
        <v>2019</v>
      </c>
      <c r="C1294" t="s">
        <v>242</v>
      </c>
      <c r="D1294" t="s">
        <v>248</v>
      </c>
      <c r="E1294">
        <v>1.0089999999999999E-3</v>
      </c>
    </row>
    <row r="1295" spans="1:5" x14ac:dyDescent="0.25">
      <c r="A1295" t="s">
        <v>18</v>
      </c>
      <c r="B1295">
        <v>2019</v>
      </c>
      <c r="C1295" t="s">
        <v>242</v>
      </c>
      <c r="D1295" t="s">
        <v>249</v>
      </c>
      <c r="E1295">
        <v>1.05E-4</v>
      </c>
    </row>
    <row r="1296" spans="1:5" x14ac:dyDescent="0.25">
      <c r="A1296" t="s">
        <v>18</v>
      </c>
      <c r="B1296">
        <v>2019</v>
      </c>
      <c r="C1296" t="s">
        <v>242</v>
      </c>
      <c r="D1296" t="s">
        <v>250</v>
      </c>
      <c r="E1296">
        <v>8.9331999999999995E-2</v>
      </c>
    </row>
    <row r="1297" spans="1:5" x14ac:dyDescent="0.25">
      <c r="A1297" t="s">
        <v>18</v>
      </c>
      <c r="B1297">
        <v>2019</v>
      </c>
      <c r="C1297" t="s">
        <v>162</v>
      </c>
      <c r="D1297" t="s">
        <v>243</v>
      </c>
      <c r="E1297">
        <v>1.6000000000000001E-4</v>
      </c>
    </row>
    <row r="1298" spans="1:5" x14ac:dyDescent="0.25">
      <c r="A1298" t="s">
        <v>18</v>
      </c>
      <c r="B1298">
        <v>2019</v>
      </c>
      <c r="C1298" t="s">
        <v>162</v>
      </c>
      <c r="D1298" t="s">
        <v>244</v>
      </c>
      <c r="E1298">
        <v>2.2416999999999999E-2</v>
      </c>
    </row>
    <row r="1299" spans="1:5" x14ac:dyDescent="0.25">
      <c r="A1299" t="s">
        <v>18</v>
      </c>
      <c r="B1299">
        <v>2019</v>
      </c>
      <c r="C1299" t="s">
        <v>162</v>
      </c>
      <c r="D1299" t="s">
        <v>245</v>
      </c>
      <c r="E1299">
        <v>0.495253</v>
      </c>
    </row>
    <row r="1300" spans="1:5" x14ac:dyDescent="0.25">
      <c r="A1300" t="s">
        <v>18</v>
      </c>
      <c r="B1300">
        <v>2019</v>
      </c>
      <c r="C1300" t="s">
        <v>162</v>
      </c>
      <c r="D1300" t="s">
        <v>246</v>
      </c>
      <c r="E1300">
        <v>4.9077000000000003E-2</v>
      </c>
    </row>
    <row r="1301" spans="1:5" x14ac:dyDescent="0.25">
      <c r="A1301" t="s">
        <v>18</v>
      </c>
      <c r="B1301">
        <v>2019</v>
      </c>
      <c r="C1301" t="s">
        <v>162</v>
      </c>
      <c r="D1301" t="s">
        <v>247</v>
      </c>
      <c r="E1301">
        <v>3.7989999999999999E-3</v>
      </c>
    </row>
    <row r="1302" spans="1:5" x14ac:dyDescent="0.25">
      <c r="A1302" t="s">
        <v>18</v>
      </c>
      <c r="B1302">
        <v>2019</v>
      </c>
      <c r="C1302" t="s">
        <v>162</v>
      </c>
      <c r="D1302" t="s">
        <v>248</v>
      </c>
      <c r="E1302">
        <v>2.64E-3</v>
      </c>
    </row>
    <row r="1303" spans="1:5" x14ac:dyDescent="0.25">
      <c r="A1303" t="s">
        <v>18</v>
      </c>
      <c r="B1303">
        <v>2019</v>
      </c>
      <c r="C1303" t="s">
        <v>162</v>
      </c>
      <c r="D1303" t="s">
        <v>249</v>
      </c>
      <c r="E1303">
        <v>2.1499999999999999E-4</v>
      </c>
    </row>
    <row r="1304" spans="1:5" x14ac:dyDescent="0.25">
      <c r="A1304" t="s">
        <v>18</v>
      </c>
      <c r="B1304">
        <v>2019</v>
      </c>
      <c r="C1304" t="s">
        <v>162</v>
      </c>
      <c r="D1304" t="s">
        <v>250</v>
      </c>
      <c r="E1304">
        <v>0.42643599999999998</v>
      </c>
    </row>
    <row r="1305" spans="1:5" x14ac:dyDescent="0.25">
      <c r="A1305" t="s">
        <v>18</v>
      </c>
      <c r="B1305">
        <v>2020</v>
      </c>
      <c r="C1305" t="s">
        <v>161</v>
      </c>
      <c r="D1305" t="s">
        <v>243</v>
      </c>
      <c r="E1305">
        <v>6.6656000000000007E-2</v>
      </c>
    </row>
    <row r="1306" spans="1:5" x14ac:dyDescent="0.25">
      <c r="A1306" t="s">
        <v>18</v>
      </c>
      <c r="B1306">
        <v>2020</v>
      </c>
      <c r="C1306" t="s">
        <v>161</v>
      </c>
      <c r="D1306" t="s">
        <v>244</v>
      </c>
      <c r="E1306">
        <v>0.44162200000000001</v>
      </c>
    </row>
    <row r="1307" spans="1:5" x14ac:dyDescent="0.25">
      <c r="A1307" t="s">
        <v>18</v>
      </c>
      <c r="B1307">
        <v>2020</v>
      </c>
      <c r="C1307" t="s">
        <v>161</v>
      </c>
      <c r="D1307" t="s">
        <v>245</v>
      </c>
      <c r="E1307">
        <v>0.20987600000000001</v>
      </c>
    </row>
    <row r="1308" spans="1:5" x14ac:dyDescent="0.25">
      <c r="A1308" t="s">
        <v>18</v>
      </c>
      <c r="B1308">
        <v>2020</v>
      </c>
      <c r="C1308" t="s">
        <v>161</v>
      </c>
      <c r="D1308" t="s">
        <v>246</v>
      </c>
      <c r="E1308">
        <v>0.185137</v>
      </c>
    </row>
    <row r="1309" spans="1:5" x14ac:dyDescent="0.25">
      <c r="A1309" t="s">
        <v>18</v>
      </c>
      <c r="B1309">
        <v>2020</v>
      </c>
      <c r="C1309" t="s">
        <v>161</v>
      </c>
      <c r="D1309" t="s">
        <v>247</v>
      </c>
      <c r="E1309">
        <v>8.2909999999999998E-3</v>
      </c>
    </row>
    <row r="1310" spans="1:5" x14ac:dyDescent="0.25">
      <c r="A1310" t="s">
        <v>18</v>
      </c>
      <c r="B1310">
        <v>2020</v>
      </c>
      <c r="C1310" t="s">
        <v>161</v>
      </c>
      <c r="D1310" t="s">
        <v>248</v>
      </c>
      <c r="E1310">
        <v>8.0400000000000003E-4</v>
      </c>
    </row>
    <row r="1311" spans="1:5" x14ac:dyDescent="0.25">
      <c r="A1311" t="s">
        <v>18</v>
      </c>
      <c r="B1311">
        <v>2020</v>
      </c>
      <c r="C1311" t="s">
        <v>161</v>
      </c>
      <c r="D1311" t="s">
        <v>249</v>
      </c>
      <c r="E1311">
        <v>2.2499999999999999E-4</v>
      </c>
    </row>
    <row r="1312" spans="1:5" x14ac:dyDescent="0.25">
      <c r="A1312" t="s">
        <v>18</v>
      </c>
      <c r="B1312">
        <v>2020</v>
      </c>
      <c r="C1312" t="s">
        <v>161</v>
      </c>
      <c r="D1312" t="s">
        <v>250</v>
      </c>
      <c r="E1312">
        <v>8.7386000000000005E-2</v>
      </c>
    </row>
    <row r="1313" spans="1:5" x14ac:dyDescent="0.25">
      <c r="A1313" t="s">
        <v>18</v>
      </c>
      <c r="B1313">
        <v>2020</v>
      </c>
      <c r="C1313" t="s">
        <v>242</v>
      </c>
      <c r="D1313" t="s">
        <v>243</v>
      </c>
      <c r="E1313">
        <v>6.4618999999999996E-2</v>
      </c>
    </row>
    <row r="1314" spans="1:5" x14ac:dyDescent="0.25">
      <c r="A1314" t="s">
        <v>18</v>
      </c>
      <c r="B1314">
        <v>2020</v>
      </c>
      <c r="C1314" t="s">
        <v>242</v>
      </c>
      <c r="D1314" t="s">
        <v>244</v>
      </c>
      <c r="E1314">
        <v>0.43142799999999998</v>
      </c>
    </row>
    <row r="1315" spans="1:5" x14ac:dyDescent="0.25">
      <c r="A1315" t="s">
        <v>18</v>
      </c>
      <c r="B1315">
        <v>2020</v>
      </c>
      <c r="C1315" t="s">
        <v>242</v>
      </c>
      <c r="D1315" t="s">
        <v>245</v>
      </c>
      <c r="E1315">
        <v>0.21412300000000001</v>
      </c>
    </row>
    <row r="1316" spans="1:5" x14ac:dyDescent="0.25">
      <c r="A1316" t="s">
        <v>18</v>
      </c>
      <c r="B1316">
        <v>2020</v>
      </c>
      <c r="C1316" t="s">
        <v>242</v>
      </c>
      <c r="D1316" t="s">
        <v>246</v>
      </c>
      <c r="E1316">
        <v>0.18080499999999999</v>
      </c>
    </row>
    <row r="1317" spans="1:5" x14ac:dyDescent="0.25">
      <c r="A1317" t="s">
        <v>18</v>
      </c>
      <c r="B1317">
        <v>2020</v>
      </c>
      <c r="C1317" t="s">
        <v>242</v>
      </c>
      <c r="D1317" t="s">
        <v>247</v>
      </c>
      <c r="E1317">
        <v>8.2030000000000002E-3</v>
      </c>
    </row>
    <row r="1318" spans="1:5" x14ac:dyDescent="0.25">
      <c r="A1318" t="s">
        <v>18</v>
      </c>
      <c r="B1318">
        <v>2020</v>
      </c>
      <c r="C1318" t="s">
        <v>242</v>
      </c>
      <c r="D1318" t="s">
        <v>248</v>
      </c>
      <c r="E1318">
        <v>8.7000000000000001E-4</v>
      </c>
    </row>
    <row r="1319" spans="1:5" x14ac:dyDescent="0.25">
      <c r="A1319" t="s">
        <v>18</v>
      </c>
      <c r="B1319">
        <v>2020</v>
      </c>
      <c r="C1319" t="s">
        <v>242</v>
      </c>
      <c r="D1319" t="s">
        <v>249</v>
      </c>
      <c r="E1319">
        <v>2.2699999999999999E-4</v>
      </c>
    </row>
    <row r="1320" spans="1:5" x14ac:dyDescent="0.25">
      <c r="A1320" t="s">
        <v>18</v>
      </c>
      <c r="B1320">
        <v>2020</v>
      </c>
      <c r="C1320" t="s">
        <v>242</v>
      </c>
      <c r="D1320" t="s">
        <v>250</v>
      </c>
      <c r="E1320">
        <v>9.9721000000000004E-2</v>
      </c>
    </row>
    <row r="1321" spans="1:5" x14ac:dyDescent="0.25">
      <c r="A1321" t="s">
        <v>18</v>
      </c>
      <c r="B1321">
        <v>2020</v>
      </c>
      <c r="C1321" t="s">
        <v>162</v>
      </c>
      <c r="D1321" t="s">
        <v>243</v>
      </c>
      <c r="E1321">
        <v>7.2999999999999999E-5</v>
      </c>
    </row>
    <row r="1322" spans="1:5" x14ac:dyDescent="0.25">
      <c r="A1322" t="s">
        <v>18</v>
      </c>
      <c r="B1322">
        <v>2020</v>
      </c>
      <c r="C1322" t="s">
        <v>162</v>
      </c>
      <c r="D1322" t="s">
        <v>244</v>
      </c>
      <c r="E1322">
        <v>0.108376</v>
      </c>
    </row>
    <row r="1323" spans="1:5" x14ac:dyDescent="0.25">
      <c r="A1323" t="s">
        <v>18</v>
      </c>
      <c r="B1323">
        <v>2020</v>
      </c>
      <c r="C1323" t="s">
        <v>162</v>
      </c>
      <c r="D1323" t="s">
        <v>245</v>
      </c>
      <c r="E1323">
        <v>0.34874100000000002</v>
      </c>
    </row>
    <row r="1324" spans="1:5" x14ac:dyDescent="0.25">
      <c r="A1324" t="s">
        <v>18</v>
      </c>
      <c r="B1324">
        <v>2020</v>
      </c>
      <c r="C1324" t="s">
        <v>162</v>
      </c>
      <c r="D1324" t="s">
        <v>246</v>
      </c>
      <c r="E1324">
        <v>4.3507999999999998E-2</v>
      </c>
    </row>
    <row r="1325" spans="1:5" x14ac:dyDescent="0.25">
      <c r="A1325" t="s">
        <v>18</v>
      </c>
      <c r="B1325">
        <v>2020</v>
      </c>
      <c r="C1325" t="s">
        <v>162</v>
      </c>
      <c r="D1325" t="s">
        <v>247</v>
      </c>
      <c r="E1325">
        <v>5.4039999999999999E-3</v>
      </c>
    </row>
    <row r="1326" spans="1:5" x14ac:dyDescent="0.25">
      <c r="A1326" t="s">
        <v>18</v>
      </c>
      <c r="B1326">
        <v>2020</v>
      </c>
      <c r="C1326" t="s">
        <v>162</v>
      </c>
      <c r="D1326" t="s">
        <v>248</v>
      </c>
      <c r="E1326">
        <v>2.9840000000000001E-3</v>
      </c>
    </row>
    <row r="1327" spans="1:5" x14ac:dyDescent="0.25">
      <c r="A1327" t="s">
        <v>18</v>
      </c>
      <c r="B1327">
        <v>2020</v>
      </c>
      <c r="C1327" t="s">
        <v>162</v>
      </c>
      <c r="D1327" t="s">
        <v>249</v>
      </c>
      <c r="E1327">
        <v>2.7900000000000001E-4</v>
      </c>
    </row>
    <row r="1328" spans="1:5" x14ac:dyDescent="0.25">
      <c r="A1328" t="s">
        <v>18</v>
      </c>
      <c r="B1328">
        <v>2020</v>
      </c>
      <c r="C1328" t="s">
        <v>162</v>
      </c>
      <c r="D1328" t="s">
        <v>250</v>
      </c>
      <c r="E1328">
        <v>0.49063099999999998</v>
      </c>
    </row>
    <row r="1329" spans="1:5" x14ac:dyDescent="0.25">
      <c r="A1329" t="s">
        <v>18</v>
      </c>
      <c r="B1329">
        <v>2021</v>
      </c>
      <c r="C1329" t="s">
        <v>161</v>
      </c>
      <c r="D1329" t="s">
        <v>243</v>
      </c>
      <c r="E1329">
        <v>6.7280000000000006E-2</v>
      </c>
    </row>
    <row r="1330" spans="1:5" x14ac:dyDescent="0.25">
      <c r="A1330" t="s">
        <v>18</v>
      </c>
      <c r="B1330">
        <v>2021</v>
      </c>
      <c r="C1330" t="s">
        <v>161</v>
      </c>
      <c r="D1330" t="s">
        <v>244</v>
      </c>
      <c r="E1330">
        <v>0.44126799999999999</v>
      </c>
    </row>
    <row r="1331" spans="1:5" x14ac:dyDescent="0.25">
      <c r="A1331" t="s">
        <v>18</v>
      </c>
      <c r="B1331">
        <v>2021</v>
      </c>
      <c r="C1331" t="s">
        <v>161</v>
      </c>
      <c r="D1331" t="s">
        <v>245</v>
      </c>
      <c r="E1331">
        <v>0.23561599999999999</v>
      </c>
    </row>
    <row r="1332" spans="1:5" x14ac:dyDescent="0.25">
      <c r="A1332" t="s">
        <v>18</v>
      </c>
      <c r="B1332">
        <v>2021</v>
      </c>
      <c r="C1332" t="s">
        <v>161</v>
      </c>
      <c r="D1332" t="s">
        <v>246</v>
      </c>
      <c r="E1332">
        <v>0.20227200000000001</v>
      </c>
    </row>
    <row r="1333" spans="1:5" x14ac:dyDescent="0.25">
      <c r="A1333" t="s">
        <v>18</v>
      </c>
      <c r="B1333">
        <v>2021</v>
      </c>
      <c r="C1333" t="s">
        <v>161</v>
      </c>
      <c r="D1333" t="s">
        <v>247</v>
      </c>
      <c r="E1333">
        <v>9.9209999999999993E-3</v>
      </c>
    </row>
    <row r="1334" spans="1:5" x14ac:dyDescent="0.25">
      <c r="A1334" t="s">
        <v>18</v>
      </c>
      <c r="B1334">
        <v>2021</v>
      </c>
      <c r="C1334" t="s">
        <v>161</v>
      </c>
      <c r="D1334" t="s">
        <v>248</v>
      </c>
      <c r="E1334">
        <v>8.1300000000000003E-4</v>
      </c>
    </row>
    <row r="1335" spans="1:5" x14ac:dyDescent="0.25">
      <c r="A1335" t="s">
        <v>18</v>
      </c>
      <c r="B1335">
        <v>2021</v>
      </c>
      <c r="C1335" t="s">
        <v>161</v>
      </c>
      <c r="D1335" t="s">
        <v>249</v>
      </c>
      <c r="E1335">
        <v>1.5899999999999999E-4</v>
      </c>
    </row>
    <row r="1336" spans="1:5" x14ac:dyDescent="0.25">
      <c r="A1336" t="s">
        <v>18</v>
      </c>
      <c r="B1336">
        <v>2021</v>
      </c>
      <c r="C1336" t="s">
        <v>161</v>
      </c>
      <c r="D1336" t="s">
        <v>250</v>
      </c>
      <c r="E1336">
        <v>4.2666999999999997E-2</v>
      </c>
    </row>
    <row r="1337" spans="1:5" x14ac:dyDescent="0.25">
      <c r="A1337" t="s">
        <v>18</v>
      </c>
      <c r="B1337">
        <v>2021</v>
      </c>
      <c r="C1337" t="s">
        <v>242</v>
      </c>
      <c r="D1337" t="s">
        <v>243</v>
      </c>
      <c r="E1337">
        <v>6.5141000000000004E-2</v>
      </c>
    </row>
    <row r="1338" spans="1:5" x14ac:dyDescent="0.25">
      <c r="A1338" t="s">
        <v>18</v>
      </c>
      <c r="B1338">
        <v>2021</v>
      </c>
      <c r="C1338" t="s">
        <v>242</v>
      </c>
      <c r="D1338" t="s">
        <v>244</v>
      </c>
      <c r="E1338">
        <v>0.43115900000000001</v>
      </c>
    </row>
    <row r="1339" spans="1:5" x14ac:dyDescent="0.25">
      <c r="A1339" t="s">
        <v>18</v>
      </c>
      <c r="B1339">
        <v>2021</v>
      </c>
      <c r="C1339" t="s">
        <v>242</v>
      </c>
      <c r="D1339" t="s">
        <v>245</v>
      </c>
      <c r="E1339">
        <v>0.238867</v>
      </c>
    </row>
    <row r="1340" spans="1:5" x14ac:dyDescent="0.25">
      <c r="A1340" t="s">
        <v>18</v>
      </c>
      <c r="B1340">
        <v>2021</v>
      </c>
      <c r="C1340" t="s">
        <v>242</v>
      </c>
      <c r="D1340" t="s">
        <v>246</v>
      </c>
      <c r="E1340">
        <v>0.197133</v>
      </c>
    </row>
    <row r="1341" spans="1:5" x14ac:dyDescent="0.25">
      <c r="A1341" t="s">
        <v>18</v>
      </c>
      <c r="B1341">
        <v>2021</v>
      </c>
      <c r="C1341" t="s">
        <v>242</v>
      </c>
      <c r="D1341" t="s">
        <v>247</v>
      </c>
      <c r="E1341">
        <v>9.8230000000000001E-3</v>
      </c>
    </row>
    <row r="1342" spans="1:5" x14ac:dyDescent="0.25">
      <c r="A1342" t="s">
        <v>18</v>
      </c>
      <c r="B1342">
        <v>2021</v>
      </c>
      <c r="C1342" t="s">
        <v>242</v>
      </c>
      <c r="D1342" t="s">
        <v>248</v>
      </c>
      <c r="E1342">
        <v>9.5E-4</v>
      </c>
    </row>
    <row r="1343" spans="1:5" x14ac:dyDescent="0.25">
      <c r="A1343" t="s">
        <v>18</v>
      </c>
      <c r="B1343">
        <v>2021</v>
      </c>
      <c r="C1343" t="s">
        <v>242</v>
      </c>
      <c r="D1343" t="s">
        <v>249</v>
      </c>
      <c r="E1343">
        <v>1.64E-4</v>
      </c>
    </row>
    <row r="1344" spans="1:5" x14ac:dyDescent="0.25">
      <c r="A1344" t="s">
        <v>18</v>
      </c>
      <c r="B1344">
        <v>2021</v>
      </c>
      <c r="C1344" t="s">
        <v>242</v>
      </c>
      <c r="D1344" t="s">
        <v>250</v>
      </c>
      <c r="E1344">
        <v>5.6758000000000003E-2</v>
      </c>
    </row>
    <row r="1345" spans="1:5" x14ac:dyDescent="0.25">
      <c r="A1345" t="s">
        <v>18</v>
      </c>
      <c r="B1345">
        <v>2021</v>
      </c>
      <c r="C1345" t="s">
        <v>162</v>
      </c>
      <c r="D1345" t="s">
        <v>243</v>
      </c>
      <c r="E1345">
        <v>5.1999999999999997E-5</v>
      </c>
    </row>
    <row r="1346" spans="1:5" x14ac:dyDescent="0.25">
      <c r="A1346" t="s">
        <v>18</v>
      </c>
      <c r="B1346">
        <v>2021</v>
      </c>
      <c r="C1346" t="s">
        <v>162</v>
      </c>
      <c r="D1346" t="s">
        <v>244</v>
      </c>
      <c r="E1346">
        <v>0.123472</v>
      </c>
    </row>
    <row r="1347" spans="1:5" x14ac:dyDescent="0.25">
      <c r="A1347" t="s">
        <v>18</v>
      </c>
      <c r="B1347">
        <v>2021</v>
      </c>
      <c r="C1347" t="s">
        <v>162</v>
      </c>
      <c r="D1347" t="s">
        <v>245</v>
      </c>
      <c r="E1347">
        <v>0.33783600000000003</v>
      </c>
    </row>
    <row r="1348" spans="1:5" x14ac:dyDescent="0.25">
      <c r="A1348" t="s">
        <v>18</v>
      </c>
      <c r="B1348">
        <v>2021</v>
      </c>
      <c r="C1348" t="s">
        <v>162</v>
      </c>
      <c r="D1348" t="s">
        <v>246</v>
      </c>
      <c r="E1348">
        <v>4.0697999999999998E-2</v>
      </c>
    </row>
    <row r="1349" spans="1:5" x14ac:dyDescent="0.25">
      <c r="A1349" t="s">
        <v>18</v>
      </c>
      <c r="B1349">
        <v>2021</v>
      </c>
      <c r="C1349" t="s">
        <v>162</v>
      </c>
      <c r="D1349" t="s">
        <v>247</v>
      </c>
      <c r="E1349">
        <v>6.8430000000000001E-3</v>
      </c>
    </row>
    <row r="1350" spans="1:5" x14ac:dyDescent="0.25">
      <c r="A1350" t="s">
        <v>18</v>
      </c>
      <c r="B1350">
        <v>2021</v>
      </c>
      <c r="C1350" t="s">
        <v>162</v>
      </c>
      <c r="D1350" t="s">
        <v>248</v>
      </c>
      <c r="E1350">
        <v>5.1070000000000004E-3</v>
      </c>
    </row>
    <row r="1351" spans="1:5" x14ac:dyDescent="0.25">
      <c r="A1351" t="s">
        <v>18</v>
      </c>
      <c r="B1351">
        <v>2021</v>
      </c>
      <c r="C1351" t="s">
        <v>162</v>
      </c>
      <c r="D1351" t="s">
        <v>249</v>
      </c>
      <c r="E1351">
        <v>3.4400000000000001E-4</v>
      </c>
    </row>
    <row r="1352" spans="1:5" x14ac:dyDescent="0.25">
      <c r="A1352" t="s">
        <v>18</v>
      </c>
      <c r="B1352">
        <v>2021</v>
      </c>
      <c r="C1352" t="s">
        <v>162</v>
      </c>
      <c r="D1352" t="s">
        <v>250</v>
      </c>
      <c r="E1352">
        <v>0.48564499999999999</v>
      </c>
    </row>
    <row r="1353" spans="1:5" x14ac:dyDescent="0.25">
      <c r="A1353" t="s">
        <v>18</v>
      </c>
      <c r="B1353">
        <v>2022</v>
      </c>
      <c r="C1353" t="s">
        <v>161</v>
      </c>
      <c r="D1353" t="s">
        <v>243</v>
      </c>
      <c r="E1353">
        <v>6.9986999999999994E-2</v>
      </c>
    </row>
    <row r="1354" spans="1:5" x14ac:dyDescent="0.25">
      <c r="A1354" t="s">
        <v>18</v>
      </c>
      <c r="B1354">
        <v>2022</v>
      </c>
      <c r="C1354" t="s">
        <v>161</v>
      </c>
      <c r="D1354" t="s">
        <v>244</v>
      </c>
      <c r="E1354">
        <v>0.41608200000000001</v>
      </c>
    </row>
    <row r="1355" spans="1:5" x14ac:dyDescent="0.25">
      <c r="A1355" t="s">
        <v>18</v>
      </c>
      <c r="B1355">
        <v>2022</v>
      </c>
      <c r="C1355" t="s">
        <v>161</v>
      </c>
      <c r="D1355" t="s">
        <v>245</v>
      </c>
      <c r="E1355">
        <v>0.24821799999999999</v>
      </c>
    </row>
    <row r="1356" spans="1:5" x14ac:dyDescent="0.25">
      <c r="A1356" t="s">
        <v>18</v>
      </c>
      <c r="B1356">
        <v>2022</v>
      </c>
      <c r="C1356" t="s">
        <v>161</v>
      </c>
      <c r="D1356" t="s">
        <v>246</v>
      </c>
      <c r="E1356">
        <v>0.20716399999999999</v>
      </c>
    </row>
    <row r="1357" spans="1:5" x14ac:dyDescent="0.25">
      <c r="A1357" t="s">
        <v>18</v>
      </c>
      <c r="B1357">
        <v>2022</v>
      </c>
      <c r="C1357" t="s">
        <v>161</v>
      </c>
      <c r="D1357" t="s">
        <v>247</v>
      </c>
      <c r="E1357">
        <v>9.8849999999999997E-3</v>
      </c>
    </row>
    <row r="1358" spans="1:5" x14ac:dyDescent="0.25">
      <c r="A1358" t="s">
        <v>18</v>
      </c>
      <c r="B1358">
        <v>2022</v>
      </c>
      <c r="C1358" t="s">
        <v>161</v>
      </c>
      <c r="D1358" t="s">
        <v>248</v>
      </c>
      <c r="E1358">
        <v>8.5499999999999997E-4</v>
      </c>
    </row>
    <row r="1359" spans="1:5" x14ac:dyDescent="0.25">
      <c r="A1359" t="s">
        <v>18</v>
      </c>
      <c r="B1359">
        <v>2022</v>
      </c>
      <c r="C1359" t="s">
        <v>161</v>
      </c>
      <c r="D1359" t="s">
        <v>249</v>
      </c>
      <c r="E1359">
        <v>1.5100000000000001E-4</v>
      </c>
    </row>
    <row r="1360" spans="1:5" x14ac:dyDescent="0.25">
      <c r="A1360" t="s">
        <v>18</v>
      </c>
      <c r="B1360">
        <v>2022</v>
      </c>
      <c r="C1360" t="s">
        <v>161</v>
      </c>
      <c r="D1360" t="s">
        <v>250</v>
      </c>
      <c r="E1360">
        <v>4.7655000000000003E-2</v>
      </c>
    </row>
    <row r="1361" spans="1:5" x14ac:dyDescent="0.25">
      <c r="A1361" t="s">
        <v>18</v>
      </c>
      <c r="B1361">
        <v>2022</v>
      </c>
      <c r="C1361" t="s">
        <v>242</v>
      </c>
      <c r="D1361" t="s">
        <v>243</v>
      </c>
      <c r="E1361">
        <v>6.6919999999999993E-2</v>
      </c>
    </row>
    <row r="1362" spans="1:5" x14ac:dyDescent="0.25">
      <c r="A1362" t="s">
        <v>18</v>
      </c>
      <c r="B1362">
        <v>2022</v>
      </c>
      <c r="C1362" t="s">
        <v>242</v>
      </c>
      <c r="D1362" t="s">
        <v>244</v>
      </c>
      <c r="E1362">
        <v>0.40292299999999998</v>
      </c>
    </row>
    <row r="1363" spans="1:5" x14ac:dyDescent="0.25">
      <c r="A1363" t="s">
        <v>18</v>
      </c>
      <c r="B1363">
        <v>2022</v>
      </c>
      <c r="C1363" t="s">
        <v>242</v>
      </c>
      <c r="D1363" t="s">
        <v>245</v>
      </c>
      <c r="E1363">
        <v>0.25523600000000002</v>
      </c>
    </row>
    <row r="1364" spans="1:5" x14ac:dyDescent="0.25">
      <c r="A1364" t="s">
        <v>18</v>
      </c>
      <c r="B1364">
        <v>2022</v>
      </c>
      <c r="C1364" t="s">
        <v>242</v>
      </c>
      <c r="D1364" t="s">
        <v>246</v>
      </c>
      <c r="E1364">
        <v>0.20000899999999999</v>
      </c>
    </row>
    <row r="1365" spans="1:5" x14ac:dyDescent="0.25">
      <c r="A1365" t="s">
        <v>18</v>
      </c>
      <c r="B1365">
        <v>2022</v>
      </c>
      <c r="C1365" t="s">
        <v>242</v>
      </c>
      <c r="D1365" t="s">
        <v>247</v>
      </c>
      <c r="E1365">
        <v>9.9010000000000001E-3</v>
      </c>
    </row>
    <row r="1366" spans="1:5" x14ac:dyDescent="0.25">
      <c r="A1366" t="s">
        <v>18</v>
      </c>
      <c r="B1366">
        <v>2022</v>
      </c>
      <c r="C1366" t="s">
        <v>242</v>
      </c>
      <c r="D1366" t="s">
        <v>248</v>
      </c>
      <c r="E1366">
        <v>1.08E-3</v>
      </c>
    </row>
    <row r="1367" spans="1:5" x14ac:dyDescent="0.25">
      <c r="A1367" t="s">
        <v>18</v>
      </c>
      <c r="B1367">
        <v>2022</v>
      </c>
      <c r="C1367" t="s">
        <v>242</v>
      </c>
      <c r="D1367" t="s">
        <v>249</v>
      </c>
      <c r="E1367">
        <v>1.4999999999999999E-4</v>
      </c>
    </row>
    <row r="1368" spans="1:5" x14ac:dyDescent="0.25">
      <c r="A1368" t="s">
        <v>18</v>
      </c>
      <c r="B1368">
        <v>2022</v>
      </c>
      <c r="C1368" t="s">
        <v>242</v>
      </c>
      <c r="D1368" t="s">
        <v>250</v>
      </c>
      <c r="E1368">
        <v>6.3777E-2</v>
      </c>
    </row>
    <row r="1369" spans="1:5" x14ac:dyDescent="0.25">
      <c r="A1369" t="s">
        <v>18</v>
      </c>
      <c r="B1369">
        <v>2022</v>
      </c>
      <c r="C1369" t="s">
        <v>162</v>
      </c>
      <c r="D1369" t="s">
        <v>243</v>
      </c>
      <c r="E1369">
        <v>4.5000000000000003E-5</v>
      </c>
    </row>
    <row r="1370" spans="1:5" x14ac:dyDescent="0.25">
      <c r="A1370" t="s">
        <v>18</v>
      </c>
      <c r="B1370">
        <v>2022</v>
      </c>
      <c r="C1370" t="s">
        <v>162</v>
      </c>
      <c r="D1370" t="s">
        <v>244</v>
      </c>
      <c r="E1370">
        <v>0.115976</v>
      </c>
    </row>
    <row r="1371" spans="1:5" x14ac:dyDescent="0.25">
      <c r="A1371" t="s">
        <v>18</v>
      </c>
      <c r="B1371">
        <v>2022</v>
      </c>
      <c r="C1371" t="s">
        <v>162</v>
      </c>
      <c r="D1371" t="s">
        <v>245</v>
      </c>
      <c r="E1371">
        <v>0.408277</v>
      </c>
    </row>
    <row r="1372" spans="1:5" x14ac:dyDescent="0.25">
      <c r="A1372" t="s">
        <v>18</v>
      </c>
      <c r="B1372">
        <v>2022</v>
      </c>
      <c r="C1372" t="s">
        <v>162</v>
      </c>
      <c r="D1372" t="s">
        <v>246</v>
      </c>
      <c r="E1372">
        <v>4.3971999999999997E-2</v>
      </c>
    </row>
    <row r="1373" spans="1:5" x14ac:dyDescent="0.25">
      <c r="A1373" t="s">
        <v>18</v>
      </c>
      <c r="B1373">
        <v>2022</v>
      </c>
      <c r="C1373" t="s">
        <v>162</v>
      </c>
      <c r="D1373" t="s">
        <v>247</v>
      </c>
      <c r="E1373">
        <v>1.0259000000000001E-2</v>
      </c>
    </row>
    <row r="1374" spans="1:5" x14ac:dyDescent="0.25">
      <c r="A1374" t="s">
        <v>18</v>
      </c>
      <c r="B1374">
        <v>2022</v>
      </c>
      <c r="C1374" t="s">
        <v>162</v>
      </c>
      <c r="D1374" t="s">
        <v>248</v>
      </c>
      <c r="E1374">
        <v>5.9750000000000003E-3</v>
      </c>
    </row>
    <row r="1375" spans="1:5" x14ac:dyDescent="0.25">
      <c r="A1375" t="s">
        <v>18</v>
      </c>
      <c r="B1375">
        <v>2022</v>
      </c>
      <c r="C1375" t="s">
        <v>162</v>
      </c>
      <c r="D1375" t="s">
        <v>249</v>
      </c>
      <c r="E1375">
        <v>1.4300000000000001E-4</v>
      </c>
    </row>
    <row r="1376" spans="1:5" x14ac:dyDescent="0.25">
      <c r="A1376" t="s">
        <v>18</v>
      </c>
      <c r="B1376">
        <v>2022</v>
      </c>
      <c r="C1376" t="s">
        <v>162</v>
      </c>
      <c r="D1376" t="s">
        <v>250</v>
      </c>
      <c r="E1376">
        <v>0.41534900000000002</v>
      </c>
    </row>
    <row r="1377" spans="1:5" x14ac:dyDescent="0.25">
      <c r="A1377" t="s">
        <v>18</v>
      </c>
      <c r="B1377">
        <v>2023</v>
      </c>
      <c r="C1377" t="s">
        <v>161</v>
      </c>
      <c r="D1377" t="s">
        <v>243</v>
      </c>
      <c r="E1377">
        <v>8.4178000000000003E-2</v>
      </c>
    </row>
    <row r="1378" spans="1:5" x14ac:dyDescent="0.25">
      <c r="A1378" t="s">
        <v>18</v>
      </c>
      <c r="B1378">
        <v>2023</v>
      </c>
      <c r="C1378" t="s">
        <v>161</v>
      </c>
      <c r="D1378" t="s">
        <v>244</v>
      </c>
      <c r="E1378">
        <v>0.39065</v>
      </c>
    </row>
    <row r="1379" spans="1:5" x14ac:dyDescent="0.25">
      <c r="A1379" t="s">
        <v>18</v>
      </c>
      <c r="B1379">
        <v>2023</v>
      </c>
      <c r="C1379" t="s">
        <v>161</v>
      </c>
      <c r="D1379" t="s">
        <v>245</v>
      </c>
      <c r="E1379">
        <v>0.263486</v>
      </c>
    </row>
    <row r="1380" spans="1:5" x14ac:dyDescent="0.25">
      <c r="A1380" t="s">
        <v>18</v>
      </c>
      <c r="B1380">
        <v>2023</v>
      </c>
      <c r="C1380" t="s">
        <v>161</v>
      </c>
      <c r="D1380" t="s">
        <v>246</v>
      </c>
      <c r="E1380">
        <v>0.19639200000000001</v>
      </c>
    </row>
    <row r="1381" spans="1:5" x14ac:dyDescent="0.25">
      <c r="A1381" t="s">
        <v>18</v>
      </c>
      <c r="B1381">
        <v>2023</v>
      </c>
      <c r="C1381" t="s">
        <v>161</v>
      </c>
      <c r="D1381" t="s">
        <v>247</v>
      </c>
      <c r="E1381">
        <v>8.5039999999999994E-3</v>
      </c>
    </row>
    <row r="1382" spans="1:5" x14ac:dyDescent="0.25">
      <c r="A1382" t="s">
        <v>18</v>
      </c>
      <c r="B1382">
        <v>2023</v>
      </c>
      <c r="C1382" t="s">
        <v>161</v>
      </c>
      <c r="D1382" t="s">
        <v>248</v>
      </c>
      <c r="E1382">
        <v>7.5799999999999999E-4</v>
      </c>
    </row>
    <row r="1383" spans="1:5" x14ac:dyDescent="0.25">
      <c r="A1383" t="s">
        <v>18</v>
      </c>
      <c r="B1383">
        <v>2023</v>
      </c>
      <c r="C1383" t="s">
        <v>161</v>
      </c>
      <c r="D1383" t="s">
        <v>249</v>
      </c>
      <c r="E1383">
        <v>8.6000000000000003E-5</v>
      </c>
    </row>
    <row r="1384" spans="1:5" x14ac:dyDescent="0.25">
      <c r="A1384" t="s">
        <v>18</v>
      </c>
      <c r="B1384">
        <v>2023</v>
      </c>
      <c r="C1384" t="s">
        <v>161</v>
      </c>
      <c r="D1384" t="s">
        <v>250</v>
      </c>
      <c r="E1384">
        <v>5.5943E-2</v>
      </c>
    </row>
    <row r="1385" spans="1:5" x14ac:dyDescent="0.25">
      <c r="A1385" t="s">
        <v>18</v>
      </c>
      <c r="B1385">
        <v>2023</v>
      </c>
      <c r="C1385" t="s">
        <v>242</v>
      </c>
      <c r="D1385" t="s">
        <v>243</v>
      </c>
      <c r="E1385">
        <v>7.8203999999999996E-2</v>
      </c>
    </row>
    <row r="1386" spans="1:5" x14ac:dyDescent="0.25">
      <c r="A1386" t="s">
        <v>18</v>
      </c>
      <c r="B1386">
        <v>2023</v>
      </c>
      <c r="C1386" t="s">
        <v>242</v>
      </c>
      <c r="D1386" t="s">
        <v>244</v>
      </c>
      <c r="E1386">
        <v>0.369645</v>
      </c>
    </row>
    <row r="1387" spans="1:5" x14ac:dyDescent="0.25">
      <c r="A1387" t="s">
        <v>18</v>
      </c>
      <c r="B1387">
        <v>2023</v>
      </c>
      <c r="C1387" t="s">
        <v>242</v>
      </c>
      <c r="D1387" t="s">
        <v>245</v>
      </c>
      <c r="E1387">
        <v>0.27527600000000002</v>
      </c>
    </row>
    <row r="1388" spans="1:5" x14ac:dyDescent="0.25">
      <c r="A1388" t="s">
        <v>18</v>
      </c>
      <c r="B1388">
        <v>2023</v>
      </c>
      <c r="C1388" t="s">
        <v>242</v>
      </c>
      <c r="D1388" t="s">
        <v>246</v>
      </c>
      <c r="E1388">
        <v>0.184502</v>
      </c>
    </row>
    <row r="1389" spans="1:5" x14ac:dyDescent="0.25">
      <c r="A1389" t="s">
        <v>18</v>
      </c>
      <c r="B1389">
        <v>2023</v>
      </c>
      <c r="C1389" t="s">
        <v>242</v>
      </c>
      <c r="D1389" t="s">
        <v>247</v>
      </c>
      <c r="E1389">
        <v>8.2819999999999994E-3</v>
      </c>
    </row>
    <row r="1390" spans="1:5" x14ac:dyDescent="0.25">
      <c r="A1390" t="s">
        <v>18</v>
      </c>
      <c r="B1390">
        <v>2023</v>
      </c>
      <c r="C1390" t="s">
        <v>242</v>
      </c>
      <c r="D1390" t="s">
        <v>248</v>
      </c>
      <c r="E1390">
        <v>9.2000000000000003E-4</v>
      </c>
    </row>
    <row r="1391" spans="1:5" x14ac:dyDescent="0.25">
      <c r="A1391" t="s">
        <v>18</v>
      </c>
      <c r="B1391">
        <v>2023</v>
      </c>
      <c r="C1391" t="s">
        <v>242</v>
      </c>
      <c r="D1391" t="s">
        <v>249</v>
      </c>
      <c r="E1391">
        <v>8.5000000000000006E-5</v>
      </c>
    </row>
    <row r="1392" spans="1:5" x14ac:dyDescent="0.25">
      <c r="A1392" t="s">
        <v>18</v>
      </c>
      <c r="B1392">
        <v>2023</v>
      </c>
      <c r="C1392" t="s">
        <v>242</v>
      </c>
      <c r="D1392" t="s">
        <v>250</v>
      </c>
      <c r="E1392">
        <v>8.3082000000000003E-2</v>
      </c>
    </row>
    <row r="1393" spans="1:5" x14ac:dyDescent="0.25">
      <c r="A1393" t="s">
        <v>18</v>
      </c>
      <c r="B1393">
        <v>2023</v>
      </c>
      <c r="C1393" t="s">
        <v>162</v>
      </c>
      <c r="D1393" t="s">
        <v>243</v>
      </c>
      <c r="E1393">
        <v>7.7999999999999999E-5</v>
      </c>
    </row>
    <row r="1394" spans="1:5" x14ac:dyDescent="0.25">
      <c r="A1394" t="s">
        <v>18</v>
      </c>
      <c r="B1394">
        <v>2023</v>
      </c>
      <c r="C1394" t="s">
        <v>162</v>
      </c>
      <c r="D1394" t="s">
        <v>244</v>
      </c>
      <c r="E1394">
        <v>9.4973000000000002E-2</v>
      </c>
    </row>
    <row r="1395" spans="1:5" x14ac:dyDescent="0.25">
      <c r="A1395" t="s">
        <v>18</v>
      </c>
      <c r="B1395">
        <v>2023</v>
      </c>
      <c r="C1395" t="s">
        <v>162</v>
      </c>
      <c r="D1395" t="s">
        <v>245</v>
      </c>
      <c r="E1395">
        <v>0.42945</v>
      </c>
    </row>
    <row r="1396" spans="1:5" x14ac:dyDescent="0.25">
      <c r="A1396" t="s">
        <v>18</v>
      </c>
      <c r="B1396">
        <v>2023</v>
      </c>
      <c r="C1396" t="s">
        <v>162</v>
      </c>
      <c r="D1396" t="s">
        <v>246</v>
      </c>
      <c r="E1396">
        <v>2.9019E-2</v>
      </c>
    </row>
    <row r="1397" spans="1:5" x14ac:dyDescent="0.25">
      <c r="A1397" t="s">
        <v>18</v>
      </c>
      <c r="B1397">
        <v>2023</v>
      </c>
      <c r="C1397" t="s">
        <v>162</v>
      </c>
      <c r="D1397" t="s">
        <v>247</v>
      </c>
      <c r="E1397">
        <v>5.378E-3</v>
      </c>
    </row>
    <row r="1398" spans="1:5" x14ac:dyDescent="0.25">
      <c r="A1398" t="s">
        <v>18</v>
      </c>
      <c r="B1398">
        <v>2023</v>
      </c>
      <c r="C1398" t="s">
        <v>162</v>
      </c>
      <c r="D1398" t="s">
        <v>248</v>
      </c>
      <c r="E1398">
        <v>3.0370000000000002E-3</v>
      </c>
    </row>
    <row r="1399" spans="1:5" x14ac:dyDescent="0.25">
      <c r="A1399" t="s">
        <v>18</v>
      </c>
      <c r="B1399">
        <v>2023</v>
      </c>
      <c r="C1399" t="s">
        <v>162</v>
      </c>
      <c r="D1399" t="s">
        <v>249</v>
      </c>
      <c r="E1399">
        <v>8.1000000000000004E-5</v>
      </c>
    </row>
    <row r="1400" spans="1:5" x14ac:dyDescent="0.25">
      <c r="A1400" t="s">
        <v>18</v>
      </c>
      <c r="B1400">
        <v>2023</v>
      </c>
      <c r="C1400" t="s">
        <v>162</v>
      </c>
      <c r="D1400" t="s">
        <v>250</v>
      </c>
      <c r="E1400">
        <v>0.43797999999999998</v>
      </c>
    </row>
    <row r="1401" spans="1:5" x14ac:dyDescent="0.25">
      <c r="A1401" t="s">
        <v>19</v>
      </c>
      <c r="B1401">
        <v>2019</v>
      </c>
      <c r="C1401" t="s">
        <v>161</v>
      </c>
      <c r="D1401" t="s">
        <v>243</v>
      </c>
      <c r="E1401">
        <v>9.3919999999999993E-3</v>
      </c>
    </row>
    <row r="1402" spans="1:5" x14ac:dyDescent="0.25">
      <c r="A1402" t="s">
        <v>19</v>
      </c>
      <c r="B1402">
        <v>2019</v>
      </c>
      <c r="C1402" t="s">
        <v>161</v>
      </c>
      <c r="D1402" t="s">
        <v>244</v>
      </c>
      <c r="E1402">
        <v>1.2684000000000001E-2</v>
      </c>
    </row>
    <row r="1403" spans="1:5" x14ac:dyDescent="0.25">
      <c r="A1403" t="s">
        <v>19</v>
      </c>
      <c r="B1403">
        <v>2019</v>
      </c>
      <c r="C1403" t="s">
        <v>161</v>
      </c>
      <c r="D1403" t="s">
        <v>245</v>
      </c>
      <c r="E1403">
        <v>5.0571999999999999E-2</v>
      </c>
    </row>
    <row r="1404" spans="1:5" x14ac:dyDescent="0.25">
      <c r="A1404" t="s">
        <v>19</v>
      </c>
      <c r="B1404">
        <v>2019</v>
      </c>
      <c r="C1404" t="s">
        <v>161</v>
      </c>
      <c r="D1404" t="s">
        <v>246</v>
      </c>
      <c r="E1404">
        <v>0.53250399999999998</v>
      </c>
    </row>
    <row r="1405" spans="1:5" x14ac:dyDescent="0.25">
      <c r="A1405" t="s">
        <v>19</v>
      </c>
      <c r="B1405">
        <v>2019</v>
      </c>
      <c r="C1405" t="s">
        <v>161</v>
      </c>
      <c r="D1405" t="s">
        <v>247</v>
      </c>
      <c r="E1405">
        <v>3.9798E-2</v>
      </c>
    </row>
    <row r="1406" spans="1:5" x14ac:dyDescent="0.25">
      <c r="A1406" t="s">
        <v>19</v>
      </c>
      <c r="B1406">
        <v>2019</v>
      </c>
      <c r="C1406" t="s">
        <v>161</v>
      </c>
      <c r="D1406" t="s">
        <v>248</v>
      </c>
      <c r="E1406">
        <v>4.35E-4</v>
      </c>
    </row>
    <row r="1407" spans="1:5" x14ac:dyDescent="0.25">
      <c r="A1407" t="s">
        <v>19</v>
      </c>
      <c r="B1407">
        <v>2019</v>
      </c>
      <c r="C1407" t="s">
        <v>161</v>
      </c>
      <c r="D1407" t="s">
        <v>250</v>
      </c>
      <c r="E1407">
        <v>0.35461199999999998</v>
      </c>
    </row>
    <row r="1408" spans="1:5" x14ac:dyDescent="0.25">
      <c r="A1408" t="s">
        <v>19</v>
      </c>
      <c r="B1408">
        <v>2019</v>
      </c>
      <c r="C1408" t="s">
        <v>242</v>
      </c>
      <c r="D1408" t="s">
        <v>243</v>
      </c>
      <c r="E1408">
        <v>9.2440000000000005E-3</v>
      </c>
    </row>
    <row r="1409" spans="1:5" x14ac:dyDescent="0.25">
      <c r="A1409" t="s">
        <v>19</v>
      </c>
      <c r="B1409">
        <v>2019</v>
      </c>
      <c r="C1409" t="s">
        <v>242</v>
      </c>
      <c r="D1409" t="s">
        <v>244</v>
      </c>
      <c r="E1409">
        <v>1.2484E-2</v>
      </c>
    </row>
    <row r="1410" spans="1:5" x14ac:dyDescent="0.25">
      <c r="A1410" t="s">
        <v>19</v>
      </c>
      <c r="B1410">
        <v>2019</v>
      </c>
      <c r="C1410" t="s">
        <v>242</v>
      </c>
      <c r="D1410" t="s">
        <v>245</v>
      </c>
      <c r="E1410">
        <v>5.1114E-2</v>
      </c>
    </row>
    <row r="1411" spans="1:5" x14ac:dyDescent="0.25">
      <c r="A1411" t="s">
        <v>19</v>
      </c>
      <c r="B1411">
        <v>2019</v>
      </c>
      <c r="C1411" t="s">
        <v>242</v>
      </c>
      <c r="D1411" t="s">
        <v>246</v>
      </c>
      <c r="E1411">
        <v>0.53847500000000004</v>
      </c>
    </row>
    <row r="1412" spans="1:5" x14ac:dyDescent="0.25">
      <c r="A1412" t="s">
        <v>19</v>
      </c>
      <c r="B1412">
        <v>2019</v>
      </c>
      <c r="C1412" t="s">
        <v>242</v>
      </c>
      <c r="D1412" t="s">
        <v>247</v>
      </c>
      <c r="E1412">
        <v>3.9233999999999998E-2</v>
      </c>
    </row>
    <row r="1413" spans="1:5" x14ac:dyDescent="0.25">
      <c r="A1413" t="s">
        <v>19</v>
      </c>
      <c r="B1413">
        <v>2019</v>
      </c>
      <c r="C1413" t="s">
        <v>242</v>
      </c>
      <c r="D1413" t="s">
        <v>248</v>
      </c>
      <c r="E1413">
        <v>4.28E-4</v>
      </c>
    </row>
    <row r="1414" spans="1:5" x14ac:dyDescent="0.25">
      <c r="A1414" t="s">
        <v>19</v>
      </c>
      <c r="B1414">
        <v>2019</v>
      </c>
      <c r="C1414" t="s">
        <v>242</v>
      </c>
      <c r="D1414" t="s">
        <v>250</v>
      </c>
      <c r="E1414">
        <v>0.34901799999999999</v>
      </c>
    </row>
    <row r="1415" spans="1:5" x14ac:dyDescent="0.25">
      <c r="A1415" t="s">
        <v>19</v>
      </c>
      <c r="B1415">
        <v>2019</v>
      </c>
      <c r="C1415" t="s">
        <v>162</v>
      </c>
      <c r="D1415" t="s">
        <v>245</v>
      </c>
      <c r="E1415">
        <v>8.4923999999999999E-2</v>
      </c>
    </row>
    <row r="1416" spans="1:5" x14ac:dyDescent="0.25">
      <c r="A1416" t="s">
        <v>19</v>
      </c>
      <c r="B1416">
        <v>2019</v>
      </c>
      <c r="C1416" t="s">
        <v>162</v>
      </c>
      <c r="D1416" t="s">
        <v>246</v>
      </c>
      <c r="E1416">
        <v>0.91103599999999996</v>
      </c>
    </row>
    <row r="1417" spans="1:5" x14ac:dyDescent="0.25">
      <c r="A1417" t="s">
        <v>19</v>
      </c>
      <c r="B1417">
        <v>2019</v>
      </c>
      <c r="C1417" t="s">
        <v>162</v>
      </c>
      <c r="D1417" t="s">
        <v>247</v>
      </c>
      <c r="E1417">
        <v>4.0390000000000001E-3</v>
      </c>
    </row>
    <row r="1418" spans="1:5" x14ac:dyDescent="0.25">
      <c r="A1418" t="s">
        <v>19</v>
      </c>
      <c r="B1418">
        <v>2020</v>
      </c>
      <c r="C1418" t="s">
        <v>161</v>
      </c>
      <c r="D1418" t="s">
        <v>243</v>
      </c>
      <c r="E1418">
        <v>1.4434000000000001E-2</v>
      </c>
    </row>
    <row r="1419" spans="1:5" x14ac:dyDescent="0.25">
      <c r="A1419" t="s">
        <v>19</v>
      </c>
      <c r="B1419">
        <v>2020</v>
      </c>
      <c r="C1419" t="s">
        <v>161</v>
      </c>
      <c r="D1419" t="s">
        <v>244</v>
      </c>
      <c r="E1419">
        <v>1.6701000000000001E-2</v>
      </c>
    </row>
    <row r="1420" spans="1:5" x14ac:dyDescent="0.25">
      <c r="A1420" t="s">
        <v>19</v>
      </c>
      <c r="B1420">
        <v>2020</v>
      </c>
      <c r="C1420" t="s">
        <v>161</v>
      </c>
      <c r="D1420" t="s">
        <v>245</v>
      </c>
      <c r="E1420">
        <v>7.8962000000000004E-2</v>
      </c>
    </row>
    <row r="1421" spans="1:5" x14ac:dyDescent="0.25">
      <c r="A1421" t="s">
        <v>19</v>
      </c>
      <c r="B1421">
        <v>2020</v>
      </c>
      <c r="C1421" t="s">
        <v>161</v>
      </c>
      <c r="D1421" t="s">
        <v>246</v>
      </c>
      <c r="E1421">
        <v>0.83938000000000001</v>
      </c>
    </row>
    <row r="1422" spans="1:5" x14ac:dyDescent="0.25">
      <c r="A1422" t="s">
        <v>19</v>
      </c>
      <c r="B1422">
        <v>2020</v>
      </c>
      <c r="C1422" t="s">
        <v>161</v>
      </c>
      <c r="D1422" t="s">
        <v>247</v>
      </c>
      <c r="E1422">
        <v>3.9351999999999998E-2</v>
      </c>
    </row>
    <row r="1423" spans="1:5" x14ac:dyDescent="0.25">
      <c r="A1423" t="s">
        <v>19</v>
      </c>
      <c r="B1423">
        <v>2020</v>
      </c>
      <c r="C1423" t="s">
        <v>161</v>
      </c>
      <c r="D1423" t="s">
        <v>248</v>
      </c>
      <c r="E1423">
        <v>1.0120000000000001E-3</v>
      </c>
    </row>
    <row r="1424" spans="1:5" x14ac:dyDescent="0.25">
      <c r="A1424" t="s">
        <v>19</v>
      </c>
      <c r="B1424">
        <v>2020</v>
      </c>
      <c r="C1424" t="s">
        <v>161</v>
      </c>
      <c r="D1424" t="s">
        <v>250</v>
      </c>
      <c r="E1424">
        <v>1.0155000000000001E-2</v>
      </c>
    </row>
    <row r="1425" spans="1:5" x14ac:dyDescent="0.25">
      <c r="A1425" t="s">
        <v>19</v>
      </c>
      <c r="B1425">
        <v>2020</v>
      </c>
      <c r="C1425" t="s">
        <v>242</v>
      </c>
      <c r="D1425" t="s">
        <v>243</v>
      </c>
      <c r="E1425">
        <v>1.4267999999999999E-2</v>
      </c>
    </row>
    <row r="1426" spans="1:5" x14ac:dyDescent="0.25">
      <c r="A1426" t="s">
        <v>19</v>
      </c>
      <c r="B1426">
        <v>2020</v>
      </c>
      <c r="C1426" t="s">
        <v>242</v>
      </c>
      <c r="D1426" t="s">
        <v>244</v>
      </c>
      <c r="E1426">
        <v>1.651E-2</v>
      </c>
    </row>
    <row r="1427" spans="1:5" x14ac:dyDescent="0.25">
      <c r="A1427" t="s">
        <v>19</v>
      </c>
      <c r="B1427">
        <v>2020</v>
      </c>
      <c r="C1427" t="s">
        <v>242</v>
      </c>
      <c r="D1427" t="s">
        <v>245</v>
      </c>
      <c r="E1427">
        <v>7.8056E-2</v>
      </c>
    </row>
    <row r="1428" spans="1:5" x14ac:dyDescent="0.25">
      <c r="A1428" t="s">
        <v>19</v>
      </c>
      <c r="B1428">
        <v>2020</v>
      </c>
      <c r="C1428" t="s">
        <v>242</v>
      </c>
      <c r="D1428" t="s">
        <v>246</v>
      </c>
      <c r="E1428">
        <v>0.84122399999999997</v>
      </c>
    </row>
    <row r="1429" spans="1:5" x14ac:dyDescent="0.25">
      <c r="A1429" t="s">
        <v>19</v>
      </c>
      <c r="B1429">
        <v>2020</v>
      </c>
      <c r="C1429" t="s">
        <v>242</v>
      </c>
      <c r="D1429" t="s">
        <v>247</v>
      </c>
      <c r="E1429">
        <v>3.8899999999999997E-2</v>
      </c>
    </row>
    <row r="1430" spans="1:5" x14ac:dyDescent="0.25">
      <c r="A1430" t="s">
        <v>19</v>
      </c>
      <c r="B1430">
        <v>2020</v>
      </c>
      <c r="C1430" t="s">
        <v>242</v>
      </c>
      <c r="D1430" t="s">
        <v>248</v>
      </c>
      <c r="E1430">
        <v>1.0009999999999999E-3</v>
      </c>
    </row>
    <row r="1431" spans="1:5" x14ac:dyDescent="0.25">
      <c r="A1431" t="s">
        <v>19</v>
      </c>
      <c r="B1431">
        <v>2020</v>
      </c>
      <c r="C1431" t="s">
        <v>242</v>
      </c>
      <c r="D1431" t="s">
        <v>250</v>
      </c>
      <c r="E1431">
        <v>1.0038999999999999E-2</v>
      </c>
    </row>
    <row r="1432" spans="1:5" x14ac:dyDescent="0.25">
      <c r="A1432" t="s">
        <v>19</v>
      </c>
      <c r="B1432">
        <v>2020</v>
      </c>
      <c r="C1432" t="s">
        <v>162</v>
      </c>
      <c r="D1432" t="s">
        <v>246</v>
      </c>
      <c r="E1432">
        <v>1</v>
      </c>
    </row>
    <row r="1433" spans="1:5" x14ac:dyDescent="0.25">
      <c r="A1433" t="s">
        <v>19</v>
      </c>
      <c r="B1433">
        <v>2021</v>
      </c>
      <c r="C1433" t="s">
        <v>161</v>
      </c>
      <c r="D1433" t="s">
        <v>243</v>
      </c>
      <c r="E1433">
        <v>9.7789999999999995E-3</v>
      </c>
    </row>
    <row r="1434" spans="1:5" x14ac:dyDescent="0.25">
      <c r="A1434" t="s">
        <v>19</v>
      </c>
      <c r="B1434">
        <v>2021</v>
      </c>
      <c r="C1434" t="s">
        <v>161</v>
      </c>
      <c r="D1434" t="s">
        <v>244</v>
      </c>
      <c r="E1434">
        <v>1.2496E-2</v>
      </c>
    </row>
    <row r="1435" spans="1:5" x14ac:dyDescent="0.25">
      <c r="A1435" t="s">
        <v>19</v>
      </c>
      <c r="B1435">
        <v>2021</v>
      </c>
      <c r="C1435" t="s">
        <v>161</v>
      </c>
      <c r="D1435" t="s">
        <v>245</v>
      </c>
      <c r="E1435">
        <v>5.9118999999999998E-2</v>
      </c>
    </row>
    <row r="1436" spans="1:5" x14ac:dyDescent="0.25">
      <c r="A1436" t="s">
        <v>19</v>
      </c>
      <c r="B1436">
        <v>2021</v>
      </c>
      <c r="C1436" t="s">
        <v>161</v>
      </c>
      <c r="D1436" t="s">
        <v>246</v>
      </c>
      <c r="E1436">
        <v>0.79269400000000001</v>
      </c>
    </row>
    <row r="1437" spans="1:5" x14ac:dyDescent="0.25">
      <c r="A1437" t="s">
        <v>19</v>
      </c>
      <c r="B1437">
        <v>2021</v>
      </c>
      <c r="C1437" t="s">
        <v>161</v>
      </c>
      <c r="D1437" t="s">
        <v>247</v>
      </c>
      <c r="E1437">
        <v>7.2820000000000003E-3</v>
      </c>
    </row>
    <row r="1438" spans="1:5" x14ac:dyDescent="0.25">
      <c r="A1438" t="s">
        <v>19</v>
      </c>
      <c r="B1438">
        <v>2021</v>
      </c>
      <c r="C1438" t="s">
        <v>161</v>
      </c>
      <c r="D1438" t="s">
        <v>248</v>
      </c>
      <c r="E1438">
        <v>1.3600000000000001E-3</v>
      </c>
    </row>
    <row r="1439" spans="1:5" x14ac:dyDescent="0.25">
      <c r="A1439" t="s">
        <v>19</v>
      </c>
      <c r="B1439">
        <v>2021</v>
      </c>
      <c r="C1439" t="s">
        <v>161</v>
      </c>
      <c r="D1439" t="s">
        <v>250</v>
      </c>
      <c r="E1439">
        <v>0.117266</v>
      </c>
    </row>
    <row r="1440" spans="1:5" x14ac:dyDescent="0.25">
      <c r="A1440" t="s">
        <v>19</v>
      </c>
      <c r="B1440">
        <v>2021</v>
      </c>
      <c r="C1440" t="s">
        <v>242</v>
      </c>
      <c r="D1440" t="s">
        <v>243</v>
      </c>
      <c r="E1440">
        <v>9.672E-3</v>
      </c>
    </row>
    <row r="1441" spans="1:5" x14ac:dyDescent="0.25">
      <c r="A1441" t="s">
        <v>19</v>
      </c>
      <c r="B1441">
        <v>2021</v>
      </c>
      <c r="C1441" t="s">
        <v>242</v>
      </c>
      <c r="D1441" t="s">
        <v>244</v>
      </c>
      <c r="E1441">
        <v>1.2359E-2</v>
      </c>
    </row>
    <row r="1442" spans="1:5" x14ac:dyDescent="0.25">
      <c r="A1442" t="s">
        <v>19</v>
      </c>
      <c r="B1442">
        <v>2021</v>
      </c>
      <c r="C1442" t="s">
        <v>242</v>
      </c>
      <c r="D1442" t="s">
        <v>245</v>
      </c>
      <c r="E1442">
        <v>5.8471000000000002E-2</v>
      </c>
    </row>
    <row r="1443" spans="1:5" x14ac:dyDescent="0.25">
      <c r="A1443" t="s">
        <v>19</v>
      </c>
      <c r="B1443">
        <v>2021</v>
      </c>
      <c r="C1443" t="s">
        <v>242</v>
      </c>
      <c r="D1443" t="s">
        <v>246</v>
      </c>
      <c r="E1443">
        <v>0.79152199999999995</v>
      </c>
    </row>
    <row r="1444" spans="1:5" x14ac:dyDescent="0.25">
      <c r="A1444" t="s">
        <v>19</v>
      </c>
      <c r="B1444">
        <v>2021</v>
      </c>
      <c r="C1444" t="s">
        <v>242</v>
      </c>
      <c r="D1444" t="s">
        <v>247</v>
      </c>
      <c r="E1444">
        <v>7.2020000000000001E-3</v>
      </c>
    </row>
    <row r="1445" spans="1:5" x14ac:dyDescent="0.25">
      <c r="A1445" t="s">
        <v>19</v>
      </c>
      <c r="B1445">
        <v>2021</v>
      </c>
      <c r="C1445" t="s">
        <v>242</v>
      </c>
      <c r="D1445" t="s">
        <v>248</v>
      </c>
      <c r="E1445">
        <v>1.3450000000000001E-3</v>
      </c>
    </row>
    <row r="1446" spans="1:5" x14ac:dyDescent="0.25">
      <c r="A1446" t="s">
        <v>19</v>
      </c>
      <c r="B1446">
        <v>2021</v>
      </c>
      <c r="C1446" t="s">
        <v>242</v>
      </c>
      <c r="D1446" t="s">
        <v>250</v>
      </c>
      <c r="E1446">
        <v>0.119425</v>
      </c>
    </row>
    <row r="1447" spans="1:5" x14ac:dyDescent="0.25">
      <c r="A1447" t="s">
        <v>19</v>
      </c>
      <c r="B1447">
        <v>2021</v>
      </c>
      <c r="C1447" t="s">
        <v>162</v>
      </c>
      <c r="D1447" t="s">
        <v>246</v>
      </c>
      <c r="E1447">
        <v>0.68573200000000001</v>
      </c>
    </row>
    <row r="1448" spans="1:5" x14ac:dyDescent="0.25">
      <c r="A1448" t="s">
        <v>19</v>
      </c>
      <c r="B1448">
        <v>2021</v>
      </c>
      <c r="C1448" t="s">
        <v>162</v>
      </c>
      <c r="D1448" t="s">
        <v>250</v>
      </c>
      <c r="E1448">
        <v>0.31426700000000002</v>
      </c>
    </row>
    <row r="1449" spans="1:5" x14ac:dyDescent="0.25">
      <c r="A1449" t="s">
        <v>19</v>
      </c>
      <c r="B1449">
        <v>2022</v>
      </c>
      <c r="C1449" t="s">
        <v>161</v>
      </c>
      <c r="D1449" t="s">
        <v>243</v>
      </c>
      <c r="E1449">
        <v>1.5924000000000001E-2</v>
      </c>
    </row>
    <row r="1450" spans="1:5" x14ac:dyDescent="0.25">
      <c r="A1450" t="s">
        <v>19</v>
      </c>
      <c r="B1450">
        <v>2022</v>
      </c>
      <c r="C1450" t="s">
        <v>161</v>
      </c>
      <c r="D1450" t="s">
        <v>244</v>
      </c>
      <c r="E1450">
        <v>2.0395E-2</v>
      </c>
    </row>
    <row r="1451" spans="1:5" x14ac:dyDescent="0.25">
      <c r="A1451" t="s">
        <v>19</v>
      </c>
      <c r="B1451">
        <v>2022</v>
      </c>
      <c r="C1451" t="s">
        <v>161</v>
      </c>
      <c r="D1451" t="s">
        <v>245</v>
      </c>
      <c r="E1451">
        <v>7.4450000000000002E-2</v>
      </c>
    </row>
    <row r="1452" spans="1:5" x14ac:dyDescent="0.25">
      <c r="A1452" t="s">
        <v>19</v>
      </c>
      <c r="B1452">
        <v>2022</v>
      </c>
      <c r="C1452" t="s">
        <v>161</v>
      </c>
      <c r="D1452" t="s">
        <v>246</v>
      </c>
      <c r="E1452">
        <v>0.77548700000000004</v>
      </c>
    </row>
    <row r="1453" spans="1:5" x14ac:dyDescent="0.25">
      <c r="A1453" t="s">
        <v>19</v>
      </c>
      <c r="B1453">
        <v>2022</v>
      </c>
      <c r="C1453" t="s">
        <v>161</v>
      </c>
      <c r="D1453" t="s">
        <v>247</v>
      </c>
      <c r="E1453">
        <v>4.8009999999999997E-3</v>
      </c>
    </row>
    <row r="1454" spans="1:5" x14ac:dyDescent="0.25">
      <c r="A1454" t="s">
        <v>19</v>
      </c>
      <c r="B1454">
        <v>2022</v>
      </c>
      <c r="C1454" t="s">
        <v>161</v>
      </c>
      <c r="D1454" t="s">
        <v>248</v>
      </c>
      <c r="E1454">
        <v>1.7099999999999999E-3</v>
      </c>
    </row>
    <row r="1455" spans="1:5" x14ac:dyDescent="0.25">
      <c r="A1455" t="s">
        <v>19</v>
      </c>
      <c r="B1455">
        <v>2022</v>
      </c>
      <c r="C1455" t="s">
        <v>161</v>
      </c>
      <c r="D1455" t="s">
        <v>250</v>
      </c>
      <c r="E1455">
        <v>0.10723100000000001</v>
      </c>
    </row>
    <row r="1456" spans="1:5" x14ac:dyDescent="0.25">
      <c r="A1456" t="s">
        <v>19</v>
      </c>
      <c r="B1456">
        <v>2022</v>
      </c>
      <c r="C1456" t="s">
        <v>242</v>
      </c>
      <c r="D1456" t="s">
        <v>243</v>
      </c>
      <c r="E1456">
        <v>1.5866000000000002E-2</v>
      </c>
    </row>
    <row r="1457" spans="1:5" x14ac:dyDescent="0.25">
      <c r="A1457" t="s">
        <v>19</v>
      </c>
      <c r="B1457">
        <v>2022</v>
      </c>
      <c r="C1457" t="s">
        <v>242</v>
      </c>
      <c r="D1457" t="s">
        <v>244</v>
      </c>
      <c r="E1457">
        <v>2.0320999999999999E-2</v>
      </c>
    </row>
    <row r="1458" spans="1:5" x14ac:dyDescent="0.25">
      <c r="A1458" t="s">
        <v>19</v>
      </c>
      <c r="B1458">
        <v>2022</v>
      </c>
      <c r="C1458" t="s">
        <v>242</v>
      </c>
      <c r="D1458" t="s">
        <v>245</v>
      </c>
      <c r="E1458">
        <v>7.4178999999999995E-2</v>
      </c>
    </row>
    <row r="1459" spans="1:5" x14ac:dyDescent="0.25">
      <c r="A1459" t="s">
        <v>19</v>
      </c>
      <c r="B1459">
        <v>2022</v>
      </c>
      <c r="C1459" t="s">
        <v>242</v>
      </c>
      <c r="D1459" t="s">
        <v>246</v>
      </c>
      <c r="E1459">
        <v>0.77266400000000002</v>
      </c>
    </row>
    <row r="1460" spans="1:5" x14ac:dyDescent="0.25">
      <c r="A1460" t="s">
        <v>19</v>
      </c>
      <c r="B1460">
        <v>2022</v>
      </c>
      <c r="C1460" t="s">
        <v>242</v>
      </c>
      <c r="D1460" t="s">
        <v>247</v>
      </c>
      <c r="E1460">
        <v>4.7829999999999999E-3</v>
      </c>
    </row>
    <row r="1461" spans="1:5" x14ac:dyDescent="0.25">
      <c r="A1461" t="s">
        <v>19</v>
      </c>
      <c r="B1461">
        <v>2022</v>
      </c>
      <c r="C1461" t="s">
        <v>242</v>
      </c>
      <c r="D1461" t="s">
        <v>248</v>
      </c>
      <c r="E1461">
        <v>1.704E-3</v>
      </c>
    </row>
    <row r="1462" spans="1:5" x14ac:dyDescent="0.25">
      <c r="A1462" t="s">
        <v>19</v>
      </c>
      <c r="B1462">
        <v>2022</v>
      </c>
      <c r="C1462" t="s">
        <v>242</v>
      </c>
      <c r="D1462" t="s">
        <v>250</v>
      </c>
      <c r="E1462">
        <v>0.11047999999999999</v>
      </c>
    </row>
    <row r="1463" spans="1:5" x14ac:dyDescent="0.25">
      <c r="A1463" t="s">
        <v>19</v>
      </c>
      <c r="B1463">
        <v>2022</v>
      </c>
      <c r="C1463" t="s">
        <v>162</v>
      </c>
      <c r="D1463" t="s">
        <v>250</v>
      </c>
      <c r="E1463">
        <v>1</v>
      </c>
    </row>
    <row r="1464" spans="1:5" x14ac:dyDescent="0.25">
      <c r="A1464" t="s">
        <v>19</v>
      </c>
      <c r="B1464">
        <v>2023</v>
      </c>
      <c r="C1464" t="s">
        <v>161</v>
      </c>
      <c r="D1464" t="s">
        <v>243</v>
      </c>
      <c r="E1464">
        <v>2.6460999999999998E-2</v>
      </c>
    </row>
    <row r="1465" spans="1:5" x14ac:dyDescent="0.25">
      <c r="A1465" t="s">
        <v>19</v>
      </c>
      <c r="B1465">
        <v>2023</v>
      </c>
      <c r="C1465" t="s">
        <v>161</v>
      </c>
      <c r="D1465" t="s">
        <v>244</v>
      </c>
      <c r="E1465">
        <v>2.3661000000000001E-2</v>
      </c>
    </row>
    <row r="1466" spans="1:5" x14ac:dyDescent="0.25">
      <c r="A1466" t="s">
        <v>19</v>
      </c>
      <c r="B1466">
        <v>2023</v>
      </c>
      <c r="C1466" t="s">
        <v>161</v>
      </c>
      <c r="D1466" t="s">
        <v>245</v>
      </c>
      <c r="E1466">
        <v>9.2770000000000005E-2</v>
      </c>
    </row>
    <row r="1467" spans="1:5" x14ac:dyDescent="0.25">
      <c r="A1467" t="s">
        <v>19</v>
      </c>
      <c r="B1467">
        <v>2023</v>
      </c>
      <c r="C1467" t="s">
        <v>161</v>
      </c>
      <c r="D1467" t="s">
        <v>246</v>
      </c>
      <c r="E1467">
        <v>0.76597700000000002</v>
      </c>
    </row>
    <row r="1468" spans="1:5" x14ac:dyDescent="0.25">
      <c r="A1468" t="s">
        <v>19</v>
      </c>
      <c r="B1468">
        <v>2023</v>
      </c>
      <c r="C1468" t="s">
        <v>161</v>
      </c>
      <c r="D1468" t="s">
        <v>247</v>
      </c>
      <c r="E1468">
        <v>4.2059999999999997E-3</v>
      </c>
    </row>
    <row r="1469" spans="1:5" x14ac:dyDescent="0.25">
      <c r="A1469" t="s">
        <v>19</v>
      </c>
      <c r="B1469">
        <v>2023</v>
      </c>
      <c r="C1469" t="s">
        <v>161</v>
      </c>
      <c r="D1469" t="s">
        <v>248</v>
      </c>
      <c r="E1469">
        <v>8.2600000000000002E-4</v>
      </c>
    </row>
    <row r="1470" spans="1:5" x14ac:dyDescent="0.25">
      <c r="A1470" t="s">
        <v>19</v>
      </c>
      <c r="B1470">
        <v>2023</v>
      </c>
      <c r="C1470" t="s">
        <v>161</v>
      </c>
      <c r="D1470" t="s">
        <v>250</v>
      </c>
      <c r="E1470">
        <v>8.6097000000000007E-2</v>
      </c>
    </row>
    <row r="1471" spans="1:5" x14ac:dyDescent="0.25">
      <c r="A1471" t="s">
        <v>19</v>
      </c>
      <c r="B1471">
        <v>2023</v>
      </c>
      <c r="C1471" t="s">
        <v>242</v>
      </c>
      <c r="D1471" t="s">
        <v>243</v>
      </c>
      <c r="E1471">
        <v>2.6418000000000001E-2</v>
      </c>
    </row>
    <row r="1472" spans="1:5" x14ac:dyDescent="0.25">
      <c r="A1472" t="s">
        <v>19</v>
      </c>
      <c r="B1472">
        <v>2023</v>
      </c>
      <c r="C1472" t="s">
        <v>242</v>
      </c>
      <c r="D1472" t="s">
        <v>244</v>
      </c>
      <c r="E1472">
        <v>2.3622000000000001E-2</v>
      </c>
    </row>
    <row r="1473" spans="1:5" x14ac:dyDescent="0.25">
      <c r="A1473" t="s">
        <v>19</v>
      </c>
      <c r="B1473">
        <v>2023</v>
      </c>
      <c r="C1473" t="s">
        <v>242</v>
      </c>
      <c r="D1473" t="s">
        <v>245</v>
      </c>
      <c r="E1473">
        <v>9.2618000000000006E-2</v>
      </c>
    </row>
    <row r="1474" spans="1:5" x14ac:dyDescent="0.25">
      <c r="A1474" t="s">
        <v>19</v>
      </c>
      <c r="B1474">
        <v>2023</v>
      </c>
      <c r="C1474" t="s">
        <v>242</v>
      </c>
      <c r="D1474" t="s">
        <v>246</v>
      </c>
      <c r="E1474">
        <v>0.76502199999999998</v>
      </c>
    </row>
    <row r="1475" spans="1:5" x14ac:dyDescent="0.25">
      <c r="A1475" t="s">
        <v>19</v>
      </c>
      <c r="B1475">
        <v>2023</v>
      </c>
      <c r="C1475" t="s">
        <v>242</v>
      </c>
      <c r="D1475" t="s">
        <v>247</v>
      </c>
      <c r="E1475">
        <v>4.1989999999999996E-3</v>
      </c>
    </row>
    <row r="1476" spans="1:5" x14ac:dyDescent="0.25">
      <c r="A1476" t="s">
        <v>19</v>
      </c>
      <c r="B1476">
        <v>2023</v>
      </c>
      <c r="C1476" t="s">
        <v>242</v>
      </c>
      <c r="D1476" t="s">
        <v>248</v>
      </c>
      <c r="E1476">
        <v>8.2399999999999997E-4</v>
      </c>
    </row>
    <row r="1477" spans="1:5" x14ac:dyDescent="0.25">
      <c r="A1477" t="s">
        <v>19</v>
      </c>
      <c r="B1477">
        <v>2023</v>
      </c>
      <c r="C1477" t="s">
        <v>242</v>
      </c>
      <c r="D1477" t="s">
        <v>250</v>
      </c>
      <c r="E1477">
        <v>8.7293999999999997E-2</v>
      </c>
    </row>
    <row r="1478" spans="1:5" x14ac:dyDescent="0.25">
      <c r="A1478" t="s">
        <v>19</v>
      </c>
      <c r="B1478">
        <v>2023</v>
      </c>
      <c r="C1478" t="s">
        <v>162</v>
      </c>
      <c r="D1478" t="s">
        <v>246</v>
      </c>
      <c r="E1478">
        <v>0.183505</v>
      </c>
    </row>
    <row r="1479" spans="1:5" x14ac:dyDescent="0.25">
      <c r="A1479" t="s">
        <v>19</v>
      </c>
      <c r="B1479">
        <v>2023</v>
      </c>
      <c r="C1479" t="s">
        <v>162</v>
      </c>
      <c r="D1479" t="s">
        <v>250</v>
      </c>
      <c r="E1479">
        <v>0.81649400000000005</v>
      </c>
    </row>
    <row r="1480" spans="1:5" x14ac:dyDescent="0.25">
      <c r="A1480" t="s">
        <v>20</v>
      </c>
      <c r="B1480">
        <v>2019</v>
      </c>
      <c r="C1480" t="s">
        <v>161</v>
      </c>
      <c r="D1480" t="s">
        <v>243</v>
      </c>
      <c r="E1480">
        <v>4.3020000000000003E-3</v>
      </c>
    </row>
    <row r="1481" spans="1:5" x14ac:dyDescent="0.25">
      <c r="A1481" t="s">
        <v>20</v>
      </c>
      <c r="B1481">
        <v>2019</v>
      </c>
      <c r="C1481" t="s">
        <v>161</v>
      </c>
      <c r="D1481" t="s">
        <v>244</v>
      </c>
      <c r="E1481">
        <v>2.3749999999999999E-3</v>
      </c>
    </row>
    <row r="1482" spans="1:5" x14ac:dyDescent="0.25">
      <c r="A1482" t="s">
        <v>20</v>
      </c>
      <c r="B1482">
        <v>2019</v>
      </c>
      <c r="C1482" t="s">
        <v>161</v>
      </c>
      <c r="D1482" t="s">
        <v>245</v>
      </c>
      <c r="E1482">
        <v>1.6098999999999999E-2</v>
      </c>
    </row>
    <row r="1483" spans="1:5" x14ac:dyDescent="0.25">
      <c r="A1483" t="s">
        <v>20</v>
      </c>
      <c r="B1483">
        <v>2019</v>
      </c>
      <c r="C1483" t="s">
        <v>161</v>
      </c>
      <c r="D1483" t="s">
        <v>246</v>
      </c>
      <c r="E1483">
        <v>0.94035999999999997</v>
      </c>
    </row>
    <row r="1484" spans="1:5" x14ac:dyDescent="0.25">
      <c r="A1484" t="s">
        <v>20</v>
      </c>
      <c r="B1484">
        <v>2019</v>
      </c>
      <c r="C1484" t="s">
        <v>161</v>
      </c>
      <c r="D1484" t="s">
        <v>247</v>
      </c>
      <c r="E1484">
        <v>2.4916000000000001E-2</v>
      </c>
    </row>
    <row r="1485" spans="1:5" x14ac:dyDescent="0.25">
      <c r="A1485" t="s">
        <v>20</v>
      </c>
      <c r="B1485">
        <v>2019</v>
      </c>
      <c r="C1485" t="s">
        <v>161</v>
      </c>
      <c r="D1485" t="s">
        <v>250</v>
      </c>
      <c r="E1485">
        <v>1.1946E-2</v>
      </c>
    </row>
    <row r="1486" spans="1:5" x14ac:dyDescent="0.25">
      <c r="A1486" t="s">
        <v>20</v>
      </c>
      <c r="B1486">
        <v>2019</v>
      </c>
      <c r="C1486" t="s">
        <v>242</v>
      </c>
      <c r="D1486" t="s">
        <v>243</v>
      </c>
      <c r="E1486">
        <v>3.5890000000000002E-3</v>
      </c>
    </row>
    <row r="1487" spans="1:5" x14ac:dyDescent="0.25">
      <c r="A1487" t="s">
        <v>20</v>
      </c>
      <c r="B1487">
        <v>2019</v>
      </c>
      <c r="C1487" t="s">
        <v>242</v>
      </c>
      <c r="D1487" t="s">
        <v>244</v>
      </c>
      <c r="E1487">
        <v>1.9810000000000001E-3</v>
      </c>
    </row>
    <row r="1488" spans="1:5" x14ac:dyDescent="0.25">
      <c r="A1488" t="s">
        <v>20</v>
      </c>
      <c r="B1488">
        <v>2019</v>
      </c>
      <c r="C1488" t="s">
        <v>242</v>
      </c>
      <c r="D1488" t="s">
        <v>245</v>
      </c>
      <c r="E1488">
        <v>2.0754000000000002E-2</v>
      </c>
    </row>
    <row r="1489" spans="1:5" x14ac:dyDescent="0.25">
      <c r="A1489" t="s">
        <v>20</v>
      </c>
      <c r="B1489">
        <v>2019</v>
      </c>
      <c r="C1489" t="s">
        <v>242</v>
      </c>
      <c r="D1489" t="s">
        <v>246</v>
      </c>
      <c r="E1489">
        <v>0.93708100000000005</v>
      </c>
    </row>
    <row r="1490" spans="1:5" x14ac:dyDescent="0.25">
      <c r="A1490" t="s">
        <v>20</v>
      </c>
      <c r="B1490">
        <v>2019</v>
      </c>
      <c r="C1490" t="s">
        <v>242</v>
      </c>
      <c r="D1490" t="s">
        <v>247</v>
      </c>
      <c r="E1490">
        <v>2.2467000000000001E-2</v>
      </c>
    </row>
    <row r="1491" spans="1:5" x14ac:dyDescent="0.25">
      <c r="A1491" t="s">
        <v>20</v>
      </c>
      <c r="B1491">
        <v>2019</v>
      </c>
      <c r="C1491" t="s">
        <v>242</v>
      </c>
      <c r="D1491" t="s">
        <v>248</v>
      </c>
      <c r="E1491">
        <v>2.9100000000000003E-4</v>
      </c>
    </row>
    <row r="1492" spans="1:5" x14ac:dyDescent="0.25">
      <c r="A1492" t="s">
        <v>20</v>
      </c>
      <c r="B1492">
        <v>2019</v>
      </c>
      <c r="C1492" t="s">
        <v>242</v>
      </c>
      <c r="D1492" t="s">
        <v>250</v>
      </c>
      <c r="E1492">
        <v>1.3833E-2</v>
      </c>
    </row>
    <row r="1493" spans="1:5" x14ac:dyDescent="0.25">
      <c r="A1493" t="s">
        <v>20</v>
      </c>
      <c r="B1493">
        <v>2019</v>
      </c>
      <c r="C1493" t="s">
        <v>162</v>
      </c>
      <c r="D1493" t="s">
        <v>245</v>
      </c>
      <c r="E1493">
        <v>4.4194999999999998E-2</v>
      </c>
    </row>
    <row r="1494" spans="1:5" x14ac:dyDescent="0.25">
      <c r="A1494" t="s">
        <v>20</v>
      </c>
      <c r="B1494">
        <v>2019</v>
      </c>
      <c r="C1494" t="s">
        <v>162</v>
      </c>
      <c r="D1494" t="s">
        <v>246</v>
      </c>
      <c r="E1494">
        <v>0.92057100000000003</v>
      </c>
    </row>
    <row r="1495" spans="1:5" x14ac:dyDescent="0.25">
      <c r="A1495" t="s">
        <v>20</v>
      </c>
      <c r="B1495">
        <v>2019</v>
      </c>
      <c r="C1495" t="s">
        <v>162</v>
      </c>
      <c r="D1495" t="s">
        <v>247</v>
      </c>
      <c r="E1495">
        <v>1.0137E-2</v>
      </c>
    </row>
    <row r="1496" spans="1:5" x14ac:dyDescent="0.25">
      <c r="A1496" t="s">
        <v>20</v>
      </c>
      <c r="B1496">
        <v>2019</v>
      </c>
      <c r="C1496" t="s">
        <v>162</v>
      </c>
      <c r="D1496" t="s">
        <v>248</v>
      </c>
      <c r="E1496">
        <v>1.761E-3</v>
      </c>
    </row>
    <row r="1497" spans="1:5" x14ac:dyDescent="0.25">
      <c r="A1497" t="s">
        <v>20</v>
      </c>
      <c r="B1497">
        <v>2019</v>
      </c>
      <c r="C1497" t="s">
        <v>162</v>
      </c>
      <c r="D1497" t="s">
        <v>250</v>
      </c>
      <c r="E1497">
        <v>2.3334000000000001E-2</v>
      </c>
    </row>
    <row r="1498" spans="1:5" x14ac:dyDescent="0.25">
      <c r="A1498" t="s">
        <v>20</v>
      </c>
      <c r="B1498">
        <v>2020</v>
      </c>
      <c r="C1498" t="s">
        <v>161</v>
      </c>
      <c r="D1498" t="s">
        <v>243</v>
      </c>
      <c r="E1498">
        <v>2.222E-3</v>
      </c>
    </row>
    <row r="1499" spans="1:5" x14ac:dyDescent="0.25">
      <c r="A1499" t="s">
        <v>20</v>
      </c>
      <c r="B1499">
        <v>2020</v>
      </c>
      <c r="C1499" t="s">
        <v>161</v>
      </c>
      <c r="D1499" t="s">
        <v>244</v>
      </c>
      <c r="E1499">
        <v>3.3809999999999999E-3</v>
      </c>
    </row>
    <row r="1500" spans="1:5" x14ac:dyDescent="0.25">
      <c r="A1500" t="s">
        <v>20</v>
      </c>
      <c r="B1500">
        <v>2020</v>
      </c>
      <c r="C1500" t="s">
        <v>161</v>
      </c>
      <c r="D1500" t="s">
        <v>245</v>
      </c>
      <c r="E1500">
        <v>2.0570000000000001E-2</v>
      </c>
    </row>
    <row r="1501" spans="1:5" x14ac:dyDescent="0.25">
      <c r="A1501" t="s">
        <v>20</v>
      </c>
      <c r="B1501">
        <v>2020</v>
      </c>
      <c r="C1501" t="s">
        <v>161</v>
      </c>
      <c r="D1501" t="s">
        <v>246</v>
      </c>
      <c r="E1501">
        <v>0.90549999999999997</v>
      </c>
    </row>
    <row r="1502" spans="1:5" x14ac:dyDescent="0.25">
      <c r="A1502" t="s">
        <v>20</v>
      </c>
      <c r="B1502">
        <v>2020</v>
      </c>
      <c r="C1502" t="s">
        <v>161</v>
      </c>
      <c r="D1502" t="s">
        <v>247</v>
      </c>
      <c r="E1502">
        <v>3.1539999999999999E-2</v>
      </c>
    </row>
    <row r="1503" spans="1:5" x14ac:dyDescent="0.25">
      <c r="A1503" t="s">
        <v>20</v>
      </c>
      <c r="B1503">
        <v>2020</v>
      </c>
      <c r="C1503" t="s">
        <v>161</v>
      </c>
      <c r="D1503" t="s">
        <v>248</v>
      </c>
      <c r="E1503">
        <v>1.694E-3</v>
      </c>
    </row>
    <row r="1504" spans="1:5" x14ac:dyDescent="0.25">
      <c r="A1504" t="s">
        <v>20</v>
      </c>
      <c r="B1504">
        <v>2020</v>
      </c>
      <c r="C1504" t="s">
        <v>161</v>
      </c>
      <c r="D1504" t="s">
        <v>250</v>
      </c>
      <c r="E1504">
        <v>3.5088000000000001E-2</v>
      </c>
    </row>
    <row r="1505" spans="1:5" x14ac:dyDescent="0.25">
      <c r="A1505" t="s">
        <v>20</v>
      </c>
      <c r="B1505">
        <v>2020</v>
      </c>
      <c r="C1505" t="s">
        <v>242</v>
      </c>
      <c r="D1505" t="s">
        <v>243</v>
      </c>
      <c r="E1505">
        <v>1.8749999999999999E-3</v>
      </c>
    </row>
    <row r="1506" spans="1:5" x14ac:dyDescent="0.25">
      <c r="A1506" t="s">
        <v>20</v>
      </c>
      <c r="B1506">
        <v>2020</v>
      </c>
      <c r="C1506" t="s">
        <v>242</v>
      </c>
      <c r="D1506" t="s">
        <v>244</v>
      </c>
      <c r="E1506">
        <v>2.8519999999999999E-3</v>
      </c>
    </row>
    <row r="1507" spans="1:5" x14ac:dyDescent="0.25">
      <c r="A1507" t="s">
        <v>20</v>
      </c>
      <c r="B1507">
        <v>2020</v>
      </c>
      <c r="C1507" t="s">
        <v>242</v>
      </c>
      <c r="D1507" t="s">
        <v>245</v>
      </c>
      <c r="E1507">
        <v>2.0705000000000001E-2</v>
      </c>
    </row>
    <row r="1508" spans="1:5" x14ac:dyDescent="0.25">
      <c r="A1508" t="s">
        <v>20</v>
      </c>
      <c r="B1508">
        <v>2020</v>
      </c>
      <c r="C1508" t="s">
        <v>242</v>
      </c>
      <c r="D1508" t="s">
        <v>246</v>
      </c>
      <c r="E1508">
        <v>0.90494300000000005</v>
      </c>
    </row>
    <row r="1509" spans="1:5" x14ac:dyDescent="0.25">
      <c r="A1509" t="s">
        <v>20</v>
      </c>
      <c r="B1509">
        <v>2020</v>
      </c>
      <c r="C1509" t="s">
        <v>242</v>
      </c>
      <c r="D1509" t="s">
        <v>247</v>
      </c>
      <c r="E1509">
        <v>2.9727E-2</v>
      </c>
    </row>
    <row r="1510" spans="1:5" x14ac:dyDescent="0.25">
      <c r="A1510" t="s">
        <v>20</v>
      </c>
      <c r="B1510">
        <v>2020</v>
      </c>
      <c r="C1510" t="s">
        <v>242</v>
      </c>
      <c r="D1510" t="s">
        <v>248</v>
      </c>
      <c r="E1510">
        <v>1.7440000000000001E-3</v>
      </c>
    </row>
    <row r="1511" spans="1:5" x14ac:dyDescent="0.25">
      <c r="A1511" t="s">
        <v>20</v>
      </c>
      <c r="B1511">
        <v>2020</v>
      </c>
      <c r="C1511" t="s">
        <v>242</v>
      </c>
      <c r="D1511" t="s">
        <v>250</v>
      </c>
      <c r="E1511">
        <v>3.8150000000000003E-2</v>
      </c>
    </row>
    <row r="1512" spans="1:5" x14ac:dyDescent="0.25">
      <c r="A1512" t="s">
        <v>20</v>
      </c>
      <c r="B1512">
        <v>2020</v>
      </c>
      <c r="C1512" t="s">
        <v>162</v>
      </c>
      <c r="D1512" t="s">
        <v>245</v>
      </c>
      <c r="E1512">
        <v>2.1436E-2</v>
      </c>
    </row>
    <row r="1513" spans="1:5" x14ac:dyDescent="0.25">
      <c r="A1513" t="s">
        <v>20</v>
      </c>
      <c r="B1513">
        <v>2020</v>
      </c>
      <c r="C1513" t="s">
        <v>162</v>
      </c>
      <c r="D1513" t="s">
        <v>246</v>
      </c>
      <c r="E1513">
        <v>0.90193699999999999</v>
      </c>
    </row>
    <row r="1514" spans="1:5" x14ac:dyDescent="0.25">
      <c r="A1514" t="s">
        <v>20</v>
      </c>
      <c r="B1514">
        <v>2020</v>
      </c>
      <c r="C1514" t="s">
        <v>162</v>
      </c>
      <c r="D1514" t="s">
        <v>247</v>
      </c>
      <c r="E1514">
        <v>1.9949999999999999E-2</v>
      </c>
    </row>
    <row r="1515" spans="1:5" x14ac:dyDescent="0.25">
      <c r="A1515" t="s">
        <v>20</v>
      </c>
      <c r="B1515">
        <v>2020</v>
      </c>
      <c r="C1515" t="s">
        <v>162</v>
      </c>
      <c r="D1515" t="s">
        <v>248</v>
      </c>
      <c r="E1515">
        <v>2.013E-3</v>
      </c>
    </row>
    <row r="1516" spans="1:5" x14ac:dyDescent="0.25">
      <c r="A1516" t="s">
        <v>20</v>
      </c>
      <c r="B1516">
        <v>2020</v>
      </c>
      <c r="C1516" t="s">
        <v>162</v>
      </c>
      <c r="D1516" t="s">
        <v>250</v>
      </c>
      <c r="E1516">
        <v>5.4661000000000001E-2</v>
      </c>
    </row>
    <row r="1517" spans="1:5" x14ac:dyDescent="0.25">
      <c r="A1517" t="s">
        <v>20</v>
      </c>
      <c r="B1517">
        <v>2021</v>
      </c>
      <c r="C1517" t="s">
        <v>161</v>
      </c>
      <c r="D1517" t="s">
        <v>243</v>
      </c>
      <c r="E1517">
        <v>1.1566999999999999E-2</v>
      </c>
    </row>
    <row r="1518" spans="1:5" x14ac:dyDescent="0.25">
      <c r="A1518" t="s">
        <v>20</v>
      </c>
      <c r="B1518">
        <v>2021</v>
      </c>
      <c r="C1518" t="s">
        <v>161</v>
      </c>
      <c r="D1518" t="s">
        <v>244</v>
      </c>
      <c r="E1518">
        <v>2.6310000000000001E-3</v>
      </c>
    </row>
    <row r="1519" spans="1:5" x14ac:dyDescent="0.25">
      <c r="A1519" t="s">
        <v>20</v>
      </c>
      <c r="B1519">
        <v>2021</v>
      </c>
      <c r="C1519" t="s">
        <v>161</v>
      </c>
      <c r="D1519" t="s">
        <v>245</v>
      </c>
      <c r="E1519">
        <v>2.036E-2</v>
      </c>
    </row>
    <row r="1520" spans="1:5" x14ac:dyDescent="0.25">
      <c r="A1520" t="s">
        <v>20</v>
      </c>
      <c r="B1520">
        <v>2021</v>
      </c>
      <c r="C1520" t="s">
        <v>161</v>
      </c>
      <c r="D1520" t="s">
        <v>246</v>
      </c>
      <c r="E1520">
        <v>0.88526800000000005</v>
      </c>
    </row>
    <row r="1521" spans="1:5" x14ac:dyDescent="0.25">
      <c r="A1521" t="s">
        <v>20</v>
      </c>
      <c r="B1521">
        <v>2021</v>
      </c>
      <c r="C1521" t="s">
        <v>161</v>
      </c>
      <c r="D1521" t="s">
        <v>247</v>
      </c>
      <c r="E1521">
        <v>3.7601999999999997E-2</v>
      </c>
    </row>
    <row r="1522" spans="1:5" x14ac:dyDescent="0.25">
      <c r="A1522" t="s">
        <v>20</v>
      </c>
      <c r="B1522">
        <v>2021</v>
      </c>
      <c r="C1522" t="s">
        <v>161</v>
      </c>
      <c r="D1522" t="s">
        <v>250</v>
      </c>
      <c r="E1522">
        <v>4.2569000000000003E-2</v>
      </c>
    </row>
    <row r="1523" spans="1:5" x14ac:dyDescent="0.25">
      <c r="A1523" t="s">
        <v>20</v>
      </c>
      <c r="B1523">
        <v>2021</v>
      </c>
      <c r="C1523" t="s">
        <v>242</v>
      </c>
      <c r="D1523" t="s">
        <v>243</v>
      </c>
      <c r="E1523">
        <v>9.8989999999999998E-3</v>
      </c>
    </row>
    <row r="1524" spans="1:5" x14ac:dyDescent="0.25">
      <c r="A1524" t="s">
        <v>20</v>
      </c>
      <c r="B1524">
        <v>2021</v>
      </c>
      <c r="C1524" t="s">
        <v>242</v>
      </c>
      <c r="D1524" t="s">
        <v>244</v>
      </c>
      <c r="E1524">
        <v>2.2520000000000001E-3</v>
      </c>
    </row>
    <row r="1525" spans="1:5" x14ac:dyDescent="0.25">
      <c r="A1525" t="s">
        <v>20</v>
      </c>
      <c r="B1525">
        <v>2021</v>
      </c>
      <c r="C1525" t="s">
        <v>242</v>
      </c>
      <c r="D1525" t="s">
        <v>245</v>
      </c>
      <c r="E1525">
        <v>1.9576E-2</v>
      </c>
    </row>
    <row r="1526" spans="1:5" x14ac:dyDescent="0.25">
      <c r="A1526" t="s">
        <v>20</v>
      </c>
      <c r="B1526">
        <v>2021</v>
      </c>
      <c r="C1526" t="s">
        <v>242</v>
      </c>
      <c r="D1526" t="s">
        <v>246</v>
      </c>
      <c r="E1526">
        <v>0.88710599999999995</v>
      </c>
    </row>
    <row r="1527" spans="1:5" x14ac:dyDescent="0.25">
      <c r="A1527" t="s">
        <v>20</v>
      </c>
      <c r="B1527">
        <v>2021</v>
      </c>
      <c r="C1527" t="s">
        <v>242</v>
      </c>
      <c r="D1527" t="s">
        <v>247</v>
      </c>
      <c r="E1527">
        <v>3.5117000000000002E-2</v>
      </c>
    </row>
    <row r="1528" spans="1:5" x14ac:dyDescent="0.25">
      <c r="A1528" t="s">
        <v>20</v>
      </c>
      <c r="B1528">
        <v>2021</v>
      </c>
      <c r="C1528" t="s">
        <v>242</v>
      </c>
      <c r="D1528" t="s">
        <v>248</v>
      </c>
      <c r="E1528">
        <v>2.3000000000000001E-4</v>
      </c>
    </row>
    <row r="1529" spans="1:5" x14ac:dyDescent="0.25">
      <c r="A1529" t="s">
        <v>20</v>
      </c>
      <c r="B1529">
        <v>2021</v>
      </c>
      <c r="C1529" t="s">
        <v>242</v>
      </c>
      <c r="D1529" t="s">
        <v>250</v>
      </c>
      <c r="E1529">
        <v>4.5816999999999997E-2</v>
      </c>
    </row>
    <row r="1530" spans="1:5" x14ac:dyDescent="0.25">
      <c r="A1530" t="s">
        <v>20</v>
      </c>
      <c r="B1530">
        <v>2021</v>
      </c>
      <c r="C1530" t="s">
        <v>162</v>
      </c>
      <c r="D1530" t="s">
        <v>245</v>
      </c>
      <c r="E1530">
        <v>1.4921E-2</v>
      </c>
    </row>
    <row r="1531" spans="1:5" x14ac:dyDescent="0.25">
      <c r="A1531" t="s">
        <v>20</v>
      </c>
      <c r="B1531">
        <v>2021</v>
      </c>
      <c r="C1531" t="s">
        <v>162</v>
      </c>
      <c r="D1531" t="s">
        <v>246</v>
      </c>
      <c r="E1531">
        <v>0.89801799999999998</v>
      </c>
    </row>
    <row r="1532" spans="1:5" x14ac:dyDescent="0.25">
      <c r="A1532" t="s">
        <v>20</v>
      </c>
      <c r="B1532">
        <v>2021</v>
      </c>
      <c r="C1532" t="s">
        <v>162</v>
      </c>
      <c r="D1532" t="s">
        <v>247</v>
      </c>
      <c r="E1532">
        <v>2.036E-2</v>
      </c>
    </row>
    <row r="1533" spans="1:5" x14ac:dyDescent="0.25">
      <c r="A1533" t="s">
        <v>20</v>
      </c>
      <c r="B1533">
        <v>2021</v>
      </c>
      <c r="C1533" t="s">
        <v>162</v>
      </c>
      <c r="D1533" t="s">
        <v>248</v>
      </c>
      <c r="E1533">
        <v>1.6000000000000001E-3</v>
      </c>
    </row>
    <row r="1534" spans="1:5" x14ac:dyDescent="0.25">
      <c r="A1534" t="s">
        <v>20</v>
      </c>
      <c r="B1534">
        <v>2021</v>
      </c>
      <c r="C1534" t="s">
        <v>162</v>
      </c>
      <c r="D1534" t="s">
        <v>250</v>
      </c>
      <c r="E1534">
        <v>6.5098000000000003E-2</v>
      </c>
    </row>
    <row r="1535" spans="1:5" x14ac:dyDescent="0.25">
      <c r="A1535" t="s">
        <v>20</v>
      </c>
      <c r="B1535">
        <v>2022</v>
      </c>
      <c r="C1535" t="s">
        <v>161</v>
      </c>
      <c r="D1535" t="s">
        <v>243</v>
      </c>
      <c r="E1535">
        <v>4.4809999999999997E-3</v>
      </c>
    </row>
    <row r="1536" spans="1:5" x14ac:dyDescent="0.25">
      <c r="A1536" t="s">
        <v>20</v>
      </c>
      <c r="B1536">
        <v>2022</v>
      </c>
      <c r="C1536" t="s">
        <v>161</v>
      </c>
      <c r="D1536" t="s">
        <v>244</v>
      </c>
      <c r="E1536">
        <v>7.9550000000000003E-3</v>
      </c>
    </row>
    <row r="1537" spans="1:5" x14ac:dyDescent="0.25">
      <c r="A1537" t="s">
        <v>20</v>
      </c>
      <c r="B1537">
        <v>2022</v>
      </c>
      <c r="C1537" t="s">
        <v>161</v>
      </c>
      <c r="D1537" t="s">
        <v>245</v>
      </c>
      <c r="E1537">
        <v>2.3275000000000001E-2</v>
      </c>
    </row>
    <row r="1538" spans="1:5" x14ac:dyDescent="0.25">
      <c r="A1538" t="s">
        <v>20</v>
      </c>
      <c r="B1538">
        <v>2022</v>
      </c>
      <c r="C1538" t="s">
        <v>161</v>
      </c>
      <c r="D1538" t="s">
        <v>246</v>
      </c>
      <c r="E1538">
        <v>0.87522500000000003</v>
      </c>
    </row>
    <row r="1539" spans="1:5" x14ac:dyDescent="0.25">
      <c r="A1539" t="s">
        <v>20</v>
      </c>
      <c r="B1539">
        <v>2022</v>
      </c>
      <c r="C1539" t="s">
        <v>161</v>
      </c>
      <c r="D1539" t="s">
        <v>247</v>
      </c>
      <c r="E1539">
        <v>3.2065000000000003E-2</v>
      </c>
    </row>
    <row r="1540" spans="1:5" x14ac:dyDescent="0.25">
      <c r="A1540" t="s">
        <v>20</v>
      </c>
      <c r="B1540">
        <v>2022</v>
      </c>
      <c r="C1540" t="s">
        <v>161</v>
      </c>
      <c r="D1540" t="s">
        <v>248</v>
      </c>
      <c r="E1540">
        <v>1.8699999999999999E-4</v>
      </c>
    </row>
    <row r="1541" spans="1:5" x14ac:dyDescent="0.25">
      <c r="A1541" t="s">
        <v>20</v>
      </c>
      <c r="B1541">
        <v>2022</v>
      </c>
      <c r="C1541" t="s">
        <v>161</v>
      </c>
      <c r="D1541" t="s">
        <v>250</v>
      </c>
      <c r="E1541">
        <v>5.6808999999999998E-2</v>
      </c>
    </row>
    <row r="1542" spans="1:5" x14ac:dyDescent="0.25">
      <c r="A1542" t="s">
        <v>20</v>
      </c>
      <c r="B1542">
        <v>2022</v>
      </c>
      <c r="C1542" t="s">
        <v>242</v>
      </c>
      <c r="D1542" t="s">
        <v>243</v>
      </c>
      <c r="E1542">
        <v>5.1840000000000002E-3</v>
      </c>
    </row>
    <row r="1543" spans="1:5" x14ac:dyDescent="0.25">
      <c r="A1543" t="s">
        <v>20</v>
      </c>
      <c r="B1543">
        <v>2022</v>
      </c>
      <c r="C1543" t="s">
        <v>242</v>
      </c>
      <c r="D1543" t="s">
        <v>244</v>
      </c>
      <c r="E1543">
        <v>6.5820000000000002E-3</v>
      </c>
    </row>
    <row r="1544" spans="1:5" x14ac:dyDescent="0.25">
      <c r="A1544" t="s">
        <v>20</v>
      </c>
      <c r="B1544">
        <v>2022</v>
      </c>
      <c r="C1544" t="s">
        <v>242</v>
      </c>
      <c r="D1544" t="s">
        <v>245</v>
      </c>
      <c r="E1544">
        <v>2.2858E-2</v>
      </c>
    </row>
    <row r="1545" spans="1:5" x14ac:dyDescent="0.25">
      <c r="A1545" t="s">
        <v>20</v>
      </c>
      <c r="B1545">
        <v>2022</v>
      </c>
      <c r="C1545" t="s">
        <v>242</v>
      </c>
      <c r="D1545" t="s">
        <v>246</v>
      </c>
      <c r="E1545">
        <v>0.88336499999999996</v>
      </c>
    </row>
    <row r="1546" spans="1:5" x14ac:dyDescent="0.25">
      <c r="A1546" t="s">
        <v>20</v>
      </c>
      <c r="B1546">
        <v>2022</v>
      </c>
      <c r="C1546" t="s">
        <v>242</v>
      </c>
      <c r="D1546" t="s">
        <v>247</v>
      </c>
      <c r="E1546">
        <v>3.0332000000000001E-2</v>
      </c>
    </row>
    <row r="1547" spans="1:5" x14ac:dyDescent="0.25">
      <c r="A1547" t="s">
        <v>20</v>
      </c>
      <c r="B1547">
        <v>2022</v>
      </c>
      <c r="C1547" t="s">
        <v>242</v>
      </c>
      <c r="D1547" t="s">
        <v>248</v>
      </c>
      <c r="E1547">
        <v>4.5100000000000001E-4</v>
      </c>
    </row>
    <row r="1548" spans="1:5" x14ac:dyDescent="0.25">
      <c r="A1548" t="s">
        <v>20</v>
      </c>
      <c r="B1548">
        <v>2022</v>
      </c>
      <c r="C1548" t="s">
        <v>242</v>
      </c>
      <c r="D1548" t="s">
        <v>250</v>
      </c>
      <c r="E1548">
        <v>5.1223999999999999E-2</v>
      </c>
    </row>
    <row r="1549" spans="1:5" x14ac:dyDescent="0.25">
      <c r="A1549" t="s">
        <v>20</v>
      </c>
      <c r="B1549">
        <v>2022</v>
      </c>
      <c r="C1549" t="s">
        <v>162</v>
      </c>
      <c r="D1549" t="s">
        <v>243</v>
      </c>
      <c r="E1549">
        <v>8.5500000000000003E-3</v>
      </c>
    </row>
    <row r="1550" spans="1:5" x14ac:dyDescent="0.25">
      <c r="A1550" t="s">
        <v>20</v>
      </c>
      <c r="B1550">
        <v>2022</v>
      </c>
      <c r="C1550" t="s">
        <v>162</v>
      </c>
      <c r="D1550" t="s">
        <v>244</v>
      </c>
      <c r="E1550">
        <v>1.1E-5</v>
      </c>
    </row>
    <row r="1551" spans="1:5" x14ac:dyDescent="0.25">
      <c r="A1551" t="s">
        <v>20</v>
      </c>
      <c r="B1551">
        <v>2022</v>
      </c>
      <c r="C1551" t="s">
        <v>162</v>
      </c>
      <c r="D1551" t="s">
        <v>245</v>
      </c>
      <c r="E1551">
        <v>2.0864000000000001E-2</v>
      </c>
    </row>
    <row r="1552" spans="1:5" x14ac:dyDescent="0.25">
      <c r="A1552" t="s">
        <v>20</v>
      </c>
      <c r="B1552">
        <v>2022</v>
      </c>
      <c r="C1552" t="s">
        <v>162</v>
      </c>
      <c r="D1552" t="s">
        <v>246</v>
      </c>
      <c r="E1552">
        <v>0.92232099999999995</v>
      </c>
    </row>
    <row r="1553" spans="1:5" x14ac:dyDescent="0.25">
      <c r="A1553" t="s">
        <v>20</v>
      </c>
      <c r="B1553">
        <v>2022</v>
      </c>
      <c r="C1553" t="s">
        <v>162</v>
      </c>
      <c r="D1553" t="s">
        <v>247</v>
      </c>
      <c r="E1553">
        <v>2.2034000000000002E-2</v>
      </c>
    </row>
    <row r="1554" spans="1:5" x14ac:dyDescent="0.25">
      <c r="A1554" t="s">
        <v>20</v>
      </c>
      <c r="B1554">
        <v>2022</v>
      </c>
      <c r="C1554" t="s">
        <v>162</v>
      </c>
      <c r="D1554" t="s">
        <v>248</v>
      </c>
      <c r="E1554">
        <v>1.7160000000000001E-3</v>
      </c>
    </row>
    <row r="1555" spans="1:5" x14ac:dyDescent="0.25">
      <c r="A1555" t="s">
        <v>20</v>
      </c>
      <c r="B1555">
        <v>2022</v>
      </c>
      <c r="C1555" t="s">
        <v>162</v>
      </c>
      <c r="D1555" t="s">
        <v>250</v>
      </c>
      <c r="E1555">
        <v>2.4500000000000001E-2</v>
      </c>
    </row>
    <row r="1556" spans="1:5" x14ac:dyDescent="0.25">
      <c r="A1556" t="s">
        <v>20</v>
      </c>
      <c r="B1556">
        <v>2023</v>
      </c>
      <c r="C1556" t="s">
        <v>161</v>
      </c>
      <c r="D1556" t="s">
        <v>243</v>
      </c>
      <c r="E1556">
        <v>2.287E-3</v>
      </c>
    </row>
    <row r="1557" spans="1:5" x14ac:dyDescent="0.25">
      <c r="A1557" t="s">
        <v>20</v>
      </c>
      <c r="B1557">
        <v>2023</v>
      </c>
      <c r="C1557" t="s">
        <v>161</v>
      </c>
      <c r="D1557" t="s">
        <v>244</v>
      </c>
      <c r="E1557">
        <v>7.2059999999999997E-3</v>
      </c>
    </row>
    <row r="1558" spans="1:5" x14ac:dyDescent="0.25">
      <c r="A1558" t="s">
        <v>20</v>
      </c>
      <c r="B1558">
        <v>2023</v>
      </c>
      <c r="C1558" t="s">
        <v>161</v>
      </c>
      <c r="D1558" t="s">
        <v>245</v>
      </c>
      <c r="E1558">
        <v>2.3803000000000001E-2</v>
      </c>
    </row>
    <row r="1559" spans="1:5" x14ac:dyDescent="0.25">
      <c r="A1559" t="s">
        <v>20</v>
      </c>
      <c r="B1559">
        <v>2023</v>
      </c>
      <c r="C1559" t="s">
        <v>161</v>
      </c>
      <c r="D1559" t="s">
        <v>246</v>
      </c>
      <c r="E1559">
        <v>0.87215699999999996</v>
      </c>
    </row>
    <row r="1560" spans="1:5" x14ac:dyDescent="0.25">
      <c r="A1560" t="s">
        <v>20</v>
      </c>
      <c r="B1560">
        <v>2023</v>
      </c>
      <c r="C1560" t="s">
        <v>161</v>
      </c>
      <c r="D1560" t="s">
        <v>247</v>
      </c>
      <c r="E1560">
        <v>3.6052000000000001E-2</v>
      </c>
    </row>
    <row r="1561" spans="1:5" x14ac:dyDescent="0.25">
      <c r="A1561" t="s">
        <v>20</v>
      </c>
      <c r="B1561">
        <v>2023</v>
      </c>
      <c r="C1561" t="s">
        <v>161</v>
      </c>
      <c r="D1561" t="s">
        <v>248</v>
      </c>
      <c r="E1561">
        <v>1.76E-4</v>
      </c>
    </row>
    <row r="1562" spans="1:5" x14ac:dyDescent="0.25">
      <c r="A1562" t="s">
        <v>20</v>
      </c>
      <c r="B1562">
        <v>2023</v>
      </c>
      <c r="C1562" t="s">
        <v>161</v>
      </c>
      <c r="D1562" t="s">
        <v>250</v>
      </c>
      <c r="E1562">
        <v>5.8316E-2</v>
      </c>
    </row>
    <row r="1563" spans="1:5" x14ac:dyDescent="0.25">
      <c r="A1563" t="s">
        <v>20</v>
      </c>
      <c r="B1563">
        <v>2023</v>
      </c>
      <c r="C1563" t="s">
        <v>242</v>
      </c>
      <c r="D1563" t="s">
        <v>243</v>
      </c>
      <c r="E1563">
        <v>2.7169999999999998E-3</v>
      </c>
    </row>
    <row r="1564" spans="1:5" x14ac:dyDescent="0.25">
      <c r="A1564" t="s">
        <v>20</v>
      </c>
      <c r="B1564">
        <v>2023</v>
      </c>
      <c r="C1564" t="s">
        <v>242</v>
      </c>
      <c r="D1564" t="s">
        <v>244</v>
      </c>
      <c r="E1564">
        <v>6.6030000000000004E-3</v>
      </c>
    </row>
    <row r="1565" spans="1:5" x14ac:dyDescent="0.25">
      <c r="A1565" t="s">
        <v>20</v>
      </c>
      <c r="B1565">
        <v>2023</v>
      </c>
      <c r="C1565" t="s">
        <v>242</v>
      </c>
      <c r="D1565" t="s">
        <v>245</v>
      </c>
      <c r="E1565">
        <v>2.3540999999999999E-2</v>
      </c>
    </row>
    <row r="1566" spans="1:5" x14ac:dyDescent="0.25">
      <c r="A1566" t="s">
        <v>20</v>
      </c>
      <c r="B1566">
        <v>2023</v>
      </c>
      <c r="C1566" t="s">
        <v>242</v>
      </c>
      <c r="D1566" t="s">
        <v>246</v>
      </c>
      <c r="E1566">
        <v>0.87920100000000001</v>
      </c>
    </row>
    <row r="1567" spans="1:5" x14ac:dyDescent="0.25">
      <c r="A1567" t="s">
        <v>20</v>
      </c>
      <c r="B1567">
        <v>2023</v>
      </c>
      <c r="C1567" t="s">
        <v>242</v>
      </c>
      <c r="D1567" t="s">
        <v>247</v>
      </c>
      <c r="E1567">
        <v>3.4438000000000003E-2</v>
      </c>
    </row>
    <row r="1568" spans="1:5" x14ac:dyDescent="0.25">
      <c r="A1568" t="s">
        <v>20</v>
      </c>
      <c r="B1568">
        <v>2023</v>
      </c>
      <c r="C1568" t="s">
        <v>242</v>
      </c>
      <c r="D1568" t="s">
        <v>248</v>
      </c>
      <c r="E1568">
        <v>2.0699999999999999E-4</v>
      </c>
    </row>
    <row r="1569" spans="1:5" x14ac:dyDescent="0.25">
      <c r="A1569" t="s">
        <v>20</v>
      </c>
      <c r="B1569">
        <v>2023</v>
      </c>
      <c r="C1569" t="s">
        <v>242</v>
      </c>
      <c r="D1569" t="s">
        <v>250</v>
      </c>
      <c r="E1569">
        <v>5.3289999999999997E-2</v>
      </c>
    </row>
    <row r="1570" spans="1:5" x14ac:dyDescent="0.25">
      <c r="A1570" t="s">
        <v>20</v>
      </c>
      <c r="B1570">
        <v>2023</v>
      </c>
      <c r="C1570" t="s">
        <v>162</v>
      </c>
      <c r="D1570" t="s">
        <v>243</v>
      </c>
      <c r="E1570">
        <v>4.8349999999999999E-3</v>
      </c>
    </row>
    <row r="1571" spans="1:5" x14ac:dyDescent="0.25">
      <c r="A1571" t="s">
        <v>20</v>
      </c>
      <c r="B1571">
        <v>2023</v>
      </c>
      <c r="C1571" t="s">
        <v>162</v>
      </c>
      <c r="D1571" t="s">
        <v>244</v>
      </c>
      <c r="E1571">
        <v>3.6289999999999998E-3</v>
      </c>
    </row>
    <row r="1572" spans="1:5" x14ac:dyDescent="0.25">
      <c r="A1572" t="s">
        <v>20</v>
      </c>
      <c r="B1572">
        <v>2023</v>
      </c>
      <c r="C1572" t="s">
        <v>162</v>
      </c>
      <c r="D1572" t="s">
        <v>245</v>
      </c>
      <c r="E1572">
        <v>2.2251E-2</v>
      </c>
    </row>
    <row r="1573" spans="1:5" x14ac:dyDescent="0.25">
      <c r="A1573" t="s">
        <v>20</v>
      </c>
      <c r="B1573">
        <v>2023</v>
      </c>
      <c r="C1573" t="s">
        <v>162</v>
      </c>
      <c r="D1573" t="s">
        <v>246</v>
      </c>
      <c r="E1573">
        <v>0.91390300000000002</v>
      </c>
    </row>
    <row r="1574" spans="1:5" x14ac:dyDescent="0.25">
      <c r="A1574" t="s">
        <v>20</v>
      </c>
      <c r="B1574">
        <v>2023</v>
      </c>
      <c r="C1574" t="s">
        <v>162</v>
      </c>
      <c r="D1574" t="s">
        <v>247</v>
      </c>
      <c r="E1574">
        <v>2.6488000000000001E-2</v>
      </c>
    </row>
    <row r="1575" spans="1:5" x14ac:dyDescent="0.25">
      <c r="A1575" t="s">
        <v>20</v>
      </c>
      <c r="B1575">
        <v>2023</v>
      </c>
      <c r="C1575" t="s">
        <v>162</v>
      </c>
      <c r="D1575" t="s">
        <v>248</v>
      </c>
      <c r="E1575">
        <v>3.6200000000000002E-4</v>
      </c>
    </row>
    <row r="1576" spans="1:5" x14ac:dyDescent="0.25">
      <c r="A1576" t="s">
        <v>20</v>
      </c>
      <c r="B1576">
        <v>2023</v>
      </c>
      <c r="C1576" t="s">
        <v>162</v>
      </c>
      <c r="D1576" t="s">
        <v>250</v>
      </c>
      <c r="E1576">
        <v>2.8528999999999999E-2</v>
      </c>
    </row>
    <row r="1577" spans="1:5" x14ac:dyDescent="0.25">
      <c r="A1577" t="s">
        <v>21</v>
      </c>
      <c r="B1577">
        <v>2019</v>
      </c>
      <c r="C1577" t="s">
        <v>161</v>
      </c>
      <c r="D1577" t="s">
        <v>243</v>
      </c>
      <c r="E1577">
        <v>0.22418299999999999</v>
      </c>
    </row>
    <row r="1578" spans="1:5" x14ac:dyDescent="0.25">
      <c r="A1578" t="s">
        <v>21</v>
      </c>
      <c r="B1578">
        <v>2019</v>
      </c>
      <c r="C1578" t="s">
        <v>161</v>
      </c>
      <c r="D1578" t="s">
        <v>244</v>
      </c>
      <c r="E1578">
        <v>0.28772700000000001</v>
      </c>
    </row>
    <row r="1579" spans="1:5" x14ac:dyDescent="0.25">
      <c r="A1579" t="s">
        <v>21</v>
      </c>
      <c r="B1579">
        <v>2019</v>
      </c>
      <c r="C1579" t="s">
        <v>161</v>
      </c>
      <c r="D1579" t="s">
        <v>245</v>
      </c>
      <c r="E1579">
        <v>0.29068500000000003</v>
      </c>
    </row>
    <row r="1580" spans="1:5" x14ac:dyDescent="0.25">
      <c r="A1580" t="s">
        <v>21</v>
      </c>
      <c r="B1580">
        <v>2019</v>
      </c>
      <c r="C1580" t="s">
        <v>161</v>
      </c>
      <c r="D1580" t="s">
        <v>246</v>
      </c>
      <c r="E1580">
        <v>0.168989</v>
      </c>
    </row>
    <row r="1581" spans="1:5" x14ac:dyDescent="0.25">
      <c r="A1581" t="s">
        <v>21</v>
      </c>
      <c r="B1581">
        <v>2019</v>
      </c>
      <c r="C1581" t="s">
        <v>161</v>
      </c>
      <c r="D1581" t="s">
        <v>247</v>
      </c>
      <c r="E1581">
        <v>3.3790000000000001E-3</v>
      </c>
    </row>
    <row r="1582" spans="1:5" x14ac:dyDescent="0.25">
      <c r="A1582" t="s">
        <v>21</v>
      </c>
      <c r="B1582">
        <v>2019</v>
      </c>
      <c r="C1582" t="s">
        <v>161</v>
      </c>
      <c r="D1582" t="s">
        <v>248</v>
      </c>
      <c r="E1582">
        <v>8.43E-4</v>
      </c>
    </row>
    <row r="1583" spans="1:5" x14ac:dyDescent="0.25">
      <c r="A1583" t="s">
        <v>21</v>
      </c>
      <c r="B1583">
        <v>2019</v>
      </c>
      <c r="C1583" t="s">
        <v>161</v>
      </c>
      <c r="D1583" t="s">
        <v>249</v>
      </c>
      <c r="E1583">
        <v>1.6200000000000001E-4</v>
      </c>
    </row>
    <row r="1584" spans="1:5" x14ac:dyDescent="0.25">
      <c r="A1584" t="s">
        <v>21</v>
      </c>
      <c r="B1584">
        <v>2019</v>
      </c>
      <c r="C1584" t="s">
        <v>161</v>
      </c>
      <c r="D1584" t="s">
        <v>250</v>
      </c>
      <c r="E1584">
        <v>2.4028000000000001E-2</v>
      </c>
    </row>
    <row r="1585" spans="1:5" x14ac:dyDescent="0.25">
      <c r="A1585" t="s">
        <v>21</v>
      </c>
      <c r="B1585">
        <v>2019</v>
      </c>
      <c r="C1585" t="s">
        <v>242</v>
      </c>
      <c r="D1585" t="s">
        <v>243</v>
      </c>
      <c r="E1585">
        <v>0.196687</v>
      </c>
    </row>
    <row r="1586" spans="1:5" x14ac:dyDescent="0.25">
      <c r="A1586" t="s">
        <v>21</v>
      </c>
      <c r="B1586">
        <v>2019</v>
      </c>
      <c r="C1586" t="s">
        <v>242</v>
      </c>
      <c r="D1586" t="s">
        <v>244</v>
      </c>
      <c r="E1586">
        <v>0.26516200000000001</v>
      </c>
    </row>
    <row r="1587" spans="1:5" x14ac:dyDescent="0.25">
      <c r="A1587" t="s">
        <v>21</v>
      </c>
      <c r="B1587">
        <v>2019</v>
      </c>
      <c r="C1587" t="s">
        <v>242</v>
      </c>
      <c r="D1587" t="s">
        <v>245</v>
      </c>
      <c r="E1587">
        <v>0.236817</v>
      </c>
    </row>
    <row r="1588" spans="1:5" x14ac:dyDescent="0.25">
      <c r="A1588" t="s">
        <v>21</v>
      </c>
      <c r="B1588">
        <v>2019</v>
      </c>
      <c r="C1588" t="s">
        <v>242</v>
      </c>
      <c r="D1588" t="s">
        <v>246</v>
      </c>
      <c r="E1588">
        <v>0.22083</v>
      </c>
    </row>
    <row r="1589" spans="1:5" x14ac:dyDescent="0.25">
      <c r="A1589" t="s">
        <v>21</v>
      </c>
      <c r="B1589">
        <v>2019</v>
      </c>
      <c r="C1589" t="s">
        <v>242</v>
      </c>
      <c r="D1589" t="s">
        <v>247</v>
      </c>
      <c r="E1589">
        <v>2.3531E-2</v>
      </c>
    </row>
    <row r="1590" spans="1:5" x14ac:dyDescent="0.25">
      <c r="A1590" t="s">
        <v>21</v>
      </c>
      <c r="B1590">
        <v>2019</v>
      </c>
      <c r="C1590" t="s">
        <v>242</v>
      </c>
      <c r="D1590" t="s">
        <v>248</v>
      </c>
      <c r="E1590">
        <v>1.3535E-2</v>
      </c>
    </row>
    <row r="1591" spans="1:5" x14ac:dyDescent="0.25">
      <c r="A1591" t="s">
        <v>21</v>
      </c>
      <c r="B1591">
        <v>2019</v>
      </c>
      <c r="C1591" t="s">
        <v>242</v>
      </c>
      <c r="D1591" t="s">
        <v>249</v>
      </c>
      <c r="E1591">
        <v>2.8930000000000002E-3</v>
      </c>
    </row>
    <row r="1592" spans="1:5" x14ac:dyDescent="0.25">
      <c r="A1592" t="s">
        <v>21</v>
      </c>
      <c r="B1592">
        <v>2019</v>
      </c>
      <c r="C1592" t="s">
        <v>242</v>
      </c>
      <c r="D1592" t="s">
        <v>250</v>
      </c>
      <c r="E1592">
        <v>4.054E-2</v>
      </c>
    </row>
    <row r="1593" spans="1:5" x14ac:dyDescent="0.25">
      <c r="A1593" t="s">
        <v>21</v>
      </c>
      <c r="B1593">
        <v>2019</v>
      </c>
      <c r="C1593" t="s">
        <v>162</v>
      </c>
      <c r="D1593" t="s">
        <v>243</v>
      </c>
      <c r="E1593">
        <v>0.144536</v>
      </c>
    </row>
    <row r="1594" spans="1:5" x14ac:dyDescent="0.25">
      <c r="A1594" t="s">
        <v>21</v>
      </c>
      <c r="B1594">
        <v>2019</v>
      </c>
      <c r="C1594" t="s">
        <v>162</v>
      </c>
      <c r="D1594" t="s">
        <v>244</v>
      </c>
      <c r="E1594">
        <v>0.22236500000000001</v>
      </c>
    </row>
    <row r="1595" spans="1:5" x14ac:dyDescent="0.25">
      <c r="A1595" t="s">
        <v>21</v>
      </c>
      <c r="B1595">
        <v>2019</v>
      </c>
      <c r="C1595" t="s">
        <v>162</v>
      </c>
      <c r="D1595" t="s">
        <v>245</v>
      </c>
      <c r="E1595">
        <v>0.13464799999999999</v>
      </c>
    </row>
    <row r="1596" spans="1:5" x14ac:dyDescent="0.25">
      <c r="A1596" t="s">
        <v>21</v>
      </c>
      <c r="B1596">
        <v>2019</v>
      </c>
      <c r="C1596" t="s">
        <v>162</v>
      </c>
      <c r="D1596" t="s">
        <v>246</v>
      </c>
      <c r="E1596">
        <v>0.31915500000000002</v>
      </c>
    </row>
    <row r="1597" spans="1:5" x14ac:dyDescent="0.25">
      <c r="A1597" t="s">
        <v>21</v>
      </c>
      <c r="B1597">
        <v>2019</v>
      </c>
      <c r="C1597" t="s">
        <v>162</v>
      </c>
      <c r="D1597" t="s">
        <v>247</v>
      </c>
      <c r="E1597">
        <v>6.1753000000000002E-2</v>
      </c>
    </row>
    <row r="1598" spans="1:5" x14ac:dyDescent="0.25">
      <c r="A1598" t="s">
        <v>21</v>
      </c>
      <c r="B1598">
        <v>2019</v>
      </c>
      <c r="C1598" t="s">
        <v>162</v>
      </c>
      <c r="D1598" t="s">
        <v>248</v>
      </c>
      <c r="E1598">
        <v>3.7607000000000002E-2</v>
      </c>
    </row>
    <row r="1599" spans="1:5" x14ac:dyDescent="0.25">
      <c r="A1599" t="s">
        <v>21</v>
      </c>
      <c r="B1599">
        <v>2019</v>
      </c>
      <c r="C1599" t="s">
        <v>162</v>
      </c>
      <c r="D1599" t="s">
        <v>249</v>
      </c>
      <c r="E1599">
        <v>8.0730000000000003E-3</v>
      </c>
    </row>
    <row r="1600" spans="1:5" x14ac:dyDescent="0.25">
      <c r="A1600" t="s">
        <v>21</v>
      </c>
      <c r="B1600">
        <v>2019</v>
      </c>
      <c r="C1600" t="s">
        <v>162</v>
      </c>
      <c r="D1600" t="s">
        <v>250</v>
      </c>
      <c r="E1600">
        <v>7.1858000000000005E-2</v>
      </c>
    </row>
    <row r="1601" spans="1:5" x14ac:dyDescent="0.25">
      <c r="A1601" t="s">
        <v>21</v>
      </c>
      <c r="B1601">
        <v>2020</v>
      </c>
      <c r="C1601" t="s">
        <v>161</v>
      </c>
      <c r="D1601" t="s">
        <v>243</v>
      </c>
      <c r="E1601">
        <v>0.209703</v>
      </c>
    </row>
    <row r="1602" spans="1:5" x14ac:dyDescent="0.25">
      <c r="A1602" t="s">
        <v>21</v>
      </c>
      <c r="B1602">
        <v>2020</v>
      </c>
      <c r="C1602" t="s">
        <v>161</v>
      </c>
      <c r="D1602" t="s">
        <v>244</v>
      </c>
      <c r="E1602">
        <v>0.28489999999999999</v>
      </c>
    </row>
    <row r="1603" spans="1:5" x14ac:dyDescent="0.25">
      <c r="A1603" t="s">
        <v>21</v>
      </c>
      <c r="B1603">
        <v>2020</v>
      </c>
      <c r="C1603" t="s">
        <v>161</v>
      </c>
      <c r="D1603" t="s">
        <v>245</v>
      </c>
      <c r="E1603">
        <v>0.27415099999999998</v>
      </c>
    </row>
    <row r="1604" spans="1:5" x14ac:dyDescent="0.25">
      <c r="A1604" t="s">
        <v>21</v>
      </c>
      <c r="B1604">
        <v>2020</v>
      </c>
      <c r="C1604" t="s">
        <v>161</v>
      </c>
      <c r="D1604" t="s">
        <v>246</v>
      </c>
      <c r="E1604">
        <v>0.182669</v>
      </c>
    </row>
    <row r="1605" spans="1:5" x14ac:dyDescent="0.25">
      <c r="A1605" t="s">
        <v>21</v>
      </c>
      <c r="B1605">
        <v>2020</v>
      </c>
      <c r="C1605" t="s">
        <v>161</v>
      </c>
      <c r="D1605" t="s">
        <v>247</v>
      </c>
      <c r="E1605">
        <v>4.0670000000000003E-3</v>
      </c>
    </row>
    <row r="1606" spans="1:5" x14ac:dyDescent="0.25">
      <c r="A1606" t="s">
        <v>21</v>
      </c>
      <c r="B1606">
        <v>2020</v>
      </c>
      <c r="C1606" t="s">
        <v>161</v>
      </c>
      <c r="D1606" t="s">
        <v>248</v>
      </c>
      <c r="E1606">
        <v>1.4319999999999999E-3</v>
      </c>
    </row>
    <row r="1607" spans="1:5" x14ac:dyDescent="0.25">
      <c r="A1607" t="s">
        <v>21</v>
      </c>
      <c r="B1607">
        <v>2020</v>
      </c>
      <c r="C1607" t="s">
        <v>161</v>
      </c>
      <c r="D1607" t="s">
        <v>249</v>
      </c>
      <c r="E1607">
        <v>3.8400000000000001E-4</v>
      </c>
    </row>
    <row r="1608" spans="1:5" x14ac:dyDescent="0.25">
      <c r="A1608" t="s">
        <v>21</v>
      </c>
      <c r="B1608">
        <v>2020</v>
      </c>
      <c r="C1608" t="s">
        <v>161</v>
      </c>
      <c r="D1608" t="s">
        <v>250</v>
      </c>
      <c r="E1608">
        <v>4.2689999999999999E-2</v>
      </c>
    </row>
    <row r="1609" spans="1:5" x14ac:dyDescent="0.25">
      <c r="A1609" t="s">
        <v>21</v>
      </c>
      <c r="B1609">
        <v>2020</v>
      </c>
      <c r="C1609" t="s">
        <v>242</v>
      </c>
      <c r="D1609" t="s">
        <v>243</v>
      </c>
      <c r="E1609">
        <v>0.18582899999999999</v>
      </c>
    </row>
    <row r="1610" spans="1:5" x14ac:dyDescent="0.25">
      <c r="A1610" t="s">
        <v>21</v>
      </c>
      <c r="B1610">
        <v>2020</v>
      </c>
      <c r="C1610" t="s">
        <v>242</v>
      </c>
      <c r="D1610" t="s">
        <v>244</v>
      </c>
      <c r="E1610">
        <v>0.25416699999999998</v>
      </c>
    </row>
    <row r="1611" spans="1:5" x14ac:dyDescent="0.25">
      <c r="A1611" t="s">
        <v>21</v>
      </c>
      <c r="B1611">
        <v>2020</v>
      </c>
      <c r="C1611" t="s">
        <v>242</v>
      </c>
      <c r="D1611" t="s">
        <v>245</v>
      </c>
      <c r="E1611">
        <v>0.22680700000000001</v>
      </c>
    </row>
    <row r="1612" spans="1:5" x14ac:dyDescent="0.25">
      <c r="A1612" t="s">
        <v>21</v>
      </c>
      <c r="B1612">
        <v>2020</v>
      </c>
      <c r="C1612" t="s">
        <v>242</v>
      </c>
      <c r="D1612" t="s">
        <v>246</v>
      </c>
      <c r="E1612">
        <v>0.229765</v>
      </c>
    </row>
    <row r="1613" spans="1:5" x14ac:dyDescent="0.25">
      <c r="A1613" t="s">
        <v>21</v>
      </c>
      <c r="B1613">
        <v>2020</v>
      </c>
      <c r="C1613" t="s">
        <v>242</v>
      </c>
      <c r="D1613" t="s">
        <v>247</v>
      </c>
      <c r="E1613">
        <v>2.7621E-2</v>
      </c>
    </row>
    <row r="1614" spans="1:5" x14ac:dyDescent="0.25">
      <c r="A1614" t="s">
        <v>21</v>
      </c>
      <c r="B1614">
        <v>2020</v>
      </c>
      <c r="C1614" t="s">
        <v>242</v>
      </c>
      <c r="D1614" t="s">
        <v>248</v>
      </c>
      <c r="E1614">
        <v>1.3794000000000001E-2</v>
      </c>
    </row>
    <row r="1615" spans="1:5" x14ac:dyDescent="0.25">
      <c r="A1615" t="s">
        <v>21</v>
      </c>
      <c r="B1615">
        <v>2020</v>
      </c>
      <c r="C1615" t="s">
        <v>242</v>
      </c>
      <c r="D1615" t="s">
        <v>249</v>
      </c>
      <c r="E1615">
        <v>3.3050000000000002E-3</v>
      </c>
    </row>
    <row r="1616" spans="1:5" x14ac:dyDescent="0.25">
      <c r="A1616" t="s">
        <v>21</v>
      </c>
      <c r="B1616">
        <v>2020</v>
      </c>
      <c r="C1616" t="s">
        <v>242</v>
      </c>
      <c r="D1616" t="s">
        <v>250</v>
      </c>
      <c r="E1616">
        <v>5.8707000000000002E-2</v>
      </c>
    </row>
    <row r="1617" spans="1:5" x14ac:dyDescent="0.25">
      <c r="A1617" t="s">
        <v>21</v>
      </c>
      <c r="B1617">
        <v>2020</v>
      </c>
      <c r="C1617" t="s">
        <v>162</v>
      </c>
      <c r="D1617" t="s">
        <v>243</v>
      </c>
      <c r="E1617">
        <v>0.14014399999999999</v>
      </c>
    </row>
    <row r="1618" spans="1:5" x14ac:dyDescent="0.25">
      <c r="A1618" t="s">
        <v>21</v>
      </c>
      <c r="B1618">
        <v>2020</v>
      </c>
      <c r="C1618" t="s">
        <v>162</v>
      </c>
      <c r="D1618" t="s">
        <v>244</v>
      </c>
      <c r="E1618">
        <v>0.195356</v>
      </c>
    </row>
    <row r="1619" spans="1:5" x14ac:dyDescent="0.25">
      <c r="A1619" t="s">
        <v>21</v>
      </c>
      <c r="B1619">
        <v>2020</v>
      </c>
      <c r="C1619" t="s">
        <v>162</v>
      </c>
      <c r="D1619" t="s">
        <v>245</v>
      </c>
      <c r="E1619">
        <v>0.136209</v>
      </c>
    </row>
    <row r="1620" spans="1:5" x14ac:dyDescent="0.25">
      <c r="A1620" t="s">
        <v>21</v>
      </c>
      <c r="B1620">
        <v>2020</v>
      </c>
      <c r="C1620" t="s">
        <v>162</v>
      </c>
      <c r="D1620" t="s">
        <v>246</v>
      </c>
      <c r="E1620">
        <v>0.31988800000000001</v>
      </c>
    </row>
    <row r="1621" spans="1:5" x14ac:dyDescent="0.25">
      <c r="A1621" t="s">
        <v>21</v>
      </c>
      <c r="B1621">
        <v>2020</v>
      </c>
      <c r="C1621" t="s">
        <v>162</v>
      </c>
      <c r="D1621" t="s">
        <v>247</v>
      </c>
      <c r="E1621">
        <v>7.2694999999999996E-2</v>
      </c>
    </row>
    <row r="1622" spans="1:5" x14ac:dyDescent="0.25">
      <c r="A1622" t="s">
        <v>21</v>
      </c>
      <c r="B1622">
        <v>2020</v>
      </c>
      <c r="C1622" t="s">
        <v>162</v>
      </c>
      <c r="D1622" t="s">
        <v>248</v>
      </c>
      <c r="E1622">
        <v>3.7451999999999999E-2</v>
      </c>
    </row>
    <row r="1623" spans="1:5" x14ac:dyDescent="0.25">
      <c r="A1623" t="s">
        <v>21</v>
      </c>
      <c r="B1623">
        <v>2020</v>
      </c>
      <c r="C1623" t="s">
        <v>162</v>
      </c>
      <c r="D1623" t="s">
        <v>249</v>
      </c>
      <c r="E1623">
        <v>8.8950000000000001E-3</v>
      </c>
    </row>
    <row r="1624" spans="1:5" x14ac:dyDescent="0.25">
      <c r="A1624" t="s">
        <v>21</v>
      </c>
      <c r="B1624">
        <v>2020</v>
      </c>
      <c r="C1624" t="s">
        <v>162</v>
      </c>
      <c r="D1624" t="s">
        <v>250</v>
      </c>
      <c r="E1624">
        <v>8.9357000000000006E-2</v>
      </c>
    </row>
    <row r="1625" spans="1:5" x14ac:dyDescent="0.25">
      <c r="A1625" t="s">
        <v>21</v>
      </c>
      <c r="B1625">
        <v>2021</v>
      </c>
      <c r="C1625" t="s">
        <v>161</v>
      </c>
      <c r="D1625" t="s">
        <v>243</v>
      </c>
      <c r="E1625">
        <v>0.20203099999999999</v>
      </c>
    </row>
    <row r="1626" spans="1:5" x14ac:dyDescent="0.25">
      <c r="A1626" t="s">
        <v>21</v>
      </c>
      <c r="B1626">
        <v>2021</v>
      </c>
      <c r="C1626" t="s">
        <v>161</v>
      </c>
      <c r="D1626" t="s">
        <v>244</v>
      </c>
      <c r="E1626">
        <v>0.26571099999999997</v>
      </c>
    </row>
    <row r="1627" spans="1:5" x14ac:dyDescent="0.25">
      <c r="A1627" t="s">
        <v>21</v>
      </c>
      <c r="B1627">
        <v>2021</v>
      </c>
      <c r="C1627" t="s">
        <v>161</v>
      </c>
      <c r="D1627" t="s">
        <v>245</v>
      </c>
      <c r="E1627">
        <v>0.28876400000000002</v>
      </c>
    </row>
    <row r="1628" spans="1:5" x14ac:dyDescent="0.25">
      <c r="A1628" t="s">
        <v>21</v>
      </c>
      <c r="B1628">
        <v>2021</v>
      </c>
      <c r="C1628" t="s">
        <v>161</v>
      </c>
      <c r="D1628" t="s">
        <v>246</v>
      </c>
      <c r="E1628">
        <v>0.206395</v>
      </c>
    </row>
    <row r="1629" spans="1:5" x14ac:dyDescent="0.25">
      <c r="A1629" t="s">
        <v>21</v>
      </c>
      <c r="B1629">
        <v>2021</v>
      </c>
      <c r="C1629" t="s">
        <v>161</v>
      </c>
      <c r="D1629" t="s">
        <v>247</v>
      </c>
      <c r="E1629">
        <v>4.0540000000000003E-3</v>
      </c>
    </row>
    <row r="1630" spans="1:5" x14ac:dyDescent="0.25">
      <c r="A1630" t="s">
        <v>21</v>
      </c>
      <c r="B1630">
        <v>2021</v>
      </c>
      <c r="C1630" t="s">
        <v>161</v>
      </c>
      <c r="D1630" t="s">
        <v>248</v>
      </c>
      <c r="E1630">
        <v>2.333E-3</v>
      </c>
    </row>
    <row r="1631" spans="1:5" x14ac:dyDescent="0.25">
      <c r="A1631" t="s">
        <v>21</v>
      </c>
      <c r="B1631">
        <v>2021</v>
      </c>
      <c r="C1631" t="s">
        <v>161</v>
      </c>
      <c r="D1631" t="s">
        <v>249</v>
      </c>
      <c r="E1631">
        <v>3.0600000000000001E-4</v>
      </c>
    </row>
    <row r="1632" spans="1:5" x14ac:dyDescent="0.25">
      <c r="A1632" t="s">
        <v>21</v>
      </c>
      <c r="B1632">
        <v>2021</v>
      </c>
      <c r="C1632" t="s">
        <v>161</v>
      </c>
      <c r="D1632" t="s">
        <v>250</v>
      </c>
      <c r="E1632">
        <v>3.0401999999999998E-2</v>
      </c>
    </row>
    <row r="1633" spans="1:5" x14ac:dyDescent="0.25">
      <c r="A1633" t="s">
        <v>21</v>
      </c>
      <c r="B1633">
        <v>2021</v>
      </c>
      <c r="C1633" t="s">
        <v>242</v>
      </c>
      <c r="D1633" t="s">
        <v>243</v>
      </c>
      <c r="E1633">
        <v>0.180344</v>
      </c>
    </row>
    <row r="1634" spans="1:5" x14ac:dyDescent="0.25">
      <c r="A1634" t="s">
        <v>21</v>
      </c>
      <c r="B1634">
        <v>2021</v>
      </c>
      <c r="C1634" t="s">
        <v>242</v>
      </c>
      <c r="D1634" t="s">
        <v>244</v>
      </c>
      <c r="E1634">
        <v>0.23674600000000001</v>
      </c>
    </row>
    <row r="1635" spans="1:5" x14ac:dyDescent="0.25">
      <c r="A1635" t="s">
        <v>21</v>
      </c>
      <c r="B1635">
        <v>2021</v>
      </c>
      <c r="C1635" t="s">
        <v>242</v>
      </c>
      <c r="D1635" t="s">
        <v>245</v>
      </c>
      <c r="E1635">
        <v>0.240563</v>
      </c>
    </row>
    <row r="1636" spans="1:5" x14ac:dyDescent="0.25">
      <c r="A1636" t="s">
        <v>21</v>
      </c>
      <c r="B1636">
        <v>2021</v>
      </c>
      <c r="C1636" t="s">
        <v>242</v>
      </c>
      <c r="D1636" t="s">
        <v>246</v>
      </c>
      <c r="E1636">
        <v>0.24254300000000001</v>
      </c>
    </row>
    <row r="1637" spans="1:5" x14ac:dyDescent="0.25">
      <c r="A1637" t="s">
        <v>21</v>
      </c>
      <c r="B1637">
        <v>2021</v>
      </c>
      <c r="C1637" t="s">
        <v>242</v>
      </c>
      <c r="D1637" t="s">
        <v>247</v>
      </c>
      <c r="E1637">
        <v>2.6948E-2</v>
      </c>
    </row>
    <row r="1638" spans="1:5" x14ac:dyDescent="0.25">
      <c r="A1638" t="s">
        <v>21</v>
      </c>
      <c r="B1638">
        <v>2021</v>
      </c>
      <c r="C1638" t="s">
        <v>242</v>
      </c>
      <c r="D1638" t="s">
        <v>248</v>
      </c>
      <c r="E1638">
        <v>1.6872000000000002E-2</v>
      </c>
    </row>
    <row r="1639" spans="1:5" x14ac:dyDescent="0.25">
      <c r="A1639" t="s">
        <v>21</v>
      </c>
      <c r="B1639">
        <v>2021</v>
      </c>
      <c r="C1639" t="s">
        <v>242</v>
      </c>
      <c r="D1639" t="s">
        <v>249</v>
      </c>
      <c r="E1639">
        <v>3.107E-3</v>
      </c>
    </row>
    <row r="1640" spans="1:5" x14ac:dyDescent="0.25">
      <c r="A1640" t="s">
        <v>21</v>
      </c>
      <c r="B1640">
        <v>2021</v>
      </c>
      <c r="C1640" t="s">
        <v>242</v>
      </c>
      <c r="D1640" t="s">
        <v>250</v>
      </c>
      <c r="E1640">
        <v>5.2873999999999997E-2</v>
      </c>
    </row>
    <row r="1641" spans="1:5" x14ac:dyDescent="0.25">
      <c r="A1641" t="s">
        <v>21</v>
      </c>
      <c r="B1641">
        <v>2021</v>
      </c>
      <c r="C1641" t="s">
        <v>162</v>
      </c>
      <c r="D1641" t="s">
        <v>243</v>
      </c>
      <c r="E1641">
        <v>0.14254500000000001</v>
      </c>
    </row>
    <row r="1642" spans="1:5" x14ac:dyDescent="0.25">
      <c r="A1642" t="s">
        <v>21</v>
      </c>
      <c r="B1642">
        <v>2021</v>
      </c>
      <c r="C1642" t="s">
        <v>162</v>
      </c>
      <c r="D1642" t="s">
        <v>244</v>
      </c>
      <c r="E1642">
        <v>0.18626200000000001</v>
      </c>
    </row>
    <row r="1643" spans="1:5" x14ac:dyDescent="0.25">
      <c r="A1643" t="s">
        <v>21</v>
      </c>
      <c r="B1643">
        <v>2021</v>
      </c>
      <c r="C1643" t="s">
        <v>162</v>
      </c>
      <c r="D1643" t="s">
        <v>245</v>
      </c>
      <c r="E1643">
        <v>0.156552</v>
      </c>
    </row>
    <row r="1644" spans="1:5" x14ac:dyDescent="0.25">
      <c r="A1644" t="s">
        <v>21</v>
      </c>
      <c r="B1644">
        <v>2021</v>
      </c>
      <c r="C1644" t="s">
        <v>162</v>
      </c>
      <c r="D1644" t="s">
        <v>246</v>
      </c>
      <c r="E1644">
        <v>0.30554399999999998</v>
      </c>
    </row>
    <row r="1645" spans="1:5" x14ac:dyDescent="0.25">
      <c r="A1645" t="s">
        <v>21</v>
      </c>
      <c r="B1645">
        <v>2021</v>
      </c>
      <c r="C1645" t="s">
        <v>162</v>
      </c>
      <c r="D1645" t="s">
        <v>247</v>
      </c>
      <c r="E1645">
        <v>6.6851999999999995E-2</v>
      </c>
    </row>
    <row r="1646" spans="1:5" x14ac:dyDescent="0.25">
      <c r="A1646" t="s">
        <v>21</v>
      </c>
      <c r="B1646">
        <v>2021</v>
      </c>
      <c r="C1646" t="s">
        <v>162</v>
      </c>
      <c r="D1646" t="s">
        <v>248</v>
      </c>
      <c r="E1646">
        <v>4.2212E-2</v>
      </c>
    </row>
    <row r="1647" spans="1:5" x14ac:dyDescent="0.25">
      <c r="A1647" t="s">
        <v>21</v>
      </c>
      <c r="B1647">
        <v>2021</v>
      </c>
      <c r="C1647" t="s">
        <v>162</v>
      </c>
      <c r="D1647" t="s">
        <v>249</v>
      </c>
      <c r="E1647">
        <v>7.9880000000000003E-3</v>
      </c>
    </row>
    <row r="1648" spans="1:5" x14ac:dyDescent="0.25">
      <c r="A1648" t="s">
        <v>21</v>
      </c>
      <c r="B1648">
        <v>2021</v>
      </c>
      <c r="C1648" t="s">
        <v>162</v>
      </c>
      <c r="D1648" t="s">
        <v>250</v>
      </c>
      <c r="E1648">
        <v>9.2040999999999998E-2</v>
      </c>
    </row>
    <row r="1649" spans="1:5" x14ac:dyDescent="0.25">
      <c r="A1649" t="s">
        <v>21</v>
      </c>
      <c r="B1649">
        <v>2022</v>
      </c>
      <c r="C1649" t="s">
        <v>161</v>
      </c>
      <c r="D1649" t="s">
        <v>243</v>
      </c>
      <c r="E1649">
        <v>0.220218</v>
      </c>
    </row>
    <row r="1650" spans="1:5" x14ac:dyDescent="0.25">
      <c r="A1650" t="s">
        <v>21</v>
      </c>
      <c r="B1650">
        <v>2022</v>
      </c>
      <c r="C1650" t="s">
        <v>161</v>
      </c>
      <c r="D1650" t="s">
        <v>244</v>
      </c>
      <c r="E1650">
        <v>0.26477800000000001</v>
      </c>
    </row>
    <row r="1651" spans="1:5" x14ac:dyDescent="0.25">
      <c r="A1651" t="s">
        <v>21</v>
      </c>
      <c r="B1651">
        <v>2022</v>
      </c>
      <c r="C1651" t="s">
        <v>161</v>
      </c>
      <c r="D1651" t="s">
        <v>245</v>
      </c>
      <c r="E1651">
        <v>0.27033200000000002</v>
      </c>
    </row>
    <row r="1652" spans="1:5" x14ac:dyDescent="0.25">
      <c r="A1652" t="s">
        <v>21</v>
      </c>
      <c r="B1652">
        <v>2022</v>
      </c>
      <c r="C1652" t="s">
        <v>161</v>
      </c>
      <c r="D1652" t="s">
        <v>246</v>
      </c>
      <c r="E1652">
        <v>0.20747199999999999</v>
      </c>
    </row>
    <row r="1653" spans="1:5" x14ac:dyDescent="0.25">
      <c r="A1653" t="s">
        <v>21</v>
      </c>
      <c r="B1653">
        <v>2022</v>
      </c>
      <c r="C1653" t="s">
        <v>161</v>
      </c>
      <c r="D1653" t="s">
        <v>247</v>
      </c>
      <c r="E1653">
        <v>4.1209999999999997E-3</v>
      </c>
    </row>
    <row r="1654" spans="1:5" x14ac:dyDescent="0.25">
      <c r="A1654" t="s">
        <v>21</v>
      </c>
      <c r="B1654">
        <v>2022</v>
      </c>
      <c r="C1654" t="s">
        <v>161</v>
      </c>
      <c r="D1654" t="s">
        <v>248</v>
      </c>
      <c r="E1654">
        <v>1.799E-3</v>
      </c>
    </row>
    <row r="1655" spans="1:5" x14ac:dyDescent="0.25">
      <c r="A1655" t="s">
        <v>21</v>
      </c>
      <c r="B1655">
        <v>2022</v>
      </c>
      <c r="C1655" t="s">
        <v>161</v>
      </c>
      <c r="D1655" t="s">
        <v>249</v>
      </c>
      <c r="E1655">
        <v>1.4899999999999999E-4</v>
      </c>
    </row>
    <row r="1656" spans="1:5" x14ac:dyDescent="0.25">
      <c r="A1656" t="s">
        <v>21</v>
      </c>
      <c r="B1656">
        <v>2022</v>
      </c>
      <c r="C1656" t="s">
        <v>161</v>
      </c>
      <c r="D1656" t="s">
        <v>250</v>
      </c>
      <c r="E1656">
        <v>3.1127999999999999E-2</v>
      </c>
    </row>
    <row r="1657" spans="1:5" x14ac:dyDescent="0.25">
      <c r="A1657" t="s">
        <v>21</v>
      </c>
      <c r="B1657">
        <v>2022</v>
      </c>
      <c r="C1657" t="s">
        <v>242</v>
      </c>
      <c r="D1657" t="s">
        <v>243</v>
      </c>
      <c r="E1657">
        <v>0.18282899999999999</v>
      </c>
    </row>
    <row r="1658" spans="1:5" x14ac:dyDescent="0.25">
      <c r="A1658" t="s">
        <v>21</v>
      </c>
      <c r="B1658">
        <v>2022</v>
      </c>
      <c r="C1658" t="s">
        <v>242</v>
      </c>
      <c r="D1658" t="s">
        <v>244</v>
      </c>
      <c r="E1658">
        <v>0.23612</v>
      </c>
    </row>
    <row r="1659" spans="1:5" x14ac:dyDescent="0.25">
      <c r="A1659" t="s">
        <v>21</v>
      </c>
      <c r="B1659">
        <v>2022</v>
      </c>
      <c r="C1659" t="s">
        <v>242</v>
      </c>
      <c r="D1659" t="s">
        <v>245</v>
      </c>
      <c r="E1659">
        <v>0.21931999999999999</v>
      </c>
    </row>
    <row r="1660" spans="1:5" x14ac:dyDescent="0.25">
      <c r="A1660" t="s">
        <v>21</v>
      </c>
      <c r="B1660">
        <v>2022</v>
      </c>
      <c r="C1660" t="s">
        <v>242</v>
      </c>
      <c r="D1660" t="s">
        <v>246</v>
      </c>
      <c r="E1660">
        <v>0.24304700000000001</v>
      </c>
    </row>
    <row r="1661" spans="1:5" x14ac:dyDescent="0.25">
      <c r="A1661" t="s">
        <v>21</v>
      </c>
      <c r="B1661">
        <v>2022</v>
      </c>
      <c r="C1661" t="s">
        <v>242</v>
      </c>
      <c r="D1661" t="s">
        <v>247</v>
      </c>
      <c r="E1661">
        <v>2.5409000000000001E-2</v>
      </c>
    </row>
    <row r="1662" spans="1:5" x14ac:dyDescent="0.25">
      <c r="A1662" t="s">
        <v>21</v>
      </c>
      <c r="B1662">
        <v>2022</v>
      </c>
      <c r="C1662" t="s">
        <v>242</v>
      </c>
      <c r="D1662" t="s">
        <v>248</v>
      </c>
      <c r="E1662">
        <v>1.1755E-2</v>
      </c>
    </row>
    <row r="1663" spans="1:5" x14ac:dyDescent="0.25">
      <c r="A1663" t="s">
        <v>21</v>
      </c>
      <c r="B1663">
        <v>2022</v>
      </c>
      <c r="C1663" t="s">
        <v>242</v>
      </c>
      <c r="D1663" t="s">
        <v>249</v>
      </c>
      <c r="E1663">
        <v>9.7499999999999996E-4</v>
      </c>
    </row>
    <row r="1664" spans="1:5" x14ac:dyDescent="0.25">
      <c r="A1664" t="s">
        <v>21</v>
      </c>
      <c r="B1664">
        <v>2022</v>
      </c>
      <c r="C1664" t="s">
        <v>242</v>
      </c>
      <c r="D1664" t="s">
        <v>250</v>
      </c>
      <c r="E1664">
        <v>8.0541000000000001E-2</v>
      </c>
    </row>
    <row r="1665" spans="1:5" x14ac:dyDescent="0.25">
      <c r="A1665" t="s">
        <v>21</v>
      </c>
      <c r="B1665">
        <v>2022</v>
      </c>
      <c r="C1665" t="s">
        <v>162</v>
      </c>
      <c r="D1665" t="s">
        <v>243</v>
      </c>
      <c r="E1665">
        <v>0.129775</v>
      </c>
    </row>
    <row r="1666" spans="1:5" x14ac:dyDescent="0.25">
      <c r="A1666" t="s">
        <v>21</v>
      </c>
      <c r="B1666">
        <v>2022</v>
      </c>
      <c r="C1666" t="s">
        <v>162</v>
      </c>
      <c r="D1666" t="s">
        <v>244</v>
      </c>
      <c r="E1666">
        <v>0.19545599999999999</v>
      </c>
    </row>
    <row r="1667" spans="1:5" x14ac:dyDescent="0.25">
      <c r="A1667" t="s">
        <v>21</v>
      </c>
      <c r="B1667">
        <v>2022</v>
      </c>
      <c r="C1667" t="s">
        <v>162</v>
      </c>
      <c r="D1667" t="s">
        <v>245</v>
      </c>
      <c r="E1667">
        <v>0.14693600000000001</v>
      </c>
    </row>
    <row r="1668" spans="1:5" x14ac:dyDescent="0.25">
      <c r="A1668" t="s">
        <v>21</v>
      </c>
      <c r="B1668">
        <v>2022</v>
      </c>
      <c r="C1668" t="s">
        <v>162</v>
      </c>
      <c r="D1668" t="s">
        <v>246</v>
      </c>
      <c r="E1668">
        <v>0.29352600000000001</v>
      </c>
    </row>
    <row r="1669" spans="1:5" x14ac:dyDescent="0.25">
      <c r="A1669" t="s">
        <v>21</v>
      </c>
      <c r="B1669">
        <v>2022</v>
      </c>
      <c r="C1669" t="s">
        <v>162</v>
      </c>
      <c r="D1669" t="s">
        <v>247</v>
      </c>
      <c r="E1669">
        <v>5.5614999999999998E-2</v>
      </c>
    </row>
    <row r="1670" spans="1:5" x14ac:dyDescent="0.25">
      <c r="A1670" t="s">
        <v>21</v>
      </c>
      <c r="B1670">
        <v>2022</v>
      </c>
      <c r="C1670" t="s">
        <v>162</v>
      </c>
      <c r="D1670" t="s">
        <v>248</v>
      </c>
      <c r="E1670">
        <v>2.5883E-2</v>
      </c>
    </row>
    <row r="1671" spans="1:5" x14ac:dyDescent="0.25">
      <c r="A1671" t="s">
        <v>21</v>
      </c>
      <c r="B1671">
        <v>2022</v>
      </c>
      <c r="C1671" t="s">
        <v>162</v>
      </c>
      <c r="D1671" t="s">
        <v>249</v>
      </c>
      <c r="E1671">
        <v>2.1480000000000002E-3</v>
      </c>
    </row>
    <row r="1672" spans="1:5" x14ac:dyDescent="0.25">
      <c r="A1672" t="s">
        <v>21</v>
      </c>
      <c r="B1672">
        <v>2022</v>
      </c>
      <c r="C1672" t="s">
        <v>162</v>
      </c>
      <c r="D1672" t="s">
        <v>250</v>
      </c>
      <c r="E1672">
        <v>0.15065799999999999</v>
      </c>
    </row>
    <row r="1673" spans="1:5" x14ac:dyDescent="0.25">
      <c r="A1673" t="s">
        <v>21</v>
      </c>
      <c r="B1673">
        <v>2023</v>
      </c>
      <c r="C1673" t="s">
        <v>161</v>
      </c>
      <c r="D1673" t="s">
        <v>243</v>
      </c>
      <c r="E1673">
        <v>0.18872</v>
      </c>
    </row>
    <row r="1674" spans="1:5" x14ac:dyDescent="0.25">
      <c r="A1674" t="s">
        <v>21</v>
      </c>
      <c r="B1674">
        <v>2023</v>
      </c>
      <c r="C1674" t="s">
        <v>161</v>
      </c>
      <c r="D1674" t="s">
        <v>244</v>
      </c>
      <c r="E1674">
        <v>0.28960200000000003</v>
      </c>
    </row>
    <row r="1675" spans="1:5" x14ac:dyDescent="0.25">
      <c r="A1675" t="s">
        <v>21</v>
      </c>
      <c r="B1675">
        <v>2023</v>
      </c>
      <c r="C1675" t="s">
        <v>161</v>
      </c>
      <c r="D1675" t="s">
        <v>245</v>
      </c>
      <c r="E1675">
        <v>0.26437100000000002</v>
      </c>
    </row>
    <row r="1676" spans="1:5" x14ac:dyDescent="0.25">
      <c r="A1676" t="s">
        <v>21</v>
      </c>
      <c r="B1676">
        <v>2023</v>
      </c>
      <c r="C1676" t="s">
        <v>161</v>
      </c>
      <c r="D1676" t="s">
        <v>246</v>
      </c>
      <c r="E1676">
        <v>0.20311499999999999</v>
      </c>
    </row>
    <row r="1677" spans="1:5" x14ac:dyDescent="0.25">
      <c r="A1677" t="s">
        <v>21</v>
      </c>
      <c r="B1677">
        <v>2023</v>
      </c>
      <c r="C1677" t="s">
        <v>161</v>
      </c>
      <c r="D1677" t="s">
        <v>247</v>
      </c>
      <c r="E1677">
        <v>3.0950000000000001E-3</v>
      </c>
    </row>
    <row r="1678" spans="1:5" x14ac:dyDescent="0.25">
      <c r="A1678" t="s">
        <v>21</v>
      </c>
      <c r="B1678">
        <v>2023</v>
      </c>
      <c r="C1678" t="s">
        <v>161</v>
      </c>
      <c r="D1678" t="s">
        <v>248</v>
      </c>
      <c r="E1678">
        <v>1.403E-3</v>
      </c>
    </row>
    <row r="1679" spans="1:5" x14ac:dyDescent="0.25">
      <c r="A1679" t="s">
        <v>21</v>
      </c>
      <c r="B1679">
        <v>2023</v>
      </c>
      <c r="C1679" t="s">
        <v>161</v>
      </c>
      <c r="D1679" t="s">
        <v>249</v>
      </c>
      <c r="E1679">
        <v>2.34E-4</v>
      </c>
    </row>
    <row r="1680" spans="1:5" x14ac:dyDescent="0.25">
      <c r="A1680" t="s">
        <v>21</v>
      </c>
      <c r="B1680">
        <v>2023</v>
      </c>
      <c r="C1680" t="s">
        <v>161</v>
      </c>
      <c r="D1680" t="s">
        <v>250</v>
      </c>
      <c r="E1680">
        <v>4.9454999999999999E-2</v>
      </c>
    </row>
    <row r="1681" spans="1:5" x14ac:dyDescent="0.25">
      <c r="A1681" t="s">
        <v>21</v>
      </c>
      <c r="B1681">
        <v>2023</v>
      </c>
      <c r="C1681" t="s">
        <v>242</v>
      </c>
      <c r="D1681" t="s">
        <v>243</v>
      </c>
      <c r="E1681">
        <v>0.17031199999999999</v>
      </c>
    </row>
    <row r="1682" spans="1:5" x14ac:dyDescent="0.25">
      <c r="A1682" t="s">
        <v>21</v>
      </c>
      <c r="B1682">
        <v>2023</v>
      </c>
      <c r="C1682" t="s">
        <v>242</v>
      </c>
      <c r="D1682" t="s">
        <v>244</v>
      </c>
      <c r="E1682">
        <v>0.258878</v>
      </c>
    </row>
    <row r="1683" spans="1:5" x14ac:dyDescent="0.25">
      <c r="A1683" t="s">
        <v>21</v>
      </c>
      <c r="B1683">
        <v>2023</v>
      </c>
      <c r="C1683" t="s">
        <v>242</v>
      </c>
      <c r="D1683" t="s">
        <v>245</v>
      </c>
      <c r="E1683">
        <v>0.19811999999999999</v>
      </c>
    </row>
    <row r="1684" spans="1:5" x14ac:dyDescent="0.25">
      <c r="A1684" t="s">
        <v>21</v>
      </c>
      <c r="B1684">
        <v>2023</v>
      </c>
      <c r="C1684" t="s">
        <v>242</v>
      </c>
      <c r="D1684" t="s">
        <v>246</v>
      </c>
      <c r="E1684">
        <v>0.25027700000000003</v>
      </c>
    </row>
    <row r="1685" spans="1:5" x14ac:dyDescent="0.25">
      <c r="A1685" t="s">
        <v>21</v>
      </c>
      <c r="B1685">
        <v>2023</v>
      </c>
      <c r="C1685" t="s">
        <v>242</v>
      </c>
      <c r="D1685" t="s">
        <v>247</v>
      </c>
      <c r="E1685">
        <v>2.0403999999999999E-2</v>
      </c>
    </row>
    <row r="1686" spans="1:5" x14ac:dyDescent="0.25">
      <c r="A1686" t="s">
        <v>21</v>
      </c>
      <c r="B1686">
        <v>2023</v>
      </c>
      <c r="C1686" t="s">
        <v>242</v>
      </c>
      <c r="D1686" t="s">
        <v>248</v>
      </c>
      <c r="E1686">
        <v>7.1910000000000003E-3</v>
      </c>
    </row>
    <row r="1687" spans="1:5" x14ac:dyDescent="0.25">
      <c r="A1687" t="s">
        <v>21</v>
      </c>
      <c r="B1687">
        <v>2023</v>
      </c>
      <c r="C1687" t="s">
        <v>242</v>
      </c>
      <c r="D1687" t="s">
        <v>249</v>
      </c>
      <c r="E1687">
        <v>9.0799999999999995E-4</v>
      </c>
    </row>
    <row r="1688" spans="1:5" x14ac:dyDescent="0.25">
      <c r="A1688" t="s">
        <v>21</v>
      </c>
      <c r="B1688">
        <v>2023</v>
      </c>
      <c r="C1688" t="s">
        <v>242</v>
      </c>
      <c r="D1688" t="s">
        <v>250</v>
      </c>
      <c r="E1688">
        <v>9.3906000000000003E-2</v>
      </c>
    </row>
    <row r="1689" spans="1:5" x14ac:dyDescent="0.25">
      <c r="A1689" t="s">
        <v>21</v>
      </c>
      <c r="B1689">
        <v>2023</v>
      </c>
      <c r="C1689" t="s">
        <v>162</v>
      </c>
      <c r="D1689" t="s">
        <v>243</v>
      </c>
      <c r="E1689">
        <v>0.14977799999999999</v>
      </c>
    </row>
    <row r="1690" spans="1:5" x14ac:dyDescent="0.25">
      <c r="A1690" t="s">
        <v>21</v>
      </c>
      <c r="B1690">
        <v>2023</v>
      </c>
      <c r="C1690" t="s">
        <v>162</v>
      </c>
      <c r="D1690" t="s">
        <v>244</v>
      </c>
      <c r="E1690">
        <v>0.224604</v>
      </c>
    </row>
    <row r="1691" spans="1:5" x14ac:dyDescent="0.25">
      <c r="A1691" t="s">
        <v>21</v>
      </c>
      <c r="B1691">
        <v>2023</v>
      </c>
      <c r="C1691" t="s">
        <v>162</v>
      </c>
      <c r="D1691" t="s">
        <v>245</v>
      </c>
      <c r="E1691">
        <v>0.124214</v>
      </c>
    </row>
    <row r="1692" spans="1:5" x14ac:dyDescent="0.25">
      <c r="A1692" t="s">
        <v>21</v>
      </c>
      <c r="B1692">
        <v>2023</v>
      </c>
      <c r="C1692" t="s">
        <v>162</v>
      </c>
      <c r="D1692" t="s">
        <v>246</v>
      </c>
      <c r="E1692">
        <v>0.30288799999999999</v>
      </c>
    </row>
    <row r="1693" spans="1:5" x14ac:dyDescent="0.25">
      <c r="A1693" t="s">
        <v>21</v>
      </c>
      <c r="B1693">
        <v>2023</v>
      </c>
      <c r="C1693" t="s">
        <v>162</v>
      </c>
      <c r="D1693" t="s">
        <v>247</v>
      </c>
      <c r="E1693">
        <v>3.9712999999999998E-2</v>
      </c>
    </row>
    <row r="1694" spans="1:5" x14ac:dyDescent="0.25">
      <c r="A1694" t="s">
        <v>21</v>
      </c>
      <c r="B1694">
        <v>2023</v>
      </c>
      <c r="C1694" t="s">
        <v>162</v>
      </c>
      <c r="D1694" t="s">
        <v>248</v>
      </c>
      <c r="E1694">
        <v>1.3646999999999999E-2</v>
      </c>
    </row>
    <row r="1695" spans="1:5" x14ac:dyDescent="0.25">
      <c r="A1695" t="s">
        <v>21</v>
      </c>
      <c r="B1695">
        <v>2023</v>
      </c>
      <c r="C1695" t="s">
        <v>162</v>
      </c>
      <c r="D1695" t="s">
        <v>249</v>
      </c>
      <c r="E1695">
        <v>1.6590000000000001E-3</v>
      </c>
    </row>
    <row r="1696" spans="1:5" x14ac:dyDescent="0.25">
      <c r="A1696" t="s">
        <v>21</v>
      </c>
      <c r="B1696">
        <v>2023</v>
      </c>
      <c r="C1696" t="s">
        <v>162</v>
      </c>
      <c r="D1696" t="s">
        <v>250</v>
      </c>
      <c r="E1696">
        <v>0.14349300000000001</v>
      </c>
    </row>
    <row r="1697" spans="1:5" x14ac:dyDescent="0.25">
      <c r="A1697" t="s">
        <v>22</v>
      </c>
      <c r="B1697">
        <v>2019</v>
      </c>
      <c r="C1697" t="s">
        <v>161</v>
      </c>
      <c r="D1697" t="s">
        <v>245</v>
      </c>
      <c r="E1697">
        <v>0.40067700000000001</v>
      </c>
    </row>
    <row r="1698" spans="1:5" x14ac:dyDescent="0.25">
      <c r="A1698" t="s">
        <v>22</v>
      </c>
      <c r="B1698">
        <v>2019</v>
      </c>
      <c r="C1698" t="s">
        <v>161</v>
      </c>
      <c r="D1698" t="s">
        <v>246</v>
      </c>
      <c r="E1698">
        <v>0.35952099999999998</v>
      </c>
    </row>
    <row r="1699" spans="1:5" x14ac:dyDescent="0.25">
      <c r="A1699" t="s">
        <v>22</v>
      </c>
      <c r="B1699">
        <v>2019</v>
      </c>
      <c r="C1699" t="s">
        <v>161</v>
      </c>
      <c r="D1699" t="s">
        <v>247</v>
      </c>
      <c r="E1699">
        <v>4.3896999999999999E-2</v>
      </c>
    </row>
    <row r="1700" spans="1:5" x14ac:dyDescent="0.25">
      <c r="A1700" t="s">
        <v>22</v>
      </c>
      <c r="B1700">
        <v>2019</v>
      </c>
      <c r="C1700" t="s">
        <v>161</v>
      </c>
      <c r="D1700" t="s">
        <v>250</v>
      </c>
      <c r="E1700">
        <v>0.19590299999999999</v>
      </c>
    </row>
    <row r="1701" spans="1:5" x14ac:dyDescent="0.25">
      <c r="A1701" t="s">
        <v>22</v>
      </c>
      <c r="B1701">
        <v>2019</v>
      </c>
      <c r="C1701" t="s">
        <v>242</v>
      </c>
      <c r="D1701" t="s">
        <v>245</v>
      </c>
      <c r="E1701">
        <v>0.40184500000000001</v>
      </c>
    </row>
    <row r="1702" spans="1:5" x14ac:dyDescent="0.25">
      <c r="A1702" t="s">
        <v>22</v>
      </c>
      <c r="B1702">
        <v>2019</v>
      </c>
      <c r="C1702" t="s">
        <v>242</v>
      </c>
      <c r="D1702" t="s">
        <v>246</v>
      </c>
      <c r="E1702">
        <v>0.35760500000000001</v>
      </c>
    </row>
    <row r="1703" spans="1:5" x14ac:dyDescent="0.25">
      <c r="A1703" t="s">
        <v>22</v>
      </c>
      <c r="B1703">
        <v>2019</v>
      </c>
      <c r="C1703" t="s">
        <v>242</v>
      </c>
      <c r="D1703" t="s">
        <v>247</v>
      </c>
      <c r="E1703">
        <v>4.5544000000000001E-2</v>
      </c>
    </row>
    <row r="1704" spans="1:5" x14ac:dyDescent="0.25">
      <c r="A1704" t="s">
        <v>22</v>
      </c>
      <c r="B1704">
        <v>2019</v>
      </c>
      <c r="C1704" t="s">
        <v>242</v>
      </c>
      <c r="D1704" t="s">
        <v>250</v>
      </c>
      <c r="E1704">
        <v>0.19500400000000001</v>
      </c>
    </row>
    <row r="1705" spans="1:5" x14ac:dyDescent="0.25">
      <c r="A1705" t="s">
        <v>22</v>
      </c>
      <c r="B1705">
        <v>2019</v>
      </c>
      <c r="C1705" t="s">
        <v>162</v>
      </c>
      <c r="D1705" t="s">
        <v>245</v>
      </c>
      <c r="E1705">
        <v>0.61978</v>
      </c>
    </row>
    <row r="1706" spans="1:5" x14ac:dyDescent="0.25">
      <c r="A1706" t="s">
        <v>22</v>
      </c>
      <c r="B1706">
        <v>2019</v>
      </c>
      <c r="C1706" t="s">
        <v>162</v>
      </c>
      <c r="D1706" t="s">
        <v>247</v>
      </c>
      <c r="E1706">
        <v>0.35301500000000002</v>
      </c>
    </row>
    <row r="1707" spans="1:5" x14ac:dyDescent="0.25">
      <c r="A1707" t="s">
        <v>22</v>
      </c>
      <c r="B1707">
        <v>2019</v>
      </c>
      <c r="C1707" t="s">
        <v>162</v>
      </c>
      <c r="D1707" t="s">
        <v>250</v>
      </c>
      <c r="E1707">
        <v>2.7203999999999999E-2</v>
      </c>
    </row>
    <row r="1708" spans="1:5" x14ac:dyDescent="0.25">
      <c r="A1708" t="s">
        <v>22</v>
      </c>
      <c r="B1708">
        <v>2020</v>
      </c>
      <c r="C1708" t="s">
        <v>161</v>
      </c>
      <c r="D1708" t="s">
        <v>244</v>
      </c>
      <c r="E1708">
        <v>4.6999999999999997E-5</v>
      </c>
    </row>
    <row r="1709" spans="1:5" x14ac:dyDescent="0.25">
      <c r="A1709" t="s">
        <v>22</v>
      </c>
      <c r="B1709">
        <v>2020</v>
      </c>
      <c r="C1709" t="s">
        <v>161</v>
      </c>
      <c r="D1709" t="s">
        <v>245</v>
      </c>
      <c r="E1709">
        <v>0.48224600000000001</v>
      </c>
    </row>
    <row r="1710" spans="1:5" x14ac:dyDescent="0.25">
      <c r="A1710" t="s">
        <v>22</v>
      </c>
      <c r="B1710">
        <v>2020</v>
      </c>
      <c r="C1710" t="s">
        <v>161</v>
      </c>
      <c r="D1710" t="s">
        <v>246</v>
      </c>
      <c r="E1710">
        <v>0.298402</v>
      </c>
    </row>
    <row r="1711" spans="1:5" x14ac:dyDescent="0.25">
      <c r="A1711" t="s">
        <v>22</v>
      </c>
      <c r="B1711">
        <v>2020</v>
      </c>
      <c r="C1711" t="s">
        <v>161</v>
      </c>
      <c r="D1711" t="s">
        <v>247</v>
      </c>
      <c r="E1711">
        <v>4.2455E-2</v>
      </c>
    </row>
    <row r="1712" spans="1:5" x14ac:dyDescent="0.25">
      <c r="A1712" t="s">
        <v>22</v>
      </c>
      <c r="B1712">
        <v>2020</v>
      </c>
      <c r="C1712" t="s">
        <v>161</v>
      </c>
      <c r="D1712" t="s">
        <v>250</v>
      </c>
      <c r="E1712">
        <v>0.17684800000000001</v>
      </c>
    </row>
    <row r="1713" spans="1:5" x14ac:dyDescent="0.25">
      <c r="A1713" t="s">
        <v>22</v>
      </c>
      <c r="B1713">
        <v>2020</v>
      </c>
      <c r="C1713" t="s">
        <v>242</v>
      </c>
      <c r="D1713" t="s">
        <v>244</v>
      </c>
      <c r="E1713">
        <v>4.6999999999999997E-5</v>
      </c>
    </row>
    <row r="1714" spans="1:5" x14ac:dyDescent="0.25">
      <c r="A1714" t="s">
        <v>22</v>
      </c>
      <c r="B1714">
        <v>2020</v>
      </c>
      <c r="C1714" t="s">
        <v>242</v>
      </c>
      <c r="D1714" t="s">
        <v>245</v>
      </c>
      <c r="E1714">
        <v>0.482879</v>
      </c>
    </row>
    <row r="1715" spans="1:5" x14ac:dyDescent="0.25">
      <c r="A1715" t="s">
        <v>22</v>
      </c>
      <c r="B1715">
        <v>2020</v>
      </c>
      <c r="C1715" t="s">
        <v>242</v>
      </c>
      <c r="D1715" t="s">
        <v>246</v>
      </c>
      <c r="E1715">
        <v>0.29712</v>
      </c>
    </row>
    <row r="1716" spans="1:5" x14ac:dyDescent="0.25">
      <c r="A1716" t="s">
        <v>22</v>
      </c>
      <c r="B1716">
        <v>2020</v>
      </c>
      <c r="C1716" t="s">
        <v>242</v>
      </c>
      <c r="D1716" t="s">
        <v>247</v>
      </c>
      <c r="E1716">
        <v>4.3750999999999998E-2</v>
      </c>
    </row>
    <row r="1717" spans="1:5" x14ac:dyDescent="0.25">
      <c r="A1717" t="s">
        <v>22</v>
      </c>
      <c r="B1717">
        <v>2020</v>
      </c>
      <c r="C1717" t="s">
        <v>242</v>
      </c>
      <c r="D1717" t="s">
        <v>250</v>
      </c>
      <c r="E1717">
        <v>0.176201</v>
      </c>
    </row>
    <row r="1718" spans="1:5" x14ac:dyDescent="0.25">
      <c r="A1718" t="s">
        <v>22</v>
      </c>
      <c r="B1718">
        <v>2020</v>
      </c>
      <c r="C1718" t="s">
        <v>162</v>
      </c>
      <c r="D1718" t="s">
        <v>245</v>
      </c>
      <c r="E1718">
        <v>0.62956599999999996</v>
      </c>
    </row>
    <row r="1719" spans="1:5" x14ac:dyDescent="0.25">
      <c r="A1719" t="s">
        <v>22</v>
      </c>
      <c r="B1719">
        <v>2020</v>
      </c>
      <c r="C1719" t="s">
        <v>162</v>
      </c>
      <c r="D1719" t="s">
        <v>247</v>
      </c>
      <c r="E1719">
        <v>0.34417599999999998</v>
      </c>
    </row>
    <row r="1720" spans="1:5" x14ac:dyDescent="0.25">
      <c r="A1720" t="s">
        <v>22</v>
      </c>
      <c r="B1720">
        <v>2020</v>
      </c>
      <c r="C1720" t="s">
        <v>162</v>
      </c>
      <c r="D1720" t="s">
        <v>250</v>
      </c>
      <c r="E1720">
        <v>2.6256999999999999E-2</v>
      </c>
    </row>
    <row r="1721" spans="1:5" x14ac:dyDescent="0.25">
      <c r="A1721" t="s">
        <v>22</v>
      </c>
      <c r="B1721">
        <v>2021</v>
      </c>
      <c r="C1721" t="s">
        <v>161</v>
      </c>
      <c r="D1721" t="s">
        <v>244</v>
      </c>
      <c r="E1721">
        <v>0.100593</v>
      </c>
    </row>
    <row r="1722" spans="1:5" x14ac:dyDescent="0.25">
      <c r="A1722" t="s">
        <v>22</v>
      </c>
      <c r="B1722">
        <v>2021</v>
      </c>
      <c r="C1722" t="s">
        <v>161</v>
      </c>
      <c r="D1722" t="s">
        <v>245</v>
      </c>
      <c r="E1722">
        <v>0.37718600000000002</v>
      </c>
    </row>
    <row r="1723" spans="1:5" x14ac:dyDescent="0.25">
      <c r="A1723" t="s">
        <v>22</v>
      </c>
      <c r="B1723">
        <v>2021</v>
      </c>
      <c r="C1723" t="s">
        <v>161</v>
      </c>
      <c r="D1723" t="s">
        <v>246</v>
      </c>
      <c r="E1723">
        <v>0.28742600000000001</v>
      </c>
    </row>
    <row r="1724" spans="1:5" x14ac:dyDescent="0.25">
      <c r="A1724" t="s">
        <v>22</v>
      </c>
      <c r="B1724">
        <v>2021</v>
      </c>
      <c r="C1724" t="s">
        <v>161</v>
      </c>
      <c r="D1724" t="s">
        <v>247</v>
      </c>
      <c r="E1724">
        <v>5.4521E-2</v>
      </c>
    </row>
    <row r="1725" spans="1:5" x14ac:dyDescent="0.25">
      <c r="A1725" t="s">
        <v>22</v>
      </c>
      <c r="B1725">
        <v>2021</v>
      </c>
      <c r="C1725" t="s">
        <v>161</v>
      </c>
      <c r="D1725" t="s">
        <v>250</v>
      </c>
      <c r="E1725">
        <v>0.18027099999999999</v>
      </c>
    </row>
    <row r="1726" spans="1:5" x14ac:dyDescent="0.25">
      <c r="A1726" t="s">
        <v>22</v>
      </c>
      <c r="B1726">
        <v>2021</v>
      </c>
      <c r="C1726" t="s">
        <v>242</v>
      </c>
      <c r="D1726" t="s">
        <v>244</v>
      </c>
      <c r="E1726">
        <v>0.10034899999999999</v>
      </c>
    </row>
    <row r="1727" spans="1:5" x14ac:dyDescent="0.25">
      <c r="A1727" t="s">
        <v>22</v>
      </c>
      <c r="B1727">
        <v>2021</v>
      </c>
      <c r="C1727" t="s">
        <v>242</v>
      </c>
      <c r="D1727" t="s">
        <v>245</v>
      </c>
      <c r="E1727">
        <v>0.37751299999999999</v>
      </c>
    </row>
    <row r="1728" spans="1:5" x14ac:dyDescent="0.25">
      <c r="A1728" t="s">
        <v>22</v>
      </c>
      <c r="B1728">
        <v>2021</v>
      </c>
      <c r="C1728" t="s">
        <v>242</v>
      </c>
      <c r="D1728" t="s">
        <v>246</v>
      </c>
      <c r="E1728">
        <v>0.28672999999999998</v>
      </c>
    </row>
    <row r="1729" spans="1:5" x14ac:dyDescent="0.25">
      <c r="A1729" t="s">
        <v>22</v>
      </c>
      <c r="B1729">
        <v>2021</v>
      </c>
      <c r="C1729" t="s">
        <v>242</v>
      </c>
      <c r="D1729" t="s">
        <v>247</v>
      </c>
      <c r="E1729">
        <v>5.5571000000000002E-2</v>
      </c>
    </row>
    <row r="1730" spans="1:5" x14ac:dyDescent="0.25">
      <c r="A1730" t="s">
        <v>22</v>
      </c>
      <c r="B1730">
        <v>2021</v>
      </c>
      <c r="C1730" t="s">
        <v>242</v>
      </c>
      <c r="D1730" t="s">
        <v>250</v>
      </c>
      <c r="E1730">
        <v>0.17983399999999999</v>
      </c>
    </row>
    <row r="1731" spans="1:5" x14ac:dyDescent="0.25">
      <c r="A1731" t="s">
        <v>22</v>
      </c>
      <c r="B1731">
        <v>2021</v>
      </c>
      <c r="C1731" t="s">
        <v>162</v>
      </c>
      <c r="D1731" t="s">
        <v>245</v>
      </c>
      <c r="E1731">
        <v>0.511988</v>
      </c>
    </row>
    <row r="1732" spans="1:5" x14ac:dyDescent="0.25">
      <c r="A1732" t="s">
        <v>22</v>
      </c>
      <c r="B1732">
        <v>2021</v>
      </c>
      <c r="C1732" t="s">
        <v>162</v>
      </c>
      <c r="D1732" t="s">
        <v>247</v>
      </c>
      <c r="E1732">
        <v>0.48801099999999997</v>
      </c>
    </row>
    <row r="1733" spans="1:5" x14ac:dyDescent="0.25">
      <c r="A1733" t="s">
        <v>22</v>
      </c>
      <c r="B1733">
        <v>2022</v>
      </c>
      <c r="C1733" t="s">
        <v>161</v>
      </c>
      <c r="D1733" t="s">
        <v>245</v>
      </c>
      <c r="E1733">
        <v>0.559087</v>
      </c>
    </row>
    <row r="1734" spans="1:5" x14ac:dyDescent="0.25">
      <c r="A1734" t="s">
        <v>22</v>
      </c>
      <c r="B1734">
        <v>2022</v>
      </c>
      <c r="C1734" t="s">
        <v>161</v>
      </c>
      <c r="D1734" t="s">
        <v>246</v>
      </c>
      <c r="E1734">
        <v>0.193801</v>
      </c>
    </row>
    <row r="1735" spans="1:5" x14ac:dyDescent="0.25">
      <c r="A1735" t="s">
        <v>22</v>
      </c>
      <c r="B1735">
        <v>2022</v>
      </c>
      <c r="C1735" t="s">
        <v>161</v>
      </c>
      <c r="D1735" t="s">
        <v>247</v>
      </c>
      <c r="E1735">
        <v>6.8779999999999994E-2</v>
      </c>
    </row>
    <row r="1736" spans="1:5" x14ac:dyDescent="0.25">
      <c r="A1736" t="s">
        <v>22</v>
      </c>
      <c r="B1736">
        <v>2022</v>
      </c>
      <c r="C1736" t="s">
        <v>161</v>
      </c>
      <c r="D1736" t="s">
        <v>250</v>
      </c>
      <c r="E1736">
        <v>0.17832999999999999</v>
      </c>
    </row>
    <row r="1737" spans="1:5" x14ac:dyDescent="0.25">
      <c r="A1737" t="s">
        <v>22</v>
      </c>
      <c r="B1737">
        <v>2022</v>
      </c>
      <c r="C1737" t="s">
        <v>242</v>
      </c>
      <c r="D1737" t="s">
        <v>245</v>
      </c>
      <c r="E1737">
        <v>0.55908999999999998</v>
      </c>
    </row>
    <row r="1738" spans="1:5" x14ac:dyDescent="0.25">
      <c r="A1738" t="s">
        <v>22</v>
      </c>
      <c r="B1738">
        <v>2022</v>
      </c>
      <c r="C1738" t="s">
        <v>242</v>
      </c>
      <c r="D1738" t="s">
        <v>246</v>
      </c>
      <c r="E1738">
        <v>0.193797</v>
      </c>
    </row>
    <row r="1739" spans="1:5" x14ac:dyDescent="0.25">
      <c r="A1739" t="s">
        <v>22</v>
      </c>
      <c r="B1739">
        <v>2022</v>
      </c>
      <c r="C1739" t="s">
        <v>242</v>
      </c>
      <c r="D1739" t="s">
        <v>247</v>
      </c>
      <c r="E1739">
        <v>6.8784999999999999E-2</v>
      </c>
    </row>
    <row r="1740" spans="1:5" x14ac:dyDescent="0.25">
      <c r="A1740" t="s">
        <v>22</v>
      </c>
      <c r="B1740">
        <v>2022</v>
      </c>
      <c r="C1740" t="s">
        <v>242</v>
      </c>
      <c r="D1740" t="s">
        <v>250</v>
      </c>
      <c r="E1740">
        <v>0.17832600000000001</v>
      </c>
    </row>
    <row r="1741" spans="1:5" x14ac:dyDescent="0.25">
      <c r="A1741" t="s">
        <v>22</v>
      </c>
      <c r="B1741">
        <v>2022</v>
      </c>
      <c r="C1741" t="s">
        <v>162</v>
      </c>
      <c r="D1741" t="s">
        <v>245</v>
      </c>
      <c r="E1741">
        <v>0.69326600000000005</v>
      </c>
    </row>
    <row r="1742" spans="1:5" x14ac:dyDescent="0.25">
      <c r="A1742" t="s">
        <v>22</v>
      </c>
      <c r="B1742">
        <v>2022</v>
      </c>
      <c r="C1742" t="s">
        <v>162</v>
      </c>
      <c r="D1742" t="s">
        <v>247</v>
      </c>
      <c r="E1742">
        <v>0.30673299999999998</v>
      </c>
    </row>
    <row r="1743" spans="1:5" x14ac:dyDescent="0.25">
      <c r="A1743" t="s">
        <v>22</v>
      </c>
      <c r="B1743">
        <v>2023</v>
      </c>
      <c r="C1743" t="s">
        <v>161</v>
      </c>
      <c r="D1743" t="s">
        <v>245</v>
      </c>
      <c r="E1743">
        <v>0.69893099999999997</v>
      </c>
    </row>
    <row r="1744" spans="1:5" x14ac:dyDescent="0.25">
      <c r="A1744" t="s">
        <v>22</v>
      </c>
      <c r="B1744">
        <v>2023</v>
      </c>
      <c r="C1744" t="s">
        <v>161</v>
      </c>
      <c r="D1744" t="s">
        <v>246</v>
      </c>
      <c r="E1744">
        <v>0.101121</v>
      </c>
    </row>
    <row r="1745" spans="1:5" x14ac:dyDescent="0.25">
      <c r="A1745" t="s">
        <v>22</v>
      </c>
      <c r="B1745">
        <v>2023</v>
      </c>
      <c r="C1745" t="s">
        <v>161</v>
      </c>
      <c r="D1745" t="s">
        <v>247</v>
      </c>
      <c r="E1745">
        <v>3.9456999999999999E-2</v>
      </c>
    </row>
    <row r="1746" spans="1:5" x14ac:dyDescent="0.25">
      <c r="A1746" t="s">
        <v>22</v>
      </c>
      <c r="B1746">
        <v>2023</v>
      </c>
      <c r="C1746" t="s">
        <v>161</v>
      </c>
      <c r="D1746" t="s">
        <v>250</v>
      </c>
      <c r="E1746">
        <v>0.16048899999999999</v>
      </c>
    </row>
    <row r="1747" spans="1:5" x14ac:dyDescent="0.25">
      <c r="A1747" t="s">
        <v>22</v>
      </c>
      <c r="B1747">
        <v>2023</v>
      </c>
      <c r="C1747" t="s">
        <v>242</v>
      </c>
      <c r="D1747" t="s">
        <v>245</v>
      </c>
      <c r="E1747">
        <v>0.69893300000000003</v>
      </c>
    </row>
    <row r="1748" spans="1:5" x14ac:dyDescent="0.25">
      <c r="A1748" t="s">
        <v>22</v>
      </c>
      <c r="B1748">
        <v>2023</v>
      </c>
      <c r="C1748" t="s">
        <v>242</v>
      </c>
      <c r="D1748" t="s">
        <v>246</v>
      </c>
      <c r="E1748">
        <v>0.10112</v>
      </c>
    </row>
    <row r="1749" spans="1:5" x14ac:dyDescent="0.25">
      <c r="A1749" t="s">
        <v>22</v>
      </c>
      <c r="B1749">
        <v>2023</v>
      </c>
      <c r="C1749" t="s">
        <v>242</v>
      </c>
      <c r="D1749" t="s">
        <v>247</v>
      </c>
      <c r="E1749">
        <v>3.9456999999999999E-2</v>
      </c>
    </row>
    <row r="1750" spans="1:5" x14ac:dyDescent="0.25">
      <c r="A1750" t="s">
        <v>22</v>
      </c>
      <c r="B1750">
        <v>2023</v>
      </c>
      <c r="C1750" t="s">
        <v>242</v>
      </c>
      <c r="D1750" t="s">
        <v>250</v>
      </c>
      <c r="E1750">
        <v>0.16048799999999999</v>
      </c>
    </row>
    <row r="1751" spans="1:5" x14ac:dyDescent="0.25">
      <c r="A1751" t="s">
        <v>22</v>
      </c>
      <c r="B1751">
        <v>2023</v>
      </c>
      <c r="C1751" t="s">
        <v>162</v>
      </c>
      <c r="D1751" t="s">
        <v>245</v>
      </c>
      <c r="E1751">
        <v>0.939697</v>
      </c>
    </row>
    <row r="1752" spans="1:5" x14ac:dyDescent="0.25">
      <c r="A1752" t="s">
        <v>22</v>
      </c>
      <c r="B1752">
        <v>2023</v>
      </c>
      <c r="C1752" t="s">
        <v>162</v>
      </c>
      <c r="D1752" t="s">
        <v>247</v>
      </c>
      <c r="E1752">
        <v>6.0302000000000001E-2</v>
      </c>
    </row>
    <row r="1753" spans="1:5" x14ac:dyDescent="0.25">
      <c r="A1753" t="s">
        <v>23</v>
      </c>
      <c r="B1753">
        <v>2019</v>
      </c>
      <c r="C1753" t="s">
        <v>161</v>
      </c>
      <c r="D1753" t="s">
        <v>243</v>
      </c>
      <c r="E1753">
        <v>2.0403000000000001E-2</v>
      </c>
    </row>
    <row r="1754" spans="1:5" x14ac:dyDescent="0.25">
      <c r="A1754" t="s">
        <v>23</v>
      </c>
      <c r="B1754">
        <v>2019</v>
      </c>
      <c r="C1754" t="s">
        <v>161</v>
      </c>
      <c r="D1754" t="s">
        <v>244</v>
      </c>
      <c r="E1754">
        <v>5.3659999999999999E-2</v>
      </c>
    </row>
    <row r="1755" spans="1:5" x14ac:dyDescent="0.25">
      <c r="A1755" t="s">
        <v>23</v>
      </c>
      <c r="B1755">
        <v>2019</v>
      </c>
      <c r="C1755" t="s">
        <v>161</v>
      </c>
      <c r="D1755" t="s">
        <v>245</v>
      </c>
      <c r="E1755">
        <v>9.9837999999999996E-2</v>
      </c>
    </row>
    <row r="1756" spans="1:5" x14ac:dyDescent="0.25">
      <c r="A1756" t="s">
        <v>23</v>
      </c>
      <c r="B1756">
        <v>2019</v>
      </c>
      <c r="C1756" t="s">
        <v>161</v>
      </c>
      <c r="D1756" t="s">
        <v>246</v>
      </c>
      <c r="E1756">
        <v>0.78904600000000003</v>
      </c>
    </row>
    <row r="1757" spans="1:5" x14ac:dyDescent="0.25">
      <c r="A1757" t="s">
        <v>23</v>
      </c>
      <c r="B1757">
        <v>2019</v>
      </c>
      <c r="C1757" t="s">
        <v>161</v>
      </c>
      <c r="D1757" t="s">
        <v>247</v>
      </c>
      <c r="E1757">
        <v>2.3455E-2</v>
      </c>
    </row>
    <row r="1758" spans="1:5" x14ac:dyDescent="0.25">
      <c r="A1758" t="s">
        <v>23</v>
      </c>
      <c r="B1758">
        <v>2019</v>
      </c>
      <c r="C1758" t="s">
        <v>161</v>
      </c>
      <c r="D1758" t="s">
        <v>248</v>
      </c>
      <c r="E1758">
        <v>4.1310000000000001E-3</v>
      </c>
    </row>
    <row r="1759" spans="1:5" x14ac:dyDescent="0.25">
      <c r="A1759" t="s">
        <v>23</v>
      </c>
      <c r="B1759">
        <v>2019</v>
      </c>
      <c r="C1759" t="s">
        <v>161</v>
      </c>
      <c r="D1759" t="s">
        <v>249</v>
      </c>
      <c r="E1759">
        <v>6.1499999999999999E-4</v>
      </c>
    </row>
    <row r="1760" spans="1:5" x14ac:dyDescent="0.25">
      <c r="A1760" t="s">
        <v>23</v>
      </c>
      <c r="B1760">
        <v>2019</v>
      </c>
      <c r="C1760" t="s">
        <v>161</v>
      </c>
      <c r="D1760" t="s">
        <v>250</v>
      </c>
      <c r="E1760">
        <v>8.8470000000000007E-3</v>
      </c>
    </row>
    <row r="1761" spans="1:5" x14ac:dyDescent="0.25">
      <c r="A1761" t="s">
        <v>23</v>
      </c>
      <c r="B1761">
        <v>2019</v>
      </c>
      <c r="C1761" t="s">
        <v>242</v>
      </c>
      <c r="D1761" t="s">
        <v>243</v>
      </c>
      <c r="E1761">
        <v>2.1912999999999998E-2</v>
      </c>
    </row>
    <row r="1762" spans="1:5" x14ac:dyDescent="0.25">
      <c r="A1762" t="s">
        <v>23</v>
      </c>
      <c r="B1762">
        <v>2019</v>
      </c>
      <c r="C1762" t="s">
        <v>242</v>
      </c>
      <c r="D1762" t="s">
        <v>244</v>
      </c>
      <c r="E1762">
        <v>5.4921999999999999E-2</v>
      </c>
    </row>
    <row r="1763" spans="1:5" x14ac:dyDescent="0.25">
      <c r="A1763" t="s">
        <v>23</v>
      </c>
      <c r="B1763">
        <v>2019</v>
      </c>
      <c r="C1763" t="s">
        <v>242</v>
      </c>
      <c r="D1763" t="s">
        <v>245</v>
      </c>
      <c r="E1763">
        <v>9.9507999999999999E-2</v>
      </c>
    </row>
    <row r="1764" spans="1:5" x14ac:dyDescent="0.25">
      <c r="A1764" t="s">
        <v>23</v>
      </c>
      <c r="B1764">
        <v>2019</v>
      </c>
      <c r="C1764" t="s">
        <v>242</v>
      </c>
      <c r="D1764" t="s">
        <v>246</v>
      </c>
      <c r="E1764">
        <v>0.78566899999999995</v>
      </c>
    </row>
    <row r="1765" spans="1:5" x14ac:dyDescent="0.25">
      <c r="A1765" t="s">
        <v>23</v>
      </c>
      <c r="B1765">
        <v>2019</v>
      </c>
      <c r="C1765" t="s">
        <v>242</v>
      </c>
      <c r="D1765" t="s">
        <v>247</v>
      </c>
      <c r="E1765">
        <v>2.4232E-2</v>
      </c>
    </row>
    <row r="1766" spans="1:5" x14ac:dyDescent="0.25">
      <c r="A1766" t="s">
        <v>23</v>
      </c>
      <c r="B1766">
        <v>2019</v>
      </c>
      <c r="C1766" t="s">
        <v>242</v>
      </c>
      <c r="D1766" t="s">
        <v>248</v>
      </c>
      <c r="E1766">
        <v>4.0429999999999997E-3</v>
      </c>
    </row>
    <row r="1767" spans="1:5" x14ac:dyDescent="0.25">
      <c r="A1767" t="s">
        <v>23</v>
      </c>
      <c r="B1767">
        <v>2019</v>
      </c>
      <c r="C1767" t="s">
        <v>242</v>
      </c>
      <c r="D1767" t="s">
        <v>249</v>
      </c>
      <c r="E1767">
        <v>6.02E-4</v>
      </c>
    </row>
    <row r="1768" spans="1:5" x14ac:dyDescent="0.25">
      <c r="A1768" t="s">
        <v>23</v>
      </c>
      <c r="B1768">
        <v>2019</v>
      </c>
      <c r="C1768" t="s">
        <v>242</v>
      </c>
      <c r="D1768" t="s">
        <v>250</v>
      </c>
      <c r="E1768">
        <v>9.1079999999999998E-3</v>
      </c>
    </row>
    <row r="1769" spans="1:5" x14ac:dyDescent="0.25">
      <c r="A1769" t="s">
        <v>23</v>
      </c>
      <c r="B1769">
        <v>2019</v>
      </c>
      <c r="C1769" t="s">
        <v>162</v>
      </c>
      <c r="D1769" t="s">
        <v>243</v>
      </c>
      <c r="E1769">
        <v>7.4188000000000004E-2</v>
      </c>
    </row>
    <row r="1770" spans="1:5" x14ac:dyDescent="0.25">
      <c r="A1770" t="s">
        <v>23</v>
      </c>
      <c r="B1770">
        <v>2019</v>
      </c>
      <c r="C1770" t="s">
        <v>162</v>
      </c>
      <c r="D1770" t="s">
        <v>244</v>
      </c>
      <c r="E1770">
        <v>9.8579E-2</v>
      </c>
    </row>
    <row r="1771" spans="1:5" x14ac:dyDescent="0.25">
      <c r="A1771" t="s">
        <v>23</v>
      </c>
      <c r="B1771">
        <v>2019</v>
      </c>
      <c r="C1771" t="s">
        <v>162</v>
      </c>
      <c r="D1771" t="s">
        <v>245</v>
      </c>
      <c r="E1771">
        <v>8.8057999999999997E-2</v>
      </c>
    </row>
    <row r="1772" spans="1:5" x14ac:dyDescent="0.25">
      <c r="A1772" t="s">
        <v>23</v>
      </c>
      <c r="B1772">
        <v>2019</v>
      </c>
      <c r="C1772" t="s">
        <v>162</v>
      </c>
      <c r="D1772" t="s">
        <v>246</v>
      </c>
      <c r="E1772">
        <v>0.66876899999999995</v>
      </c>
    </row>
    <row r="1773" spans="1:5" x14ac:dyDescent="0.25">
      <c r="A1773" t="s">
        <v>23</v>
      </c>
      <c r="B1773">
        <v>2019</v>
      </c>
      <c r="C1773" t="s">
        <v>162</v>
      </c>
      <c r="D1773" t="s">
        <v>247</v>
      </c>
      <c r="E1773">
        <v>5.1136000000000001E-2</v>
      </c>
    </row>
    <row r="1774" spans="1:5" x14ac:dyDescent="0.25">
      <c r="A1774" t="s">
        <v>23</v>
      </c>
      <c r="B1774">
        <v>2019</v>
      </c>
      <c r="C1774" t="s">
        <v>162</v>
      </c>
      <c r="D1774" t="s">
        <v>248</v>
      </c>
      <c r="E1774">
        <v>9.8400000000000007E-4</v>
      </c>
    </row>
    <row r="1775" spans="1:5" x14ac:dyDescent="0.25">
      <c r="A1775" t="s">
        <v>23</v>
      </c>
      <c r="B1775">
        <v>2019</v>
      </c>
      <c r="C1775" t="s">
        <v>162</v>
      </c>
      <c r="D1775" t="s">
        <v>249</v>
      </c>
      <c r="E1775">
        <v>1.5100000000000001E-4</v>
      </c>
    </row>
    <row r="1776" spans="1:5" x14ac:dyDescent="0.25">
      <c r="A1776" t="s">
        <v>23</v>
      </c>
      <c r="B1776">
        <v>2019</v>
      </c>
      <c r="C1776" t="s">
        <v>162</v>
      </c>
      <c r="D1776" t="s">
        <v>250</v>
      </c>
      <c r="E1776">
        <v>1.8131999999999999E-2</v>
      </c>
    </row>
    <row r="1777" spans="1:5" x14ac:dyDescent="0.25">
      <c r="A1777" t="s">
        <v>23</v>
      </c>
      <c r="B1777">
        <v>2020</v>
      </c>
      <c r="C1777" t="s">
        <v>161</v>
      </c>
      <c r="D1777" t="s">
        <v>243</v>
      </c>
      <c r="E1777">
        <v>1.9890000000000001E-2</v>
      </c>
    </row>
    <row r="1778" spans="1:5" x14ac:dyDescent="0.25">
      <c r="A1778" t="s">
        <v>23</v>
      </c>
      <c r="B1778">
        <v>2020</v>
      </c>
      <c r="C1778" t="s">
        <v>161</v>
      </c>
      <c r="D1778" t="s">
        <v>244</v>
      </c>
      <c r="E1778">
        <v>6.6039E-2</v>
      </c>
    </row>
    <row r="1779" spans="1:5" x14ac:dyDescent="0.25">
      <c r="A1779" t="s">
        <v>23</v>
      </c>
      <c r="B1779">
        <v>2020</v>
      </c>
      <c r="C1779" t="s">
        <v>161</v>
      </c>
      <c r="D1779" t="s">
        <v>245</v>
      </c>
      <c r="E1779">
        <v>9.5953999999999998E-2</v>
      </c>
    </row>
    <row r="1780" spans="1:5" x14ac:dyDescent="0.25">
      <c r="A1780" t="s">
        <v>23</v>
      </c>
      <c r="B1780">
        <v>2020</v>
      </c>
      <c r="C1780" t="s">
        <v>161</v>
      </c>
      <c r="D1780" t="s">
        <v>246</v>
      </c>
      <c r="E1780">
        <v>0.77393699999999999</v>
      </c>
    </row>
    <row r="1781" spans="1:5" x14ac:dyDescent="0.25">
      <c r="A1781" t="s">
        <v>23</v>
      </c>
      <c r="B1781">
        <v>2020</v>
      </c>
      <c r="C1781" t="s">
        <v>161</v>
      </c>
      <c r="D1781" t="s">
        <v>247</v>
      </c>
      <c r="E1781">
        <v>2.8368999999999998E-2</v>
      </c>
    </row>
    <row r="1782" spans="1:5" x14ac:dyDescent="0.25">
      <c r="A1782" t="s">
        <v>23</v>
      </c>
      <c r="B1782">
        <v>2020</v>
      </c>
      <c r="C1782" t="s">
        <v>161</v>
      </c>
      <c r="D1782" t="s">
        <v>248</v>
      </c>
      <c r="E1782">
        <v>4.6420000000000003E-3</v>
      </c>
    </row>
    <row r="1783" spans="1:5" x14ac:dyDescent="0.25">
      <c r="A1783" t="s">
        <v>23</v>
      </c>
      <c r="B1783">
        <v>2020</v>
      </c>
      <c r="C1783" t="s">
        <v>161</v>
      </c>
      <c r="D1783" t="s">
        <v>249</v>
      </c>
      <c r="E1783">
        <v>7.8200000000000003E-4</v>
      </c>
    </row>
    <row r="1784" spans="1:5" x14ac:dyDescent="0.25">
      <c r="A1784" t="s">
        <v>23</v>
      </c>
      <c r="B1784">
        <v>2020</v>
      </c>
      <c r="C1784" t="s">
        <v>161</v>
      </c>
      <c r="D1784" t="s">
        <v>250</v>
      </c>
      <c r="E1784">
        <v>1.0382000000000001E-2</v>
      </c>
    </row>
    <row r="1785" spans="1:5" x14ac:dyDescent="0.25">
      <c r="A1785" t="s">
        <v>23</v>
      </c>
      <c r="B1785">
        <v>2020</v>
      </c>
      <c r="C1785" t="s">
        <v>242</v>
      </c>
      <c r="D1785" t="s">
        <v>243</v>
      </c>
      <c r="E1785">
        <v>2.1672E-2</v>
      </c>
    </row>
    <row r="1786" spans="1:5" x14ac:dyDescent="0.25">
      <c r="A1786" t="s">
        <v>23</v>
      </c>
      <c r="B1786">
        <v>2020</v>
      </c>
      <c r="C1786" t="s">
        <v>242</v>
      </c>
      <c r="D1786" t="s">
        <v>244</v>
      </c>
      <c r="E1786">
        <v>6.6726999999999995E-2</v>
      </c>
    </row>
    <row r="1787" spans="1:5" x14ac:dyDescent="0.25">
      <c r="A1787" t="s">
        <v>23</v>
      </c>
      <c r="B1787">
        <v>2020</v>
      </c>
      <c r="C1787" t="s">
        <v>242</v>
      </c>
      <c r="D1787" t="s">
        <v>245</v>
      </c>
      <c r="E1787">
        <v>9.5989000000000005E-2</v>
      </c>
    </row>
    <row r="1788" spans="1:5" x14ac:dyDescent="0.25">
      <c r="A1788" t="s">
        <v>23</v>
      </c>
      <c r="B1788">
        <v>2020</v>
      </c>
      <c r="C1788" t="s">
        <v>242</v>
      </c>
      <c r="D1788" t="s">
        <v>246</v>
      </c>
      <c r="E1788">
        <v>0.77054500000000004</v>
      </c>
    </row>
    <row r="1789" spans="1:5" x14ac:dyDescent="0.25">
      <c r="A1789" t="s">
        <v>23</v>
      </c>
      <c r="B1789">
        <v>2020</v>
      </c>
      <c r="C1789" t="s">
        <v>242</v>
      </c>
      <c r="D1789" t="s">
        <v>247</v>
      </c>
      <c r="E1789">
        <v>2.9367999999999998E-2</v>
      </c>
    </row>
    <row r="1790" spans="1:5" x14ac:dyDescent="0.25">
      <c r="A1790" t="s">
        <v>23</v>
      </c>
      <c r="B1790">
        <v>2020</v>
      </c>
      <c r="C1790" t="s">
        <v>242</v>
      </c>
      <c r="D1790" t="s">
        <v>248</v>
      </c>
      <c r="E1790">
        <v>4.5760000000000002E-3</v>
      </c>
    </row>
    <row r="1791" spans="1:5" x14ac:dyDescent="0.25">
      <c r="A1791" t="s">
        <v>23</v>
      </c>
      <c r="B1791">
        <v>2020</v>
      </c>
      <c r="C1791" t="s">
        <v>242</v>
      </c>
      <c r="D1791" t="s">
        <v>249</v>
      </c>
      <c r="E1791">
        <v>7.94E-4</v>
      </c>
    </row>
    <row r="1792" spans="1:5" x14ac:dyDescent="0.25">
      <c r="A1792" t="s">
        <v>23</v>
      </c>
      <c r="B1792">
        <v>2020</v>
      </c>
      <c r="C1792" t="s">
        <v>242</v>
      </c>
      <c r="D1792" t="s">
        <v>250</v>
      </c>
      <c r="E1792">
        <v>1.0325000000000001E-2</v>
      </c>
    </row>
    <row r="1793" spans="1:5" x14ac:dyDescent="0.25">
      <c r="A1793" t="s">
        <v>23</v>
      </c>
      <c r="B1793">
        <v>2020</v>
      </c>
      <c r="C1793" t="s">
        <v>162</v>
      </c>
      <c r="D1793" t="s">
        <v>243</v>
      </c>
      <c r="E1793">
        <v>8.4129999999999996E-2</v>
      </c>
    </row>
    <row r="1794" spans="1:5" x14ac:dyDescent="0.25">
      <c r="A1794" t="s">
        <v>23</v>
      </c>
      <c r="B1794">
        <v>2020</v>
      </c>
      <c r="C1794" t="s">
        <v>162</v>
      </c>
      <c r="D1794" t="s">
        <v>244</v>
      </c>
      <c r="E1794">
        <v>9.0832999999999997E-2</v>
      </c>
    </row>
    <row r="1795" spans="1:5" x14ac:dyDescent="0.25">
      <c r="A1795" t="s">
        <v>23</v>
      </c>
      <c r="B1795">
        <v>2020</v>
      </c>
      <c r="C1795" t="s">
        <v>162</v>
      </c>
      <c r="D1795" t="s">
        <v>245</v>
      </c>
      <c r="E1795">
        <v>9.7216999999999998E-2</v>
      </c>
    </row>
    <row r="1796" spans="1:5" x14ac:dyDescent="0.25">
      <c r="A1796" t="s">
        <v>23</v>
      </c>
      <c r="B1796">
        <v>2020</v>
      </c>
      <c r="C1796" t="s">
        <v>162</v>
      </c>
      <c r="D1796" t="s">
        <v>246</v>
      </c>
      <c r="E1796">
        <v>0.65164500000000003</v>
      </c>
    </row>
    <row r="1797" spans="1:5" x14ac:dyDescent="0.25">
      <c r="A1797" t="s">
        <v>23</v>
      </c>
      <c r="B1797">
        <v>2020</v>
      </c>
      <c r="C1797" t="s">
        <v>162</v>
      </c>
      <c r="D1797" t="s">
        <v>247</v>
      </c>
      <c r="E1797">
        <v>6.4352000000000006E-2</v>
      </c>
    </row>
    <row r="1798" spans="1:5" x14ac:dyDescent="0.25">
      <c r="A1798" t="s">
        <v>23</v>
      </c>
      <c r="B1798">
        <v>2020</v>
      </c>
      <c r="C1798" t="s">
        <v>162</v>
      </c>
      <c r="D1798" t="s">
        <v>248</v>
      </c>
      <c r="E1798">
        <v>2.281E-3</v>
      </c>
    </row>
    <row r="1799" spans="1:5" x14ac:dyDescent="0.25">
      <c r="A1799" t="s">
        <v>23</v>
      </c>
      <c r="B1799">
        <v>2020</v>
      </c>
      <c r="C1799" t="s">
        <v>162</v>
      </c>
      <c r="D1799" t="s">
        <v>249</v>
      </c>
      <c r="E1799">
        <v>1.1850000000000001E-3</v>
      </c>
    </row>
    <row r="1800" spans="1:5" x14ac:dyDescent="0.25">
      <c r="A1800" t="s">
        <v>23</v>
      </c>
      <c r="B1800">
        <v>2020</v>
      </c>
      <c r="C1800" t="s">
        <v>162</v>
      </c>
      <c r="D1800" t="s">
        <v>250</v>
      </c>
      <c r="E1800">
        <v>8.352E-3</v>
      </c>
    </row>
    <row r="1801" spans="1:5" x14ac:dyDescent="0.25">
      <c r="A1801" t="s">
        <v>23</v>
      </c>
      <c r="B1801">
        <v>2021</v>
      </c>
      <c r="C1801" t="s">
        <v>161</v>
      </c>
      <c r="D1801" t="s">
        <v>243</v>
      </c>
      <c r="E1801">
        <v>2.5411E-2</v>
      </c>
    </row>
    <row r="1802" spans="1:5" x14ac:dyDescent="0.25">
      <c r="A1802" t="s">
        <v>23</v>
      </c>
      <c r="B1802">
        <v>2021</v>
      </c>
      <c r="C1802" t="s">
        <v>161</v>
      </c>
      <c r="D1802" t="s">
        <v>244</v>
      </c>
      <c r="E1802">
        <v>6.7034999999999997E-2</v>
      </c>
    </row>
    <row r="1803" spans="1:5" x14ac:dyDescent="0.25">
      <c r="A1803" t="s">
        <v>23</v>
      </c>
      <c r="B1803">
        <v>2021</v>
      </c>
      <c r="C1803" t="s">
        <v>161</v>
      </c>
      <c r="D1803" t="s">
        <v>245</v>
      </c>
      <c r="E1803">
        <v>9.8201999999999998E-2</v>
      </c>
    </row>
    <row r="1804" spans="1:5" x14ac:dyDescent="0.25">
      <c r="A1804" t="s">
        <v>23</v>
      </c>
      <c r="B1804">
        <v>2021</v>
      </c>
      <c r="C1804" t="s">
        <v>161</v>
      </c>
      <c r="D1804" t="s">
        <v>246</v>
      </c>
      <c r="E1804">
        <v>0.76151500000000005</v>
      </c>
    </row>
    <row r="1805" spans="1:5" x14ac:dyDescent="0.25">
      <c r="A1805" t="s">
        <v>23</v>
      </c>
      <c r="B1805">
        <v>2021</v>
      </c>
      <c r="C1805" t="s">
        <v>161</v>
      </c>
      <c r="D1805" t="s">
        <v>247</v>
      </c>
      <c r="E1805">
        <v>3.0577E-2</v>
      </c>
    </row>
    <row r="1806" spans="1:5" x14ac:dyDescent="0.25">
      <c r="A1806" t="s">
        <v>23</v>
      </c>
      <c r="B1806">
        <v>2021</v>
      </c>
      <c r="C1806" t="s">
        <v>161</v>
      </c>
      <c r="D1806" t="s">
        <v>248</v>
      </c>
      <c r="E1806">
        <v>5.4679999999999998E-3</v>
      </c>
    </row>
    <row r="1807" spans="1:5" x14ac:dyDescent="0.25">
      <c r="A1807" t="s">
        <v>23</v>
      </c>
      <c r="B1807">
        <v>2021</v>
      </c>
      <c r="C1807" t="s">
        <v>161</v>
      </c>
      <c r="D1807" t="s">
        <v>249</v>
      </c>
      <c r="E1807">
        <v>2.3800000000000001E-4</v>
      </c>
    </row>
    <row r="1808" spans="1:5" x14ac:dyDescent="0.25">
      <c r="A1808" t="s">
        <v>23</v>
      </c>
      <c r="B1808">
        <v>2021</v>
      </c>
      <c r="C1808" t="s">
        <v>161</v>
      </c>
      <c r="D1808" t="s">
        <v>250</v>
      </c>
      <c r="E1808">
        <v>1.155E-2</v>
      </c>
    </row>
    <row r="1809" spans="1:5" x14ac:dyDescent="0.25">
      <c r="A1809" t="s">
        <v>23</v>
      </c>
      <c r="B1809">
        <v>2021</v>
      </c>
      <c r="C1809" t="s">
        <v>242</v>
      </c>
      <c r="D1809" t="s">
        <v>243</v>
      </c>
      <c r="E1809">
        <v>2.7483E-2</v>
      </c>
    </row>
    <row r="1810" spans="1:5" x14ac:dyDescent="0.25">
      <c r="A1810" t="s">
        <v>23</v>
      </c>
      <c r="B1810">
        <v>2021</v>
      </c>
      <c r="C1810" t="s">
        <v>242</v>
      </c>
      <c r="D1810" t="s">
        <v>244</v>
      </c>
      <c r="E1810">
        <v>6.7504999999999996E-2</v>
      </c>
    </row>
    <row r="1811" spans="1:5" x14ac:dyDescent="0.25">
      <c r="A1811" t="s">
        <v>23</v>
      </c>
      <c r="B1811">
        <v>2021</v>
      </c>
      <c r="C1811" t="s">
        <v>242</v>
      </c>
      <c r="D1811" t="s">
        <v>245</v>
      </c>
      <c r="E1811">
        <v>9.8519999999999996E-2</v>
      </c>
    </row>
    <row r="1812" spans="1:5" x14ac:dyDescent="0.25">
      <c r="A1812" t="s">
        <v>23</v>
      </c>
      <c r="B1812">
        <v>2021</v>
      </c>
      <c r="C1812" t="s">
        <v>242</v>
      </c>
      <c r="D1812" t="s">
        <v>246</v>
      </c>
      <c r="E1812">
        <v>0.75775099999999995</v>
      </c>
    </row>
    <row r="1813" spans="1:5" x14ac:dyDescent="0.25">
      <c r="A1813" t="s">
        <v>23</v>
      </c>
      <c r="B1813">
        <v>2021</v>
      </c>
      <c r="C1813" t="s">
        <v>242</v>
      </c>
      <c r="D1813" t="s">
        <v>247</v>
      </c>
      <c r="E1813">
        <v>3.1640000000000001E-2</v>
      </c>
    </row>
    <row r="1814" spans="1:5" x14ac:dyDescent="0.25">
      <c r="A1814" t="s">
        <v>23</v>
      </c>
      <c r="B1814">
        <v>2021</v>
      </c>
      <c r="C1814" t="s">
        <v>242</v>
      </c>
      <c r="D1814" t="s">
        <v>248</v>
      </c>
      <c r="E1814">
        <v>5.3600000000000002E-3</v>
      </c>
    </row>
    <row r="1815" spans="1:5" x14ac:dyDescent="0.25">
      <c r="A1815" t="s">
        <v>23</v>
      </c>
      <c r="B1815">
        <v>2021</v>
      </c>
      <c r="C1815" t="s">
        <v>242</v>
      </c>
      <c r="D1815" t="s">
        <v>249</v>
      </c>
      <c r="E1815">
        <v>2.3000000000000001E-4</v>
      </c>
    </row>
    <row r="1816" spans="1:5" x14ac:dyDescent="0.25">
      <c r="A1816" t="s">
        <v>23</v>
      </c>
      <c r="B1816">
        <v>2021</v>
      </c>
      <c r="C1816" t="s">
        <v>242</v>
      </c>
      <c r="D1816" t="s">
        <v>250</v>
      </c>
      <c r="E1816">
        <v>1.1506000000000001E-2</v>
      </c>
    </row>
    <row r="1817" spans="1:5" x14ac:dyDescent="0.25">
      <c r="A1817" t="s">
        <v>23</v>
      </c>
      <c r="B1817">
        <v>2021</v>
      </c>
      <c r="C1817" t="s">
        <v>162</v>
      </c>
      <c r="D1817" t="s">
        <v>243</v>
      </c>
      <c r="E1817">
        <v>8.7832999999999994E-2</v>
      </c>
    </row>
    <row r="1818" spans="1:5" x14ac:dyDescent="0.25">
      <c r="A1818" t="s">
        <v>23</v>
      </c>
      <c r="B1818">
        <v>2021</v>
      </c>
      <c r="C1818" t="s">
        <v>162</v>
      </c>
      <c r="D1818" t="s">
        <v>244</v>
      </c>
      <c r="E1818">
        <v>8.1189999999999998E-2</v>
      </c>
    </row>
    <row r="1819" spans="1:5" x14ac:dyDescent="0.25">
      <c r="A1819" t="s">
        <v>23</v>
      </c>
      <c r="B1819">
        <v>2021</v>
      </c>
      <c r="C1819" t="s">
        <v>162</v>
      </c>
      <c r="D1819" t="s">
        <v>245</v>
      </c>
      <c r="E1819">
        <v>0.107766</v>
      </c>
    </row>
    <row r="1820" spans="1:5" x14ac:dyDescent="0.25">
      <c r="A1820" t="s">
        <v>23</v>
      </c>
      <c r="B1820">
        <v>2021</v>
      </c>
      <c r="C1820" t="s">
        <v>162</v>
      </c>
      <c r="D1820" t="s">
        <v>246</v>
      </c>
      <c r="E1820">
        <v>0.64815100000000003</v>
      </c>
    </row>
    <row r="1821" spans="1:5" x14ac:dyDescent="0.25">
      <c r="A1821" t="s">
        <v>23</v>
      </c>
      <c r="B1821">
        <v>2021</v>
      </c>
      <c r="C1821" t="s">
        <v>162</v>
      </c>
      <c r="D1821" t="s">
        <v>247</v>
      </c>
      <c r="E1821">
        <v>6.2583E-2</v>
      </c>
    </row>
    <row r="1822" spans="1:5" x14ac:dyDescent="0.25">
      <c r="A1822" t="s">
        <v>23</v>
      </c>
      <c r="B1822">
        <v>2021</v>
      </c>
      <c r="C1822" t="s">
        <v>162</v>
      </c>
      <c r="D1822" t="s">
        <v>248</v>
      </c>
      <c r="E1822">
        <v>2.212E-3</v>
      </c>
    </row>
    <row r="1823" spans="1:5" x14ac:dyDescent="0.25">
      <c r="A1823" t="s">
        <v>23</v>
      </c>
      <c r="B1823">
        <v>2021</v>
      </c>
      <c r="C1823" t="s">
        <v>162</v>
      </c>
      <c r="D1823" t="s">
        <v>249</v>
      </c>
      <c r="E1823">
        <v>2.4000000000000001E-5</v>
      </c>
    </row>
    <row r="1824" spans="1:5" x14ac:dyDescent="0.25">
      <c r="A1824" t="s">
        <v>23</v>
      </c>
      <c r="B1824">
        <v>2021</v>
      </c>
      <c r="C1824" t="s">
        <v>162</v>
      </c>
      <c r="D1824" t="s">
        <v>250</v>
      </c>
      <c r="E1824">
        <v>1.0236E-2</v>
      </c>
    </row>
    <row r="1825" spans="1:5" x14ac:dyDescent="0.25">
      <c r="A1825" t="s">
        <v>23</v>
      </c>
      <c r="B1825">
        <v>2022</v>
      </c>
      <c r="C1825" t="s">
        <v>161</v>
      </c>
      <c r="D1825" t="s">
        <v>243</v>
      </c>
      <c r="E1825">
        <v>3.7253000000000001E-2</v>
      </c>
    </row>
    <row r="1826" spans="1:5" x14ac:dyDescent="0.25">
      <c r="A1826" t="s">
        <v>23</v>
      </c>
      <c r="B1826">
        <v>2022</v>
      </c>
      <c r="C1826" t="s">
        <v>161</v>
      </c>
      <c r="D1826" t="s">
        <v>244</v>
      </c>
      <c r="E1826">
        <v>8.9587E-2</v>
      </c>
    </row>
    <row r="1827" spans="1:5" x14ac:dyDescent="0.25">
      <c r="A1827" t="s">
        <v>23</v>
      </c>
      <c r="B1827">
        <v>2022</v>
      </c>
      <c r="C1827" t="s">
        <v>161</v>
      </c>
      <c r="D1827" t="s">
        <v>245</v>
      </c>
      <c r="E1827">
        <v>0.10688</v>
      </c>
    </row>
    <row r="1828" spans="1:5" x14ac:dyDescent="0.25">
      <c r="A1828" t="s">
        <v>23</v>
      </c>
      <c r="B1828">
        <v>2022</v>
      </c>
      <c r="C1828" t="s">
        <v>161</v>
      </c>
      <c r="D1828" t="s">
        <v>246</v>
      </c>
      <c r="E1828">
        <v>0.71938800000000003</v>
      </c>
    </row>
    <row r="1829" spans="1:5" x14ac:dyDescent="0.25">
      <c r="A1829" t="s">
        <v>23</v>
      </c>
      <c r="B1829">
        <v>2022</v>
      </c>
      <c r="C1829" t="s">
        <v>161</v>
      </c>
      <c r="D1829" t="s">
        <v>247</v>
      </c>
      <c r="E1829">
        <v>2.8864000000000001E-2</v>
      </c>
    </row>
    <row r="1830" spans="1:5" x14ac:dyDescent="0.25">
      <c r="A1830" t="s">
        <v>23</v>
      </c>
      <c r="B1830">
        <v>2022</v>
      </c>
      <c r="C1830" t="s">
        <v>161</v>
      </c>
      <c r="D1830" t="s">
        <v>248</v>
      </c>
      <c r="E1830">
        <v>5.5339999999999999E-3</v>
      </c>
    </row>
    <row r="1831" spans="1:5" x14ac:dyDescent="0.25">
      <c r="A1831" t="s">
        <v>23</v>
      </c>
      <c r="B1831">
        <v>2022</v>
      </c>
      <c r="C1831" t="s">
        <v>161</v>
      </c>
      <c r="D1831" t="s">
        <v>249</v>
      </c>
      <c r="E1831">
        <v>1.2899999999999999E-4</v>
      </c>
    </row>
    <row r="1832" spans="1:5" x14ac:dyDescent="0.25">
      <c r="A1832" t="s">
        <v>23</v>
      </c>
      <c r="B1832">
        <v>2022</v>
      </c>
      <c r="C1832" t="s">
        <v>161</v>
      </c>
      <c r="D1832" t="s">
        <v>250</v>
      </c>
      <c r="E1832">
        <v>1.2361E-2</v>
      </c>
    </row>
    <row r="1833" spans="1:5" x14ac:dyDescent="0.25">
      <c r="A1833" t="s">
        <v>23</v>
      </c>
      <c r="B1833">
        <v>2022</v>
      </c>
      <c r="C1833" t="s">
        <v>242</v>
      </c>
      <c r="D1833" t="s">
        <v>243</v>
      </c>
      <c r="E1833">
        <v>4.0357999999999998E-2</v>
      </c>
    </row>
    <row r="1834" spans="1:5" x14ac:dyDescent="0.25">
      <c r="A1834" t="s">
        <v>23</v>
      </c>
      <c r="B1834">
        <v>2022</v>
      </c>
      <c r="C1834" t="s">
        <v>242</v>
      </c>
      <c r="D1834" t="s">
        <v>244</v>
      </c>
      <c r="E1834">
        <v>9.0284000000000003E-2</v>
      </c>
    </row>
    <row r="1835" spans="1:5" x14ac:dyDescent="0.25">
      <c r="A1835" t="s">
        <v>23</v>
      </c>
      <c r="B1835">
        <v>2022</v>
      </c>
      <c r="C1835" t="s">
        <v>242</v>
      </c>
      <c r="D1835" t="s">
        <v>245</v>
      </c>
      <c r="E1835">
        <v>0.107126</v>
      </c>
    </row>
    <row r="1836" spans="1:5" x14ac:dyDescent="0.25">
      <c r="A1836" t="s">
        <v>23</v>
      </c>
      <c r="B1836">
        <v>2022</v>
      </c>
      <c r="C1836" t="s">
        <v>242</v>
      </c>
      <c r="D1836" t="s">
        <v>246</v>
      </c>
      <c r="E1836">
        <v>0.71470199999999995</v>
      </c>
    </row>
    <row r="1837" spans="1:5" x14ac:dyDescent="0.25">
      <c r="A1837" t="s">
        <v>23</v>
      </c>
      <c r="B1837">
        <v>2022</v>
      </c>
      <c r="C1837" t="s">
        <v>242</v>
      </c>
      <c r="D1837" t="s">
        <v>247</v>
      </c>
      <c r="E1837">
        <v>2.9536E-2</v>
      </c>
    </row>
    <row r="1838" spans="1:5" x14ac:dyDescent="0.25">
      <c r="A1838" t="s">
        <v>23</v>
      </c>
      <c r="B1838">
        <v>2022</v>
      </c>
      <c r="C1838" t="s">
        <v>242</v>
      </c>
      <c r="D1838" t="s">
        <v>248</v>
      </c>
      <c r="E1838">
        <v>5.5760000000000002E-3</v>
      </c>
    </row>
    <row r="1839" spans="1:5" x14ac:dyDescent="0.25">
      <c r="A1839" t="s">
        <v>23</v>
      </c>
      <c r="B1839">
        <v>2022</v>
      </c>
      <c r="C1839" t="s">
        <v>242</v>
      </c>
      <c r="D1839" t="s">
        <v>249</v>
      </c>
      <c r="E1839">
        <v>1.2899999999999999E-4</v>
      </c>
    </row>
    <row r="1840" spans="1:5" x14ac:dyDescent="0.25">
      <c r="A1840" t="s">
        <v>23</v>
      </c>
      <c r="B1840">
        <v>2022</v>
      </c>
      <c r="C1840" t="s">
        <v>242</v>
      </c>
      <c r="D1840" t="s">
        <v>250</v>
      </c>
      <c r="E1840">
        <v>1.2285000000000001E-2</v>
      </c>
    </row>
    <row r="1841" spans="1:5" x14ac:dyDescent="0.25">
      <c r="A1841" t="s">
        <v>23</v>
      </c>
      <c r="B1841">
        <v>2022</v>
      </c>
      <c r="C1841" t="s">
        <v>162</v>
      </c>
      <c r="D1841" t="s">
        <v>243</v>
      </c>
      <c r="E1841">
        <v>0.119506</v>
      </c>
    </row>
    <row r="1842" spans="1:5" x14ac:dyDescent="0.25">
      <c r="A1842" t="s">
        <v>23</v>
      </c>
      <c r="B1842">
        <v>2022</v>
      </c>
      <c r="C1842" t="s">
        <v>162</v>
      </c>
      <c r="D1842" t="s">
        <v>244</v>
      </c>
      <c r="E1842">
        <v>0.108074</v>
      </c>
    </row>
    <row r="1843" spans="1:5" x14ac:dyDescent="0.25">
      <c r="A1843" t="s">
        <v>23</v>
      </c>
      <c r="B1843">
        <v>2022</v>
      </c>
      <c r="C1843" t="s">
        <v>162</v>
      </c>
      <c r="D1843" t="s">
        <v>245</v>
      </c>
      <c r="E1843">
        <v>0.11339100000000001</v>
      </c>
    </row>
    <row r="1844" spans="1:5" x14ac:dyDescent="0.25">
      <c r="A1844" t="s">
        <v>23</v>
      </c>
      <c r="B1844">
        <v>2022</v>
      </c>
      <c r="C1844" t="s">
        <v>162</v>
      </c>
      <c r="D1844" t="s">
        <v>246</v>
      </c>
      <c r="E1844">
        <v>0.59523400000000004</v>
      </c>
    </row>
    <row r="1845" spans="1:5" x14ac:dyDescent="0.25">
      <c r="A1845" t="s">
        <v>23</v>
      </c>
      <c r="B1845">
        <v>2022</v>
      </c>
      <c r="C1845" t="s">
        <v>162</v>
      </c>
      <c r="D1845" t="s">
        <v>247</v>
      </c>
      <c r="E1845">
        <v>4.6668000000000001E-2</v>
      </c>
    </row>
    <row r="1846" spans="1:5" x14ac:dyDescent="0.25">
      <c r="A1846" t="s">
        <v>23</v>
      </c>
      <c r="B1846">
        <v>2022</v>
      </c>
      <c r="C1846" t="s">
        <v>162</v>
      </c>
      <c r="D1846" t="s">
        <v>248</v>
      </c>
      <c r="E1846">
        <v>6.646E-3</v>
      </c>
    </row>
    <row r="1847" spans="1:5" x14ac:dyDescent="0.25">
      <c r="A1847" t="s">
        <v>23</v>
      </c>
      <c r="B1847">
        <v>2022</v>
      </c>
      <c r="C1847" t="s">
        <v>162</v>
      </c>
      <c r="D1847" t="s">
        <v>249</v>
      </c>
      <c r="E1847">
        <v>1.27E-4</v>
      </c>
    </row>
    <row r="1848" spans="1:5" x14ac:dyDescent="0.25">
      <c r="A1848" t="s">
        <v>23</v>
      </c>
      <c r="B1848">
        <v>2022</v>
      </c>
      <c r="C1848" t="s">
        <v>162</v>
      </c>
      <c r="D1848" t="s">
        <v>250</v>
      </c>
      <c r="E1848">
        <v>1.0349000000000001E-2</v>
      </c>
    </row>
    <row r="1849" spans="1:5" x14ac:dyDescent="0.25">
      <c r="A1849" t="s">
        <v>23</v>
      </c>
      <c r="B1849">
        <v>2023</v>
      </c>
      <c r="C1849" t="s">
        <v>161</v>
      </c>
      <c r="D1849" t="s">
        <v>243</v>
      </c>
      <c r="E1849">
        <v>4.0527000000000001E-2</v>
      </c>
    </row>
    <row r="1850" spans="1:5" x14ac:dyDescent="0.25">
      <c r="A1850" t="s">
        <v>23</v>
      </c>
      <c r="B1850">
        <v>2023</v>
      </c>
      <c r="C1850" t="s">
        <v>161</v>
      </c>
      <c r="D1850" t="s">
        <v>244</v>
      </c>
      <c r="E1850">
        <v>0.11138199999999999</v>
      </c>
    </row>
    <row r="1851" spans="1:5" x14ac:dyDescent="0.25">
      <c r="A1851" t="s">
        <v>23</v>
      </c>
      <c r="B1851">
        <v>2023</v>
      </c>
      <c r="C1851" t="s">
        <v>161</v>
      </c>
      <c r="D1851" t="s">
        <v>245</v>
      </c>
      <c r="E1851">
        <v>0.123004</v>
      </c>
    </row>
    <row r="1852" spans="1:5" x14ac:dyDescent="0.25">
      <c r="A1852" t="s">
        <v>23</v>
      </c>
      <c r="B1852">
        <v>2023</v>
      </c>
      <c r="C1852" t="s">
        <v>161</v>
      </c>
      <c r="D1852" t="s">
        <v>246</v>
      </c>
      <c r="E1852">
        <v>0.68697799999999998</v>
      </c>
    </row>
    <row r="1853" spans="1:5" x14ac:dyDescent="0.25">
      <c r="A1853" t="s">
        <v>23</v>
      </c>
      <c r="B1853">
        <v>2023</v>
      </c>
      <c r="C1853" t="s">
        <v>161</v>
      </c>
      <c r="D1853" t="s">
        <v>247</v>
      </c>
      <c r="E1853">
        <v>2.6008E-2</v>
      </c>
    </row>
    <row r="1854" spans="1:5" x14ac:dyDescent="0.25">
      <c r="A1854" t="s">
        <v>23</v>
      </c>
      <c r="B1854">
        <v>2023</v>
      </c>
      <c r="C1854" t="s">
        <v>161</v>
      </c>
      <c r="D1854" t="s">
        <v>248</v>
      </c>
      <c r="E1854">
        <v>4.4669999999999996E-3</v>
      </c>
    </row>
    <row r="1855" spans="1:5" x14ac:dyDescent="0.25">
      <c r="A1855" t="s">
        <v>23</v>
      </c>
      <c r="B1855">
        <v>2023</v>
      </c>
      <c r="C1855" t="s">
        <v>161</v>
      </c>
      <c r="D1855" t="s">
        <v>249</v>
      </c>
      <c r="E1855">
        <v>4.1999999999999998E-5</v>
      </c>
    </row>
    <row r="1856" spans="1:5" x14ac:dyDescent="0.25">
      <c r="A1856" t="s">
        <v>23</v>
      </c>
      <c r="B1856">
        <v>2023</v>
      </c>
      <c r="C1856" t="s">
        <v>161</v>
      </c>
      <c r="D1856" t="s">
        <v>250</v>
      </c>
      <c r="E1856">
        <v>7.5880000000000001E-3</v>
      </c>
    </row>
    <row r="1857" spans="1:5" x14ac:dyDescent="0.25">
      <c r="A1857" t="s">
        <v>23</v>
      </c>
      <c r="B1857">
        <v>2023</v>
      </c>
      <c r="C1857" t="s">
        <v>242</v>
      </c>
      <c r="D1857" t="s">
        <v>243</v>
      </c>
      <c r="E1857">
        <v>4.4465999999999999E-2</v>
      </c>
    </row>
    <row r="1858" spans="1:5" x14ac:dyDescent="0.25">
      <c r="A1858" t="s">
        <v>23</v>
      </c>
      <c r="B1858">
        <v>2023</v>
      </c>
      <c r="C1858" t="s">
        <v>242</v>
      </c>
      <c r="D1858" t="s">
        <v>244</v>
      </c>
      <c r="E1858">
        <v>0.11336400000000001</v>
      </c>
    </row>
    <row r="1859" spans="1:5" x14ac:dyDescent="0.25">
      <c r="A1859" t="s">
        <v>23</v>
      </c>
      <c r="B1859">
        <v>2023</v>
      </c>
      <c r="C1859" t="s">
        <v>242</v>
      </c>
      <c r="D1859" t="s">
        <v>245</v>
      </c>
      <c r="E1859">
        <v>0.122917</v>
      </c>
    </row>
    <row r="1860" spans="1:5" x14ac:dyDescent="0.25">
      <c r="A1860" t="s">
        <v>23</v>
      </c>
      <c r="B1860">
        <v>2023</v>
      </c>
      <c r="C1860" t="s">
        <v>242</v>
      </c>
      <c r="D1860" t="s">
        <v>246</v>
      </c>
      <c r="E1860">
        <v>0.68101800000000001</v>
      </c>
    </row>
    <row r="1861" spans="1:5" x14ac:dyDescent="0.25">
      <c r="A1861" t="s">
        <v>23</v>
      </c>
      <c r="B1861">
        <v>2023</v>
      </c>
      <c r="C1861" t="s">
        <v>242</v>
      </c>
      <c r="D1861" t="s">
        <v>247</v>
      </c>
      <c r="E1861">
        <v>2.6318000000000001E-2</v>
      </c>
    </row>
    <row r="1862" spans="1:5" x14ac:dyDescent="0.25">
      <c r="A1862" t="s">
        <v>23</v>
      </c>
      <c r="B1862">
        <v>2023</v>
      </c>
      <c r="C1862" t="s">
        <v>242</v>
      </c>
      <c r="D1862" t="s">
        <v>248</v>
      </c>
      <c r="E1862">
        <v>4.398E-3</v>
      </c>
    </row>
    <row r="1863" spans="1:5" x14ac:dyDescent="0.25">
      <c r="A1863" t="s">
        <v>23</v>
      </c>
      <c r="B1863">
        <v>2023</v>
      </c>
      <c r="C1863" t="s">
        <v>242</v>
      </c>
      <c r="D1863" t="s">
        <v>249</v>
      </c>
      <c r="E1863">
        <v>4.1999999999999998E-5</v>
      </c>
    </row>
    <row r="1864" spans="1:5" x14ac:dyDescent="0.25">
      <c r="A1864" t="s">
        <v>23</v>
      </c>
      <c r="B1864">
        <v>2023</v>
      </c>
      <c r="C1864" t="s">
        <v>242</v>
      </c>
      <c r="D1864" t="s">
        <v>250</v>
      </c>
      <c r="E1864">
        <v>7.4720000000000003E-3</v>
      </c>
    </row>
    <row r="1865" spans="1:5" x14ac:dyDescent="0.25">
      <c r="A1865" t="s">
        <v>23</v>
      </c>
      <c r="B1865">
        <v>2023</v>
      </c>
      <c r="C1865" t="s">
        <v>162</v>
      </c>
      <c r="D1865" t="s">
        <v>243</v>
      </c>
      <c r="E1865">
        <v>0.13475000000000001</v>
      </c>
    </row>
    <row r="1866" spans="1:5" x14ac:dyDescent="0.25">
      <c r="A1866" t="s">
        <v>23</v>
      </c>
      <c r="B1866">
        <v>2023</v>
      </c>
      <c r="C1866" t="s">
        <v>162</v>
      </c>
      <c r="D1866" t="s">
        <v>244</v>
      </c>
      <c r="E1866">
        <v>0.15879499999999999</v>
      </c>
    </row>
    <row r="1867" spans="1:5" x14ac:dyDescent="0.25">
      <c r="A1867" t="s">
        <v>23</v>
      </c>
      <c r="B1867">
        <v>2023</v>
      </c>
      <c r="C1867" t="s">
        <v>162</v>
      </c>
      <c r="D1867" t="s">
        <v>245</v>
      </c>
      <c r="E1867">
        <v>0.12092600000000001</v>
      </c>
    </row>
    <row r="1868" spans="1:5" x14ac:dyDescent="0.25">
      <c r="A1868" t="s">
        <v>23</v>
      </c>
      <c r="B1868">
        <v>2023</v>
      </c>
      <c r="C1868" t="s">
        <v>162</v>
      </c>
      <c r="D1868" t="s">
        <v>246</v>
      </c>
      <c r="E1868">
        <v>0.54444300000000001</v>
      </c>
    </row>
    <row r="1869" spans="1:5" x14ac:dyDescent="0.25">
      <c r="A1869" t="s">
        <v>23</v>
      </c>
      <c r="B1869">
        <v>2023</v>
      </c>
      <c r="C1869" t="s">
        <v>162</v>
      </c>
      <c r="D1869" t="s">
        <v>247</v>
      </c>
      <c r="E1869">
        <v>3.3418000000000003E-2</v>
      </c>
    </row>
    <row r="1870" spans="1:5" x14ac:dyDescent="0.25">
      <c r="A1870" t="s">
        <v>23</v>
      </c>
      <c r="B1870">
        <v>2023</v>
      </c>
      <c r="C1870" t="s">
        <v>162</v>
      </c>
      <c r="D1870" t="s">
        <v>248</v>
      </c>
      <c r="E1870">
        <v>2.8110000000000001E-3</v>
      </c>
    </row>
    <row r="1871" spans="1:5" x14ac:dyDescent="0.25">
      <c r="A1871" t="s">
        <v>23</v>
      </c>
      <c r="B1871">
        <v>2023</v>
      </c>
      <c r="C1871" t="s">
        <v>162</v>
      </c>
      <c r="D1871" t="s">
        <v>249</v>
      </c>
      <c r="E1871">
        <v>3.8999999999999999E-5</v>
      </c>
    </row>
    <row r="1872" spans="1:5" x14ac:dyDescent="0.25">
      <c r="A1872" t="s">
        <v>23</v>
      </c>
      <c r="B1872">
        <v>2023</v>
      </c>
      <c r="C1872" t="s">
        <v>162</v>
      </c>
      <c r="D1872" t="s">
        <v>250</v>
      </c>
      <c r="E1872">
        <v>4.8149999999999998E-3</v>
      </c>
    </row>
    <row r="1873" spans="1:5" x14ac:dyDescent="0.25">
      <c r="A1873" t="s">
        <v>24</v>
      </c>
      <c r="B1873">
        <v>2019</v>
      </c>
      <c r="C1873" t="s">
        <v>161</v>
      </c>
      <c r="D1873" t="s">
        <v>243</v>
      </c>
      <c r="E1873">
        <v>0.35066599999999998</v>
      </c>
    </row>
    <row r="1874" spans="1:5" x14ac:dyDescent="0.25">
      <c r="A1874" t="s">
        <v>24</v>
      </c>
      <c r="B1874">
        <v>2019</v>
      </c>
      <c r="C1874" t="s">
        <v>161</v>
      </c>
      <c r="D1874" t="s">
        <v>244</v>
      </c>
      <c r="E1874">
        <v>0.174985</v>
      </c>
    </row>
    <row r="1875" spans="1:5" x14ac:dyDescent="0.25">
      <c r="A1875" t="s">
        <v>24</v>
      </c>
      <c r="B1875">
        <v>2019</v>
      </c>
      <c r="C1875" t="s">
        <v>161</v>
      </c>
      <c r="D1875" t="s">
        <v>245</v>
      </c>
      <c r="E1875">
        <v>0.214367</v>
      </c>
    </row>
    <row r="1876" spans="1:5" x14ac:dyDescent="0.25">
      <c r="A1876" t="s">
        <v>24</v>
      </c>
      <c r="B1876">
        <v>2019</v>
      </c>
      <c r="C1876" t="s">
        <v>161</v>
      </c>
      <c r="D1876" t="s">
        <v>246</v>
      </c>
      <c r="E1876">
        <v>0.123199</v>
      </c>
    </row>
    <row r="1877" spans="1:5" x14ac:dyDescent="0.25">
      <c r="A1877" t="s">
        <v>24</v>
      </c>
      <c r="B1877">
        <v>2019</v>
      </c>
      <c r="C1877" t="s">
        <v>161</v>
      </c>
      <c r="D1877" t="s">
        <v>247</v>
      </c>
      <c r="E1877">
        <v>3.4129999999999998E-3</v>
      </c>
    </row>
    <row r="1878" spans="1:5" x14ac:dyDescent="0.25">
      <c r="A1878" t="s">
        <v>24</v>
      </c>
      <c r="B1878">
        <v>2019</v>
      </c>
      <c r="C1878" t="s">
        <v>161</v>
      </c>
      <c r="D1878" t="s">
        <v>250</v>
      </c>
      <c r="E1878">
        <v>0.13336799999999999</v>
      </c>
    </row>
    <row r="1879" spans="1:5" x14ac:dyDescent="0.25">
      <c r="A1879" t="s">
        <v>24</v>
      </c>
      <c r="B1879">
        <v>2019</v>
      </c>
      <c r="C1879" t="s">
        <v>242</v>
      </c>
      <c r="D1879" t="s">
        <v>243</v>
      </c>
      <c r="E1879">
        <v>0.25327699999999997</v>
      </c>
    </row>
    <row r="1880" spans="1:5" x14ac:dyDescent="0.25">
      <c r="A1880" t="s">
        <v>24</v>
      </c>
      <c r="B1880">
        <v>2019</v>
      </c>
      <c r="C1880" t="s">
        <v>242</v>
      </c>
      <c r="D1880" t="s">
        <v>244</v>
      </c>
      <c r="E1880">
        <v>0.13015299999999999</v>
      </c>
    </row>
    <row r="1881" spans="1:5" x14ac:dyDescent="0.25">
      <c r="A1881" t="s">
        <v>24</v>
      </c>
      <c r="B1881">
        <v>2019</v>
      </c>
      <c r="C1881" t="s">
        <v>242</v>
      </c>
      <c r="D1881" t="s">
        <v>245</v>
      </c>
      <c r="E1881">
        <v>0.16388800000000001</v>
      </c>
    </row>
    <row r="1882" spans="1:5" x14ac:dyDescent="0.25">
      <c r="A1882" t="s">
        <v>24</v>
      </c>
      <c r="B1882">
        <v>2019</v>
      </c>
      <c r="C1882" t="s">
        <v>242</v>
      </c>
      <c r="D1882" t="s">
        <v>246</v>
      </c>
      <c r="E1882">
        <v>0.10026</v>
      </c>
    </row>
    <row r="1883" spans="1:5" x14ac:dyDescent="0.25">
      <c r="A1883" t="s">
        <v>24</v>
      </c>
      <c r="B1883">
        <v>2019</v>
      </c>
      <c r="C1883" t="s">
        <v>242</v>
      </c>
      <c r="D1883" t="s">
        <v>247</v>
      </c>
      <c r="E1883">
        <v>8.4770000000000002E-3</v>
      </c>
    </row>
    <row r="1884" spans="1:5" x14ac:dyDescent="0.25">
      <c r="A1884" t="s">
        <v>24</v>
      </c>
      <c r="B1884">
        <v>2019</v>
      </c>
      <c r="C1884" t="s">
        <v>242</v>
      </c>
      <c r="D1884" t="s">
        <v>248</v>
      </c>
      <c r="E1884">
        <v>2.676E-3</v>
      </c>
    </row>
    <row r="1885" spans="1:5" x14ac:dyDescent="0.25">
      <c r="A1885" t="s">
        <v>24</v>
      </c>
      <c r="B1885">
        <v>2019</v>
      </c>
      <c r="C1885" t="s">
        <v>242</v>
      </c>
      <c r="D1885" t="s">
        <v>249</v>
      </c>
      <c r="E1885">
        <v>9.3400000000000004E-4</v>
      </c>
    </row>
    <row r="1886" spans="1:5" x14ac:dyDescent="0.25">
      <c r="A1886" t="s">
        <v>24</v>
      </c>
      <c r="B1886">
        <v>2019</v>
      </c>
      <c r="C1886" t="s">
        <v>242</v>
      </c>
      <c r="D1886" t="s">
        <v>250</v>
      </c>
      <c r="E1886">
        <v>0.34033200000000002</v>
      </c>
    </row>
    <row r="1887" spans="1:5" x14ac:dyDescent="0.25">
      <c r="A1887" t="s">
        <v>24</v>
      </c>
      <c r="B1887">
        <v>2019</v>
      </c>
      <c r="C1887" t="s">
        <v>162</v>
      </c>
      <c r="D1887" t="s">
        <v>243</v>
      </c>
      <c r="E1887">
        <v>1.7624999999999998E-2</v>
      </c>
    </row>
    <row r="1888" spans="1:5" x14ac:dyDescent="0.25">
      <c r="A1888" t="s">
        <v>24</v>
      </c>
      <c r="B1888">
        <v>2019</v>
      </c>
      <c r="C1888" t="s">
        <v>162</v>
      </c>
      <c r="D1888" t="s">
        <v>244</v>
      </c>
      <c r="E1888">
        <v>2.1673000000000001E-2</v>
      </c>
    </row>
    <row r="1889" spans="1:5" x14ac:dyDescent="0.25">
      <c r="A1889" t="s">
        <v>24</v>
      </c>
      <c r="B1889">
        <v>2019</v>
      </c>
      <c r="C1889" t="s">
        <v>162</v>
      </c>
      <c r="D1889" t="s">
        <v>245</v>
      </c>
      <c r="E1889">
        <v>4.1743000000000002E-2</v>
      </c>
    </row>
    <row r="1890" spans="1:5" x14ac:dyDescent="0.25">
      <c r="A1890" t="s">
        <v>24</v>
      </c>
      <c r="B1890">
        <v>2019</v>
      </c>
      <c r="C1890" t="s">
        <v>162</v>
      </c>
      <c r="D1890" t="s">
        <v>246</v>
      </c>
      <c r="E1890">
        <v>4.4754000000000002E-2</v>
      </c>
    </row>
    <row r="1891" spans="1:5" x14ac:dyDescent="0.25">
      <c r="A1891" t="s">
        <v>24</v>
      </c>
      <c r="B1891">
        <v>2019</v>
      </c>
      <c r="C1891" t="s">
        <v>162</v>
      </c>
      <c r="D1891" t="s">
        <v>247</v>
      </c>
      <c r="E1891">
        <v>2.0729000000000001E-2</v>
      </c>
    </row>
    <row r="1892" spans="1:5" x14ac:dyDescent="0.25">
      <c r="A1892" t="s">
        <v>24</v>
      </c>
      <c r="B1892">
        <v>2019</v>
      </c>
      <c r="C1892" t="s">
        <v>162</v>
      </c>
      <c r="D1892" t="s">
        <v>248</v>
      </c>
      <c r="E1892">
        <v>9.1520000000000004E-3</v>
      </c>
    </row>
    <row r="1893" spans="1:5" x14ac:dyDescent="0.25">
      <c r="A1893" t="s">
        <v>24</v>
      </c>
      <c r="B1893">
        <v>2019</v>
      </c>
      <c r="C1893" t="s">
        <v>162</v>
      </c>
      <c r="D1893" t="s">
        <v>249</v>
      </c>
      <c r="E1893">
        <v>3.1949999999999999E-3</v>
      </c>
    </row>
    <row r="1894" spans="1:5" x14ac:dyDescent="0.25">
      <c r="A1894" t="s">
        <v>24</v>
      </c>
      <c r="B1894">
        <v>2019</v>
      </c>
      <c r="C1894" t="s">
        <v>162</v>
      </c>
      <c r="D1894" t="s">
        <v>250</v>
      </c>
      <c r="E1894">
        <v>0.84112600000000004</v>
      </c>
    </row>
    <row r="1895" spans="1:5" x14ac:dyDescent="0.25">
      <c r="A1895" t="s">
        <v>24</v>
      </c>
      <c r="B1895">
        <v>2020</v>
      </c>
      <c r="C1895" t="s">
        <v>161</v>
      </c>
      <c r="D1895" t="s">
        <v>243</v>
      </c>
      <c r="E1895">
        <v>0.248942</v>
      </c>
    </row>
    <row r="1896" spans="1:5" x14ac:dyDescent="0.25">
      <c r="A1896" t="s">
        <v>24</v>
      </c>
      <c r="B1896">
        <v>2020</v>
      </c>
      <c r="C1896" t="s">
        <v>161</v>
      </c>
      <c r="D1896" t="s">
        <v>244</v>
      </c>
      <c r="E1896">
        <v>0.119853</v>
      </c>
    </row>
    <row r="1897" spans="1:5" x14ac:dyDescent="0.25">
      <c r="A1897" t="s">
        <v>24</v>
      </c>
      <c r="B1897">
        <v>2020</v>
      </c>
      <c r="C1897" t="s">
        <v>161</v>
      </c>
      <c r="D1897" t="s">
        <v>245</v>
      </c>
      <c r="E1897">
        <v>0.186081</v>
      </c>
    </row>
    <row r="1898" spans="1:5" x14ac:dyDescent="0.25">
      <c r="A1898" t="s">
        <v>24</v>
      </c>
      <c r="B1898">
        <v>2020</v>
      </c>
      <c r="C1898" t="s">
        <v>161</v>
      </c>
      <c r="D1898" t="s">
        <v>246</v>
      </c>
      <c r="E1898">
        <v>0.13153100000000001</v>
      </c>
    </row>
    <row r="1899" spans="1:5" x14ac:dyDescent="0.25">
      <c r="A1899" t="s">
        <v>24</v>
      </c>
      <c r="B1899">
        <v>2020</v>
      </c>
      <c r="C1899" t="s">
        <v>161</v>
      </c>
      <c r="D1899" t="s">
        <v>247</v>
      </c>
      <c r="E1899">
        <v>7.9170000000000004E-3</v>
      </c>
    </row>
    <row r="1900" spans="1:5" x14ac:dyDescent="0.25">
      <c r="A1900" t="s">
        <v>24</v>
      </c>
      <c r="B1900">
        <v>2020</v>
      </c>
      <c r="C1900" t="s">
        <v>161</v>
      </c>
      <c r="D1900" t="s">
        <v>248</v>
      </c>
      <c r="E1900">
        <v>2.6499999999999999E-4</v>
      </c>
    </row>
    <row r="1901" spans="1:5" x14ac:dyDescent="0.25">
      <c r="A1901" t="s">
        <v>24</v>
      </c>
      <c r="B1901">
        <v>2020</v>
      </c>
      <c r="C1901" t="s">
        <v>161</v>
      </c>
      <c r="D1901" t="s">
        <v>250</v>
      </c>
      <c r="E1901">
        <v>0.30540800000000001</v>
      </c>
    </row>
    <row r="1902" spans="1:5" x14ac:dyDescent="0.25">
      <c r="A1902" t="s">
        <v>24</v>
      </c>
      <c r="B1902">
        <v>2020</v>
      </c>
      <c r="C1902" t="s">
        <v>242</v>
      </c>
      <c r="D1902" t="s">
        <v>243</v>
      </c>
      <c r="E1902">
        <v>0.18571199999999999</v>
      </c>
    </row>
    <row r="1903" spans="1:5" x14ac:dyDescent="0.25">
      <c r="A1903" t="s">
        <v>24</v>
      </c>
      <c r="B1903">
        <v>2020</v>
      </c>
      <c r="C1903" t="s">
        <v>242</v>
      </c>
      <c r="D1903" t="s">
        <v>244</v>
      </c>
      <c r="E1903">
        <v>9.0717999999999993E-2</v>
      </c>
    </row>
    <row r="1904" spans="1:5" x14ac:dyDescent="0.25">
      <c r="A1904" t="s">
        <v>24</v>
      </c>
      <c r="B1904">
        <v>2020</v>
      </c>
      <c r="C1904" t="s">
        <v>242</v>
      </c>
      <c r="D1904" t="s">
        <v>245</v>
      </c>
      <c r="E1904">
        <v>0.14438599999999999</v>
      </c>
    </row>
    <row r="1905" spans="1:5" x14ac:dyDescent="0.25">
      <c r="A1905" t="s">
        <v>24</v>
      </c>
      <c r="B1905">
        <v>2020</v>
      </c>
      <c r="C1905" t="s">
        <v>242</v>
      </c>
      <c r="D1905" t="s">
        <v>246</v>
      </c>
      <c r="E1905">
        <v>9.9890000000000007E-2</v>
      </c>
    </row>
    <row r="1906" spans="1:5" x14ac:dyDescent="0.25">
      <c r="A1906" t="s">
        <v>24</v>
      </c>
      <c r="B1906">
        <v>2020</v>
      </c>
      <c r="C1906" t="s">
        <v>242</v>
      </c>
      <c r="D1906" t="s">
        <v>247</v>
      </c>
      <c r="E1906">
        <v>1.1148E-2</v>
      </c>
    </row>
    <row r="1907" spans="1:5" x14ac:dyDescent="0.25">
      <c r="A1907" t="s">
        <v>24</v>
      </c>
      <c r="B1907">
        <v>2020</v>
      </c>
      <c r="C1907" t="s">
        <v>242</v>
      </c>
      <c r="D1907" t="s">
        <v>248</v>
      </c>
      <c r="E1907">
        <v>2.8289999999999999E-3</v>
      </c>
    </row>
    <row r="1908" spans="1:5" x14ac:dyDescent="0.25">
      <c r="A1908" t="s">
        <v>24</v>
      </c>
      <c r="B1908">
        <v>2020</v>
      </c>
      <c r="C1908" t="s">
        <v>242</v>
      </c>
      <c r="D1908" t="s">
        <v>249</v>
      </c>
      <c r="E1908">
        <v>7.9299999999999998E-4</v>
      </c>
    </row>
    <row r="1909" spans="1:5" x14ac:dyDescent="0.25">
      <c r="A1909" t="s">
        <v>24</v>
      </c>
      <c r="B1909">
        <v>2020</v>
      </c>
      <c r="C1909" t="s">
        <v>242</v>
      </c>
      <c r="D1909" t="s">
        <v>250</v>
      </c>
      <c r="E1909">
        <v>0.46451900000000002</v>
      </c>
    </row>
    <row r="1910" spans="1:5" x14ac:dyDescent="0.25">
      <c r="A1910" t="s">
        <v>24</v>
      </c>
      <c r="B1910">
        <v>2020</v>
      </c>
      <c r="C1910" t="s">
        <v>162</v>
      </c>
      <c r="D1910" t="s">
        <v>243</v>
      </c>
      <c r="E1910">
        <v>3.6554999999999997E-2</v>
      </c>
    </row>
    <row r="1911" spans="1:5" x14ac:dyDescent="0.25">
      <c r="A1911" t="s">
        <v>24</v>
      </c>
      <c r="B1911">
        <v>2020</v>
      </c>
      <c r="C1911" t="s">
        <v>162</v>
      </c>
      <c r="D1911" t="s">
        <v>244</v>
      </c>
      <c r="E1911">
        <v>2.1989999999999999E-2</v>
      </c>
    </row>
    <row r="1912" spans="1:5" x14ac:dyDescent="0.25">
      <c r="A1912" t="s">
        <v>24</v>
      </c>
      <c r="B1912">
        <v>2020</v>
      </c>
      <c r="C1912" t="s">
        <v>162</v>
      </c>
      <c r="D1912" t="s">
        <v>245</v>
      </c>
      <c r="E1912">
        <v>4.6029E-2</v>
      </c>
    </row>
    <row r="1913" spans="1:5" x14ac:dyDescent="0.25">
      <c r="A1913" t="s">
        <v>24</v>
      </c>
      <c r="B1913">
        <v>2020</v>
      </c>
      <c r="C1913" t="s">
        <v>162</v>
      </c>
      <c r="D1913" t="s">
        <v>246</v>
      </c>
      <c r="E1913">
        <v>2.5250999999999999E-2</v>
      </c>
    </row>
    <row r="1914" spans="1:5" x14ac:dyDescent="0.25">
      <c r="A1914" t="s">
        <v>24</v>
      </c>
      <c r="B1914">
        <v>2020</v>
      </c>
      <c r="C1914" t="s">
        <v>162</v>
      </c>
      <c r="D1914" t="s">
        <v>247</v>
      </c>
      <c r="E1914">
        <v>1.8770999999999999E-2</v>
      </c>
    </row>
    <row r="1915" spans="1:5" x14ac:dyDescent="0.25">
      <c r="A1915" t="s">
        <v>24</v>
      </c>
      <c r="B1915">
        <v>2020</v>
      </c>
      <c r="C1915" t="s">
        <v>162</v>
      </c>
      <c r="D1915" t="s">
        <v>248</v>
      </c>
      <c r="E1915">
        <v>8.8800000000000007E-3</v>
      </c>
    </row>
    <row r="1916" spans="1:5" x14ac:dyDescent="0.25">
      <c r="A1916" t="s">
        <v>24</v>
      </c>
      <c r="B1916">
        <v>2020</v>
      </c>
      <c r="C1916" t="s">
        <v>162</v>
      </c>
      <c r="D1916" t="s">
        <v>249</v>
      </c>
      <c r="E1916">
        <v>2.663E-3</v>
      </c>
    </row>
    <row r="1917" spans="1:5" x14ac:dyDescent="0.25">
      <c r="A1917" t="s">
        <v>24</v>
      </c>
      <c r="B1917">
        <v>2020</v>
      </c>
      <c r="C1917" t="s">
        <v>162</v>
      </c>
      <c r="D1917" t="s">
        <v>250</v>
      </c>
      <c r="E1917">
        <v>0.83985799999999999</v>
      </c>
    </row>
    <row r="1918" spans="1:5" x14ac:dyDescent="0.25">
      <c r="A1918" t="s">
        <v>24</v>
      </c>
      <c r="B1918">
        <v>2021</v>
      </c>
      <c r="C1918" t="s">
        <v>161</v>
      </c>
      <c r="D1918" t="s">
        <v>243</v>
      </c>
      <c r="E1918">
        <v>0.35739199999999999</v>
      </c>
    </row>
    <row r="1919" spans="1:5" x14ac:dyDescent="0.25">
      <c r="A1919" t="s">
        <v>24</v>
      </c>
      <c r="B1919">
        <v>2021</v>
      </c>
      <c r="C1919" t="s">
        <v>161</v>
      </c>
      <c r="D1919" t="s">
        <v>244</v>
      </c>
      <c r="E1919">
        <v>0.234958</v>
      </c>
    </row>
    <row r="1920" spans="1:5" x14ac:dyDescent="0.25">
      <c r="A1920" t="s">
        <v>24</v>
      </c>
      <c r="B1920">
        <v>2021</v>
      </c>
      <c r="C1920" t="s">
        <v>161</v>
      </c>
      <c r="D1920" t="s">
        <v>245</v>
      </c>
      <c r="E1920">
        <v>0.22223599999999999</v>
      </c>
    </row>
    <row r="1921" spans="1:5" x14ac:dyDescent="0.25">
      <c r="A1921" t="s">
        <v>24</v>
      </c>
      <c r="B1921">
        <v>2021</v>
      </c>
      <c r="C1921" t="s">
        <v>161</v>
      </c>
      <c r="D1921" t="s">
        <v>246</v>
      </c>
      <c r="E1921">
        <v>0.16685900000000001</v>
      </c>
    </row>
    <row r="1922" spans="1:5" x14ac:dyDescent="0.25">
      <c r="A1922" t="s">
        <v>24</v>
      </c>
      <c r="B1922">
        <v>2021</v>
      </c>
      <c r="C1922" t="s">
        <v>161</v>
      </c>
      <c r="D1922" t="s">
        <v>247</v>
      </c>
      <c r="E1922">
        <v>5.7089999999999997E-3</v>
      </c>
    </row>
    <row r="1923" spans="1:5" x14ac:dyDescent="0.25">
      <c r="A1923" t="s">
        <v>24</v>
      </c>
      <c r="B1923">
        <v>2021</v>
      </c>
      <c r="C1923" t="s">
        <v>161</v>
      </c>
      <c r="D1923" t="s">
        <v>249</v>
      </c>
      <c r="E1923">
        <v>2.3830000000000001E-3</v>
      </c>
    </row>
    <row r="1924" spans="1:5" x14ac:dyDescent="0.25">
      <c r="A1924" t="s">
        <v>24</v>
      </c>
      <c r="B1924">
        <v>2021</v>
      </c>
      <c r="C1924" t="s">
        <v>161</v>
      </c>
      <c r="D1924" t="s">
        <v>250</v>
      </c>
      <c r="E1924">
        <v>1.0459E-2</v>
      </c>
    </row>
    <row r="1925" spans="1:5" x14ac:dyDescent="0.25">
      <c r="A1925" t="s">
        <v>24</v>
      </c>
      <c r="B1925">
        <v>2021</v>
      </c>
      <c r="C1925" t="s">
        <v>242</v>
      </c>
      <c r="D1925" t="s">
        <v>243</v>
      </c>
      <c r="E1925">
        <v>0.224881</v>
      </c>
    </row>
    <row r="1926" spans="1:5" x14ac:dyDescent="0.25">
      <c r="A1926" t="s">
        <v>24</v>
      </c>
      <c r="B1926">
        <v>2021</v>
      </c>
      <c r="C1926" t="s">
        <v>242</v>
      </c>
      <c r="D1926" t="s">
        <v>244</v>
      </c>
      <c r="E1926">
        <v>0.155505</v>
      </c>
    </row>
    <row r="1927" spans="1:5" x14ac:dyDescent="0.25">
      <c r="A1927" t="s">
        <v>24</v>
      </c>
      <c r="B1927">
        <v>2021</v>
      </c>
      <c r="C1927" t="s">
        <v>242</v>
      </c>
      <c r="D1927" t="s">
        <v>245</v>
      </c>
      <c r="E1927">
        <v>0.16924600000000001</v>
      </c>
    </row>
    <row r="1928" spans="1:5" x14ac:dyDescent="0.25">
      <c r="A1928" t="s">
        <v>24</v>
      </c>
      <c r="B1928">
        <v>2021</v>
      </c>
      <c r="C1928" t="s">
        <v>242</v>
      </c>
      <c r="D1928" t="s">
        <v>246</v>
      </c>
      <c r="E1928">
        <v>0.15526300000000001</v>
      </c>
    </row>
    <row r="1929" spans="1:5" x14ac:dyDescent="0.25">
      <c r="A1929" t="s">
        <v>24</v>
      </c>
      <c r="B1929">
        <v>2021</v>
      </c>
      <c r="C1929" t="s">
        <v>242</v>
      </c>
      <c r="D1929" t="s">
        <v>247</v>
      </c>
      <c r="E1929">
        <v>1.4368000000000001E-2</v>
      </c>
    </row>
    <row r="1930" spans="1:5" x14ac:dyDescent="0.25">
      <c r="A1930" t="s">
        <v>24</v>
      </c>
      <c r="B1930">
        <v>2021</v>
      </c>
      <c r="C1930" t="s">
        <v>242</v>
      </c>
      <c r="D1930" t="s">
        <v>248</v>
      </c>
      <c r="E1930">
        <v>2.5500000000000002E-3</v>
      </c>
    </row>
    <row r="1931" spans="1:5" x14ac:dyDescent="0.25">
      <c r="A1931" t="s">
        <v>24</v>
      </c>
      <c r="B1931">
        <v>2021</v>
      </c>
      <c r="C1931" t="s">
        <v>242</v>
      </c>
      <c r="D1931" t="s">
        <v>249</v>
      </c>
      <c r="E1931">
        <v>2.2989999999999998E-3</v>
      </c>
    </row>
    <row r="1932" spans="1:5" x14ac:dyDescent="0.25">
      <c r="A1932" t="s">
        <v>24</v>
      </c>
      <c r="B1932">
        <v>2021</v>
      </c>
      <c r="C1932" t="s">
        <v>242</v>
      </c>
      <c r="D1932" t="s">
        <v>250</v>
      </c>
      <c r="E1932">
        <v>0.27588400000000002</v>
      </c>
    </row>
    <row r="1933" spans="1:5" x14ac:dyDescent="0.25">
      <c r="A1933" t="s">
        <v>24</v>
      </c>
      <c r="B1933">
        <v>2021</v>
      </c>
      <c r="C1933" t="s">
        <v>162</v>
      </c>
      <c r="D1933" t="s">
        <v>243</v>
      </c>
      <c r="E1933">
        <v>2.6915999999999999E-2</v>
      </c>
    </row>
    <row r="1934" spans="1:5" x14ac:dyDescent="0.25">
      <c r="A1934" t="s">
        <v>24</v>
      </c>
      <c r="B1934">
        <v>2021</v>
      </c>
      <c r="C1934" t="s">
        <v>162</v>
      </c>
      <c r="D1934" t="s">
        <v>244</v>
      </c>
      <c r="E1934">
        <v>3.6805999999999998E-2</v>
      </c>
    </row>
    <row r="1935" spans="1:5" x14ac:dyDescent="0.25">
      <c r="A1935" t="s">
        <v>24</v>
      </c>
      <c r="B1935">
        <v>2021</v>
      </c>
      <c r="C1935" t="s">
        <v>162</v>
      </c>
      <c r="D1935" t="s">
        <v>245</v>
      </c>
      <c r="E1935">
        <v>9.0080999999999994E-2</v>
      </c>
    </row>
    <row r="1936" spans="1:5" x14ac:dyDescent="0.25">
      <c r="A1936" t="s">
        <v>24</v>
      </c>
      <c r="B1936">
        <v>2021</v>
      </c>
      <c r="C1936" t="s">
        <v>162</v>
      </c>
      <c r="D1936" t="s">
        <v>246</v>
      </c>
      <c r="E1936">
        <v>0.13793900000000001</v>
      </c>
    </row>
    <row r="1937" spans="1:5" x14ac:dyDescent="0.25">
      <c r="A1937" t="s">
        <v>24</v>
      </c>
      <c r="B1937">
        <v>2021</v>
      </c>
      <c r="C1937" t="s">
        <v>162</v>
      </c>
      <c r="D1937" t="s">
        <v>247</v>
      </c>
      <c r="E1937">
        <v>2.7304999999999999E-2</v>
      </c>
    </row>
    <row r="1938" spans="1:5" x14ac:dyDescent="0.25">
      <c r="A1938" t="s">
        <v>24</v>
      </c>
      <c r="B1938">
        <v>2021</v>
      </c>
      <c r="C1938" t="s">
        <v>162</v>
      </c>
      <c r="D1938" t="s">
        <v>248</v>
      </c>
      <c r="E1938">
        <v>6.3600000000000002E-3</v>
      </c>
    </row>
    <row r="1939" spans="1:5" x14ac:dyDescent="0.25">
      <c r="A1939" t="s">
        <v>24</v>
      </c>
      <c r="B1939">
        <v>2021</v>
      </c>
      <c r="C1939" t="s">
        <v>162</v>
      </c>
      <c r="D1939" t="s">
        <v>249</v>
      </c>
      <c r="E1939">
        <v>2.173E-3</v>
      </c>
    </row>
    <row r="1940" spans="1:5" x14ac:dyDescent="0.25">
      <c r="A1940" t="s">
        <v>24</v>
      </c>
      <c r="B1940">
        <v>2021</v>
      </c>
      <c r="C1940" t="s">
        <v>162</v>
      </c>
      <c r="D1940" t="s">
        <v>250</v>
      </c>
      <c r="E1940">
        <v>0.67241600000000001</v>
      </c>
    </row>
    <row r="1941" spans="1:5" x14ac:dyDescent="0.25">
      <c r="A1941" t="s">
        <v>24</v>
      </c>
      <c r="B1941">
        <v>2022</v>
      </c>
      <c r="C1941" t="s">
        <v>161</v>
      </c>
      <c r="D1941" t="s">
        <v>243</v>
      </c>
      <c r="E1941">
        <v>0.35548800000000003</v>
      </c>
    </row>
    <row r="1942" spans="1:5" x14ac:dyDescent="0.25">
      <c r="A1942" t="s">
        <v>24</v>
      </c>
      <c r="B1942">
        <v>2022</v>
      </c>
      <c r="C1942" t="s">
        <v>161</v>
      </c>
      <c r="D1942" t="s">
        <v>244</v>
      </c>
      <c r="E1942">
        <v>0.17263200000000001</v>
      </c>
    </row>
    <row r="1943" spans="1:5" x14ac:dyDescent="0.25">
      <c r="A1943" t="s">
        <v>24</v>
      </c>
      <c r="B1943">
        <v>2022</v>
      </c>
      <c r="C1943" t="s">
        <v>161</v>
      </c>
      <c r="D1943" t="s">
        <v>245</v>
      </c>
      <c r="E1943">
        <v>0.26249</v>
      </c>
    </row>
    <row r="1944" spans="1:5" x14ac:dyDescent="0.25">
      <c r="A1944" t="s">
        <v>24</v>
      </c>
      <c r="B1944">
        <v>2022</v>
      </c>
      <c r="C1944" t="s">
        <v>161</v>
      </c>
      <c r="D1944" t="s">
        <v>246</v>
      </c>
      <c r="E1944">
        <v>0.177756</v>
      </c>
    </row>
    <row r="1945" spans="1:5" x14ac:dyDescent="0.25">
      <c r="A1945" t="s">
        <v>24</v>
      </c>
      <c r="B1945">
        <v>2022</v>
      </c>
      <c r="C1945" t="s">
        <v>161</v>
      </c>
      <c r="D1945" t="s">
        <v>247</v>
      </c>
      <c r="E1945">
        <v>5.2030000000000002E-3</v>
      </c>
    </row>
    <row r="1946" spans="1:5" x14ac:dyDescent="0.25">
      <c r="A1946" t="s">
        <v>24</v>
      </c>
      <c r="B1946">
        <v>2022</v>
      </c>
      <c r="C1946" t="s">
        <v>161</v>
      </c>
      <c r="D1946" t="s">
        <v>248</v>
      </c>
      <c r="E1946">
        <v>1.0839999999999999E-3</v>
      </c>
    </row>
    <row r="1947" spans="1:5" x14ac:dyDescent="0.25">
      <c r="A1947" t="s">
        <v>24</v>
      </c>
      <c r="B1947">
        <v>2022</v>
      </c>
      <c r="C1947" t="s">
        <v>161</v>
      </c>
      <c r="D1947" t="s">
        <v>249</v>
      </c>
      <c r="E1947">
        <v>3.7580000000000001E-3</v>
      </c>
    </row>
    <row r="1948" spans="1:5" x14ac:dyDescent="0.25">
      <c r="A1948" t="s">
        <v>24</v>
      </c>
      <c r="B1948">
        <v>2022</v>
      </c>
      <c r="C1948" t="s">
        <v>161</v>
      </c>
      <c r="D1948" t="s">
        <v>250</v>
      </c>
      <c r="E1948">
        <v>2.1586000000000001E-2</v>
      </c>
    </row>
    <row r="1949" spans="1:5" x14ac:dyDescent="0.25">
      <c r="A1949" t="s">
        <v>24</v>
      </c>
      <c r="B1949">
        <v>2022</v>
      </c>
      <c r="C1949" t="s">
        <v>242</v>
      </c>
      <c r="D1949" t="s">
        <v>243</v>
      </c>
      <c r="E1949">
        <v>0.21313699999999999</v>
      </c>
    </row>
    <row r="1950" spans="1:5" x14ac:dyDescent="0.25">
      <c r="A1950" t="s">
        <v>24</v>
      </c>
      <c r="B1950">
        <v>2022</v>
      </c>
      <c r="C1950" t="s">
        <v>242</v>
      </c>
      <c r="D1950" t="s">
        <v>244</v>
      </c>
      <c r="E1950">
        <v>0.113857</v>
      </c>
    </row>
    <row r="1951" spans="1:5" x14ac:dyDescent="0.25">
      <c r="A1951" t="s">
        <v>24</v>
      </c>
      <c r="B1951">
        <v>2022</v>
      </c>
      <c r="C1951" t="s">
        <v>242</v>
      </c>
      <c r="D1951" t="s">
        <v>245</v>
      </c>
      <c r="E1951">
        <v>0.177813</v>
      </c>
    </row>
    <row r="1952" spans="1:5" x14ac:dyDescent="0.25">
      <c r="A1952" t="s">
        <v>24</v>
      </c>
      <c r="B1952">
        <v>2022</v>
      </c>
      <c r="C1952" t="s">
        <v>242</v>
      </c>
      <c r="D1952" t="s">
        <v>246</v>
      </c>
      <c r="E1952">
        <v>0.14333399999999999</v>
      </c>
    </row>
    <row r="1953" spans="1:5" x14ac:dyDescent="0.25">
      <c r="A1953" t="s">
        <v>24</v>
      </c>
      <c r="B1953">
        <v>2022</v>
      </c>
      <c r="C1953" t="s">
        <v>242</v>
      </c>
      <c r="D1953" t="s">
        <v>247</v>
      </c>
      <c r="E1953">
        <v>1.2581999999999999E-2</v>
      </c>
    </row>
    <row r="1954" spans="1:5" x14ac:dyDescent="0.25">
      <c r="A1954" t="s">
        <v>24</v>
      </c>
      <c r="B1954">
        <v>2022</v>
      </c>
      <c r="C1954" t="s">
        <v>242</v>
      </c>
      <c r="D1954" t="s">
        <v>248</v>
      </c>
      <c r="E1954">
        <v>2.0560000000000001E-3</v>
      </c>
    </row>
    <row r="1955" spans="1:5" x14ac:dyDescent="0.25">
      <c r="A1955" t="s">
        <v>24</v>
      </c>
      <c r="B1955">
        <v>2022</v>
      </c>
      <c r="C1955" t="s">
        <v>242</v>
      </c>
      <c r="D1955" t="s">
        <v>249</v>
      </c>
      <c r="E1955">
        <v>2.4510000000000001E-3</v>
      </c>
    </row>
    <row r="1956" spans="1:5" x14ac:dyDescent="0.25">
      <c r="A1956" t="s">
        <v>24</v>
      </c>
      <c r="B1956">
        <v>2022</v>
      </c>
      <c r="C1956" t="s">
        <v>242</v>
      </c>
      <c r="D1956" t="s">
        <v>250</v>
      </c>
      <c r="E1956">
        <v>0.33476699999999998</v>
      </c>
    </row>
    <row r="1957" spans="1:5" x14ac:dyDescent="0.25">
      <c r="A1957" t="s">
        <v>24</v>
      </c>
      <c r="B1957">
        <v>2022</v>
      </c>
      <c r="C1957" t="s">
        <v>162</v>
      </c>
      <c r="D1957" t="s">
        <v>243</v>
      </c>
      <c r="E1957">
        <v>2.6224000000000001E-2</v>
      </c>
    </row>
    <row r="1958" spans="1:5" x14ac:dyDescent="0.25">
      <c r="A1958" t="s">
        <v>24</v>
      </c>
      <c r="B1958">
        <v>2022</v>
      </c>
      <c r="C1958" t="s">
        <v>162</v>
      </c>
      <c r="D1958" t="s">
        <v>244</v>
      </c>
      <c r="E1958">
        <v>3.6683E-2</v>
      </c>
    </row>
    <row r="1959" spans="1:5" x14ac:dyDescent="0.25">
      <c r="A1959" t="s">
        <v>24</v>
      </c>
      <c r="B1959">
        <v>2022</v>
      </c>
      <c r="C1959" t="s">
        <v>162</v>
      </c>
      <c r="D1959" t="s">
        <v>245</v>
      </c>
      <c r="E1959">
        <v>6.6628000000000007E-2</v>
      </c>
    </row>
    <row r="1960" spans="1:5" x14ac:dyDescent="0.25">
      <c r="A1960" t="s">
        <v>24</v>
      </c>
      <c r="B1960">
        <v>2022</v>
      </c>
      <c r="C1960" t="s">
        <v>162</v>
      </c>
      <c r="D1960" t="s">
        <v>246</v>
      </c>
      <c r="E1960">
        <v>9.8137000000000002E-2</v>
      </c>
    </row>
    <row r="1961" spans="1:5" x14ac:dyDescent="0.25">
      <c r="A1961" t="s">
        <v>24</v>
      </c>
      <c r="B1961">
        <v>2022</v>
      </c>
      <c r="C1961" t="s">
        <v>162</v>
      </c>
      <c r="D1961" t="s">
        <v>247</v>
      </c>
      <c r="E1961">
        <v>2.2270999999999999E-2</v>
      </c>
    </row>
    <row r="1962" spans="1:5" x14ac:dyDescent="0.25">
      <c r="A1962" t="s">
        <v>24</v>
      </c>
      <c r="B1962">
        <v>2022</v>
      </c>
      <c r="C1962" t="s">
        <v>162</v>
      </c>
      <c r="D1962" t="s">
        <v>248</v>
      </c>
      <c r="E1962">
        <v>3.3310000000000002E-3</v>
      </c>
    </row>
    <row r="1963" spans="1:5" x14ac:dyDescent="0.25">
      <c r="A1963" t="s">
        <v>24</v>
      </c>
      <c r="B1963">
        <v>2022</v>
      </c>
      <c r="C1963" t="s">
        <v>162</v>
      </c>
      <c r="D1963" t="s">
        <v>249</v>
      </c>
      <c r="E1963">
        <v>7.3399999999999995E-4</v>
      </c>
    </row>
    <row r="1964" spans="1:5" x14ac:dyDescent="0.25">
      <c r="A1964" t="s">
        <v>24</v>
      </c>
      <c r="B1964">
        <v>2022</v>
      </c>
      <c r="C1964" t="s">
        <v>162</v>
      </c>
      <c r="D1964" t="s">
        <v>250</v>
      </c>
      <c r="E1964">
        <v>0.74598799999999998</v>
      </c>
    </row>
    <row r="1965" spans="1:5" x14ac:dyDescent="0.25">
      <c r="A1965" t="s">
        <v>24</v>
      </c>
      <c r="B1965">
        <v>2023</v>
      </c>
      <c r="C1965" t="s">
        <v>161</v>
      </c>
      <c r="D1965" t="s">
        <v>243</v>
      </c>
      <c r="E1965">
        <v>0.25253799999999998</v>
      </c>
    </row>
    <row r="1966" spans="1:5" x14ac:dyDescent="0.25">
      <c r="A1966" t="s">
        <v>24</v>
      </c>
      <c r="B1966">
        <v>2023</v>
      </c>
      <c r="C1966" t="s">
        <v>161</v>
      </c>
      <c r="D1966" t="s">
        <v>244</v>
      </c>
      <c r="E1966">
        <v>0.26632499999999998</v>
      </c>
    </row>
    <row r="1967" spans="1:5" x14ac:dyDescent="0.25">
      <c r="A1967" t="s">
        <v>24</v>
      </c>
      <c r="B1967">
        <v>2023</v>
      </c>
      <c r="C1967" t="s">
        <v>161</v>
      </c>
      <c r="D1967" t="s">
        <v>245</v>
      </c>
      <c r="E1967">
        <v>0.279972</v>
      </c>
    </row>
    <row r="1968" spans="1:5" x14ac:dyDescent="0.25">
      <c r="A1968" t="s">
        <v>24</v>
      </c>
      <c r="B1968">
        <v>2023</v>
      </c>
      <c r="C1968" t="s">
        <v>161</v>
      </c>
      <c r="D1968" t="s">
        <v>246</v>
      </c>
      <c r="E1968">
        <v>0.178949</v>
      </c>
    </row>
    <row r="1969" spans="1:5" x14ac:dyDescent="0.25">
      <c r="A1969" t="s">
        <v>24</v>
      </c>
      <c r="B1969">
        <v>2023</v>
      </c>
      <c r="C1969" t="s">
        <v>161</v>
      </c>
      <c r="D1969" t="s">
        <v>247</v>
      </c>
      <c r="E1969">
        <v>7.391E-3</v>
      </c>
    </row>
    <row r="1970" spans="1:5" x14ac:dyDescent="0.25">
      <c r="A1970" t="s">
        <v>24</v>
      </c>
      <c r="B1970">
        <v>2023</v>
      </c>
      <c r="C1970" t="s">
        <v>161</v>
      </c>
      <c r="D1970" t="s">
        <v>248</v>
      </c>
      <c r="E1970">
        <v>1.1640000000000001E-3</v>
      </c>
    </row>
    <row r="1971" spans="1:5" x14ac:dyDescent="0.25">
      <c r="A1971" t="s">
        <v>24</v>
      </c>
      <c r="B1971">
        <v>2023</v>
      </c>
      <c r="C1971" t="s">
        <v>161</v>
      </c>
      <c r="D1971" t="s">
        <v>249</v>
      </c>
      <c r="E1971">
        <v>1.3010000000000001E-3</v>
      </c>
    </row>
    <row r="1972" spans="1:5" x14ac:dyDescent="0.25">
      <c r="A1972" t="s">
        <v>24</v>
      </c>
      <c r="B1972">
        <v>2023</v>
      </c>
      <c r="C1972" t="s">
        <v>161</v>
      </c>
      <c r="D1972" t="s">
        <v>250</v>
      </c>
      <c r="E1972">
        <v>1.2357E-2</v>
      </c>
    </row>
    <row r="1973" spans="1:5" x14ac:dyDescent="0.25">
      <c r="A1973" t="s">
        <v>24</v>
      </c>
      <c r="B1973">
        <v>2023</v>
      </c>
      <c r="C1973" t="s">
        <v>242</v>
      </c>
      <c r="D1973" t="s">
        <v>243</v>
      </c>
      <c r="E1973">
        <v>0.13575999999999999</v>
      </c>
    </row>
    <row r="1974" spans="1:5" x14ac:dyDescent="0.25">
      <c r="A1974" t="s">
        <v>24</v>
      </c>
      <c r="B1974">
        <v>2023</v>
      </c>
      <c r="C1974" t="s">
        <v>242</v>
      </c>
      <c r="D1974" t="s">
        <v>244</v>
      </c>
      <c r="E1974">
        <v>0.14719199999999999</v>
      </c>
    </row>
    <row r="1975" spans="1:5" x14ac:dyDescent="0.25">
      <c r="A1975" t="s">
        <v>24</v>
      </c>
      <c r="B1975">
        <v>2023</v>
      </c>
      <c r="C1975" t="s">
        <v>242</v>
      </c>
      <c r="D1975" t="s">
        <v>245</v>
      </c>
      <c r="E1975">
        <v>0.17088200000000001</v>
      </c>
    </row>
    <row r="1976" spans="1:5" x14ac:dyDescent="0.25">
      <c r="A1976" t="s">
        <v>24</v>
      </c>
      <c r="B1976">
        <v>2023</v>
      </c>
      <c r="C1976" t="s">
        <v>242</v>
      </c>
      <c r="D1976" t="s">
        <v>246</v>
      </c>
      <c r="E1976">
        <v>0.120004</v>
      </c>
    </row>
    <row r="1977" spans="1:5" x14ac:dyDescent="0.25">
      <c r="A1977" t="s">
        <v>24</v>
      </c>
      <c r="B1977">
        <v>2023</v>
      </c>
      <c r="C1977" t="s">
        <v>242</v>
      </c>
      <c r="D1977" t="s">
        <v>247</v>
      </c>
      <c r="E1977">
        <v>1.1743999999999999E-2</v>
      </c>
    </row>
    <row r="1978" spans="1:5" x14ac:dyDescent="0.25">
      <c r="A1978" t="s">
        <v>24</v>
      </c>
      <c r="B1978">
        <v>2023</v>
      </c>
      <c r="C1978" t="s">
        <v>242</v>
      </c>
      <c r="D1978" t="s">
        <v>248</v>
      </c>
      <c r="E1978">
        <v>1.784E-3</v>
      </c>
    </row>
    <row r="1979" spans="1:5" x14ac:dyDescent="0.25">
      <c r="A1979" t="s">
        <v>24</v>
      </c>
      <c r="B1979">
        <v>2023</v>
      </c>
      <c r="C1979" t="s">
        <v>242</v>
      </c>
      <c r="D1979" t="s">
        <v>249</v>
      </c>
      <c r="E1979">
        <v>7.7499999999999997E-4</v>
      </c>
    </row>
    <row r="1980" spans="1:5" x14ac:dyDescent="0.25">
      <c r="A1980" t="s">
        <v>24</v>
      </c>
      <c r="B1980">
        <v>2023</v>
      </c>
      <c r="C1980" t="s">
        <v>242</v>
      </c>
      <c r="D1980" t="s">
        <v>250</v>
      </c>
      <c r="E1980">
        <v>0.41185500000000003</v>
      </c>
    </row>
    <row r="1981" spans="1:5" x14ac:dyDescent="0.25">
      <c r="A1981" t="s">
        <v>24</v>
      </c>
      <c r="B1981">
        <v>2023</v>
      </c>
      <c r="C1981" t="s">
        <v>162</v>
      </c>
      <c r="D1981" t="s">
        <v>243</v>
      </c>
      <c r="E1981">
        <v>3.2680000000000001E-2</v>
      </c>
    </row>
    <row r="1982" spans="1:5" x14ac:dyDescent="0.25">
      <c r="A1982" t="s">
        <v>24</v>
      </c>
      <c r="B1982">
        <v>2023</v>
      </c>
      <c r="C1982" t="s">
        <v>162</v>
      </c>
      <c r="D1982" t="s">
        <v>244</v>
      </c>
      <c r="E1982">
        <v>4.2033000000000001E-2</v>
      </c>
    </row>
    <row r="1983" spans="1:5" x14ac:dyDescent="0.25">
      <c r="A1983" t="s">
        <v>24</v>
      </c>
      <c r="B1983">
        <v>2023</v>
      </c>
      <c r="C1983" t="s">
        <v>162</v>
      </c>
      <c r="D1983" t="s">
        <v>245</v>
      </c>
      <c r="E1983">
        <v>7.4589000000000003E-2</v>
      </c>
    </row>
    <row r="1984" spans="1:5" x14ac:dyDescent="0.25">
      <c r="A1984" t="s">
        <v>24</v>
      </c>
      <c r="B1984">
        <v>2023</v>
      </c>
      <c r="C1984" t="s">
        <v>162</v>
      </c>
      <c r="D1984" t="s">
        <v>246</v>
      </c>
      <c r="E1984">
        <v>6.7974000000000007E-2</v>
      </c>
    </row>
    <row r="1985" spans="1:5" x14ac:dyDescent="0.25">
      <c r="A1985" t="s">
        <v>24</v>
      </c>
      <c r="B1985">
        <v>2023</v>
      </c>
      <c r="C1985" t="s">
        <v>162</v>
      </c>
      <c r="D1985" t="s">
        <v>247</v>
      </c>
      <c r="E1985">
        <v>1.5587E-2</v>
      </c>
    </row>
    <row r="1986" spans="1:5" x14ac:dyDescent="0.25">
      <c r="A1986" t="s">
        <v>24</v>
      </c>
      <c r="B1986">
        <v>2023</v>
      </c>
      <c r="C1986" t="s">
        <v>162</v>
      </c>
      <c r="D1986" t="s">
        <v>248</v>
      </c>
      <c r="E1986">
        <v>2.3310000000000002E-3</v>
      </c>
    </row>
    <row r="1987" spans="1:5" x14ac:dyDescent="0.25">
      <c r="A1987" t="s">
        <v>24</v>
      </c>
      <c r="B1987">
        <v>2023</v>
      </c>
      <c r="C1987" t="s">
        <v>162</v>
      </c>
      <c r="D1987" t="s">
        <v>249</v>
      </c>
      <c r="E1987">
        <v>3.1E-4</v>
      </c>
    </row>
    <row r="1988" spans="1:5" x14ac:dyDescent="0.25">
      <c r="A1988" t="s">
        <v>24</v>
      </c>
      <c r="B1988">
        <v>2023</v>
      </c>
      <c r="C1988" t="s">
        <v>162</v>
      </c>
      <c r="D1988" t="s">
        <v>250</v>
      </c>
      <c r="E1988">
        <v>0.76449100000000003</v>
      </c>
    </row>
    <row r="1989" spans="1:5" x14ac:dyDescent="0.25">
      <c r="A1989" t="s">
        <v>25</v>
      </c>
      <c r="B1989">
        <v>2019</v>
      </c>
      <c r="C1989" t="s">
        <v>161</v>
      </c>
      <c r="D1989" t="s">
        <v>243</v>
      </c>
      <c r="E1989">
        <v>9.2993999999999993E-2</v>
      </c>
    </row>
    <row r="1990" spans="1:5" x14ac:dyDescent="0.25">
      <c r="A1990" t="s">
        <v>25</v>
      </c>
      <c r="B1990">
        <v>2019</v>
      </c>
      <c r="C1990" t="s">
        <v>161</v>
      </c>
      <c r="D1990" t="s">
        <v>244</v>
      </c>
      <c r="E1990">
        <v>0.12217799999999999</v>
      </c>
    </row>
    <row r="1991" spans="1:5" x14ac:dyDescent="0.25">
      <c r="A1991" t="s">
        <v>25</v>
      </c>
      <c r="B1991">
        <v>2019</v>
      </c>
      <c r="C1991" t="s">
        <v>161</v>
      </c>
      <c r="D1991" t="s">
        <v>245</v>
      </c>
      <c r="E1991">
        <v>0.59507600000000005</v>
      </c>
    </row>
    <row r="1992" spans="1:5" x14ac:dyDescent="0.25">
      <c r="A1992" t="s">
        <v>25</v>
      </c>
      <c r="B1992">
        <v>2019</v>
      </c>
      <c r="C1992" t="s">
        <v>161</v>
      </c>
      <c r="D1992" t="s">
        <v>246</v>
      </c>
      <c r="E1992">
        <v>0.18287600000000001</v>
      </c>
    </row>
    <row r="1993" spans="1:5" x14ac:dyDescent="0.25">
      <c r="A1993" t="s">
        <v>25</v>
      </c>
      <c r="B1993">
        <v>2019</v>
      </c>
      <c r="C1993" t="s">
        <v>161</v>
      </c>
      <c r="D1993" t="s">
        <v>247</v>
      </c>
      <c r="E1993">
        <v>6.8739999999999999E-3</v>
      </c>
    </row>
    <row r="1994" spans="1:5" x14ac:dyDescent="0.25">
      <c r="A1994" t="s">
        <v>25</v>
      </c>
      <c r="B1994">
        <v>2019</v>
      </c>
      <c r="C1994" t="s">
        <v>242</v>
      </c>
      <c r="D1994" t="s">
        <v>243</v>
      </c>
      <c r="E1994">
        <v>8.4940000000000002E-2</v>
      </c>
    </row>
    <row r="1995" spans="1:5" x14ac:dyDescent="0.25">
      <c r="A1995" t="s">
        <v>25</v>
      </c>
      <c r="B1995">
        <v>2019</v>
      </c>
      <c r="C1995" t="s">
        <v>242</v>
      </c>
      <c r="D1995" t="s">
        <v>244</v>
      </c>
      <c r="E1995">
        <v>0.10594199999999999</v>
      </c>
    </row>
    <row r="1996" spans="1:5" x14ac:dyDescent="0.25">
      <c r="A1996" t="s">
        <v>25</v>
      </c>
      <c r="B1996">
        <v>2019</v>
      </c>
      <c r="C1996" t="s">
        <v>242</v>
      </c>
      <c r="D1996" t="s">
        <v>245</v>
      </c>
      <c r="E1996">
        <v>0.570994</v>
      </c>
    </row>
    <row r="1997" spans="1:5" x14ac:dyDescent="0.25">
      <c r="A1997" t="s">
        <v>25</v>
      </c>
      <c r="B1997">
        <v>2019</v>
      </c>
      <c r="C1997" t="s">
        <v>242</v>
      </c>
      <c r="D1997" t="s">
        <v>246</v>
      </c>
      <c r="E1997">
        <v>0.17507800000000001</v>
      </c>
    </row>
    <row r="1998" spans="1:5" x14ac:dyDescent="0.25">
      <c r="A1998" t="s">
        <v>25</v>
      </c>
      <c r="B1998">
        <v>2019</v>
      </c>
      <c r="C1998" t="s">
        <v>242</v>
      </c>
      <c r="D1998" t="s">
        <v>247</v>
      </c>
      <c r="E1998">
        <v>6.2658000000000005E-2</v>
      </c>
    </row>
    <row r="1999" spans="1:5" x14ac:dyDescent="0.25">
      <c r="A1999" t="s">
        <v>25</v>
      </c>
      <c r="B1999">
        <v>2019</v>
      </c>
      <c r="C1999" t="s">
        <v>242</v>
      </c>
      <c r="D1999" t="s">
        <v>250</v>
      </c>
      <c r="E1999">
        <v>3.8499999999999998E-4</v>
      </c>
    </row>
    <row r="2000" spans="1:5" x14ac:dyDescent="0.25">
      <c r="A2000" t="s">
        <v>25</v>
      </c>
      <c r="B2000">
        <v>2019</v>
      </c>
      <c r="C2000" t="s">
        <v>162</v>
      </c>
      <c r="D2000" t="s">
        <v>243</v>
      </c>
      <c r="E2000">
        <v>3.2388E-2</v>
      </c>
    </row>
    <row r="2001" spans="1:5" x14ac:dyDescent="0.25">
      <c r="A2001" t="s">
        <v>25</v>
      </c>
      <c r="B2001">
        <v>2019</v>
      </c>
      <c r="C2001" t="s">
        <v>162</v>
      </c>
      <c r="D2001" t="s">
        <v>245</v>
      </c>
      <c r="E2001">
        <v>0.413856</v>
      </c>
    </row>
    <row r="2002" spans="1:5" x14ac:dyDescent="0.25">
      <c r="A2002" t="s">
        <v>25</v>
      </c>
      <c r="B2002">
        <v>2019</v>
      </c>
      <c r="C2002" t="s">
        <v>162</v>
      </c>
      <c r="D2002" t="s">
        <v>246</v>
      </c>
      <c r="E2002">
        <v>0.124193</v>
      </c>
    </row>
    <row r="2003" spans="1:5" x14ac:dyDescent="0.25">
      <c r="A2003" t="s">
        <v>25</v>
      </c>
      <c r="B2003">
        <v>2019</v>
      </c>
      <c r="C2003" t="s">
        <v>162</v>
      </c>
      <c r="D2003" t="s">
        <v>247</v>
      </c>
      <c r="E2003">
        <v>0.42665999999999998</v>
      </c>
    </row>
    <row r="2004" spans="1:5" x14ac:dyDescent="0.25">
      <c r="A2004" t="s">
        <v>25</v>
      </c>
      <c r="B2004">
        <v>2019</v>
      </c>
      <c r="C2004" t="s">
        <v>162</v>
      </c>
      <c r="D2004" t="s">
        <v>250</v>
      </c>
      <c r="E2004">
        <v>2.9009999999999999E-3</v>
      </c>
    </row>
    <row r="2005" spans="1:5" x14ac:dyDescent="0.25">
      <c r="A2005" t="s">
        <v>25</v>
      </c>
      <c r="B2005">
        <v>2020</v>
      </c>
      <c r="C2005" t="s">
        <v>161</v>
      </c>
      <c r="D2005" t="s">
        <v>243</v>
      </c>
      <c r="E2005">
        <v>8.5302000000000003E-2</v>
      </c>
    </row>
    <row r="2006" spans="1:5" x14ac:dyDescent="0.25">
      <c r="A2006" t="s">
        <v>25</v>
      </c>
      <c r="B2006">
        <v>2020</v>
      </c>
      <c r="C2006" t="s">
        <v>161</v>
      </c>
      <c r="D2006" t="s">
        <v>244</v>
      </c>
      <c r="E2006">
        <v>0.111667</v>
      </c>
    </row>
    <row r="2007" spans="1:5" x14ac:dyDescent="0.25">
      <c r="A2007" t="s">
        <v>25</v>
      </c>
      <c r="B2007">
        <v>2020</v>
      </c>
      <c r="C2007" t="s">
        <v>161</v>
      </c>
      <c r="D2007" t="s">
        <v>245</v>
      </c>
      <c r="E2007">
        <v>0.53926499999999999</v>
      </c>
    </row>
    <row r="2008" spans="1:5" x14ac:dyDescent="0.25">
      <c r="A2008" t="s">
        <v>25</v>
      </c>
      <c r="B2008">
        <v>2020</v>
      </c>
      <c r="C2008" t="s">
        <v>161</v>
      </c>
      <c r="D2008" t="s">
        <v>246</v>
      </c>
      <c r="E2008">
        <v>0.24948000000000001</v>
      </c>
    </row>
    <row r="2009" spans="1:5" x14ac:dyDescent="0.25">
      <c r="A2009" t="s">
        <v>25</v>
      </c>
      <c r="B2009">
        <v>2020</v>
      </c>
      <c r="C2009" t="s">
        <v>161</v>
      </c>
      <c r="D2009" t="s">
        <v>247</v>
      </c>
      <c r="E2009">
        <v>9.4199999999999996E-3</v>
      </c>
    </row>
    <row r="2010" spans="1:5" x14ac:dyDescent="0.25">
      <c r="A2010" t="s">
        <v>25</v>
      </c>
      <c r="B2010">
        <v>2020</v>
      </c>
      <c r="C2010" t="s">
        <v>161</v>
      </c>
      <c r="D2010" t="s">
        <v>250</v>
      </c>
      <c r="E2010">
        <v>4.8630000000000001E-3</v>
      </c>
    </row>
    <row r="2011" spans="1:5" x14ac:dyDescent="0.25">
      <c r="A2011" t="s">
        <v>25</v>
      </c>
      <c r="B2011">
        <v>2020</v>
      </c>
      <c r="C2011" t="s">
        <v>242</v>
      </c>
      <c r="D2011" t="s">
        <v>243</v>
      </c>
      <c r="E2011">
        <v>8.1132999999999997E-2</v>
      </c>
    </row>
    <row r="2012" spans="1:5" x14ac:dyDescent="0.25">
      <c r="A2012" t="s">
        <v>25</v>
      </c>
      <c r="B2012">
        <v>2020</v>
      </c>
      <c r="C2012" t="s">
        <v>242</v>
      </c>
      <c r="D2012" t="s">
        <v>244</v>
      </c>
      <c r="E2012">
        <v>0.101423</v>
      </c>
    </row>
    <row r="2013" spans="1:5" x14ac:dyDescent="0.25">
      <c r="A2013" t="s">
        <v>25</v>
      </c>
      <c r="B2013">
        <v>2020</v>
      </c>
      <c r="C2013" t="s">
        <v>242</v>
      </c>
      <c r="D2013" t="s">
        <v>245</v>
      </c>
      <c r="E2013">
        <v>0.533111</v>
      </c>
    </row>
    <row r="2014" spans="1:5" x14ac:dyDescent="0.25">
      <c r="A2014" t="s">
        <v>25</v>
      </c>
      <c r="B2014">
        <v>2020</v>
      </c>
      <c r="C2014" t="s">
        <v>242</v>
      </c>
      <c r="D2014" t="s">
        <v>246</v>
      </c>
      <c r="E2014">
        <v>0.23789199999999999</v>
      </c>
    </row>
    <row r="2015" spans="1:5" x14ac:dyDescent="0.25">
      <c r="A2015" t="s">
        <v>25</v>
      </c>
      <c r="B2015">
        <v>2020</v>
      </c>
      <c r="C2015" t="s">
        <v>242</v>
      </c>
      <c r="D2015" t="s">
        <v>247</v>
      </c>
      <c r="E2015">
        <v>4.1172E-2</v>
      </c>
    </row>
    <row r="2016" spans="1:5" x14ac:dyDescent="0.25">
      <c r="A2016" t="s">
        <v>25</v>
      </c>
      <c r="B2016">
        <v>2020</v>
      </c>
      <c r="C2016" t="s">
        <v>242</v>
      </c>
      <c r="D2016" t="s">
        <v>250</v>
      </c>
      <c r="E2016">
        <v>5.2659999999999998E-3</v>
      </c>
    </row>
    <row r="2017" spans="1:5" x14ac:dyDescent="0.25">
      <c r="A2017" t="s">
        <v>25</v>
      </c>
      <c r="B2017">
        <v>2020</v>
      </c>
      <c r="C2017" t="s">
        <v>162</v>
      </c>
      <c r="D2017" t="s">
        <v>243</v>
      </c>
      <c r="E2017">
        <v>3.9857999999999998E-2</v>
      </c>
    </row>
    <row r="2018" spans="1:5" x14ac:dyDescent="0.25">
      <c r="A2018" t="s">
        <v>25</v>
      </c>
      <c r="B2018">
        <v>2020</v>
      </c>
      <c r="C2018" t="s">
        <v>162</v>
      </c>
      <c r="D2018" t="s">
        <v>245</v>
      </c>
      <c r="E2018">
        <v>0.47218599999999999</v>
      </c>
    </row>
    <row r="2019" spans="1:5" x14ac:dyDescent="0.25">
      <c r="A2019" t="s">
        <v>25</v>
      </c>
      <c r="B2019">
        <v>2020</v>
      </c>
      <c r="C2019" t="s">
        <v>162</v>
      </c>
      <c r="D2019" t="s">
        <v>246</v>
      </c>
      <c r="E2019">
        <v>0.123158</v>
      </c>
    </row>
    <row r="2020" spans="1:5" x14ac:dyDescent="0.25">
      <c r="A2020" t="s">
        <v>25</v>
      </c>
      <c r="B2020">
        <v>2020</v>
      </c>
      <c r="C2020" t="s">
        <v>162</v>
      </c>
      <c r="D2020" t="s">
        <v>247</v>
      </c>
      <c r="E2020">
        <v>0.35553200000000001</v>
      </c>
    </row>
    <row r="2021" spans="1:5" x14ac:dyDescent="0.25">
      <c r="A2021" t="s">
        <v>25</v>
      </c>
      <c r="B2021">
        <v>2020</v>
      </c>
      <c r="C2021" t="s">
        <v>162</v>
      </c>
      <c r="D2021" t="s">
        <v>250</v>
      </c>
      <c r="E2021">
        <v>9.2630000000000004E-3</v>
      </c>
    </row>
    <row r="2022" spans="1:5" x14ac:dyDescent="0.25">
      <c r="A2022" t="s">
        <v>25</v>
      </c>
      <c r="B2022">
        <v>2021</v>
      </c>
      <c r="C2022" t="s">
        <v>161</v>
      </c>
      <c r="D2022" t="s">
        <v>243</v>
      </c>
      <c r="E2022">
        <v>8.0869999999999997E-2</v>
      </c>
    </row>
    <row r="2023" spans="1:5" x14ac:dyDescent="0.25">
      <c r="A2023" t="s">
        <v>25</v>
      </c>
      <c r="B2023">
        <v>2021</v>
      </c>
      <c r="C2023" t="s">
        <v>161</v>
      </c>
      <c r="D2023" t="s">
        <v>244</v>
      </c>
      <c r="E2023">
        <v>9.9829000000000001E-2</v>
      </c>
    </row>
    <row r="2024" spans="1:5" x14ac:dyDescent="0.25">
      <c r="A2024" t="s">
        <v>25</v>
      </c>
      <c r="B2024">
        <v>2021</v>
      </c>
      <c r="C2024" t="s">
        <v>161</v>
      </c>
      <c r="D2024" t="s">
        <v>245</v>
      </c>
      <c r="E2024">
        <v>0.53951499999999997</v>
      </c>
    </row>
    <row r="2025" spans="1:5" x14ac:dyDescent="0.25">
      <c r="A2025" t="s">
        <v>25</v>
      </c>
      <c r="B2025">
        <v>2021</v>
      </c>
      <c r="C2025" t="s">
        <v>161</v>
      </c>
      <c r="D2025" t="s">
        <v>246</v>
      </c>
      <c r="E2025">
        <v>0.25687399999999999</v>
      </c>
    </row>
    <row r="2026" spans="1:5" x14ac:dyDescent="0.25">
      <c r="A2026" t="s">
        <v>25</v>
      </c>
      <c r="B2026">
        <v>2021</v>
      </c>
      <c r="C2026" t="s">
        <v>161</v>
      </c>
      <c r="D2026" t="s">
        <v>247</v>
      </c>
      <c r="E2026">
        <v>1.6914999999999999E-2</v>
      </c>
    </row>
    <row r="2027" spans="1:5" x14ac:dyDescent="0.25">
      <c r="A2027" t="s">
        <v>25</v>
      </c>
      <c r="B2027">
        <v>2021</v>
      </c>
      <c r="C2027" t="s">
        <v>161</v>
      </c>
      <c r="D2027" t="s">
        <v>250</v>
      </c>
      <c r="E2027">
        <v>5.9940000000000002E-3</v>
      </c>
    </row>
    <row r="2028" spans="1:5" x14ac:dyDescent="0.25">
      <c r="A2028" t="s">
        <v>25</v>
      </c>
      <c r="B2028">
        <v>2021</v>
      </c>
      <c r="C2028" t="s">
        <v>242</v>
      </c>
      <c r="D2028" t="s">
        <v>243</v>
      </c>
      <c r="E2028">
        <v>7.6497999999999997E-2</v>
      </c>
    </row>
    <row r="2029" spans="1:5" x14ac:dyDescent="0.25">
      <c r="A2029" t="s">
        <v>25</v>
      </c>
      <c r="B2029">
        <v>2021</v>
      </c>
      <c r="C2029" t="s">
        <v>242</v>
      </c>
      <c r="D2029" t="s">
        <v>244</v>
      </c>
      <c r="E2029">
        <v>8.9921000000000001E-2</v>
      </c>
    </row>
    <row r="2030" spans="1:5" x14ac:dyDescent="0.25">
      <c r="A2030" t="s">
        <v>25</v>
      </c>
      <c r="B2030">
        <v>2021</v>
      </c>
      <c r="C2030" t="s">
        <v>242</v>
      </c>
      <c r="D2030" t="s">
        <v>245</v>
      </c>
      <c r="E2030">
        <v>0.52781699999999998</v>
      </c>
    </row>
    <row r="2031" spans="1:5" x14ac:dyDescent="0.25">
      <c r="A2031" t="s">
        <v>25</v>
      </c>
      <c r="B2031">
        <v>2021</v>
      </c>
      <c r="C2031" t="s">
        <v>242</v>
      </c>
      <c r="D2031" t="s">
        <v>246</v>
      </c>
      <c r="E2031">
        <v>0.28425499999999998</v>
      </c>
    </row>
    <row r="2032" spans="1:5" x14ac:dyDescent="0.25">
      <c r="A2032" t="s">
        <v>25</v>
      </c>
      <c r="B2032">
        <v>2021</v>
      </c>
      <c r="C2032" t="s">
        <v>242</v>
      </c>
      <c r="D2032" t="s">
        <v>247</v>
      </c>
      <c r="E2032">
        <v>1.5236E-2</v>
      </c>
    </row>
    <row r="2033" spans="1:5" x14ac:dyDescent="0.25">
      <c r="A2033" t="s">
        <v>25</v>
      </c>
      <c r="B2033">
        <v>2021</v>
      </c>
      <c r="C2033" t="s">
        <v>242</v>
      </c>
      <c r="D2033" t="s">
        <v>250</v>
      </c>
      <c r="E2033">
        <v>6.2690000000000003E-3</v>
      </c>
    </row>
    <row r="2034" spans="1:5" x14ac:dyDescent="0.25">
      <c r="A2034" t="s">
        <v>25</v>
      </c>
      <c r="B2034">
        <v>2021</v>
      </c>
      <c r="C2034" t="s">
        <v>162</v>
      </c>
      <c r="D2034" t="s">
        <v>243</v>
      </c>
      <c r="E2034">
        <v>3.6822000000000001E-2</v>
      </c>
    </row>
    <row r="2035" spans="1:5" x14ac:dyDescent="0.25">
      <c r="A2035" t="s">
        <v>25</v>
      </c>
      <c r="B2035">
        <v>2021</v>
      </c>
      <c r="C2035" t="s">
        <v>162</v>
      </c>
      <c r="D2035" t="s">
        <v>245</v>
      </c>
      <c r="E2035">
        <v>0.42165599999999998</v>
      </c>
    </row>
    <row r="2036" spans="1:5" x14ac:dyDescent="0.25">
      <c r="A2036" t="s">
        <v>25</v>
      </c>
      <c r="B2036">
        <v>2021</v>
      </c>
      <c r="C2036" t="s">
        <v>162</v>
      </c>
      <c r="D2036" t="s">
        <v>246</v>
      </c>
      <c r="E2036">
        <v>0.53274900000000003</v>
      </c>
    </row>
    <row r="2037" spans="1:5" x14ac:dyDescent="0.25">
      <c r="A2037" t="s">
        <v>25</v>
      </c>
      <c r="B2037">
        <v>2021</v>
      </c>
      <c r="C2037" t="s">
        <v>162</v>
      </c>
      <c r="D2037" t="s">
        <v>250</v>
      </c>
      <c r="E2037">
        <v>8.7709999999999993E-3</v>
      </c>
    </row>
    <row r="2038" spans="1:5" x14ac:dyDescent="0.25">
      <c r="A2038" t="s">
        <v>25</v>
      </c>
      <c r="B2038">
        <v>2022</v>
      </c>
      <c r="C2038" t="s">
        <v>161</v>
      </c>
      <c r="D2038" t="s">
        <v>243</v>
      </c>
      <c r="E2038">
        <v>8.6315000000000003E-2</v>
      </c>
    </row>
    <row r="2039" spans="1:5" x14ac:dyDescent="0.25">
      <c r="A2039" t="s">
        <v>25</v>
      </c>
      <c r="B2039">
        <v>2022</v>
      </c>
      <c r="C2039" t="s">
        <v>161</v>
      </c>
      <c r="D2039" t="s">
        <v>244</v>
      </c>
      <c r="E2039">
        <v>0.12873799999999999</v>
      </c>
    </row>
    <row r="2040" spans="1:5" x14ac:dyDescent="0.25">
      <c r="A2040" t="s">
        <v>25</v>
      </c>
      <c r="B2040">
        <v>2022</v>
      </c>
      <c r="C2040" t="s">
        <v>161</v>
      </c>
      <c r="D2040" t="s">
        <v>245</v>
      </c>
      <c r="E2040">
        <v>0.52792399999999995</v>
      </c>
    </row>
    <row r="2041" spans="1:5" x14ac:dyDescent="0.25">
      <c r="A2041" t="s">
        <v>25</v>
      </c>
      <c r="B2041">
        <v>2022</v>
      </c>
      <c r="C2041" t="s">
        <v>161</v>
      </c>
      <c r="D2041" t="s">
        <v>246</v>
      </c>
      <c r="E2041">
        <v>0.23124900000000001</v>
      </c>
    </row>
    <row r="2042" spans="1:5" x14ac:dyDescent="0.25">
      <c r="A2042" t="s">
        <v>25</v>
      </c>
      <c r="B2042">
        <v>2022</v>
      </c>
      <c r="C2042" t="s">
        <v>161</v>
      </c>
      <c r="D2042" t="s">
        <v>247</v>
      </c>
      <c r="E2042">
        <v>1.2404999999999999E-2</v>
      </c>
    </row>
    <row r="2043" spans="1:5" x14ac:dyDescent="0.25">
      <c r="A2043" t="s">
        <v>25</v>
      </c>
      <c r="B2043">
        <v>2022</v>
      </c>
      <c r="C2043" t="s">
        <v>161</v>
      </c>
      <c r="D2043" t="s">
        <v>249</v>
      </c>
      <c r="E2043">
        <v>3.192E-3</v>
      </c>
    </row>
    <row r="2044" spans="1:5" x14ac:dyDescent="0.25">
      <c r="A2044" t="s">
        <v>25</v>
      </c>
      <c r="B2044">
        <v>2022</v>
      </c>
      <c r="C2044" t="s">
        <v>161</v>
      </c>
      <c r="D2044" t="s">
        <v>250</v>
      </c>
      <c r="E2044">
        <v>1.0173E-2</v>
      </c>
    </row>
    <row r="2045" spans="1:5" x14ac:dyDescent="0.25">
      <c r="A2045" t="s">
        <v>25</v>
      </c>
      <c r="B2045">
        <v>2022</v>
      </c>
      <c r="C2045" t="s">
        <v>242</v>
      </c>
      <c r="D2045" t="s">
        <v>243</v>
      </c>
      <c r="E2045">
        <v>0.134487</v>
      </c>
    </row>
    <row r="2046" spans="1:5" x14ac:dyDescent="0.25">
      <c r="A2046" t="s">
        <v>25</v>
      </c>
      <c r="B2046">
        <v>2022</v>
      </c>
      <c r="C2046" t="s">
        <v>242</v>
      </c>
      <c r="D2046" t="s">
        <v>244</v>
      </c>
      <c r="E2046">
        <v>0.116634</v>
      </c>
    </row>
    <row r="2047" spans="1:5" x14ac:dyDescent="0.25">
      <c r="A2047" t="s">
        <v>25</v>
      </c>
      <c r="B2047">
        <v>2022</v>
      </c>
      <c r="C2047" t="s">
        <v>242</v>
      </c>
      <c r="D2047" t="s">
        <v>245</v>
      </c>
      <c r="E2047">
        <v>0.48218800000000001</v>
      </c>
    </row>
    <row r="2048" spans="1:5" x14ac:dyDescent="0.25">
      <c r="A2048" t="s">
        <v>25</v>
      </c>
      <c r="B2048">
        <v>2022</v>
      </c>
      <c r="C2048" t="s">
        <v>242</v>
      </c>
      <c r="D2048" t="s">
        <v>246</v>
      </c>
      <c r="E2048">
        <v>0.235405</v>
      </c>
    </row>
    <row r="2049" spans="1:5" x14ac:dyDescent="0.25">
      <c r="A2049" t="s">
        <v>25</v>
      </c>
      <c r="B2049">
        <v>2022</v>
      </c>
      <c r="C2049" t="s">
        <v>242</v>
      </c>
      <c r="D2049" t="s">
        <v>247</v>
      </c>
      <c r="E2049">
        <v>1.3703999999999999E-2</v>
      </c>
    </row>
    <row r="2050" spans="1:5" x14ac:dyDescent="0.25">
      <c r="A2050" t="s">
        <v>25</v>
      </c>
      <c r="B2050">
        <v>2022</v>
      </c>
      <c r="C2050" t="s">
        <v>242</v>
      </c>
      <c r="D2050" t="s">
        <v>249</v>
      </c>
      <c r="E2050">
        <v>2.6619999999999999E-3</v>
      </c>
    </row>
    <row r="2051" spans="1:5" x14ac:dyDescent="0.25">
      <c r="A2051" t="s">
        <v>25</v>
      </c>
      <c r="B2051">
        <v>2022</v>
      </c>
      <c r="C2051" t="s">
        <v>242</v>
      </c>
      <c r="D2051" t="s">
        <v>250</v>
      </c>
      <c r="E2051">
        <v>1.4914999999999999E-2</v>
      </c>
    </row>
    <row r="2052" spans="1:5" x14ac:dyDescent="0.25">
      <c r="A2052" t="s">
        <v>25</v>
      </c>
      <c r="B2052">
        <v>2022</v>
      </c>
      <c r="C2052" t="s">
        <v>162</v>
      </c>
      <c r="D2052" t="s">
        <v>243</v>
      </c>
      <c r="E2052">
        <v>0.37640400000000002</v>
      </c>
    </row>
    <row r="2053" spans="1:5" x14ac:dyDescent="0.25">
      <c r="A2053" t="s">
        <v>25</v>
      </c>
      <c r="B2053">
        <v>2022</v>
      </c>
      <c r="C2053" t="s">
        <v>162</v>
      </c>
      <c r="D2053" t="s">
        <v>244</v>
      </c>
      <c r="E2053">
        <v>5.5849000000000003E-2</v>
      </c>
    </row>
    <row r="2054" spans="1:5" x14ac:dyDescent="0.25">
      <c r="A2054" t="s">
        <v>25</v>
      </c>
      <c r="B2054">
        <v>2022</v>
      </c>
      <c r="C2054" t="s">
        <v>162</v>
      </c>
      <c r="D2054" t="s">
        <v>245</v>
      </c>
      <c r="E2054">
        <v>0.25250699999999998</v>
      </c>
    </row>
    <row r="2055" spans="1:5" x14ac:dyDescent="0.25">
      <c r="A2055" t="s">
        <v>25</v>
      </c>
      <c r="B2055">
        <v>2022</v>
      </c>
      <c r="C2055" t="s">
        <v>162</v>
      </c>
      <c r="D2055" t="s">
        <v>246</v>
      </c>
      <c r="E2055">
        <v>0.25627699999999998</v>
      </c>
    </row>
    <row r="2056" spans="1:5" x14ac:dyDescent="0.25">
      <c r="A2056" t="s">
        <v>25</v>
      </c>
      <c r="B2056">
        <v>2022</v>
      </c>
      <c r="C2056" t="s">
        <v>162</v>
      </c>
      <c r="D2056" t="s">
        <v>247</v>
      </c>
      <c r="E2056">
        <v>2.0227999999999999E-2</v>
      </c>
    </row>
    <row r="2057" spans="1:5" x14ac:dyDescent="0.25">
      <c r="A2057" t="s">
        <v>25</v>
      </c>
      <c r="B2057">
        <v>2022</v>
      </c>
      <c r="C2057" t="s">
        <v>162</v>
      </c>
      <c r="D2057" t="s">
        <v>250</v>
      </c>
      <c r="E2057">
        <v>3.8732999999999997E-2</v>
      </c>
    </row>
    <row r="2058" spans="1:5" x14ac:dyDescent="0.25">
      <c r="A2058" t="s">
        <v>25</v>
      </c>
      <c r="B2058">
        <v>2023</v>
      </c>
      <c r="C2058" t="s">
        <v>161</v>
      </c>
      <c r="D2058" t="s">
        <v>243</v>
      </c>
      <c r="E2058">
        <v>0.14085400000000001</v>
      </c>
    </row>
    <row r="2059" spans="1:5" x14ac:dyDescent="0.25">
      <c r="A2059" t="s">
        <v>25</v>
      </c>
      <c r="B2059">
        <v>2023</v>
      </c>
      <c r="C2059" t="s">
        <v>161</v>
      </c>
      <c r="D2059" t="s">
        <v>244</v>
      </c>
      <c r="E2059">
        <v>0.16284100000000001</v>
      </c>
    </row>
    <row r="2060" spans="1:5" x14ac:dyDescent="0.25">
      <c r="A2060" t="s">
        <v>25</v>
      </c>
      <c r="B2060">
        <v>2023</v>
      </c>
      <c r="C2060" t="s">
        <v>161</v>
      </c>
      <c r="D2060" t="s">
        <v>245</v>
      </c>
      <c r="E2060">
        <v>0.48338700000000001</v>
      </c>
    </row>
    <row r="2061" spans="1:5" x14ac:dyDescent="0.25">
      <c r="A2061" t="s">
        <v>25</v>
      </c>
      <c r="B2061">
        <v>2023</v>
      </c>
      <c r="C2061" t="s">
        <v>161</v>
      </c>
      <c r="D2061" t="s">
        <v>246</v>
      </c>
      <c r="E2061">
        <v>0.20574200000000001</v>
      </c>
    </row>
    <row r="2062" spans="1:5" x14ac:dyDescent="0.25">
      <c r="A2062" t="s">
        <v>25</v>
      </c>
      <c r="B2062">
        <v>2023</v>
      </c>
      <c r="C2062" t="s">
        <v>161</v>
      </c>
      <c r="D2062" t="s">
        <v>247</v>
      </c>
      <c r="E2062">
        <v>2.5049999999999998E-3</v>
      </c>
    </row>
    <row r="2063" spans="1:5" x14ac:dyDescent="0.25">
      <c r="A2063" t="s">
        <v>25</v>
      </c>
      <c r="B2063">
        <v>2023</v>
      </c>
      <c r="C2063" t="s">
        <v>161</v>
      </c>
      <c r="D2063" t="s">
        <v>250</v>
      </c>
      <c r="E2063">
        <v>4.6690000000000004E-3</v>
      </c>
    </row>
    <row r="2064" spans="1:5" x14ac:dyDescent="0.25">
      <c r="A2064" t="s">
        <v>25</v>
      </c>
      <c r="B2064">
        <v>2023</v>
      </c>
      <c r="C2064" t="s">
        <v>242</v>
      </c>
      <c r="D2064" t="s">
        <v>243</v>
      </c>
      <c r="E2064">
        <v>0.17154800000000001</v>
      </c>
    </row>
    <row r="2065" spans="1:5" x14ac:dyDescent="0.25">
      <c r="A2065" t="s">
        <v>25</v>
      </c>
      <c r="B2065">
        <v>2023</v>
      </c>
      <c r="C2065" t="s">
        <v>242</v>
      </c>
      <c r="D2065" t="s">
        <v>244</v>
      </c>
      <c r="E2065">
        <v>0.159058</v>
      </c>
    </row>
    <row r="2066" spans="1:5" x14ac:dyDescent="0.25">
      <c r="A2066" t="s">
        <v>25</v>
      </c>
      <c r="B2066">
        <v>2023</v>
      </c>
      <c r="C2066" t="s">
        <v>242</v>
      </c>
      <c r="D2066" t="s">
        <v>245</v>
      </c>
      <c r="E2066">
        <v>0.44566899999999998</v>
      </c>
    </row>
    <row r="2067" spans="1:5" x14ac:dyDescent="0.25">
      <c r="A2067" t="s">
        <v>25</v>
      </c>
      <c r="B2067">
        <v>2023</v>
      </c>
      <c r="C2067" t="s">
        <v>242</v>
      </c>
      <c r="D2067" t="s">
        <v>246</v>
      </c>
      <c r="E2067">
        <v>0.208949</v>
      </c>
    </row>
    <row r="2068" spans="1:5" x14ac:dyDescent="0.25">
      <c r="A2068" t="s">
        <v>25</v>
      </c>
      <c r="B2068">
        <v>2023</v>
      </c>
      <c r="C2068" t="s">
        <v>242</v>
      </c>
      <c r="D2068" t="s">
        <v>247</v>
      </c>
      <c r="E2068">
        <v>5.2379999999999996E-3</v>
      </c>
    </row>
    <row r="2069" spans="1:5" x14ac:dyDescent="0.25">
      <c r="A2069" t="s">
        <v>25</v>
      </c>
      <c r="B2069">
        <v>2023</v>
      </c>
      <c r="C2069" t="s">
        <v>242</v>
      </c>
      <c r="D2069" t="s">
        <v>248</v>
      </c>
      <c r="E2069">
        <v>6.5099999999999999E-4</v>
      </c>
    </row>
    <row r="2070" spans="1:5" x14ac:dyDescent="0.25">
      <c r="A2070" t="s">
        <v>25</v>
      </c>
      <c r="B2070">
        <v>2023</v>
      </c>
      <c r="C2070" t="s">
        <v>242</v>
      </c>
      <c r="D2070" t="s">
        <v>250</v>
      </c>
      <c r="E2070">
        <v>8.8830000000000003E-3</v>
      </c>
    </row>
    <row r="2071" spans="1:5" x14ac:dyDescent="0.25">
      <c r="A2071" t="s">
        <v>25</v>
      </c>
      <c r="B2071">
        <v>2023</v>
      </c>
      <c r="C2071" t="s">
        <v>162</v>
      </c>
      <c r="D2071" t="s">
        <v>243</v>
      </c>
      <c r="E2071">
        <v>0.33404</v>
      </c>
    </row>
    <row r="2072" spans="1:5" x14ac:dyDescent="0.25">
      <c r="A2072" t="s">
        <v>25</v>
      </c>
      <c r="B2072">
        <v>2023</v>
      </c>
      <c r="C2072" t="s">
        <v>162</v>
      </c>
      <c r="D2072" t="s">
        <v>244</v>
      </c>
      <c r="E2072">
        <v>0.13902999999999999</v>
      </c>
    </row>
    <row r="2073" spans="1:5" x14ac:dyDescent="0.25">
      <c r="A2073" t="s">
        <v>25</v>
      </c>
      <c r="B2073">
        <v>2023</v>
      </c>
      <c r="C2073" t="s">
        <v>162</v>
      </c>
      <c r="D2073" t="s">
        <v>245</v>
      </c>
      <c r="E2073">
        <v>0.246</v>
      </c>
    </row>
    <row r="2074" spans="1:5" x14ac:dyDescent="0.25">
      <c r="A2074" t="s">
        <v>25</v>
      </c>
      <c r="B2074">
        <v>2023</v>
      </c>
      <c r="C2074" t="s">
        <v>162</v>
      </c>
      <c r="D2074" t="s">
        <v>246</v>
      </c>
      <c r="E2074">
        <v>0.22592699999999999</v>
      </c>
    </row>
    <row r="2075" spans="1:5" x14ac:dyDescent="0.25">
      <c r="A2075" t="s">
        <v>25</v>
      </c>
      <c r="B2075">
        <v>2023</v>
      </c>
      <c r="C2075" t="s">
        <v>162</v>
      </c>
      <c r="D2075" t="s">
        <v>247</v>
      </c>
      <c r="E2075">
        <v>1.9708E-2</v>
      </c>
    </row>
    <row r="2076" spans="1:5" x14ac:dyDescent="0.25">
      <c r="A2076" t="s">
        <v>25</v>
      </c>
      <c r="B2076">
        <v>2023</v>
      </c>
      <c r="C2076" t="s">
        <v>162</v>
      </c>
      <c r="D2076" t="s">
        <v>248</v>
      </c>
      <c r="E2076">
        <v>4.0990000000000002E-3</v>
      </c>
    </row>
    <row r="2077" spans="1:5" x14ac:dyDescent="0.25">
      <c r="A2077" t="s">
        <v>25</v>
      </c>
      <c r="B2077">
        <v>2023</v>
      </c>
      <c r="C2077" t="s">
        <v>162</v>
      </c>
      <c r="D2077" t="s">
        <v>250</v>
      </c>
      <c r="E2077">
        <v>3.1194E-2</v>
      </c>
    </row>
    <row r="2078" spans="1:5" x14ac:dyDescent="0.25">
      <c r="A2078" t="s">
        <v>26</v>
      </c>
      <c r="B2078">
        <v>2019</v>
      </c>
      <c r="C2078" t="s">
        <v>161</v>
      </c>
      <c r="D2078" t="s">
        <v>243</v>
      </c>
      <c r="E2078">
        <v>0.154525</v>
      </c>
    </row>
    <row r="2079" spans="1:5" x14ac:dyDescent="0.25">
      <c r="A2079" t="s">
        <v>26</v>
      </c>
      <c r="B2079">
        <v>2019</v>
      </c>
      <c r="C2079" t="s">
        <v>161</v>
      </c>
      <c r="D2079" t="s">
        <v>244</v>
      </c>
      <c r="E2079">
        <v>0.227991</v>
      </c>
    </row>
    <row r="2080" spans="1:5" x14ac:dyDescent="0.25">
      <c r="A2080" t="s">
        <v>26</v>
      </c>
      <c r="B2080">
        <v>2019</v>
      </c>
      <c r="C2080" t="s">
        <v>161</v>
      </c>
      <c r="D2080" t="s">
        <v>245</v>
      </c>
      <c r="E2080">
        <v>0.27048699999999998</v>
      </c>
    </row>
    <row r="2081" spans="1:5" x14ac:dyDescent="0.25">
      <c r="A2081" t="s">
        <v>26</v>
      </c>
      <c r="B2081">
        <v>2019</v>
      </c>
      <c r="C2081" t="s">
        <v>161</v>
      </c>
      <c r="D2081" t="s">
        <v>246</v>
      </c>
      <c r="E2081">
        <v>0.225772</v>
      </c>
    </row>
    <row r="2082" spans="1:5" x14ac:dyDescent="0.25">
      <c r="A2082" t="s">
        <v>26</v>
      </c>
      <c r="B2082">
        <v>2019</v>
      </c>
      <c r="C2082" t="s">
        <v>161</v>
      </c>
      <c r="D2082" t="s">
        <v>247</v>
      </c>
      <c r="E2082">
        <v>8.5579999999999996E-3</v>
      </c>
    </row>
    <row r="2083" spans="1:5" x14ac:dyDescent="0.25">
      <c r="A2083" t="s">
        <v>26</v>
      </c>
      <c r="B2083">
        <v>2019</v>
      </c>
      <c r="C2083" t="s">
        <v>161</v>
      </c>
      <c r="D2083" t="s">
        <v>248</v>
      </c>
      <c r="E2083">
        <v>3.1459999999999999E-3</v>
      </c>
    </row>
    <row r="2084" spans="1:5" x14ac:dyDescent="0.25">
      <c r="A2084" t="s">
        <v>26</v>
      </c>
      <c r="B2084">
        <v>2019</v>
      </c>
      <c r="C2084" t="s">
        <v>161</v>
      </c>
      <c r="D2084" t="s">
        <v>249</v>
      </c>
      <c r="E2084">
        <v>3.7199999999999999E-4</v>
      </c>
    </row>
    <row r="2085" spans="1:5" x14ac:dyDescent="0.25">
      <c r="A2085" t="s">
        <v>26</v>
      </c>
      <c r="B2085">
        <v>2019</v>
      </c>
      <c r="C2085" t="s">
        <v>161</v>
      </c>
      <c r="D2085" t="s">
        <v>250</v>
      </c>
      <c r="E2085">
        <v>0.10914500000000001</v>
      </c>
    </row>
    <row r="2086" spans="1:5" x14ac:dyDescent="0.25">
      <c r="A2086" t="s">
        <v>26</v>
      </c>
      <c r="B2086">
        <v>2019</v>
      </c>
      <c r="C2086" t="s">
        <v>242</v>
      </c>
      <c r="D2086" t="s">
        <v>243</v>
      </c>
      <c r="E2086">
        <v>0.119405</v>
      </c>
    </row>
    <row r="2087" spans="1:5" x14ac:dyDescent="0.25">
      <c r="A2087" t="s">
        <v>26</v>
      </c>
      <c r="B2087">
        <v>2019</v>
      </c>
      <c r="C2087" t="s">
        <v>242</v>
      </c>
      <c r="D2087" t="s">
        <v>244</v>
      </c>
      <c r="E2087">
        <v>0.18224699999999999</v>
      </c>
    </row>
    <row r="2088" spans="1:5" x14ac:dyDescent="0.25">
      <c r="A2088" t="s">
        <v>26</v>
      </c>
      <c r="B2088">
        <v>2019</v>
      </c>
      <c r="C2088" t="s">
        <v>242</v>
      </c>
      <c r="D2088" t="s">
        <v>245</v>
      </c>
      <c r="E2088">
        <v>0.24327299999999999</v>
      </c>
    </row>
    <row r="2089" spans="1:5" x14ac:dyDescent="0.25">
      <c r="A2089" t="s">
        <v>26</v>
      </c>
      <c r="B2089">
        <v>2019</v>
      </c>
      <c r="C2089" t="s">
        <v>242</v>
      </c>
      <c r="D2089" t="s">
        <v>246</v>
      </c>
      <c r="E2089">
        <v>0.20696100000000001</v>
      </c>
    </row>
    <row r="2090" spans="1:5" x14ac:dyDescent="0.25">
      <c r="A2090" t="s">
        <v>26</v>
      </c>
      <c r="B2090">
        <v>2019</v>
      </c>
      <c r="C2090" t="s">
        <v>242</v>
      </c>
      <c r="D2090" t="s">
        <v>247</v>
      </c>
      <c r="E2090">
        <v>2.2304999999999998E-2</v>
      </c>
    </row>
    <row r="2091" spans="1:5" x14ac:dyDescent="0.25">
      <c r="A2091" t="s">
        <v>26</v>
      </c>
      <c r="B2091">
        <v>2019</v>
      </c>
      <c r="C2091" t="s">
        <v>242</v>
      </c>
      <c r="D2091" t="s">
        <v>248</v>
      </c>
      <c r="E2091">
        <v>1.0839E-2</v>
      </c>
    </row>
    <row r="2092" spans="1:5" x14ac:dyDescent="0.25">
      <c r="A2092" t="s">
        <v>26</v>
      </c>
      <c r="B2092">
        <v>2019</v>
      </c>
      <c r="C2092" t="s">
        <v>242</v>
      </c>
      <c r="D2092" t="s">
        <v>249</v>
      </c>
      <c r="E2092">
        <v>3.2889999999999998E-3</v>
      </c>
    </row>
    <row r="2093" spans="1:5" x14ac:dyDescent="0.25">
      <c r="A2093" t="s">
        <v>26</v>
      </c>
      <c r="B2093">
        <v>2019</v>
      </c>
      <c r="C2093" t="s">
        <v>242</v>
      </c>
      <c r="D2093" t="s">
        <v>250</v>
      </c>
      <c r="E2093">
        <v>0.21167900000000001</v>
      </c>
    </row>
    <row r="2094" spans="1:5" x14ac:dyDescent="0.25">
      <c r="A2094" t="s">
        <v>26</v>
      </c>
      <c r="B2094">
        <v>2019</v>
      </c>
      <c r="C2094" t="s">
        <v>162</v>
      </c>
      <c r="D2094" t="s">
        <v>243</v>
      </c>
      <c r="E2094">
        <v>2.6464000000000001E-2</v>
      </c>
    </row>
    <row r="2095" spans="1:5" x14ac:dyDescent="0.25">
      <c r="A2095" t="s">
        <v>26</v>
      </c>
      <c r="B2095">
        <v>2019</v>
      </c>
      <c r="C2095" t="s">
        <v>162</v>
      </c>
      <c r="D2095" t="s">
        <v>244</v>
      </c>
      <c r="E2095">
        <v>6.1193999999999998E-2</v>
      </c>
    </row>
    <row r="2096" spans="1:5" x14ac:dyDescent="0.25">
      <c r="A2096" t="s">
        <v>26</v>
      </c>
      <c r="B2096">
        <v>2019</v>
      </c>
      <c r="C2096" t="s">
        <v>162</v>
      </c>
      <c r="D2096" t="s">
        <v>245</v>
      </c>
      <c r="E2096">
        <v>0.17125399999999999</v>
      </c>
    </row>
    <row r="2097" spans="1:5" x14ac:dyDescent="0.25">
      <c r="A2097" t="s">
        <v>26</v>
      </c>
      <c r="B2097">
        <v>2019</v>
      </c>
      <c r="C2097" t="s">
        <v>162</v>
      </c>
      <c r="D2097" t="s">
        <v>246</v>
      </c>
      <c r="E2097">
        <v>0.15718099999999999</v>
      </c>
    </row>
    <row r="2098" spans="1:5" x14ac:dyDescent="0.25">
      <c r="A2098" t="s">
        <v>26</v>
      </c>
      <c r="B2098">
        <v>2019</v>
      </c>
      <c r="C2098" t="s">
        <v>162</v>
      </c>
      <c r="D2098" t="s">
        <v>247</v>
      </c>
      <c r="E2098">
        <v>5.8684E-2</v>
      </c>
    </row>
    <row r="2099" spans="1:5" x14ac:dyDescent="0.25">
      <c r="A2099" t="s">
        <v>26</v>
      </c>
      <c r="B2099">
        <v>2019</v>
      </c>
      <c r="C2099" t="s">
        <v>162</v>
      </c>
      <c r="D2099" t="s">
        <v>248</v>
      </c>
      <c r="E2099">
        <v>3.1196000000000002E-2</v>
      </c>
    </row>
    <row r="2100" spans="1:5" x14ac:dyDescent="0.25">
      <c r="A2100" t="s">
        <v>26</v>
      </c>
      <c r="B2100">
        <v>2019</v>
      </c>
      <c r="C2100" t="s">
        <v>162</v>
      </c>
      <c r="D2100" t="s">
        <v>249</v>
      </c>
      <c r="E2100">
        <v>1.1004999999999999E-2</v>
      </c>
    </row>
    <row r="2101" spans="1:5" x14ac:dyDescent="0.25">
      <c r="A2101" t="s">
        <v>26</v>
      </c>
      <c r="B2101">
        <v>2019</v>
      </c>
      <c r="C2101" t="s">
        <v>162</v>
      </c>
      <c r="D2101" t="s">
        <v>250</v>
      </c>
      <c r="E2101">
        <v>0.48301699999999997</v>
      </c>
    </row>
    <row r="2102" spans="1:5" x14ac:dyDescent="0.25">
      <c r="A2102" t="s">
        <v>26</v>
      </c>
      <c r="B2102">
        <v>2020</v>
      </c>
      <c r="C2102" t="s">
        <v>161</v>
      </c>
      <c r="D2102" t="s">
        <v>243</v>
      </c>
      <c r="E2102">
        <v>0.167432</v>
      </c>
    </row>
    <row r="2103" spans="1:5" x14ac:dyDescent="0.25">
      <c r="A2103" t="s">
        <v>26</v>
      </c>
      <c r="B2103">
        <v>2020</v>
      </c>
      <c r="C2103" t="s">
        <v>161</v>
      </c>
      <c r="D2103" t="s">
        <v>244</v>
      </c>
      <c r="E2103">
        <v>0.20540700000000001</v>
      </c>
    </row>
    <row r="2104" spans="1:5" x14ac:dyDescent="0.25">
      <c r="A2104" t="s">
        <v>26</v>
      </c>
      <c r="B2104">
        <v>2020</v>
      </c>
      <c r="C2104" t="s">
        <v>161</v>
      </c>
      <c r="D2104" t="s">
        <v>245</v>
      </c>
      <c r="E2104">
        <v>0.28739900000000002</v>
      </c>
    </row>
    <row r="2105" spans="1:5" x14ac:dyDescent="0.25">
      <c r="A2105" t="s">
        <v>26</v>
      </c>
      <c r="B2105">
        <v>2020</v>
      </c>
      <c r="C2105" t="s">
        <v>161</v>
      </c>
      <c r="D2105" t="s">
        <v>246</v>
      </c>
      <c r="E2105">
        <v>0.25160300000000002</v>
      </c>
    </row>
    <row r="2106" spans="1:5" x14ac:dyDescent="0.25">
      <c r="A2106" t="s">
        <v>26</v>
      </c>
      <c r="B2106">
        <v>2020</v>
      </c>
      <c r="C2106" t="s">
        <v>161</v>
      </c>
      <c r="D2106" t="s">
        <v>247</v>
      </c>
      <c r="E2106">
        <v>9.7780000000000002E-3</v>
      </c>
    </row>
    <row r="2107" spans="1:5" x14ac:dyDescent="0.25">
      <c r="A2107" t="s">
        <v>26</v>
      </c>
      <c r="B2107">
        <v>2020</v>
      </c>
      <c r="C2107" t="s">
        <v>161</v>
      </c>
      <c r="D2107" t="s">
        <v>248</v>
      </c>
      <c r="E2107">
        <v>2.6289999999999998E-3</v>
      </c>
    </row>
    <row r="2108" spans="1:5" x14ac:dyDescent="0.25">
      <c r="A2108" t="s">
        <v>26</v>
      </c>
      <c r="B2108">
        <v>2020</v>
      </c>
      <c r="C2108" t="s">
        <v>161</v>
      </c>
      <c r="D2108" t="s">
        <v>249</v>
      </c>
      <c r="E2108">
        <v>3.9899999999999999E-4</v>
      </c>
    </row>
    <row r="2109" spans="1:5" x14ac:dyDescent="0.25">
      <c r="A2109" t="s">
        <v>26</v>
      </c>
      <c r="B2109">
        <v>2020</v>
      </c>
      <c r="C2109" t="s">
        <v>161</v>
      </c>
      <c r="D2109" t="s">
        <v>250</v>
      </c>
      <c r="E2109">
        <v>7.5348999999999999E-2</v>
      </c>
    </row>
    <row r="2110" spans="1:5" x14ac:dyDescent="0.25">
      <c r="A2110" t="s">
        <v>26</v>
      </c>
      <c r="B2110">
        <v>2020</v>
      </c>
      <c r="C2110" t="s">
        <v>242</v>
      </c>
      <c r="D2110" t="s">
        <v>243</v>
      </c>
      <c r="E2110">
        <v>0.12814</v>
      </c>
    </row>
    <row r="2111" spans="1:5" x14ac:dyDescent="0.25">
      <c r="A2111" t="s">
        <v>26</v>
      </c>
      <c r="B2111">
        <v>2020</v>
      </c>
      <c r="C2111" t="s">
        <v>242</v>
      </c>
      <c r="D2111" t="s">
        <v>244</v>
      </c>
      <c r="E2111">
        <v>0.16469800000000001</v>
      </c>
    </row>
    <row r="2112" spans="1:5" x14ac:dyDescent="0.25">
      <c r="A2112" t="s">
        <v>26</v>
      </c>
      <c r="B2112">
        <v>2020</v>
      </c>
      <c r="C2112" t="s">
        <v>242</v>
      </c>
      <c r="D2112" t="s">
        <v>245</v>
      </c>
      <c r="E2112">
        <v>0.259187</v>
      </c>
    </row>
    <row r="2113" spans="1:5" x14ac:dyDescent="0.25">
      <c r="A2113" t="s">
        <v>26</v>
      </c>
      <c r="B2113">
        <v>2020</v>
      </c>
      <c r="C2113" t="s">
        <v>242</v>
      </c>
      <c r="D2113" t="s">
        <v>246</v>
      </c>
      <c r="E2113">
        <v>0.228237</v>
      </c>
    </row>
    <row r="2114" spans="1:5" x14ac:dyDescent="0.25">
      <c r="A2114" t="s">
        <v>26</v>
      </c>
      <c r="B2114">
        <v>2020</v>
      </c>
      <c r="C2114" t="s">
        <v>242</v>
      </c>
      <c r="D2114" t="s">
        <v>247</v>
      </c>
      <c r="E2114">
        <v>2.5855E-2</v>
      </c>
    </row>
    <row r="2115" spans="1:5" x14ac:dyDescent="0.25">
      <c r="A2115" t="s">
        <v>26</v>
      </c>
      <c r="B2115">
        <v>2020</v>
      </c>
      <c r="C2115" t="s">
        <v>242</v>
      </c>
      <c r="D2115" t="s">
        <v>248</v>
      </c>
      <c r="E2115">
        <v>1.0019E-2</v>
      </c>
    </row>
    <row r="2116" spans="1:5" x14ac:dyDescent="0.25">
      <c r="A2116" t="s">
        <v>26</v>
      </c>
      <c r="B2116">
        <v>2020</v>
      </c>
      <c r="C2116" t="s">
        <v>242</v>
      </c>
      <c r="D2116" t="s">
        <v>249</v>
      </c>
      <c r="E2116">
        <v>2.297E-3</v>
      </c>
    </row>
    <row r="2117" spans="1:5" x14ac:dyDescent="0.25">
      <c r="A2117" t="s">
        <v>26</v>
      </c>
      <c r="B2117">
        <v>2020</v>
      </c>
      <c r="C2117" t="s">
        <v>242</v>
      </c>
      <c r="D2117" t="s">
        <v>250</v>
      </c>
      <c r="E2117">
        <v>0.181562</v>
      </c>
    </row>
    <row r="2118" spans="1:5" x14ac:dyDescent="0.25">
      <c r="A2118" t="s">
        <v>26</v>
      </c>
      <c r="B2118">
        <v>2020</v>
      </c>
      <c r="C2118" t="s">
        <v>162</v>
      </c>
      <c r="D2118" t="s">
        <v>243</v>
      </c>
      <c r="E2118">
        <v>2.5436E-2</v>
      </c>
    </row>
    <row r="2119" spans="1:5" x14ac:dyDescent="0.25">
      <c r="A2119" t="s">
        <v>26</v>
      </c>
      <c r="B2119">
        <v>2020</v>
      </c>
      <c r="C2119" t="s">
        <v>162</v>
      </c>
      <c r="D2119" t="s">
        <v>244</v>
      </c>
      <c r="E2119">
        <v>5.8291000000000003E-2</v>
      </c>
    </row>
    <row r="2120" spans="1:5" x14ac:dyDescent="0.25">
      <c r="A2120" t="s">
        <v>26</v>
      </c>
      <c r="B2120">
        <v>2020</v>
      </c>
      <c r="C2120" t="s">
        <v>162</v>
      </c>
      <c r="D2120" t="s">
        <v>245</v>
      </c>
      <c r="E2120">
        <v>0.185446</v>
      </c>
    </row>
    <row r="2121" spans="1:5" x14ac:dyDescent="0.25">
      <c r="A2121" t="s">
        <v>26</v>
      </c>
      <c r="B2121">
        <v>2020</v>
      </c>
      <c r="C2121" t="s">
        <v>162</v>
      </c>
      <c r="D2121" t="s">
        <v>246</v>
      </c>
      <c r="E2121">
        <v>0.16716300000000001</v>
      </c>
    </row>
    <row r="2122" spans="1:5" x14ac:dyDescent="0.25">
      <c r="A2122" t="s">
        <v>26</v>
      </c>
      <c r="B2122">
        <v>2020</v>
      </c>
      <c r="C2122" t="s">
        <v>162</v>
      </c>
      <c r="D2122" t="s">
        <v>247</v>
      </c>
      <c r="E2122">
        <v>6.7877999999999994E-2</v>
      </c>
    </row>
    <row r="2123" spans="1:5" x14ac:dyDescent="0.25">
      <c r="A2123" t="s">
        <v>26</v>
      </c>
      <c r="B2123">
        <v>2020</v>
      </c>
      <c r="C2123" t="s">
        <v>162</v>
      </c>
      <c r="D2123" t="s">
        <v>248</v>
      </c>
      <c r="E2123">
        <v>2.9335E-2</v>
      </c>
    </row>
    <row r="2124" spans="1:5" x14ac:dyDescent="0.25">
      <c r="A2124" t="s">
        <v>26</v>
      </c>
      <c r="B2124">
        <v>2020</v>
      </c>
      <c r="C2124" t="s">
        <v>162</v>
      </c>
      <c r="D2124" t="s">
        <v>249</v>
      </c>
      <c r="E2124">
        <v>7.2589999999999998E-3</v>
      </c>
    </row>
    <row r="2125" spans="1:5" x14ac:dyDescent="0.25">
      <c r="A2125" t="s">
        <v>26</v>
      </c>
      <c r="B2125">
        <v>2020</v>
      </c>
      <c r="C2125" t="s">
        <v>162</v>
      </c>
      <c r="D2125" t="s">
        <v>250</v>
      </c>
      <c r="E2125">
        <v>0.45918900000000001</v>
      </c>
    </row>
    <row r="2126" spans="1:5" x14ac:dyDescent="0.25">
      <c r="A2126" t="s">
        <v>26</v>
      </c>
      <c r="B2126">
        <v>2021</v>
      </c>
      <c r="C2126" t="s">
        <v>161</v>
      </c>
      <c r="D2126" t="s">
        <v>243</v>
      </c>
      <c r="E2126">
        <v>0.15351500000000001</v>
      </c>
    </row>
    <row r="2127" spans="1:5" x14ac:dyDescent="0.25">
      <c r="A2127" t="s">
        <v>26</v>
      </c>
      <c r="B2127">
        <v>2021</v>
      </c>
      <c r="C2127" t="s">
        <v>161</v>
      </c>
      <c r="D2127" t="s">
        <v>244</v>
      </c>
      <c r="E2127">
        <v>0.21837300000000001</v>
      </c>
    </row>
    <row r="2128" spans="1:5" x14ac:dyDescent="0.25">
      <c r="A2128" t="s">
        <v>26</v>
      </c>
      <c r="B2128">
        <v>2021</v>
      </c>
      <c r="C2128" t="s">
        <v>161</v>
      </c>
      <c r="D2128" t="s">
        <v>245</v>
      </c>
      <c r="E2128">
        <v>0.28495900000000002</v>
      </c>
    </row>
    <row r="2129" spans="1:5" x14ac:dyDescent="0.25">
      <c r="A2129" t="s">
        <v>26</v>
      </c>
      <c r="B2129">
        <v>2021</v>
      </c>
      <c r="C2129" t="s">
        <v>161</v>
      </c>
      <c r="D2129" t="s">
        <v>246</v>
      </c>
      <c r="E2129">
        <v>0.249912</v>
      </c>
    </row>
    <row r="2130" spans="1:5" x14ac:dyDescent="0.25">
      <c r="A2130" t="s">
        <v>26</v>
      </c>
      <c r="B2130">
        <v>2021</v>
      </c>
      <c r="C2130" t="s">
        <v>161</v>
      </c>
      <c r="D2130" t="s">
        <v>247</v>
      </c>
      <c r="E2130">
        <v>1.061E-2</v>
      </c>
    </row>
    <row r="2131" spans="1:5" x14ac:dyDescent="0.25">
      <c r="A2131" t="s">
        <v>26</v>
      </c>
      <c r="B2131">
        <v>2021</v>
      </c>
      <c r="C2131" t="s">
        <v>161</v>
      </c>
      <c r="D2131" t="s">
        <v>248</v>
      </c>
      <c r="E2131">
        <v>4.9100000000000001E-4</v>
      </c>
    </row>
    <row r="2132" spans="1:5" x14ac:dyDescent="0.25">
      <c r="A2132" t="s">
        <v>26</v>
      </c>
      <c r="B2132">
        <v>2021</v>
      </c>
      <c r="C2132" t="s">
        <v>161</v>
      </c>
      <c r="D2132" t="s">
        <v>249</v>
      </c>
      <c r="E2132">
        <v>1.941E-3</v>
      </c>
    </row>
    <row r="2133" spans="1:5" x14ac:dyDescent="0.25">
      <c r="A2133" t="s">
        <v>26</v>
      </c>
      <c r="B2133">
        <v>2021</v>
      </c>
      <c r="C2133" t="s">
        <v>161</v>
      </c>
      <c r="D2133" t="s">
        <v>250</v>
      </c>
      <c r="E2133">
        <v>8.0194000000000001E-2</v>
      </c>
    </row>
    <row r="2134" spans="1:5" x14ac:dyDescent="0.25">
      <c r="A2134" t="s">
        <v>26</v>
      </c>
      <c r="B2134">
        <v>2021</v>
      </c>
      <c r="C2134" t="s">
        <v>242</v>
      </c>
      <c r="D2134" t="s">
        <v>243</v>
      </c>
      <c r="E2134">
        <v>0.120029</v>
      </c>
    </row>
    <row r="2135" spans="1:5" x14ac:dyDescent="0.25">
      <c r="A2135" t="s">
        <v>26</v>
      </c>
      <c r="B2135">
        <v>2021</v>
      </c>
      <c r="C2135" t="s">
        <v>242</v>
      </c>
      <c r="D2135" t="s">
        <v>244</v>
      </c>
      <c r="E2135">
        <v>0.17801</v>
      </c>
    </row>
    <row r="2136" spans="1:5" x14ac:dyDescent="0.25">
      <c r="A2136" t="s">
        <v>26</v>
      </c>
      <c r="B2136">
        <v>2021</v>
      </c>
      <c r="C2136" t="s">
        <v>242</v>
      </c>
      <c r="D2136" t="s">
        <v>245</v>
      </c>
      <c r="E2136">
        <v>0.26363799999999998</v>
      </c>
    </row>
    <row r="2137" spans="1:5" x14ac:dyDescent="0.25">
      <c r="A2137" t="s">
        <v>26</v>
      </c>
      <c r="B2137">
        <v>2021</v>
      </c>
      <c r="C2137" t="s">
        <v>242</v>
      </c>
      <c r="D2137" t="s">
        <v>246</v>
      </c>
      <c r="E2137">
        <v>0.217195</v>
      </c>
    </row>
    <row r="2138" spans="1:5" x14ac:dyDescent="0.25">
      <c r="A2138" t="s">
        <v>26</v>
      </c>
      <c r="B2138">
        <v>2021</v>
      </c>
      <c r="C2138" t="s">
        <v>242</v>
      </c>
      <c r="D2138" t="s">
        <v>247</v>
      </c>
      <c r="E2138">
        <v>2.1100000000000001E-2</v>
      </c>
    </row>
    <row r="2139" spans="1:5" x14ac:dyDescent="0.25">
      <c r="A2139" t="s">
        <v>26</v>
      </c>
      <c r="B2139">
        <v>2021</v>
      </c>
      <c r="C2139" t="s">
        <v>242</v>
      </c>
      <c r="D2139" t="s">
        <v>248</v>
      </c>
      <c r="E2139">
        <v>6.9800000000000001E-3</v>
      </c>
    </row>
    <row r="2140" spans="1:5" x14ac:dyDescent="0.25">
      <c r="A2140" t="s">
        <v>26</v>
      </c>
      <c r="B2140">
        <v>2021</v>
      </c>
      <c r="C2140" t="s">
        <v>242</v>
      </c>
      <c r="D2140" t="s">
        <v>249</v>
      </c>
      <c r="E2140">
        <v>3.2950000000000002E-3</v>
      </c>
    </row>
    <row r="2141" spans="1:5" x14ac:dyDescent="0.25">
      <c r="A2141" t="s">
        <v>26</v>
      </c>
      <c r="B2141">
        <v>2021</v>
      </c>
      <c r="C2141" t="s">
        <v>242</v>
      </c>
      <c r="D2141" t="s">
        <v>250</v>
      </c>
      <c r="E2141">
        <v>0.189749</v>
      </c>
    </row>
    <row r="2142" spans="1:5" x14ac:dyDescent="0.25">
      <c r="A2142" t="s">
        <v>26</v>
      </c>
      <c r="B2142">
        <v>2021</v>
      </c>
      <c r="C2142" t="s">
        <v>162</v>
      </c>
      <c r="D2142" t="s">
        <v>243</v>
      </c>
      <c r="E2142">
        <v>2.1700000000000001E-2</v>
      </c>
    </row>
    <row r="2143" spans="1:5" x14ac:dyDescent="0.25">
      <c r="A2143" t="s">
        <v>26</v>
      </c>
      <c r="B2143">
        <v>2021</v>
      </c>
      <c r="C2143" t="s">
        <v>162</v>
      </c>
      <c r="D2143" t="s">
        <v>244</v>
      </c>
      <c r="E2143">
        <v>5.9489E-2</v>
      </c>
    </row>
    <row r="2144" spans="1:5" x14ac:dyDescent="0.25">
      <c r="A2144" t="s">
        <v>26</v>
      </c>
      <c r="B2144">
        <v>2021</v>
      </c>
      <c r="C2144" t="s">
        <v>162</v>
      </c>
      <c r="D2144" t="s">
        <v>245</v>
      </c>
      <c r="E2144">
        <v>0.20103099999999999</v>
      </c>
    </row>
    <row r="2145" spans="1:5" x14ac:dyDescent="0.25">
      <c r="A2145" t="s">
        <v>26</v>
      </c>
      <c r="B2145">
        <v>2021</v>
      </c>
      <c r="C2145" t="s">
        <v>162</v>
      </c>
      <c r="D2145" t="s">
        <v>246</v>
      </c>
      <c r="E2145">
        <v>0.121127</v>
      </c>
    </row>
    <row r="2146" spans="1:5" x14ac:dyDescent="0.25">
      <c r="A2146" t="s">
        <v>26</v>
      </c>
      <c r="B2146">
        <v>2021</v>
      </c>
      <c r="C2146" t="s">
        <v>162</v>
      </c>
      <c r="D2146" t="s">
        <v>247</v>
      </c>
      <c r="E2146">
        <v>5.1899000000000001E-2</v>
      </c>
    </row>
    <row r="2147" spans="1:5" x14ac:dyDescent="0.25">
      <c r="A2147" t="s">
        <v>26</v>
      </c>
      <c r="B2147">
        <v>2021</v>
      </c>
      <c r="C2147" t="s">
        <v>162</v>
      </c>
      <c r="D2147" t="s">
        <v>248</v>
      </c>
      <c r="E2147">
        <v>2.6033000000000001E-2</v>
      </c>
    </row>
    <row r="2148" spans="1:5" x14ac:dyDescent="0.25">
      <c r="A2148" t="s">
        <v>26</v>
      </c>
      <c r="B2148">
        <v>2021</v>
      </c>
      <c r="C2148" t="s">
        <v>162</v>
      </c>
      <c r="D2148" t="s">
        <v>249</v>
      </c>
      <c r="E2148">
        <v>7.2709999999999997E-3</v>
      </c>
    </row>
    <row r="2149" spans="1:5" x14ac:dyDescent="0.25">
      <c r="A2149" t="s">
        <v>26</v>
      </c>
      <c r="B2149">
        <v>2021</v>
      </c>
      <c r="C2149" t="s">
        <v>162</v>
      </c>
      <c r="D2149" t="s">
        <v>250</v>
      </c>
      <c r="E2149">
        <v>0.51144400000000001</v>
      </c>
    </row>
    <row r="2150" spans="1:5" x14ac:dyDescent="0.25">
      <c r="A2150" t="s">
        <v>26</v>
      </c>
      <c r="B2150">
        <v>2022</v>
      </c>
      <c r="C2150" t="s">
        <v>161</v>
      </c>
      <c r="D2150" t="s">
        <v>243</v>
      </c>
      <c r="E2150">
        <v>0.17216799999999999</v>
      </c>
    </row>
    <row r="2151" spans="1:5" x14ac:dyDescent="0.25">
      <c r="A2151" t="s">
        <v>26</v>
      </c>
      <c r="B2151">
        <v>2022</v>
      </c>
      <c r="C2151" t="s">
        <v>161</v>
      </c>
      <c r="D2151" t="s">
        <v>244</v>
      </c>
      <c r="E2151">
        <v>0.19983300000000001</v>
      </c>
    </row>
    <row r="2152" spans="1:5" x14ac:dyDescent="0.25">
      <c r="A2152" t="s">
        <v>26</v>
      </c>
      <c r="B2152">
        <v>2022</v>
      </c>
      <c r="C2152" t="s">
        <v>161</v>
      </c>
      <c r="D2152" t="s">
        <v>245</v>
      </c>
      <c r="E2152">
        <v>0.30947000000000002</v>
      </c>
    </row>
    <row r="2153" spans="1:5" x14ac:dyDescent="0.25">
      <c r="A2153" t="s">
        <v>26</v>
      </c>
      <c r="B2153">
        <v>2022</v>
      </c>
      <c r="C2153" t="s">
        <v>161</v>
      </c>
      <c r="D2153" t="s">
        <v>246</v>
      </c>
      <c r="E2153">
        <v>0.23608199999999999</v>
      </c>
    </row>
    <row r="2154" spans="1:5" x14ac:dyDescent="0.25">
      <c r="A2154" t="s">
        <v>26</v>
      </c>
      <c r="B2154">
        <v>2022</v>
      </c>
      <c r="C2154" t="s">
        <v>161</v>
      </c>
      <c r="D2154" t="s">
        <v>247</v>
      </c>
      <c r="E2154">
        <v>9.4179999999999993E-3</v>
      </c>
    </row>
    <row r="2155" spans="1:5" x14ac:dyDescent="0.25">
      <c r="A2155" t="s">
        <v>26</v>
      </c>
      <c r="B2155">
        <v>2022</v>
      </c>
      <c r="C2155" t="s">
        <v>161</v>
      </c>
      <c r="D2155" t="s">
        <v>248</v>
      </c>
      <c r="E2155">
        <v>3.9800000000000002E-4</v>
      </c>
    </row>
    <row r="2156" spans="1:5" x14ac:dyDescent="0.25">
      <c r="A2156" t="s">
        <v>26</v>
      </c>
      <c r="B2156">
        <v>2022</v>
      </c>
      <c r="C2156" t="s">
        <v>161</v>
      </c>
      <c r="D2156" t="s">
        <v>249</v>
      </c>
      <c r="E2156">
        <v>5.0340000000000003E-3</v>
      </c>
    </row>
    <row r="2157" spans="1:5" x14ac:dyDescent="0.25">
      <c r="A2157" t="s">
        <v>26</v>
      </c>
      <c r="B2157">
        <v>2022</v>
      </c>
      <c r="C2157" t="s">
        <v>161</v>
      </c>
      <c r="D2157" t="s">
        <v>250</v>
      </c>
      <c r="E2157">
        <v>6.7593E-2</v>
      </c>
    </row>
    <row r="2158" spans="1:5" x14ac:dyDescent="0.25">
      <c r="A2158" t="s">
        <v>26</v>
      </c>
      <c r="B2158">
        <v>2022</v>
      </c>
      <c r="C2158" t="s">
        <v>242</v>
      </c>
      <c r="D2158" t="s">
        <v>243</v>
      </c>
      <c r="E2158">
        <v>0.124138</v>
      </c>
    </row>
    <row r="2159" spans="1:5" x14ac:dyDescent="0.25">
      <c r="A2159" t="s">
        <v>26</v>
      </c>
      <c r="B2159">
        <v>2022</v>
      </c>
      <c r="C2159" t="s">
        <v>242</v>
      </c>
      <c r="D2159" t="s">
        <v>244</v>
      </c>
      <c r="E2159">
        <v>0.15784100000000001</v>
      </c>
    </row>
    <row r="2160" spans="1:5" x14ac:dyDescent="0.25">
      <c r="A2160" t="s">
        <v>26</v>
      </c>
      <c r="B2160">
        <v>2022</v>
      </c>
      <c r="C2160" t="s">
        <v>242</v>
      </c>
      <c r="D2160" t="s">
        <v>245</v>
      </c>
      <c r="E2160">
        <v>0.28467199999999998</v>
      </c>
    </row>
    <row r="2161" spans="1:5" x14ac:dyDescent="0.25">
      <c r="A2161" t="s">
        <v>26</v>
      </c>
      <c r="B2161">
        <v>2022</v>
      </c>
      <c r="C2161" t="s">
        <v>242</v>
      </c>
      <c r="D2161" t="s">
        <v>246</v>
      </c>
      <c r="E2161">
        <v>0.20225399999999999</v>
      </c>
    </row>
    <row r="2162" spans="1:5" x14ac:dyDescent="0.25">
      <c r="A2162" t="s">
        <v>26</v>
      </c>
      <c r="B2162">
        <v>2022</v>
      </c>
      <c r="C2162" t="s">
        <v>242</v>
      </c>
      <c r="D2162" t="s">
        <v>247</v>
      </c>
      <c r="E2162">
        <v>2.2780000000000002E-2</v>
      </c>
    </row>
    <row r="2163" spans="1:5" x14ac:dyDescent="0.25">
      <c r="A2163" t="s">
        <v>26</v>
      </c>
      <c r="B2163">
        <v>2022</v>
      </c>
      <c r="C2163" t="s">
        <v>242</v>
      </c>
      <c r="D2163" t="s">
        <v>248</v>
      </c>
      <c r="E2163">
        <v>5.4619999999999998E-3</v>
      </c>
    </row>
    <row r="2164" spans="1:5" x14ac:dyDescent="0.25">
      <c r="A2164" t="s">
        <v>26</v>
      </c>
      <c r="B2164">
        <v>2022</v>
      </c>
      <c r="C2164" t="s">
        <v>242</v>
      </c>
      <c r="D2164" t="s">
        <v>249</v>
      </c>
      <c r="E2164">
        <v>4.3470000000000002E-3</v>
      </c>
    </row>
    <row r="2165" spans="1:5" x14ac:dyDescent="0.25">
      <c r="A2165" t="s">
        <v>26</v>
      </c>
      <c r="B2165">
        <v>2022</v>
      </c>
      <c r="C2165" t="s">
        <v>242</v>
      </c>
      <c r="D2165" t="s">
        <v>250</v>
      </c>
      <c r="E2165">
        <v>0.19850000000000001</v>
      </c>
    </row>
    <row r="2166" spans="1:5" x14ac:dyDescent="0.25">
      <c r="A2166" t="s">
        <v>26</v>
      </c>
      <c r="B2166">
        <v>2022</v>
      </c>
      <c r="C2166" t="s">
        <v>162</v>
      </c>
      <c r="D2166" t="s">
        <v>243</v>
      </c>
      <c r="E2166">
        <v>2.4309000000000001E-2</v>
      </c>
    </row>
    <row r="2167" spans="1:5" x14ac:dyDescent="0.25">
      <c r="A2167" t="s">
        <v>26</v>
      </c>
      <c r="B2167">
        <v>2022</v>
      </c>
      <c r="C2167" t="s">
        <v>162</v>
      </c>
      <c r="D2167" t="s">
        <v>244</v>
      </c>
      <c r="E2167">
        <v>7.0562E-2</v>
      </c>
    </row>
    <row r="2168" spans="1:5" x14ac:dyDescent="0.25">
      <c r="A2168" t="s">
        <v>26</v>
      </c>
      <c r="B2168">
        <v>2022</v>
      </c>
      <c r="C2168" t="s">
        <v>162</v>
      </c>
      <c r="D2168" t="s">
        <v>245</v>
      </c>
      <c r="E2168">
        <v>0.233131</v>
      </c>
    </row>
    <row r="2169" spans="1:5" x14ac:dyDescent="0.25">
      <c r="A2169" t="s">
        <v>26</v>
      </c>
      <c r="B2169">
        <v>2022</v>
      </c>
      <c r="C2169" t="s">
        <v>162</v>
      </c>
      <c r="D2169" t="s">
        <v>246</v>
      </c>
      <c r="E2169">
        <v>0.13194500000000001</v>
      </c>
    </row>
    <row r="2170" spans="1:5" x14ac:dyDescent="0.25">
      <c r="A2170" t="s">
        <v>26</v>
      </c>
      <c r="B2170">
        <v>2022</v>
      </c>
      <c r="C2170" t="s">
        <v>162</v>
      </c>
      <c r="D2170" t="s">
        <v>247</v>
      </c>
      <c r="E2170">
        <v>5.0553000000000001E-2</v>
      </c>
    </row>
    <row r="2171" spans="1:5" x14ac:dyDescent="0.25">
      <c r="A2171" t="s">
        <v>26</v>
      </c>
      <c r="B2171">
        <v>2022</v>
      </c>
      <c r="C2171" t="s">
        <v>162</v>
      </c>
      <c r="D2171" t="s">
        <v>248</v>
      </c>
      <c r="E2171">
        <v>1.5987999999999999E-2</v>
      </c>
    </row>
    <row r="2172" spans="1:5" x14ac:dyDescent="0.25">
      <c r="A2172" t="s">
        <v>26</v>
      </c>
      <c r="B2172">
        <v>2022</v>
      </c>
      <c r="C2172" t="s">
        <v>162</v>
      </c>
      <c r="D2172" t="s">
        <v>249</v>
      </c>
      <c r="E2172">
        <v>2.9199999999999999E-3</v>
      </c>
    </row>
    <row r="2173" spans="1:5" x14ac:dyDescent="0.25">
      <c r="A2173" t="s">
        <v>26</v>
      </c>
      <c r="B2173">
        <v>2022</v>
      </c>
      <c r="C2173" t="s">
        <v>162</v>
      </c>
      <c r="D2173" t="s">
        <v>250</v>
      </c>
      <c r="E2173">
        <v>0.47058800000000001</v>
      </c>
    </row>
    <row r="2174" spans="1:5" x14ac:dyDescent="0.25">
      <c r="A2174" t="s">
        <v>26</v>
      </c>
      <c r="B2174">
        <v>2023</v>
      </c>
      <c r="C2174" t="s">
        <v>161</v>
      </c>
      <c r="D2174" t="s">
        <v>243</v>
      </c>
      <c r="E2174">
        <v>0.16444800000000001</v>
      </c>
    </row>
    <row r="2175" spans="1:5" x14ac:dyDescent="0.25">
      <c r="A2175" t="s">
        <v>26</v>
      </c>
      <c r="B2175">
        <v>2023</v>
      </c>
      <c r="C2175" t="s">
        <v>161</v>
      </c>
      <c r="D2175" t="s">
        <v>244</v>
      </c>
      <c r="E2175">
        <v>0.24917</v>
      </c>
    </row>
    <row r="2176" spans="1:5" x14ac:dyDescent="0.25">
      <c r="A2176" t="s">
        <v>26</v>
      </c>
      <c r="B2176">
        <v>2023</v>
      </c>
      <c r="C2176" t="s">
        <v>161</v>
      </c>
      <c r="D2176" t="s">
        <v>245</v>
      </c>
      <c r="E2176">
        <v>0.308444</v>
      </c>
    </row>
    <row r="2177" spans="1:5" x14ac:dyDescent="0.25">
      <c r="A2177" t="s">
        <v>26</v>
      </c>
      <c r="B2177">
        <v>2023</v>
      </c>
      <c r="C2177" t="s">
        <v>161</v>
      </c>
      <c r="D2177" t="s">
        <v>246</v>
      </c>
      <c r="E2177">
        <v>0.19819899999999999</v>
      </c>
    </row>
    <row r="2178" spans="1:5" x14ac:dyDescent="0.25">
      <c r="A2178" t="s">
        <v>26</v>
      </c>
      <c r="B2178">
        <v>2023</v>
      </c>
      <c r="C2178" t="s">
        <v>161</v>
      </c>
      <c r="D2178" t="s">
        <v>247</v>
      </c>
      <c r="E2178">
        <v>1.2732E-2</v>
      </c>
    </row>
    <row r="2179" spans="1:5" x14ac:dyDescent="0.25">
      <c r="A2179" t="s">
        <v>26</v>
      </c>
      <c r="B2179">
        <v>2023</v>
      </c>
      <c r="C2179" t="s">
        <v>161</v>
      </c>
      <c r="D2179" t="s">
        <v>248</v>
      </c>
      <c r="E2179">
        <v>2.31E-4</v>
      </c>
    </row>
    <row r="2180" spans="1:5" x14ac:dyDescent="0.25">
      <c r="A2180" t="s">
        <v>26</v>
      </c>
      <c r="B2180">
        <v>2023</v>
      </c>
      <c r="C2180" t="s">
        <v>161</v>
      </c>
      <c r="D2180" t="s">
        <v>249</v>
      </c>
      <c r="E2180">
        <v>2.2230000000000001E-3</v>
      </c>
    </row>
    <row r="2181" spans="1:5" x14ac:dyDescent="0.25">
      <c r="A2181" t="s">
        <v>26</v>
      </c>
      <c r="B2181">
        <v>2023</v>
      </c>
      <c r="C2181" t="s">
        <v>161</v>
      </c>
      <c r="D2181" t="s">
        <v>250</v>
      </c>
      <c r="E2181">
        <v>6.4547999999999994E-2</v>
      </c>
    </row>
    <row r="2182" spans="1:5" x14ac:dyDescent="0.25">
      <c r="A2182" t="s">
        <v>26</v>
      </c>
      <c r="B2182">
        <v>2023</v>
      </c>
      <c r="C2182" t="s">
        <v>242</v>
      </c>
      <c r="D2182" t="s">
        <v>243</v>
      </c>
      <c r="E2182">
        <v>0.100512</v>
      </c>
    </row>
    <row r="2183" spans="1:5" x14ac:dyDescent="0.25">
      <c r="A2183" t="s">
        <v>26</v>
      </c>
      <c r="B2183">
        <v>2023</v>
      </c>
      <c r="C2183" t="s">
        <v>242</v>
      </c>
      <c r="D2183" t="s">
        <v>244</v>
      </c>
      <c r="E2183">
        <v>0.17927100000000001</v>
      </c>
    </row>
    <row r="2184" spans="1:5" x14ac:dyDescent="0.25">
      <c r="A2184" t="s">
        <v>26</v>
      </c>
      <c r="B2184">
        <v>2023</v>
      </c>
      <c r="C2184" t="s">
        <v>242</v>
      </c>
      <c r="D2184" t="s">
        <v>245</v>
      </c>
      <c r="E2184">
        <v>0.28864000000000001</v>
      </c>
    </row>
    <row r="2185" spans="1:5" x14ac:dyDescent="0.25">
      <c r="A2185" t="s">
        <v>26</v>
      </c>
      <c r="B2185">
        <v>2023</v>
      </c>
      <c r="C2185" t="s">
        <v>242</v>
      </c>
      <c r="D2185" t="s">
        <v>246</v>
      </c>
      <c r="E2185">
        <v>0.186968</v>
      </c>
    </row>
    <row r="2186" spans="1:5" x14ac:dyDescent="0.25">
      <c r="A2186" t="s">
        <v>26</v>
      </c>
      <c r="B2186">
        <v>2023</v>
      </c>
      <c r="C2186" t="s">
        <v>242</v>
      </c>
      <c r="D2186" t="s">
        <v>247</v>
      </c>
      <c r="E2186">
        <v>2.9255E-2</v>
      </c>
    </row>
    <row r="2187" spans="1:5" x14ac:dyDescent="0.25">
      <c r="A2187" t="s">
        <v>26</v>
      </c>
      <c r="B2187">
        <v>2023</v>
      </c>
      <c r="C2187" t="s">
        <v>242</v>
      </c>
      <c r="D2187" t="s">
        <v>248</v>
      </c>
      <c r="E2187">
        <v>6.3579999999999999E-3</v>
      </c>
    </row>
    <row r="2188" spans="1:5" x14ac:dyDescent="0.25">
      <c r="A2188" t="s">
        <v>26</v>
      </c>
      <c r="B2188">
        <v>2023</v>
      </c>
      <c r="C2188" t="s">
        <v>242</v>
      </c>
      <c r="D2188" t="s">
        <v>249</v>
      </c>
      <c r="E2188">
        <v>2.3040000000000001E-3</v>
      </c>
    </row>
    <row r="2189" spans="1:5" x14ac:dyDescent="0.25">
      <c r="A2189" t="s">
        <v>26</v>
      </c>
      <c r="B2189">
        <v>2023</v>
      </c>
      <c r="C2189" t="s">
        <v>242</v>
      </c>
      <c r="D2189" t="s">
        <v>250</v>
      </c>
      <c r="E2189">
        <v>0.20668800000000001</v>
      </c>
    </row>
    <row r="2190" spans="1:5" x14ac:dyDescent="0.25">
      <c r="A2190" t="s">
        <v>26</v>
      </c>
      <c r="B2190">
        <v>2023</v>
      </c>
      <c r="C2190" t="s">
        <v>162</v>
      </c>
      <c r="D2190" t="s">
        <v>243</v>
      </c>
      <c r="E2190">
        <v>2.7663E-2</v>
      </c>
    </row>
    <row r="2191" spans="1:5" x14ac:dyDescent="0.25">
      <c r="A2191" t="s">
        <v>26</v>
      </c>
      <c r="B2191">
        <v>2023</v>
      </c>
      <c r="C2191" t="s">
        <v>162</v>
      </c>
      <c r="D2191" t="s">
        <v>244</v>
      </c>
      <c r="E2191">
        <v>9.9627999999999994E-2</v>
      </c>
    </row>
    <row r="2192" spans="1:5" x14ac:dyDescent="0.25">
      <c r="A2192" t="s">
        <v>26</v>
      </c>
      <c r="B2192">
        <v>2023</v>
      </c>
      <c r="C2192" t="s">
        <v>162</v>
      </c>
      <c r="D2192" t="s">
        <v>245</v>
      </c>
      <c r="E2192">
        <v>0.26607500000000001</v>
      </c>
    </row>
    <row r="2193" spans="1:5" x14ac:dyDescent="0.25">
      <c r="A2193" t="s">
        <v>26</v>
      </c>
      <c r="B2193">
        <v>2023</v>
      </c>
      <c r="C2193" t="s">
        <v>162</v>
      </c>
      <c r="D2193" t="s">
        <v>246</v>
      </c>
      <c r="E2193">
        <v>0.17417099999999999</v>
      </c>
    </row>
    <row r="2194" spans="1:5" x14ac:dyDescent="0.25">
      <c r="A2194" t="s">
        <v>26</v>
      </c>
      <c r="B2194">
        <v>2023</v>
      </c>
      <c r="C2194" t="s">
        <v>162</v>
      </c>
      <c r="D2194" t="s">
        <v>247</v>
      </c>
      <c r="E2194">
        <v>4.8080999999999999E-2</v>
      </c>
    </row>
    <row r="2195" spans="1:5" x14ac:dyDescent="0.25">
      <c r="A2195" t="s">
        <v>26</v>
      </c>
      <c r="B2195">
        <v>2023</v>
      </c>
      <c r="C2195" t="s">
        <v>162</v>
      </c>
      <c r="D2195" t="s">
        <v>248</v>
      </c>
      <c r="E2195">
        <v>1.3337999999999999E-2</v>
      </c>
    </row>
    <row r="2196" spans="1:5" x14ac:dyDescent="0.25">
      <c r="A2196" t="s">
        <v>26</v>
      </c>
      <c r="B2196">
        <v>2023</v>
      </c>
      <c r="C2196" t="s">
        <v>162</v>
      </c>
      <c r="D2196" t="s">
        <v>249</v>
      </c>
      <c r="E2196">
        <v>2.3960000000000001E-3</v>
      </c>
    </row>
    <row r="2197" spans="1:5" x14ac:dyDescent="0.25">
      <c r="A2197" t="s">
        <v>26</v>
      </c>
      <c r="B2197">
        <v>2023</v>
      </c>
      <c r="C2197" t="s">
        <v>162</v>
      </c>
      <c r="D2197" t="s">
        <v>250</v>
      </c>
      <c r="E2197">
        <v>0.368645</v>
      </c>
    </row>
    <row r="2198" spans="1:5" x14ac:dyDescent="0.25">
      <c r="A2198" t="s">
        <v>27</v>
      </c>
      <c r="B2198">
        <v>2019</v>
      </c>
      <c r="C2198" t="s">
        <v>161</v>
      </c>
      <c r="D2198" t="s">
        <v>243</v>
      </c>
      <c r="E2198">
        <v>0.122055</v>
      </c>
    </row>
    <row r="2199" spans="1:5" x14ac:dyDescent="0.25">
      <c r="A2199" t="s">
        <v>27</v>
      </c>
      <c r="B2199">
        <v>2019</v>
      </c>
      <c r="C2199" t="s">
        <v>161</v>
      </c>
      <c r="D2199" t="s">
        <v>244</v>
      </c>
      <c r="E2199">
        <v>9.6346000000000001E-2</v>
      </c>
    </row>
    <row r="2200" spans="1:5" x14ac:dyDescent="0.25">
      <c r="A2200" t="s">
        <v>27</v>
      </c>
      <c r="B2200">
        <v>2019</v>
      </c>
      <c r="C2200" t="s">
        <v>161</v>
      </c>
      <c r="D2200" t="s">
        <v>245</v>
      </c>
      <c r="E2200">
        <v>0.60454300000000005</v>
      </c>
    </row>
    <row r="2201" spans="1:5" x14ac:dyDescent="0.25">
      <c r="A2201" t="s">
        <v>27</v>
      </c>
      <c r="B2201">
        <v>2019</v>
      </c>
      <c r="C2201" t="s">
        <v>161</v>
      </c>
      <c r="D2201" t="s">
        <v>246</v>
      </c>
      <c r="E2201">
        <v>7.8298999999999994E-2</v>
      </c>
    </row>
    <row r="2202" spans="1:5" x14ac:dyDescent="0.25">
      <c r="A2202" t="s">
        <v>27</v>
      </c>
      <c r="B2202">
        <v>2019</v>
      </c>
      <c r="C2202" t="s">
        <v>161</v>
      </c>
      <c r="D2202" t="s">
        <v>247</v>
      </c>
      <c r="E2202">
        <v>6.5189999999999996E-3</v>
      </c>
    </row>
    <row r="2203" spans="1:5" x14ac:dyDescent="0.25">
      <c r="A2203" t="s">
        <v>27</v>
      </c>
      <c r="B2203">
        <v>2019</v>
      </c>
      <c r="C2203" t="s">
        <v>161</v>
      </c>
      <c r="D2203" t="s">
        <v>250</v>
      </c>
      <c r="E2203">
        <v>9.2234999999999998E-2</v>
      </c>
    </row>
    <row r="2204" spans="1:5" x14ac:dyDescent="0.25">
      <c r="A2204" t="s">
        <v>27</v>
      </c>
      <c r="B2204">
        <v>2019</v>
      </c>
      <c r="C2204" t="s">
        <v>242</v>
      </c>
      <c r="D2204" t="s">
        <v>243</v>
      </c>
      <c r="E2204">
        <v>0.124444</v>
      </c>
    </row>
    <row r="2205" spans="1:5" x14ac:dyDescent="0.25">
      <c r="A2205" t="s">
        <v>27</v>
      </c>
      <c r="B2205">
        <v>2019</v>
      </c>
      <c r="C2205" t="s">
        <v>242</v>
      </c>
      <c r="D2205" t="s">
        <v>244</v>
      </c>
      <c r="E2205">
        <v>9.7737000000000004E-2</v>
      </c>
    </row>
    <row r="2206" spans="1:5" x14ac:dyDescent="0.25">
      <c r="A2206" t="s">
        <v>27</v>
      </c>
      <c r="B2206">
        <v>2019</v>
      </c>
      <c r="C2206" t="s">
        <v>242</v>
      </c>
      <c r="D2206" t="s">
        <v>245</v>
      </c>
      <c r="E2206">
        <v>0.59765199999999996</v>
      </c>
    </row>
    <row r="2207" spans="1:5" x14ac:dyDescent="0.25">
      <c r="A2207" t="s">
        <v>27</v>
      </c>
      <c r="B2207">
        <v>2019</v>
      </c>
      <c r="C2207" t="s">
        <v>242</v>
      </c>
      <c r="D2207" t="s">
        <v>246</v>
      </c>
      <c r="E2207">
        <v>7.7731999999999996E-2</v>
      </c>
    </row>
    <row r="2208" spans="1:5" x14ac:dyDescent="0.25">
      <c r="A2208" t="s">
        <v>27</v>
      </c>
      <c r="B2208">
        <v>2019</v>
      </c>
      <c r="C2208" t="s">
        <v>242</v>
      </c>
      <c r="D2208" t="s">
        <v>247</v>
      </c>
      <c r="E2208">
        <v>6.8459999999999997E-3</v>
      </c>
    </row>
    <row r="2209" spans="1:5" x14ac:dyDescent="0.25">
      <c r="A2209" t="s">
        <v>27</v>
      </c>
      <c r="B2209">
        <v>2019</v>
      </c>
      <c r="C2209" t="s">
        <v>242</v>
      </c>
      <c r="D2209" t="s">
        <v>250</v>
      </c>
      <c r="E2209">
        <v>9.5586000000000004E-2</v>
      </c>
    </row>
    <row r="2210" spans="1:5" x14ac:dyDescent="0.25">
      <c r="A2210" t="s">
        <v>27</v>
      </c>
      <c r="B2210">
        <v>2019</v>
      </c>
      <c r="C2210" t="s">
        <v>162</v>
      </c>
      <c r="D2210" t="s">
        <v>243</v>
      </c>
      <c r="E2210">
        <v>0.32623400000000002</v>
      </c>
    </row>
    <row r="2211" spans="1:5" x14ac:dyDescent="0.25">
      <c r="A2211" t="s">
        <v>27</v>
      </c>
      <c r="B2211">
        <v>2019</v>
      </c>
      <c r="C2211" t="s">
        <v>162</v>
      </c>
      <c r="D2211" t="s">
        <v>244</v>
      </c>
      <c r="E2211">
        <v>0.21518999999999999</v>
      </c>
    </row>
    <row r="2212" spans="1:5" x14ac:dyDescent="0.25">
      <c r="A2212" t="s">
        <v>27</v>
      </c>
      <c r="B2212">
        <v>2019</v>
      </c>
      <c r="C2212" t="s">
        <v>162</v>
      </c>
      <c r="D2212" t="s">
        <v>245</v>
      </c>
      <c r="E2212">
        <v>1.5517E-2</v>
      </c>
    </row>
    <row r="2213" spans="1:5" x14ac:dyDescent="0.25">
      <c r="A2213" t="s">
        <v>27</v>
      </c>
      <c r="B2213">
        <v>2019</v>
      </c>
      <c r="C2213" t="s">
        <v>162</v>
      </c>
      <c r="D2213" t="s">
        <v>246</v>
      </c>
      <c r="E2213">
        <v>2.9842E-2</v>
      </c>
    </row>
    <row r="2214" spans="1:5" x14ac:dyDescent="0.25">
      <c r="A2214" t="s">
        <v>27</v>
      </c>
      <c r="B2214">
        <v>2019</v>
      </c>
      <c r="C2214" t="s">
        <v>162</v>
      </c>
      <c r="D2214" t="s">
        <v>247</v>
      </c>
      <c r="E2214">
        <v>3.4506000000000002E-2</v>
      </c>
    </row>
    <row r="2215" spans="1:5" x14ac:dyDescent="0.25">
      <c r="A2215" t="s">
        <v>27</v>
      </c>
      <c r="B2215">
        <v>2019</v>
      </c>
      <c r="C2215" t="s">
        <v>162</v>
      </c>
      <c r="D2215" t="s">
        <v>250</v>
      </c>
      <c r="E2215">
        <v>0.37870599999999999</v>
      </c>
    </row>
    <row r="2216" spans="1:5" x14ac:dyDescent="0.25">
      <c r="A2216" t="s">
        <v>27</v>
      </c>
      <c r="B2216">
        <v>2020</v>
      </c>
      <c r="C2216" t="s">
        <v>161</v>
      </c>
      <c r="D2216" t="s">
        <v>243</v>
      </c>
      <c r="E2216">
        <v>8.1001000000000004E-2</v>
      </c>
    </row>
    <row r="2217" spans="1:5" x14ac:dyDescent="0.25">
      <c r="A2217" t="s">
        <v>27</v>
      </c>
      <c r="B2217">
        <v>2020</v>
      </c>
      <c r="C2217" t="s">
        <v>161</v>
      </c>
      <c r="D2217" t="s">
        <v>244</v>
      </c>
      <c r="E2217">
        <v>0.11427900000000001</v>
      </c>
    </row>
    <row r="2218" spans="1:5" x14ac:dyDescent="0.25">
      <c r="A2218" t="s">
        <v>27</v>
      </c>
      <c r="B2218">
        <v>2020</v>
      </c>
      <c r="C2218" t="s">
        <v>161</v>
      </c>
      <c r="D2218" t="s">
        <v>245</v>
      </c>
      <c r="E2218">
        <v>0.594835</v>
      </c>
    </row>
    <row r="2219" spans="1:5" x14ac:dyDescent="0.25">
      <c r="A2219" t="s">
        <v>27</v>
      </c>
      <c r="B2219">
        <v>2020</v>
      </c>
      <c r="C2219" t="s">
        <v>161</v>
      </c>
      <c r="D2219" t="s">
        <v>246</v>
      </c>
      <c r="E2219">
        <v>0.12581800000000001</v>
      </c>
    </row>
    <row r="2220" spans="1:5" x14ac:dyDescent="0.25">
      <c r="A2220" t="s">
        <v>27</v>
      </c>
      <c r="B2220">
        <v>2020</v>
      </c>
      <c r="C2220" t="s">
        <v>161</v>
      </c>
      <c r="D2220" t="s">
        <v>247</v>
      </c>
      <c r="E2220">
        <v>6.1960000000000001E-3</v>
      </c>
    </row>
    <row r="2221" spans="1:5" x14ac:dyDescent="0.25">
      <c r="A2221" t="s">
        <v>27</v>
      </c>
      <c r="B2221">
        <v>2020</v>
      </c>
      <c r="C2221" t="s">
        <v>161</v>
      </c>
      <c r="D2221" t="s">
        <v>248</v>
      </c>
      <c r="E2221">
        <v>1.7899999999999999E-3</v>
      </c>
    </row>
    <row r="2222" spans="1:5" x14ac:dyDescent="0.25">
      <c r="A2222" t="s">
        <v>27</v>
      </c>
      <c r="B2222">
        <v>2020</v>
      </c>
      <c r="C2222" t="s">
        <v>161</v>
      </c>
      <c r="D2222" t="s">
        <v>250</v>
      </c>
      <c r="E2222">
        <v>7.6078000000000007E-2</v>
      </c>
    </row>
    <row r="2223" spans="1:5" x14ac:dyDescent="0.25">
      <c r="A2223" t="s">
        <v>27</v>
      </c>
      <c r="B2223">
        <v>2020</v>
      </c>
      <c r="C2223" t="s">
        <v>242</v>
      </c>
      <c r="D2223" t="s">
        <v>243</v>
      </c>
      <c r="E2223">
        <v>8.3156999999999995E-2</v>
      </c>
    </row>
    <row r="2224" spans="1:5" x14ac:dyDescent="0.25">
      <c r="A2224" t="s">
        <v>27</v>
      </c>
      <c r="B2224">
        <v>2020</v>
      </c>
      <c r="C2224" t="s">
        <v>242</v>
      </c>
      <c r="D2224" t="s">
        <v>244</v>
      </c>
      <c r="E2224">
        <v>0.116647</v>
      </c>
    </row>
    <row r="2225" spans="1:5" x14ac:dyDescent="0.25">
      <c r="A2225" t="s">
        <v>27</v>
      </c>
      <c r="B2225">
        <v>2020</v>
      </c>
      <c r="C2225" t="s">
        <v>242</v>
      </c>
      <c r="D2225" t="s">
        <v>245</v>
      </c>
      <c r="E2225">
        <v>0.58826599999999996</v>
      </c>
    </row>
    <row r="2226" spans="1:5" x14ac:dyDescent="0.25">
      <c r="A2226" t="s">
        <v>27</v>
      </c>
      <c r="B2226">
        <v>2020</v>
      </c>
      <c r="C2226" t="s">
        <v>242</v>
      </c>
      <c r="D2226" t="s">
        <v>246</v>
      </c>
      <c r="E2226">
        <v>0.124351</v>
      </c>
    </row>
    <row r="2227" spans="1:5" x14ac:dyDescent="0.25">
      <c r="A2227" t="s">
        <v>27</v>
      </c>
      <c r="B2227">
        <v>2020</v>
      </c>
      <c r="C2227" t="s">
        <v>242</v>
      </c>
      <c r="D2227" t="s">
        <v>247</v>
      </c>
      <c r="E2227">
        <v>6.123E-3</v>
      </c>
    </row>
    <row r="2228" spans="1:5" x14ac:dyDescent="0.25">
      <c r="A2228" t="s">
        <v>27</v>
      </c>
      <c r="B2228">
        <v>2020</v>
      </c>
      <c r="C2228" t="s">
        <v>242</v>
      </c>
      <c r="D2228" t="s">
        <v>248</v>
      </c>
      <c r="E2228">
        <v>1.769E-3</v>
      </c>
    </row>
    <row r="2229" spans="1:5" x14ac:dyDescent="0.25">
      <c r="A2229" t="s">
        <v>27</v>
      </c>
      <c r="B2229">
        <v>2020</v>
      </c>
      <c r="C2229" t="s">
        <v>242</v>
      </c>
      <c r="D2229" t="s">
        <v>250</v>
      </c>
      <c r="E2229">
        <v>7.9683000000000004E-2</v>
      </c>
    </row>
    <row r="2230" spans="1:5" x14ac:dyDescent="0.25">
      <c r="A2230" t="s">
        <v>27</v>
      </c>
      <c r="B2230">
        <v>2020</v>
      </c>
      <c r="C2230" t="s">
        <v>162</v>
      </c>
      <c r="D2230" t="s">
        <v>243</v>
      </c>
      <c r="E2230">
        <v>0.26596500000000001</v>
      </c>
    </row>
    <row r="2231" spans="1:5" x14ac:dyDescent="0.25">
      <c r="A2231" t="s">
        <v>27</v>
      </c>
      <c r="B2231">
        <v>2020</v>
      </c>
      <c r="C2231" t="s">
        <v>162</v>
      </c>
      <c r="D2231" t="s">
        <v>244</v>
      </c>
      <c r="E2231">
        <v>0.31744899999999998</v>
      </c>
    </row>
    <row r="2232" spans="1:5" x14ac:dyDescent="0.25">
      <c r="A2232" t="s">
        <v>27</v>
      </c>
      <c r="B2232">
        <v>2020</v>
      </c>
      <c r="C2232" t="s">
        <v>162</v>
      </c>
      <c r="D2232" t="s">
        <v>245</v>
      </c>
      <c r="E2232">
        <v>3.1244000000000001E-2</v>
      </c>
    </row>
    <row r="2233" spans="1:5" x14ac:dyDescent="0.25">
      <c r="A2233" t="s">
        <v>27</v>
      </c>
      <c r="B2233">
        <v>2020</v>
      </c>
      <c r="C2233" t="s">
        <v>162</v>
      </c>
      <c r="D2233" t="s">
        <v>250</v>
      </c>
      <c r="E2233">
        <v>0.38534000000000002</v>
      </c>
    </row>
    <row r="2234" spans="1:5" x14ac:dyDescent="0.25">
      <c r="A2234" t="s">
        <v>27</v>
      </c>
      <c r="B2234">
        <v>2021</v>
      </c>
      <c r="C2234" t="s">
        <v>161</v>
      </c>
      <c r="D2234" t="s">
        <v>243</v>
      </c>
      <c r="E2234">
        <v>8.2905999999999994E-2</v>
      </c>
    </row>
    <row r="2235" spans="1:5" x14ac:dyDescent="0.25">
      <c r="A2235" t="s">
        <v>27</v>
      </c>
      <c r="B2235">
        <v>2021</v>
      </c>
      <c r="C2235" t="s">
        <v>161</v>
      </c>
      <c r="D2235" t="s">
        <v>244</v>
      </c>
      <c r="E2235">
        <v>8.6524000000000004E-2</v>
      </c>
    </row>
    <row r="2236" spans="1:5" x14ac:dyDescent="0.25">
      <c r="A2236" t="s">
        <v>27</v>
      </c>
      <c r="B2236">
        <v>2021</v>
      </c>
      <c r="C2236" t="s">
        <v>161</v>
      </c>
      <c r="D2236" t="s">
        <v>245</v>
      </c>
      <c r="E2236">
        <v>0.56174900000000005</v>
      </c>
    </row>
    <row r="2237" spans="1:5" x14ac:dyDescent="0.25">
      <c r="A2237" t="s">
        <v>27</v>
      </c>
      <c r="B2237">
        <v>2021</v>
      </c>
      <c r="C2237" t="s">
        <v>161</v>
      </c>
      <c r="D2237" t="s">
        <v>246</v>
      </c>
      <c r="E2237">
        <v>0.16855200000000001</v>
      </c>
    </row>
    <row r="2238" spans="1:5" x14ac:dyDescent="0.25">
      <c r="A2238" t="s">
        <v>27</v>
      </c>
      <c r="B2238">
        <v>2021</v>
      </c>
      <c r="C2238" t="s">
        <v>161</v>
      </c>
      <c r="D2238" t="s">
        <v>247</v>
      </c>
      <c r="E2238">
        <v>1.7750999999999999E-2</v>
      </c>
    </row>
    <row r="2239" spans="1:5" x14ac:dyDescent="0.25">
      <c r="A2239" t="s">
        <v>27</v>
      </c>
      <c r="B2239">
        <v>2021</v>
      </c>
      <c r="C2239" t="s">
        <v>161</v>
      </c>
      <c r="D2239" t="s">
        <v>248</v>
      </c>
      <c r="E2239">
        <v>3.9820000000000003E-3</v>
      </c>
    </row>
    <row r="2240" spans="1:5" x14ac:dyDescent="0.25">
      <c r="A2240" t="s">
        <v>27</v>
      </c>
      <c r="B2240">
        <v>2021</v>
      </c>
      <c r="C2240" t="s">
        <v>161</v>
      </c>
      <c r="D2240" t="s">
        <v>250</v>
      </c>
      <c r="E2240">
        <v>7.8533000000000006E-2</v>
      </c>
    </row>
    <row r="2241" spans="1:5" x14ac:dyDescent="0.25">
      <c r="A2241" t="s">
        <v>27</v>
      </c>
      <c r="B2241">
        <v>2021</v>
      </c>
      <c r="C2241" t="s">
        <v>242</v>
      </c>
      <c r="D2241" t="s">
        <v>243</v>
      </c>
      <c r="E2241">
        <v>8.5123000000000004E-2</v>
      </c>
    </row>
    <row r="2242" spans="1:5" x14ac:dyDescent="0.25">
      <c r="A2242" t="s">
        <v>27</v>
      </c>
      <c r="B2242">
        <v>2021</v>
      </c>
      <c r="C2242" t="s">
        <v>242</v>
      </c>
      <c r="D2242" t="s">
        <v>244</v>
      </c>
      <c r="E2242">
        <v>8.8912000000000005E-2</v>
      </c>
    </row>
    <row r="2243" spans="1:5" x14ac:dyDescent="0.25">
      <c r="A2243" t="s">
        <v>27</v>
      </c>
      <c r="B2243">
        <v>2021</v>
      </c>
      <c r="C2243" t="s">
        <v>242</v>
      </c>
      <c r="D2243" t="s">
        <v>245</v>
      </c>
      <c r="E2243">
        <v>0.555508</v>
      </c>
    </row>
    <row r="2244" spans="1:5" x14ac:dyDescent="0.25">
      <c r="A2244" t="s">
        <v>27</v>
      </c>
      <c r="B2244">
        <v>2021</v>
      </c>
      <c r="C2244" t="s">
        <v>242</v>
      </c>
      <c r="D2244" t="s">
        <v>246</v>
      </c>
      <c r="E2244">
        <v>0.16656499999999999</v>
      </c>
    </row>
    <row r="2245" spans="1:5" x14ac:dyDescent="0.25">
      <c r="A2245" t="s">
        <v>27</v>
      </c>
      <c r="B2245">
        <v>2021</v>
      </c>
      <c r="C2245" t="s">
        <v>242</v>
      </c>
      <c r="D2245" t="s">
        <v>247</v>
      </c>
      <c r="E2245">
        <v>1.7541999999999999E-2</v>
      </c>
    </row>
    <row r="2246" spans="1:5" x14ac:dyDescent="0.25">
      <c r="A2246" t="s">
        <v>27</v>
      </c>
      <c r="B2246">
        <v>2021</v>
      </c>
      <c r="C2246" t="s">
        <v>242</v>
      </c>
      <c r="D2246" t="s">
        <v>248</v>
      </c>
      <c r="E2246">
        <v>3.9350000000000001E-3</v>
      </c>
    </row>
    <row r="2247" spans="1:5" x14ac:dyDescent="0.25">
      <c r="A2247" t="s">
        <v>27</v>
      </c>
      <c r="B2247">
        <v>2021</v>
      </c>
      <c r="C2247" t="s">
        <v>242</v>
      </c>
      <c r="D2247" t="s">
        <v>250</v>
      </c>
      <c r="E2247">
        <v>8.2410999999999998E-2</v>
      </c>
    </row>
    <row r="2248" spans="1:5" x14ac:dyDescent="0.25">
      <c r="A2248" t="s">
        <v>27</v>
      </c>
      <c r="B2248">
        <v>2021</v>
      </c>
      <c r="C2248" t="s">
        <v>162</v>
      </c>
      <c r="D2248" t="s">
        <v>243</v>
      </c>
      <c r="E2248">
        <v>0.27105099999999999</v>
      </c>
    </row>
    <row r="2249" spans="1:5" x14ac:dyDescent="0.25">
      <c r="A2249" t="s">
        <v>27</v>
      </c>
      <c r="B2249">
        <v>2021</v>
      </c>
      <c r="C2249" t="s">
        <v>162</v>
      </c>
      <c r="D2249" t="s">
        <v>244</v>
      </c>
      <c r="E2249">
        <v>0.28913800000000001</v>
      </c>
    </row>
    <row r="2250" spans="1:5" x14ac:dyDescent="0.25">
      <c r="A2250" t="s">
        <v>27</v>
      </c>
      <c r="B2250">
        <v>2021</v>
      </c>
      <c r="C2250" t="s">
        <v>162</v>
      </c>
      <c r="D2250" t="s">
        <v>245</v>
      </c>
      <c r="E2250">
        <v>3.2296999999999999E-2</v>
      </c>
    </row>
    <row r="2251" spans="1:5" x14ac:dyDescent="0.25">
      <c r="A2251" t="s">
        <v>27</v>
      </c>
      <c r="B2251">
        <v>2021</v>
      </c>
      <c r="C2251" t="s">
        <v>162</v>
      </c>
      <c r="D2251" t="s">
        <v>250</v>
      </c>
      <c r="E2251">
        <v>0.40751199999999999</v>
      </c>
    </row>
    <row r="2252" spans="1:5" x14ac:dyDescent="0.25">
      <c r="A2252" t="s">
        <v>27</v>
      </c>
      <c r="B2252">
        <v>2022</v>
      </c>
      <c r="C2252" t="s">
        <v>161</v>
      </c>
      <c r="D2252" t="s">
        <v>243</v>
      </c>
      <c r="E2252">
        <v>0.10106900000000001</v>
      </c>
    </row>
    <row r="2253" spans="1:5" x14ac:dyDescent="0.25">
      <c r="A2253" t="s">
        <v>27</v>
      </c>
      <c r="B2253">
        <v>2022</v>
      </c>
      <c r="C2253" t="s">
        <v>161</v>
      </c>
      <c r="D2253" t="s">
        <v>244</v>
      </c>
      <c r="E2253">
        <v>0.25810699999999998</v>
      </c>
    </row>
    <row r="2254" spans="1:5" x14ac:dyDescent="0.25">
      <c r="A2254" t="s">
        <v>27</v>
      </c>
      <c r="B2254">
        <v>2022</v>
      </c>
      <c r="C2254" t="s">
        <v>161</v>
      </c>
      <c r="D2254" t="s">
        <v>245</v>
      </c>
      <c r="E2254">
        <v>0.40206799999999998</v>
      </c>
    </row>
    <row r="2255" spans="1:5" x14ac:dyDescent="0.25">
      <c r="A2255" t="s">
        <v>27</v>
      </c>
      <c r="B2255">
        <v>2022</v>
      </c>
      <c r="C2255" t="s">
        <v>161</v>
      </c>
      <c r="D2255" t="s">
        <v>246</v>
      </c>
      <c r="E2255">
        <v>0.17462900000000001</v>
      </c>
    </row>
    <row r="2256" spans="1:5" x14ac:dyDescent="0.25">
      <c r="A2256" t="s">
        <v>27</v>
      </c>
      <c r="B2256">
        <v>2022</v>
      </c>
      <c r="C2256" t="s">
        <v>161</v>
      </c>
      <c r="D2256" t="s">
        <v>247</v>
      </c>
      <c r="E2256">
        <v>1.3431999999999999E-2</v>
      </c>
    </row>
    <row r="2257" spans="1:5" x14ac:dyDescent="0.25">
      <c r="A2257" t="s">
        <v>27</v>
      </c>
      <c r="B2257">
        <v>2022</v>
      </c>
      <c r="C2257" t="s">
        <v>161</v>
      </c>
      <c r="D2257" t="s">
        <v>248</v>
      </c>
      <c r="E2257">
        <v>3.2680000000000001E-3</v>
      </c>
    </row>
    <row r="2258" spans="1:5" x14ac:dyDescent="0.25">
      <c r="A2258" t="s">
        <v>27</v>
      </c>
      <c r="B2258">
        <v>2022</v>
      </c>
      <c r="C2258" t="s">
        <v>161</v>
      </c>
      <c r="D2258" t="s">
        <v>250</v>
      </c>
      <c r="E2258">
        <v>4.7423E-2</v>
      </c>
    </row>
    <row r="2259" spans="1:5" x14ac:dyDescent="0.25">
      <c r="A2259" t="s">
        <v>27</v>
      </c>
      <c r="B2259">
        <v>2022</v>
      </c>
      <c r="C2259" t="s">
        <v>242</v>
      </c>
      <c r="D2259" t="s">
        <v>243</v>
      </c>
      <c r="E2259">
        <v>0.102228</v>
      </c>
    </row>
    <row r="2260" spans="1:5" x14ac:dyDescent="0.25">
      <c r="A2260" t="s">
        <v>27</v>
      </c>
      <c r="B2260">
        <v>2022</v>
      </c>
      <c r="C2260" t="s">
        <v>242</v>
      </c>
      <c r="D2260" t="s">
        <v>244</v>
      </c>
      <c r="E2260">
        <v>0.25851200000000002</v>
      </c>
    </row>
    <row r="2261" spans="1:5" x14ac:dyDescent="0.25">
      <c r="A2261" t="s">
        <v>27</v>
      </c>
      <c r="B2261">
        <v>2022</v>
      </c>
      <c r="C2261" t="s">
        <v>242</v>
      </c>
      <c r="D2261" t="s">
        <v>245</v>
      </c>
      <c r="E2261">
        <v>0.39916200000000002</v>
      </c>
    </row>
    <row r="2262" spans="1:5" x14ac:dyDescent="0.25">
      <c r="A2262" t="s">
        <v>27</v>
      </c>
      <c r="B2262">
        <v>2022</v>
      </c>
      <c r="C2262" t="s">
        <v>242</v>
      </c>
      <c r="D2262" t="s">
        <v>246</v>
      </c>
      <c r="E2262">
        <v>0.17322699999999999</v>
      </c>
    </row>
    <row r="2263" spans="1:5" x14ac:dyDescent="0.25">
      <c r="A2263" t="s">
        <v>27</v>
      </c>
      <c r="B2263">
        <v>2022</v>
      </c>
      <c r="C2263" t="s">
        <v>242</v>
      </c>
      <c r="D2263" t="s">
        <v>247</v>
      </c>
      <c r="E2263">
        <v>1.3324000000000001E-2</v>
      </c>
    </row>
    <row r="2264" spans="1:5" x14ac:dyDescent="0.25">
      <c r="A2264" t="s">
        <v>27</v>
      </c>
      <c r="B2264">
        <v>2022</v>
      </c>
      <c r="C2264" t="s">
        <v>242</v>
      </c>
      <c r="D2264" t="s">
        <v>248</v>
      </c>
      <c r="E2264">
        <v>3.2420000000000001E-3</v>
      </c>
    </row>
    <row r="2265" spans="1:5" x14ac:dyDescent="0.25">
      <c r="A2265" t="s">
        <v>27</v>
      </c>
      <c r="B2265">
        <v>2022</v>
      </c>
      <c r="C2265" t="s">
        <v>242</v>
      </c>
      <c r="D2265" t="s">
        <v>250</v>
      </c>
      <c r="E2265">
        <v>5.0300999999999998E-2</v>
      </c>
    </row>
    <row r="2266" spans="1:5" x14ac:dyDescent="0.25">
      <c r="A2266" t="s">
        <v>27</v>
      </c>
      <c r="B2266">
        <v>2022</v>
      </c>
      <c r="C2266" t="s">
        <v>162</v>
      </c>
      <c r="D2266" t="s">
        <v>243</v>
      </c>
      <c r="E2266">
        <v>0.24546599999999999</v>
      </c>
    </row>
    <row r="2267" spans="1:5" x14ac:dyDescent="0.25">
      <c r="A2267" t="s">
        <v>27</v>
      </c>
      <c r="B2267">
        <v>2022</v>
      </c>
      <c r="C2267" t="s">
        <v>162</v>
      </c>
      <c r="D2267" t="s">
        <v>244</v>
      </c>
      <c r="E2267">
        <v>0.30854999999999999</v>
      </c>
    </row>
    <row r="2268" spans="1:5" x14ac:dyDescent="0.25">
      <c r="A2268" t="s">
        <v>27</v>
      </c>
      <c r="B2268">
        <v>2022</v>
      </c>
      <c r="C2268" t="s">
        <v>162</v>
      </c>
      <c r="D2268" t="s">
        <v>245</v>
      </c>
      <c r="E2268">
        <v>4.0016999999999997E-2</v>
      </c>
    </row>
    <row r="2269" spans="1:5" x14ac:dyDescent="0.25">
      <c r="A2269" t="s">
        <v>27</v>
      </c>
      <c r="B2269">
        <v>2022</v>
      </c>
      <c r="C2269" t="s">
        <v>162</v>
      </c>
      <c r="D2269" t="s">
        <v>250</v>
      </c>
      <c r="E2269">
        <v>0.40596399999999999</v>
      </c>
    </row>
    <row r="2270" spans="1:5" x14ac:dyDescent="0.25">
      <c r="A2270" t="s">
        <v>27</v>
      </c>
      <c r="B2270">
        <v>2023</v>
      </c>
      <c r="C2270" t="s">
        <v>161</v>
      </c>
      <c r="D2270" t="s">
        <v>243</v>
      </c>
      <c r="E2270">
        <v>9.0248999999999996E-2</v>
      </c>
    </row>
    <row r="2271" spans="1:5" x14ac:dyDescent="0.25">
      <c r="A2271" t="s">
        <v>27</v>
      </c>
      <c r="B2271">
        <v>2023</v>
      </c>
      <c r="C2271" t="s">
        <v>161</v>
      </c>
      <c r="D2271" t="s">
        <v>244</v>
      </c>
      <c r="E2271">
        <v>0.105624</v>
      </c>
    </row>
    <row r="2272" spans="1:5" x14ac:dyDescent="0.25">
      <c r="A2272" t="s">
        <v>27</v>
      </c>
      <c r="B2272">
        <v>2023</v>
      </c>
      <c r="C2272" t="s">
        <v>161</v>
      </c>
      <c r="D2272" t="s">
        <v>245</v>
      </c>
      <c r="E2272">
        <v>0.592642</v>
      </c>
    </row>
    <row r="2273" spans="1:5" x14ac:dyDescent="0.25">
      <c r="A2273" t="s">
        <v>27</v>
      </c>
      <c r="B2273">
        <v>2023</v>
      </c>
      <c r="C2273" t="s">
        <v>161</v>
      </c>
      <c r="D2273" t="s">
        <v>246</v>
      </c>
      <c r="E2273">
        <v>0.145873</v>
      </c>
    </row>
    <row r="2274" spans="1:5" x14ac:dyDescent="0.25">
      <c r="A2274" t="s">
        <v>27</v>
      </c>
      <c r="B2274">
        <v>2023</v>
      </c>
      <c r="C2274" t="s">
        <v>161</v>
      </c>
      <c r="D2274" t="s">
        <v>247</v>
      </c>
      <c r="E2274">
        <v>8.2950000000000003E-3</v>
      </c>
    </row>
    <row r="2275" spans="1:5" x14ac:dyDescent="0.25">
      <c r="A2275" t="s">
        <v>27</v>
      </c>
      <c r="B2275">
        <v>2023</v>
      </c>
      <c r="C2275" t="s">
        <v>161</v>
      </c>
      <c r="D2275" t="s">
        <v>248</v>
      </c>
      <c r="E2275">
        <v>3.0119999999999999E-3</v>
      </c>
    </row>
    <row r="2276" spans="1:5" x14ac:dyDescent="0.25">
      <c r="A2276" t="s">
        <v>27</v>
      </c>
      <c r="B2276">
        <v>2023</v>
      </c>
      <c r="C2276" t="s">
        <v>161</v>
      </c>
      <c r="D2276" t="s">
        <v>250</v>
      </c>
      <c r="E2276">
        <v>5.4301000000000002E-2</v>
      </c>
    </row>
    <row r="2277" spans="1:5" x14ac:dyDescent="0.25">
      <c r="A2277" t="s">
        <v>27</v>
      </c>
      <c r="B2277">
        <v>2023</v>
      </c>
      <c r="C2277" t="s">
        <v>242</v>
      </c>
      <c r="D2277" t="s">
        <v>243</v>
      </c>
      <c r="E2277">
        <v>9.1419E-2</v>
      </c>
    </row>
    <row r="2278" spans="1:5" x14ac:dyDescent="0.25">
      <c r="A2278" t="s">
        <v>27</v>
      </c>
      <c r="B2278">
        <v>2023</v>
      </c>
      <c r="C2278" t="s">
        <v>242</v>
      </c>
      <c r="D2278" t="s">
        <v>244</v>
      </c>
      <c r="E2278">
        <v>0.107139</v>
      </c>
    </row>
    <row r="2279" spans="1:5" x14ac:dyDescent="0.25">
      <c r="A2279" t="s">
        <v>27</v>
      </c>
      <c r="B2279">
        <v>2023</v>
      </c>
      <c r="C2279" t="s">
        <v>242</v>
      </c>
      <c r="D2279" t="s">
        <v>245</v>
      </c>
      <c r="E2279">
        <v>0.59032399999999996</v>
      </c>
    </row>
    <row r="2280" spans="1:5" x14ac:dyDescent="0.25">
      <c r="A2280" t="s">
        <v>27</v>
      </c>
      <c r="B2280">
        <v>2023</v>
      </c>
      <c r="C2280" t="s">
        <v>242</v>
      </c>
      <c r="D2280" t="s">
        <v>246</v>
      </c>
      <c r="E2280">
        <v>0.145233</v>
      </c>
    </row>
    <row r="2281" spans="1:5" x14ac:dyDescent="0.25">
      <c r="A2281" t="s">
        <v>27</v>
      </c>
      <c r="B2281">
        <v>2023</v>
      </c>
      <c r="C2281" t="s">
        <v>242</v>
      </c>
      <c r="D2281" t="s">
        <v>247</v>
      </c>
      <c r="E2281">
        <v>8.2590000000000007E-3</v>
      </c>
    </row>
    <row r="2282" spans="1:5" x14ac:dyDescent="0.25">
      <c r="A2282" t="s">
        <v>27</v>
      </c>
      <c r="B2282">
        <v>2023</v>
      </c>
      <c r="C2282" t="s">
        <v>242</v>
      </c>
      <c r="D2282" t="s">
        <v>248</v>
      </c>
      <c r="E2282">
        <v>2.9989999999999999E-3</v>
      </c>
    </row>
    <row r="2283" spans="1:5" x14ac:dyDescent="0.25">
      <c r="A2283" t="s">
        <v>27</v>
      </c>
      <c r="B2283">
        <v>2023</v>
      </c>
      <c r="C2283" t="s">
        <v>242</v>
      </c>
      <c r="D2283" t="s">
        <v>250</v>
      </c>
      <c r="E2283">
        <v>5.4623999999999999E-2</v>
      </c>
    </row>
    <row r="2284" spans="1:5" x14ac:dyDescent="0.25">
      <c r="A2284" t="s">
        <v>27</v>
      </c>
      <c r="B2284">
        <v>2023</v>
      </c>
      <c r="C2284" t="s">
        <v>162</v>
      </c>
      <c r="D2284" t="s">
        <v>243</v>
      </c>
      <c r="E2284">
        <v>0.356624</v>
      </c>
    </row>
    <row r="2285" spans="1:5" x14ac:dyDescent="0.25">
      <c r="A2285" t="s">
        <v>27</v>
      </c>
      <c r="B2285">
        <v>2023</v>
      </c>
      <c r="C2285" t="s">
        <v>162</v>
      </c>
      <c r="D2285" t="s">
        <v>244</v>
      </c>
      <c r="E2285">
        <v>0.45059700000000003</v>
      </c>
    </row>
    <row r="2286" spans="1:5" x14ac:dyDescent="0.25">
      <c r="A2286" t="s">
        <v>27</v>
      </c>
      <c r="B2286">
        <v>2023</v>
      </c>
      <c r="C2286" t="s">
        <v>162</v>
      </c>
      <c r="D2286" t="s">
        <v>245</v>
      </c>
      <c r="E2286">
        <v>6.4861000000000002E-2</v>
      </c>
    </row>
    <row r="2287" spans="1:5" x14ac:dyDescent="0.25">
      <c r="A2287" t="s">
        <v>27</v>
      </c>
      <c r="B2287">
        <v>2023</v>
      </c>
      <c r="C2287" t="s">
        <v>162</v>
      </c>
      <c r="D2287" t="s">
        <v>250</v>
      </c>
      <c r="E2287">
        <v>0.127916</v>
      </c>
    </row>
    <row r="2288" spans="1:5" x14ac:dyDescent="0.25">
      <c r="A2288" t="s">
        <v>28</v>
      </c>
      <c r="B2288">
        <v>2019</v>
      </c>
      <c r="C2288" t="s">
        <v>161</v>
      </c>
      <c r="D2288" t="s">
        <v>243</v>
      </c>
      <c r="E2288">
        <v>0.111628</v>
      </c>
    </row>
    <row r="2289" spans="1:5" x14ac:dyDescent="0.25">
      <c r="A2289" t="s">
        <v>28</v>
      </c>
      <c r="B2289">
        <v>2019</v>
      </c>
      <c r="C2289" t="s">
        <v>161</v>
      </c>
      <c r="D2289" t="s">
        <v>244</v>
      </c>
      <c r="E2289">
        <v>0.27244200000000002</v>
      </c>
    </row>
    <row r="2290" spans="1:5" x14ac:dyDescent="0.25">
      <c r="A2290" t="s">
        <v>28</v>
      </c>
      <c r="B2290">
        <v>2019</v>
      </c>
      <c r="C2290" t="s">
        <v>161</v>
      </c>
      <c r="D2290" t="s">
        <v>245</v>
      </c>
      <c r="E2290">
        <v>0.33050499999999999</v>
      </c>
    </row>
    <row r="2291" spans="1:5" x14ac:dyDescent="0.25">
      <c r="A2291" t="s">
        <v>28</v>
      </c>
      <c r="B2291">
        <v>2019</v>
      </c>
      <c r="C2291" t="s">
        <v>161</v>
      </c>
      <c r="D2291" t="s">
        <v>246</v>
      </c>
      <c r="E2291">
        <v>0.17815500000000001</v>
      </c>
    </row>
    <row r="2292" spans="1:5" x14ac:dyDescent="0.25">
      <c r="A2292" t="s">
        <v>28</v>
      </c>
      <c r="B2292">
        <v>2019</v>
      </c>
      <c r="C2292" t="s">
        <v>161</v>
      </c>
      <c r="D2292" t="s">
        <v>247</v>
      </c>
      <c r="E2292">
        <v>1.1076000000000001E-2</v>
      </c>
    </row>
    <row r="2293" spans="1:5" x14ac:dyDescent="0.25">
      <c r="A2293" t="s">
        <v>28</v>
      </c>
      <c r="B2293">
        <v>2019</v>
      </c>
      <c r="C2293" t="s">
        <v>161</v>
      </c>
      <c r="D2293" t="s">
        <v>248</v>
      </c>
      <c r="E2293">
        <v>2.1229999999999999E-3</v>
      </c>
    </row>
    <row r="2294" spans="1:5" x14ac:dyDescent="0.25">
      <c r="A2294" t="s">
        <v>28</v>
      </c>
      <c r="B2294">
        <v>2019</v>
      </c>
      <c r="C2294" t="s">
        <v>161</v>
      </c>
      <c r="D2294" t="s">
        <v>249</v>
      </c>
      <c r="E2294">
        <v>8.8999999999999995E-5</v>
      </c>
    </row>
    <row r="2295" spans="1:5" x14ac:dyDescent="0.25">
      <c r="A2295" t="s">
        <v>28</v>
      </c>
      <c r="B2295">
        <v>2019</v>
      </c>
      <c r="C2295" t="s">
        <v>161</v>
      </c>
      <c r="D2295" t="s">
        <v>250</v>
      </c>
      <c r="E2295">
        <v>9.3978000000000006E-2</v>
      </c>
    </row>
    <row r="2296" spans="1:5" x14ac:dyDescent="0.25">
      <c r="A2296" t="s">
        <v>28</v>
      </c>
      <c r="B2296">
        <v>2019</v>
      </c>
      <c r="C2296" t="s">
        <v>242</v>
      </c>
      <c r="D2296" t="s">
        <v>243</v>
      </c>
      <c r="E2296">
        <v>0.111466</v>
      </c>
    </row>
    <row r="2297" spans="1:5" x14ac:dyDescent="0.25">
      <c r="A2297" t="s">
        <v>28</v>
      </c>
      <c r="B2297">
        <v>2019</v>
      </c>
      <c r="C2297" t="s">
        <v>242</v>
      </c>
      <c r="D2297" t="s">
        <v>244</v>
      </c>
      <c r="E2297">
        <v>0.27204600000000001</v>
      </c>
    </row>
    <row r="2298" spans="1:5" x14ac:dyDescent="0.25">
      <c r="A2298" t="s">
        <v>28</v>
      </c>
      <c r="B2298">
        <v>2019</v>
      </c>
      <c r="C2298" t="s">
        <v>242</v>
      </c>
      <c r="D2298" t="s">
        <v>245</v>
      </c>
      <c r="E2298">
        <v>0.33015299999999997</v>
      </c>
    </row>
    <row r="2299" spans="1:5" x14ac:dyDescent="0.25">
      <c r="A2299" t="s">
        <v>28</v>
      </c>
      <c r="B2299">
        <v>2019</v>
      </c>
      <c r="C2299" t="s">
        <v>242</v>
      </c>
      <c r="D2299" t="s">
        <v>246</v>
      </c>
      <c r="E2299">
        <v>0.17845900000000001</v>
      </c>
    </row>
    <row r="2300" spans="1:5" x14ac:dyDescent="0.25">
      <c r="A2300" t="s">
        <v>28</v>
      </c>
      <c r="B2300">
        <v>2019</v>
      </c>
      <c r="C2300" t="s">
        <v>242</v>
      </c>
      <c r="D2300" t="s">
        <v>247</v>
      </c>
      <c r="E2300">
        <v>1.175E-2</v>
      </c>
    </row>
    <row r="2301" spans="1:5" x14ac:dyDescent="0.25">
      <c r="A2301" t="s">
        <v>28</v>
      </c>
      <c r="B2301">
        <v>2019</v>
      </c>
      <c r="C2301" t="s">
        <v>242</v>
      </c>
      <c r="D2301" t="s">
        <v>248</v>
      </c>
      <c r="E2301">
        <v>2.1199999999999999E-3</v>
      </c>
    </row>
    <row r="2302" spans="1:5" x14ac:dyDescent="0.25">
      <c r="A2302" t="s">
        <v>28</v>
      </c>
      <c r="B2302">
        <v>2019</v>
      </c>
      <c r="C2302" t="s">
        <v>242</v>
      </c>
      <c r="D2302" t="s">
        <v>249</v>
      </c>
      <c r="E2302">
        <v>9.0000000000000006E-5</v>
      </c>
    </row>
    <row r="2303" spans="1:5" x14ac:dyDescent="0.25">
      <c r="A2303" t="s">
        <v>28</v>
      </c>
      <c r="B2303">
        <v>2019</v>
      </c>
      <c r="C2303" t="s">
        <v>242</v>
      </c>
      <c r="D2303" t="s">
        <v>250</v>
      </c>
      <c r="E2303">
        <v>9.3911999999999995E-2</v>
      </c>
    </row>
    <row r="2304" spans="1:5" x14ac:dyDescent="0.25">
      <c r="A2304" t="s">
        <v>28</v>
      </c>
      <c r="B2304">
        <v>2019</v>
      </c>
      <c r="C2304" t="s">
        <v>162</v>
      </c>
      <c r="D2304" t="s">
        <v>245</v>
      </c>
      <c r="E2304">
        <v>8.8805999999999996E-2</v>
      </c>
    </row>
    <row r="2305" spans="1:5" x14ac:dyDescent="0.25">
      <c r="A2305" t="s">
        <v>28</v>
      </c>
      <c r="B2305">
        <v>2019</v>
      </c>
      <c r="C2305" t="s">
        <v>162</v>
      </c>
      <c r="D2305" t="s">
        <v>246</v>
      </c>
      <c r="E2305">
        <v>0.38755699999999998</v>
      </c>
    </row>
    <row r="2306" spans="1:5" x14ac:dyDescent="0.25">
      <c r="A2306" t="s">
        <v>28</v>
      </c>
      <c r="B2306">
        <v>2019</v>
      </c>
      <c r="C2306" t="s">
        <v>162</v>
      </c>
      <c r="D2306" t="s">
        <v>247</v>
      </c>
      <c r="E2306">
        <v>0.47411300000000001</v>
      </c>
    </row>
    <row r="2307" spans="1:5" x14ac:dyDescent="0.25">
      <c r="A2307" t="s">
        <v>28</v>
      </c>
      <c r="B2307">
        <v>2019</v>
      </c>
      <c r="C2307" t="s">
        <v>162</v>
      </c>
      <c r="D2307" t="s">
        <v>249</v>
      </c>
      <c r="E2307">
        <v>8.6499999999999999E-4</v>
      </c>
    </row>
    <row r="2308" spans="1:5" x14ac:dyDescent="0.25">
      <c r="A2308" t="s">
        <v>28</v>
      </c>
      <c r="B2308">
        <v>2019</v>
      </c>
      <c r="C2308" t="s">
        <v>162</v>
      </c>
      <c r="D2308" t="s">
        <v>250</v>
      </c>
      <c r="E2308">
        <v>4.8655999999999998E-2</v>
      </c>
    </row>
    <row r="2309" spans="1:5" x14ac:dyDescent="0.25">
      <c r="A2309" t="s">
        <v>28</v>
      </c>
      <c r="B2309">
        <v>2020</v>
      </c>
      <c r="C2309" t="s">
        <v>161</v>
      </c>
      <c r="D2309" t="s">
        <v>243</v>
      </c>
      <c r="E2309">
        <v>0.114255</v>
      </c>
    </row>
    <row r="2310" spans="1:5" x14ac:dyDescent="0.25">
      <c r="A2310" t="s">
        <v>28</v>
      </c>
      <c r="B2310">
        <v>2020</v>
      </c>
      <c r="C2310" t="s">
        <v>161</v>
      </c>
      <c r="D2310" t="s">
        <v>244</v>
      </c>
      <c r="E2310">
        <v>0.258876</v>
      </c>
    </row>
    <row r="2311" spans="1:5" x14ac:dyDescent="0.25">
      <c r="A2311" t="s">
        <v>28</v>
      </c>
      <c r="B2311">
        <v>2020</v>
      </c>
      <c r="C2311" t="s">
        <v>161</v>
      </c>
      <c r="D2311" t="s">
        <v>245</v>
      </c>
      <c r="E2311">
        <v>0.31745299999999999</v>
      </c>
    </row>
    <row r="2312" spans="1:5" x14ac:dyDescent="0.25">
      <c r="A2312" t="s">
        <v>28</v>
      </c>
      <c r="B2312">
        <v>2020</v>
      </c>
      <c r="C2312" t="s">
        <v>161</v>
      </c>
      <c r="D2312" t="s">
        <v>246</v>
      </c>
      <c r="E2312">
        <v>0.21983900000000001</v>
      </c>
    </row>
    <row r="2313" spans="1:5" x14ac:dyDescent="0.25">
      <c r="A2313" t="s">
        <v>28</v>
      </c>
      <c r="B2313">
        <v>2020</v>
      </c>
      <c r="C2313" t="s">
        <v>161</v>
      </c>
      <c r="D2313" t="s">
        <v>247</v>
      </c>
      <c r="E2313">
        <v>1.1028E-2</v>
      </c>
    </row>
    <row r="2314" spans="1:5" x14ac:dyDescent="0.25">
      <c r="A2314" t="s">
        <v>28</v>
      </c>
      <c r="B2314">
        <v>2020</v>
      </c>
      <c r="C2314" t="s">
        <v>161</v>
      </c>
      <c r="D2314" t="s">
        <v>248</v>
      </c>
      <c r="E2314">
        <v>8.4400000000000002E-4</v>
      </c>
    </row>
    <row r="2315" spans="1:5" x14ac:dyDescent="0.25">
      <c r="A2315" t="s">
        <v>28</v>
      </c>
      <c r="B2315">
        <v>2020</v>
      </c>
      <c r="C2315" t="s">
        <v>161</v>
      </c>
      <c r="D2315" t="s">
        <v>249</v>
      </c>
      <c r="E2315">
        <v>1.02E-4</v>
      </c>
    </row>
    <row r="2316" spans="1:5" x14ac:dyDescent="0.25">
      <c r="A2316" t="s">
        <v>28</v>
      </c>
      <c r="B2316">
        <v>2020</v>
      </c>
      <c r="C2316" t="s">
        <v>161</v>
      </c>
      <c r="D2316" t="s">
        <v>250</v>
      </c>
      <c r="E2316">
        <v>7.7598E-2</v>
      </c>
    </row>
    <row r="2317" spans="1:5" x14ac:dyDescent="0.25">
      <c r="A2317" t="s">
        <v>28</v>
      </c>
      <c r="B2317">
        <v>2020</v>
      </c>
      <c r="C2317" t="s">
        <v>242</v>
      </c>
      <c r="D2317" t="s">
        <v>243</v>
      </c>
      <c r="E2317">
        <v>0.114097</v>
      </c>
    </row>
    <row r="2318" spans="1:5" x14ac:dyDescent="0.25">
      <c r="A2318" t="s">
        <v>28</v>
      </c>
      <c r="B2318">
        <v>2020</v>
      </c>
      <c r="C2318" t="s">
        <v>242</v>
      </c>
      <c r="D2318" t="s">
        <v>244</v>
      </c>
      <c r="E2318">
        <v>0.258517</v>
      </c>
    </row>
    <row r="2319" spans="1:5" x14ac:dyDescent="0.25">
      <c r="A2319" t="s">
        <v>28</v>
      </c>
      <c r="B2319">
        <v>2020</v>
      </c>
      <c r="C2319" t="s">
        <v>242</v>
      </c>
      <c r="D2319" t="s">
        <v>245</v>
      </c>
      <c r="E2319">
        <v>0.31706400000000001</v>
      </c>
    </row>
    <row r="2320" spans="1:5" x14ac:dyDescent="0.25">
      <c r="A2320" t="s">
        <v>28</v>
      </c>
      <c r="B2320">
        <v>2020</v>
      </c>
      <c r="C2320" t="s">
        <v>242</v>
      </c>
      <c r="D2320" t="s">
        <v>246</v>
      </c>
      <c r="E2320">
        <v>0.22009100000000001</v>
      </c>
    </row>
    <row r="2321" spans="1:5" x14ac:dyDescent="0.25">
      <c r="A2321" t="s">
        <v>28</v>
      </c>
      <c r="B2321">
        <v>2020</v>
      </c>
      <c r="C2321" t="s">
        <v>242</v>
      </c>
      <c r="D2321" t="s">
        <v>247</v>
      </c>
      <c r="E2321">
        <v>1.1521999999999999E-2</v>
      </c>
    </row>
    <row r="2322" spans="1:5" x14ac:dyDescent="0.25">
      <c r="A2322" t="s">
        <v>28</v>
      </c>
      <c r="B2322">
        <v>2020</v>
      </c>
      <c r="C2322" t="s">
        <v>242</v>
      </c>
      <c r="D2322" t="s">
        <v>248</v>
      </c>
      <c r="E2322">
        <v>8.43E-4</v>
      </c>
    </row>
    <row r="2323" spans="1:5" x14ac:dyDescent="0.25">
      <c r="A2323" t="s">
        <v>28</v>
      </c>
      <c r="B2323">
        <v>2020</v>
      </c>
      <c r="C2323" t="s">
        <v>242</v>
      </c>
      <c r="D2323" t="s">
        <v>249</v>
      </c>
      <c r="E2323">
        <v>1.02E-4</v>
      </c>
    </row>
    <row r="2324" spans="1:5" x14ac:dyDescent="0.25">
      <c r="A2324" t="s">
        <v>28</v>
      </c>
      <c r="B2324">
        <v>2020</v>
      </c>
      <c r="C2324" t="s">
        <v>242</v>
      </c>
      <c r="D2324" t="s">
        <v>250</v>
      </c>
      <c r="E2324">
        <v>7.7758999999999995E-2</v>
      </c>
    </row>
    <row r="2325" spans="1:5" x14ac:dyDescent="0.25">
      <c r="A2325" t="s">
        <v>28</v>
      </c>
      <c r="B2325">
        <v>2020</v>
      </c>
      <c r="C2325" t="s">
        <v>162</v>
      </c>
      <c r="D2325" t="s">
        <v>245</v>
      </c>
      <c r="E2325">
        <v>3.6733000000000002E-2</v>
      </c>
    </row>
    <row r="2326" spans="1:5" x14ac:dyDescent="0.25">
      <c r="A2326" t="s">
        <v>28</v>
      </c>
      <c r="B2326">
        <v>2020</v>
      </c>
      <c r="C2326" t="s">
        <v>162</v>
      </c>
      <c r="D2326" t="s">
        <v>246</v>
      </c>
      <c r="E2326">
        <v>0.40166400000000002</v>
      </c>
    </row>
    <row r="2327" spans="1:5" x14ac:dyDescent="0.25">
      <c r="A2327" t="s">
        <v>28</v>
      </c>
      <c r="B2327">
        <v>2020</v>
      </c>
      <c r="C2327" t="s">
        <v>162</v>
      </c>
      <c r="D2327" t="s">
        <v>247</v>
      </c>
      <c r="E2327">
        <v>0.36707600000000001</v>
      </c>
    </row>
    <row r="2328" spans="1:5" x14ac:dyDescent="0.25">
      <c r="A2328" t="s">
        <v>28</v>
      </c>
      <c r="B2328">
        <v>2020</v>
      </c>
      <c r="C2328" t="s">
        <v>162</v>
      </c>
      <c r="D2328" t="s">
        <v>249</v>
      </c>
      <c r="E2328">
        <v>6.0400000000000004E-4</v>
      </c>
    </row>
    <row r="2329" spans="1:5" x14ac:dyDescent="0.25">
      <c r="A2329" t="s">
        <v>28</v>
      </c>
      <c r="B2329">
        <v>2020</v>
      </c>
      <c r="C2329" t="s">
        <v>162</v>
      </c>
      <c r="D2329" t="s">
        <v>250</v>
      </c>
      <c r="E2329">
        <v>0.19392100000000001</v>
      </c>
    </row>
    <row r="2330" spans="1:5" x14ac:dyDescent="0.25">
      <c r="A2330" t="s">
        <v>28</v>
      </c>
      <c r="B2330">
        <v>2021</v>
      </c>
      <c r="C2330" t="s">
        <v>161</v>
      </c>
      <c r="D2330" t="s">
        <v>243</v>
      </c>
      <c r="E2330">
        <v>0.14812600000000001</v>
      </c>
    </row>
    <row r="2331" spans="1:5" x14ac:dyDescent="0.25">
      <c r="A2331" t="s">
        <v>28</v>
      </c>
      <c r="B2331">
        <v>2021</v>
      </c>
      <c r="C2331" t="s">
        <v>161</v>
      </c>
      <c r="D2331" t="s">
        <v>244</v>
      </c>
      <c r="E2331">
        <v>0.294543</v>
      </c>
    </row>
    <row r="2332" spans="1:5" x14ac:dyDescent="0.25">
      <c r="A2332" t="s">
        <v>28</v>
      </c>
      <c r="B2332">
        <v>2021</v>
      </c>
      <c r="C2332" t="s">
        <v>161</v>
      </c>
      <c r="D2332" t="s">
        <v>245</v>
      </c>
      <c r="E2332">
        <v>0.29823899999999998</v>
      </c>
    </row>
    <row r="2333" spans="1:5" x14ac:dyDescent="0.25">
      <c r="A2333" t="s">
        <v>28</v>
      </c>
      <c r="B2333">
        <v>2021</v>
      </c>
      <c r="C2333" t="s">
        <v>161</v>
      </c>
      <c r="D2333" t="s">
        <v>246</v>
      </c>
      <c r="E2333">
        <v>0.22046399999999999</v>
      </c>
    </row>
    <row r="2334" spans="1:5" x14ac:dyDescent="0.25">
      <c r="A2334" t="s">
        <v>28</v>
      </c>
      <c r="B2334">
        <v>2021</v>
      </c>
      <c r="C2334" t="s">
        <v>161</v>
      </c>
      <c r="D2334" t="s">
        <v>247</v>
      </c>
      <c r="E2334">
        <v>1.1010000000000001E-2</v>
      </c>
    </row>
    <row r="2335" spans="1:5" x14ac:dyDescent="0.25">
      <c r="A2335" t="s">
        <v>28</v>
      </c>
      <c r="B2335">
        <v>2021</v>
      </c>
      <c r="C2335" t="s">
        <v>161</v>
      </c>
      <c r="D2335" t="s">
        <v>248</v>
      </c>
      <c r="E2335">
        <v>1.0920000000000001E-3</v>
      </c>
    </row>
    <row r="2336" spans="1:5" x14ac:dyDescent="0.25">
      <c r="A2336" t="s">
        <v>28</v>
      </c>
      <c r="B2336">
        <v>2021</v>
      </c>
      <c r="C2336" t="s">
        <v>161</v>
      </c>
      <c r="D2336" t="s">
        <v>249</v>
      </c>
      <c r="E2336">
        <v>1.0900000000000001E-4</v>
      </c>
    </row>
    <row r="2337" spans="1:5" x14ac:dyDescent="0.25">
      <c r="A2337" t="s">
        <v>28</v>
      </c>
      <c r="B2337">
        <v>2021</v>
      </c>
      <c r="C2337" t="s">
        <v>161</v>
      </c>
      <c r="D2337" t="s">
        <v>250</v>
      </c>
      <c r="E2337">
        <v>2.6414E-2</v>
      </c>
    </row>
    <row r="2338" spans="1:5" x14ac:dyDescent="0.25">
      <c r="A2338" t="s">
        <v>28</v>
      </c>
      <c r="B2338">
        <v>2021</v>
      </c>
      <c r="C2338" t="s">
        <v>242</v>
      </c>
      <c r="D2338" t="s">
        <v>243</v>
      </c>
      <c r="E2338">
        <v>0.145038</v>
      </c>
    </row>
    <row r="2339" spans="1:5" x14ac:dyDescent="0.25">
      <c r="A2339" t="s">
        <v>28</v>
      </c>
      <c r="B2339">
        <v>2021</v>
      </c>
      <c r="C2339" t="s">
        <v>242</v>
      </c>
      <c r="D2339" t="s">
        <v>244</v>
      </c>
      <c r="E2339">
        <v>0.28840300000000002</v>
      </c>
    </row>
    <row r="2340" spans="1:5" x14ac:dyDescent="0.25">
      <c r="A2340" t="s">
        <v>28</v>
      </c>
      <c r="B2340">
        <v>2021</v>
      </c>
      <c r="C2340" t="s">
        <v>242</v>
      </c>
      <c r="D2340" t="s">
        <v>245</v>
      </c>
      <c r="E2340">
        <v>0.29204799999999997</v>
      </c>
    </row>
    <row r="2341" spans="1:5" x14ac:dyDescent="0.25">
      <c r="A2341" t="s">
        <v>28</v>
      </c>
      <c r="B2341">
        <v>2021</v>
      </c>
      <c r="C2341" t="s">
        <v>242</v>
      </c>
      <c r="D2341" t="s">
        <v>246</v>
      </c>
      <c r="E2341">
        <v>0.21586900000000001</v>
      </c>
    </row>
    <row r="2342" spans="1:5" x14ac:dyDescent="0.25">
      <c r="A2342" t="s">
        <v>28</v>
      </c>
      <c r="B2342">
        <v>2021</v>
      </c>
      <c r="C2342" t="s">
        <v>242</v>
      </c>
      <c r="D2342" t="s">
        <v>247</v>
      </c>
      <c r="E2342">
        <v>1.0781000000000001E-2</v>
      </c>
    </row>
    <row r="2343" spans="1:5" x14ac:dyDescent="0.25">
      <c r="A2343" t="s">
        <v>28</v>
      </c>
      <c r="B2343">
        <v>2021</v>
      </c>
      <c r="C2343" t="s">
        <v>242</v>
      </c>
      <c r="D2343" t="s">
        <v>248</v>
      </c>
      <c r="E2343">
        <v>1.0690000000000001E-3</v>
      </c>
    </row>
    <row r="2344" spans="1:5" x14ac:dyDescent="0.25">
      <c r="A2344" t="s">
        <v>28</v>
      </c>
      <c r="B2344">
        <v>2021</v>
      </c>
      <c r="C2344" t="s">
        <v>242</v>
      </c>
      <c r="D2344" t="s">
        <v>249</v>
      </c>
      <c r="E2344">
        <v>1.07E-4</v>
      </c>
    </row>
    <row r="2345" spans="1:5" x14ac:dyDescent="0.25">
      <c r="A2345" t="s">
        <v>28</v>
      </c>
      <c r="B2345">
        <v>2021</v>
      </c>
      <c r="C2345" t="s">
        <v>242</v>
      </c>
      <c r="D2345" t="s">
        <v>250</v>
      </c>
      <c r="E2345">
        <v>4.6681E-2</v>
      </c>
    </row>
    <row r="2346" spans="1:5" x14ac:dyDescent="0.25">
      <c r="A2346" t="s">
        <v>28</v>
      </c>
      <c r="B2346">
        <v>2021</v>
      </c>
      <c r="C2346" t="s">
        <v>162</v>
      </c>
      <c r="D2346" t="s">
        <v>245</v>
      </c>
      <c r="E2346">
        <v>1.261E-3</v>
      </c>
    </row>
    <row r="2347" spans="1:5" x14ac:dyDescent="0.25">
      <c r="A2347" t="s">
        <v>28</v>
      </c>
      <c r="B2347">
        <v>2021</v>
      </c>
      <c r="C2347" t="s">
        <v>162</v>
      </c>
      <c r="D2347" t="s">
        <v>246</v>
      </c>
      <c r="E2347">
        <v>0</v>
      </c>
    </row>
    <row r="2348" spans="1:5" x14ac:dyDescent="0.25">
      <c r="A2348" t="s">
        <v>28</v>
      </c>
      <c r="B2348">
        <v>2021</v>
      </c>
      <c r="C2348" t="s">
        <v>162</v>
      </c>
      <c r="D2348" t="s">
        <v>249</v>
      </c>
      <c r="E2348">
        <v>2.6999999999999999E-5</v>
      </c>
    </row>
    <row r="2349" spans="1:5" x14ac:dyDescent="0.25">
      <c r="A2349" t="s">
        <v>28</v>
      </c>
      <c r="B2349">
        <v>2021</v>
      </c>
      <c r="C2349" t="s">
        <v>162</v>
      </c>
      <c r="D2349" t="s">
        <v>250</v>
      </c>
      <c r="E2349">
        <v>0.99870999999999999</v>
      </c>
    </row>
    <row r="2350" spans="1:5" x14ac:dyDescent="0.25">
      <c r="A2350" t="s">
        <v>28</v>
      </c>
      <c r="B2350">
        <v>2022</v>
      </c>
      <c r="C2350" t="s">
        <v>161</v>
      </c>
      <c r="D2350" t="s">
        <v>243</v>
      </c>
      <c r="E2350">
        <v>0.13439400000000001</v>
      </c>
    </row>
    <row r="2351" spans="1:5" x14ac:dyDescent="0.25">
      <c r="A2351" t="s">
        <v>28</v>
      </c>
      <c r="B2351">
        <v>2022</v>
      </c>
      <c r="C2351" t="s">
        <v>161</v>
      </c>
      <c r="D2351" t="s">
        <v>244</v>
      </c>
      <c r="E2351">
        <v>0.32240999999999997</v>
      </c>
    </row>
    <row r="2352" spans="1:5" x14ac:dyDescent="0.25">
      <c r="A2352" t="s">
        <v>28</v>
      </c>
      <c r="B2352">
        <v>2022</v>
      </c>
      <c r="C2352" t="s">
        <v>161</v>
      </c>
      <c r="D2352" t="s">
        <v>245</v>
      </c>
      <c r="E2352">
        <v>0.31242399999999998</v>
      </c>
    </row>
    <row r="2353" spans="1:5" x14ac:dyDescent="0.25">
      <c r="A2353" t="s">
        <v>28</v>
      </c>
      <c r="B2353">
        <v>2022</v>
      </c>
      <c r="C2353" t="s">
        <v>161</v>
      </c>
      <c r="D2353" t="s">
        <v>246</v>
      </c>
      <c r="E2353">
        <v>0.20399999999999999</v>
      </c>
    </row>
    <row r="2354" spans="1:5" x14ac:dyDescent="0.25">
      <c r="A2354" t="s">
        <v>28</v>
      </c>
      <c r="B2354">
        <v>2022</v>
      </c>
      <c r="C2354" t="s">
        <v>161</v>
      </c>
      <c r="D2354" t="s">
        <v>247</v>
      </c>
      <c r="E2354">
        <v>6.8250000000000003E-3</v>
      </c>
    </row>
    <row r="2355" spans="1:5" x14ac:dyDescent="0.25">
      <c r="A2355" t="s">
        <v>28</v>
      </c>
      <c r="B2355">
        <v>2022</v>
      </c>
      <c r="C2355" t="s">
        <v>161</v>
      </c>
      <c r="D2355" t="s">
        <v>248</v>
      </c>
      <c r="E2355">
        <v>1.217E-3</v>
      </c>
    </row>
    <row r="2356" spans="1:5" x14ac:dyDescent="0.25">
      <c r="A2356" t="s">
        <v>28</v>
      </c>
      <c r="B2356">
        <v>2022</v>
      </c>
      <c r="C2356" t="s">
        <v>161</v>
      </c>
      <c r="D2356" t="s">
        <v>249</v>
      </c>
      <c r="E2356">
        <v>1.2999999999999999E-4</v>
      </c>
    </row>
    <row r="2357" spans="1:5" x14ac:dyDescent="0.25">
      <c r="A2357" t="s">
        <v>28</v>
      </c>
      <c r="B2357">
        <v>2022</v>
      </c>
      <c r="C2357" t="s">
        <v>161</v>
      </c>
      <c r="D2357" t="s">
        <v>250</v>
      </c>
      <c r="E2357">
        <v>1.8596000000000001E-2</v>
      </c>
    </row>
    <row r="2358" spans="1:5" x14ac:dyDescent="0.25">
      <c r="A2358" t="s">
        <v>28</v>
      </c>
      <c r="B2358">
        <v>2022</v>
      </c>
      <c r="C2358" t="s">
        <v>242</v>
      </c>
      <c r="D2358" t="s">
        <v>243</v>
      </c>
      <c r="E2358">
        <v>0.13167599999999999</v>
      </c>
    </row>
    <row r="2359" spans="1:5" x14ac:dyDescent="0.25">
      <c r="A2359" t="s">
        <v>28</v>
      </c>
      <c r="B2359">
        <v>2022</v>
      </c>
      <c r="C2359" t="s">
        <v>242</v>
      </c>
      <c r="D2359" t="s">
        <v>244</v>
      </c>
      <c r="E2359">
        <v>0.31588500000000003</v>
      </c>
    </row>
    <row r="2360" spans="1:5" x14ac:dyDescent="0.25">
      <c r="A2360" t="s">
        <v>28</v>
      </c>
      <c r="B2360">
        <v>2022</v>
      </c>
      <c r="C2360" t="s">
        <v>242</v>
      </c>
      <c r="D2360" t="s">
        <v>245</v>
      </c>
      <c r="E2360">
        <v>0.31465500000000002</v>
      </c>
    </row>
    <row r="2361" spans="1:5" x14ac:dyDescent="0.25">
      <c r="A2361" t="s">
        <v>28</v>
      </c>
      <c r="B2361">
        <v>2022</v>
      </c>
      <c r="C2361" t="s">
        <v>242</v>
      </c>
      <c r="D2361" t="s">
        <v>246</v>
      </c>
      <c r="E2361">
        <v>0.21120800000000001</v>
      </c>
    </row>
    <row r="2362" spans="1:5" x14ac:dyDescent="0.25">
      <c r="A2362" t="s">
        <v>28</v>
      </c>
      <c r="B2362">
        <v>2022</v>
      </c>
      <c r="C2362" t="s">
        <v>242</v>
      </c>
      <c r="D2362" t="s">
        <v>247</v>
      </c>
      <c r="E2362">
        <v>6.6870000000000002E-3</v>
      </c>
    </row>
    <row r="2363" spans="1:5" x14ac:dyDescent="0.25">
      <c r="A2363" t="s">
        <v>28</v>
      </c>
      <c r="B2363">
        <v>2022</v>
      </c>
      <c r="C2363" t="s">
        <v>242</v>
      </c>
      <c r="D2363" t="s">
        <v>248</v>
      </c>
      <c r="E2363">
        <v>1.1919999999999999E-3</v>
      </c>
    </row>
    <row r="2364" spans="1:5" x14ac:dyDescent="0.25">
      <c r="A2364" t="s">
        <v>28</v>
      </c>
      <c r="B2364">
        <v>2022</v>
      </c>
      <c r="C2364" t="s">
        <v>242</v>
      </c>
      <c r="D2364" t="s">
        <v>249</v>
      </c>
      <c r="E2364">
        <v>1.2799999999999999E-4</v>
      </c>
    </row>
    <row r="2365" spans="1:5" x14ac:dyDescent="0.25">
      <c r="A2365" t="s">
        <v>28</v>
      </c>
      <c r="B2365">
        <v>2022</v>
      </c>
      <c r="C2365" t="s">
        <v>242</v>
      </c>
      <c r="D2365" t="s">
        <v>250</v>
      </c>
      <c r="E2365">
        <v>1.8565000000000002E-2</v>
      </c>
    </row>
    <row r="2366" spans="1:5" x14ac:dyDescent="0.25">
      <c r="A2366" t="s">
        <v>28</v>
      </c>
      <c r="B2366">
        <v>2022</v>
      </c>
      <c r="C2366" t="s">
        <v>162</v>
      </c>
      <c r="D2366" t="s">
        <v>243</v>
      </c>
      <c r="E2366">
        <v>1.56E-4</v>
      </c>
    </row>
    <row r="2367" spans="1:5" x14ac:dyDescent="0.25">
      <c r="A2367" t="s">
        <v>28</v>
      </c>
      <c r="B2367">
        <v>2022</v>
      </c>
      <c r="C2367" t="s">
        <v>162</v>
      </c>
      <c r="D2367" t="s">
        <v>244</v>
      </c>
      <c r="E2367">
        <v>1.8000000000000001E-4</v>
      </c>
    </row>
    <row r="2368" spans="1:5" x14ac:dyDescent="0.25">
      <c r="A2368" t="s">
        <v>28</v>
      </c>
      <c r="B2368">
        <v>2022</v>
      </c>
      <c r="C2368" t="s">
        <v>162</v>
      </c>
      <c r="D2368" t="s">
        <v>245</v>
      </c>
      <c r="E2368">
        <v>0.42260199999999998</v>
      </c>
    </row>
    <row r="2369" spans="1:5" x14ac:dyDescent="0.25">
      <c r="A2369" t="s">
        <v>28</v>
      </c>
      <c r="B2369">
        <v>2022</v>
      </c>
      <c r="C2369" t="s">
        <v>162</v>
      </c>
      <c r="D2369" t="s">
        <v>246</v>
      </c>
      <c r="E2369">
        <v>0.55993700000000002</v>
      </c>
    </row>
    <row r="2370" spans="1:5" x14ac:dyDescent="0.25">
      <c r="A2370" t="s">
        <v>28</v>
      </c>
      <c r="B2370">
        <v>2022</v>
      </c>
      <c r="C2370" t="s">
        <v>162</v>
      </c>
      <c r="D2370" t="s">
        <v>249</v>
      </c>
      <c r="E2370">
        <v>4.3000000000000002E-5</v>
      </c>
    </row>
    <row r="2371" spans="1:5" x14ac:dyDescent="0.25">
      <c r="A2371" t="s">
        <v>28</v>
      </c>
      <c r="B2371">
        <v>2022</v>
      </c>
      <c r="C2371" t="s">
        <v>162</v>
      </c>
      <c r="D2371" t="s">
        <v>250</v>
      </c>
      <c r="E2371">
        <v>1.7080000000000001E-2</v>
      </c>
    </row>
    <row r="2372" spans="1:5" x14ac:dyDescent="0.25">
      <c r="A2372" t="s">
        <v>28</v>
      </c>
      <c r="B2372">
        <v>2023</v>
      </c>
      <c r="C2372" t="s">
        <v>161</v>
      </c>
      <c r="D2372" t="s">
        <v>243</v>
      </c>
      <c r="E2372">
        <v>0.120534</v>
      </c>
    </row>
    <row r="2373" spans="1:5" x14ac:dyDescent="0.25">
      <c r="A2373" t="s">
        <v>28</v>
      </c>
      <c r="B2373">
        <v>2023</v>
      </c>
      <c r="C2373" t="s">
        <v>161</v>
      </c>
      <c r="D2373" t="s">
        <v>244</v>
      </c>
      <c r="E2373">
        <v>0.28156900000000001</v>
      </c>
    </row>
    <row r="2374" spans="1:5" x14ac:dyDescent="0.25">
      <c r="A2374" t="s">
        <v>28</v>
      </c>
      <c r="B2374">
        <v>2023</v>
      </c>
      <c r="C2374" t="s">
        <v>161</v>
      </c>
      <c r="D2374" t="s">
        <v>245</v>
      </c>
      <c r="E2374">
        <v>0.366817</v>
      </c>
    </row>
    <row r="2375" spans="1:5" x14ac:dyDescent="0.25">
      <c r="A2375" t="s">
        <v>28</v>
      </c>
      <c r="B2375">
        <v>2023</v>
      </c>
      <c r="C2375" t="s">
        <v>161</v>
      </c>
      <c r="D2375" t="s">
        <v>246</v>
      </c>
      <c r="E2375">
        <v>0.20092599999999999</v>
      </c>
    </row>
    <row r="2376" spans="1:5" x14ac:dyDescent="0.25">
      <c r="A2376" t="s">
        <v>28</v>
      </c>
      <c r="B2376">
        <v>2023</v>
      </c>
      <c r="C2376" t="s">
        <v>161</v>
      </c>
      <c r="D2376" t="s">
        <v>247</v>
      </c>
      <c r="E2376">
        <v>6.3080000000000002E-3</v>
      </c>
    </row>
    <row r="2377" spans="1:5" x14ac:dyDescent="0.25">
      <c r="A2377" t="s">
        <v>28</v>
      </c>
      <c r="B2377">
        <v>2023</v>
      </c>
      <c r="C2377" t="s">
        <v>161</v>
      </c>
      <c r="D2377" t="s">
        <v>248</v>
      </c>
      <c r="E2377">
        <v>1.9220000000000001E-3</v>
      </c>
    </row>
    <row r="2378" spans="1:5" x14ac:dyDescent="0.25">
      <c r="A2378" t="s">
        <v>28</v>
      </c>
      <c r="B2378">
        <v>2023</v>
      </c>
      <c r="C2378" t="s">
        <v>161</v>
      </c>
      <c r="D2378" t="s">
        <v>249</v>
      </c>
      <c r="E2378">
        <v>1.5999999999999999E-5</v>
      </c>
    </row>
    <row r="2379" spans="1:5" x14ac:dyDescent="0.25">
      <c r="A2379" t="s">
        <v>28</v>
      </c>
      <c r="B2379">
        <v>2023</v>
      </c>
      <c r="C2379" t="s">
        <v>161</v>
      </c>
      <c r="D2379" t="s">
        <v>250</v>
      </c>
      <c r="E2379">
        <v>2.1905000000000001E-2</v>
      </c>
    </row>
    <row r="2380" spans="1:5" x14ac:dyDescent="0.25">
      <c r="A2380" t="s">
        <v>28</v>
      </c>
      <c r="B2380">
        <v>2023</v>
      </c>
      <c r="C2380" t="s">
        <v>242</v>
      </c>
      <c r="D2380" t="s">
        <v>243</v>
      </c>
      <c r="E2380">
        <v>0.11844200000000001</v>
      </c>
    </row>
    <row r="2381" spans="1:5" x14ac:dyDescent="0.25">
      <c r="A2381" t="s">
        <v>28</v>
      </c>
      <c r="B2381">
        <v>2023</v>
      </c>
      <c r="C2381" t="s">
        <v>242</v>
      </c>
      <c r="D2381" t="s">
        <v>244</v>
      </c>
      <c r="E2381">
        <v>0.27667399999999998</v>
      </c>
    </row>
    <row r="2382" spans="1:5" x14ac:dyDescent="0.25">
      <c r="A2382" t="s">
        <v>28</v>
      </c>
      <c r="B2382">
        <v>2023</v>
      </c>
      <c r="C2382" t="s">
        <v>242</v>
      </c>
      <c r="D2382" t="s">
        <v>245</v>
      </c>
      <c r="E2382">
        <v>0.367141</v>
      </c>
    </row>
    <row r="2383" spans="1:5" x14ac:dyDescent="0.25">
      <c r="A2383" t="s">
        <v>28</v>
      </c>
      <c r="B2383">
        <v>2023</v>
      </c>
      <c r="C2383" t="s">
        <v>242</v>
      </c>
      <c r="D2383" t="s">
        <v>246</v>
      </c>
      <c r="E2383">
        <v>0.20752499999999999</v>
      </c>
    </row>
    <row r="2384" spans="1:5" x14ac:dyDescent="0.25">
      <c r="A2384" t="s">
        <v>28</v>
      </c>
      <c r="B2384">
        <v>2023</v>
      </c>
      <c r="C2384" t="s">
        <v>242</v>
      </c>
      <c r="D2384" t="s">
        <v>247</v>
      </c>
      <c r="E2384">
        <v>6.1980000000000004E-3</v>
      </c>
    </row>
    <row r="2385" spans="1:5" x14ac:dyDescent="0.25">
      <c r="A2385" t="s">
        <v>28</v>
      </c>
      <c r="B2385">
        <v>2023</v>
      </c>
      <c r="C2385" t="s">
        <v>242</v>
      </c>
      <c r="D2385" t="s">
        <v>248</v>
      </c>
      <c r="E2385">
        <v>1.8890000000000001E-3</v>
      </c>
    </row>
    <row r="2386" spans="1:5" x14ac:dyDescent="0.25">
      <c r="A2386" t="s">
        <v>28</v>
      </c>
      <c r="B2386">
        <v>2023</v>
      </c>
      <c r="C2386" t="s">
        <v>242</v>
      </c>
      <c r="D2386" t="s">
        <v>249</v>
      </c>
      <c r="E2386">
        <v>1.5999999999999999E-5</v>
      </c>
    </row>
    <row r="2387" spans="1:5" x14ac:dyDescent="0.25">
      <c r="A2387" t="s">
        <v>28</v>
      </c>
      <c r="B2387">
        <v>2023</v>
      </c>
      <c r="C2387" t="s">
        <v>242</v>
      </c>
      <c r="D2387" t="s">
        <v>250</v>
      </c>
      <c r="E2387">
        <v>2.2112E-2</v>
      </c>
    </row>
    <row r="2388" spans="1:5" x14ac:dyDescent="0.25">
      <c r="A2388" t="s">
        <v>28</v>
      </c>
      <c r="B2388">
        <v>2023</v>
      </c>
      <c r="C2388" t="s">
        <v>162</v>
      </c>
      <c r="D2388" t="s">
        <v>243</v>
      </c>
      <c r="E2388">
        <v>3.4499999999999998E-4</v>
      </c>
    </row>
    <row r="2389" spans="1:5" x14ac:dyDescent="0.25">
      <c r="A2389" t="s">
        <v>28</v>
      </c>
      <c r="B2389">
        <v>2023</v>
      </c>
      <c r="C2389" t="s">
        <v>162</v>
      </c>
      <c r="D2389" t="s">
        <v>244</v>
      </c>
      <c r="E2389">
        <v>2.9399999999999999E-4</v>
      </c>
    </row>
    <row r="2390" spans="1:5" x14ac:dyDescent="0.25">
      <c r="A2390" t="s">
        <v>28</v>
      </c>
      <c r="B2390">
        <v>2023</v>
      </c>
      <c r="C2390" t="s">
        <v>162</v>
      </c>
      <c r="D2390" t="s">
        <v>245</v>
      </c>
      <c r="E2390">
        <v>0.385461</v>
      </c>
    </row>
    <row r="2391" spans="1:5" x14ac:dyDescent="0.25">
      <c r="A2391" t="s">
        <v>28</v>
      </c>
      <c r="B2391">
        <v>2023</v>
      </c>
      <c r="C2391" t="s">
        <v>162</v>
      </c>
      <c r="D2391" t="s">
        <v>246</v>
      </c>
      <c r="E2391">
        <v>0.58009900000000003</v>
      </c>
    </row>
    <row r="2392" spans="1:5" x14ac:dyDescent="0.25">
      <c r="A2392" t="s">
        <v>28</v>
      </c>
      <c r="B2392">
        <v>2023</v>
      </c>
      <c r="C2392" t="s">
        <v>162</v>
      </c>
      <c r="D2392" t="s">
        <v>250</v>
      </c>
      <c r="E2392">
        <v>3.3799000000000003E-2</v>
      </c>
    </row>
    <row r="2393" spans="1:5" x14ac:dyDescent="0.25">
      <c r="A2393" t="s">
        <v>29</v>
      </c>
      <c r="B2393">
        <v>2019</v>
      </c>
      <c r="C2393" t="s">
        <v>161</v>
      </c>
      <c r="D2393" t="s">
        <v>243</v>
      </c>
      <c r="E2393">
        <v>0.397843</v>
      </c>
    </row>
    <row r="2394" spans="1:5" x14ac:dyDescent="0.25">
      <c r="A2394" t="s">
        <v>29</v>
      </c>
      <c r="B2394">
        <v>2019</v>
      </c>
      <c r="C2394" t="s">
        <v>161</v>
      </c>
      <c r="D2394" t="s">
        <v>244</v>
      </c>
      <c r="E2394">
        <v>0.23028699999999999</v>
      </c>
    </row>
    <row r="2395" spans="1:5" x14ac:dyDescent="0.25">
      <c r="A2395" t="s">
        <v>29</v>
      </c>
      <c r="B2395">
        <v>2019</v>
      </c>
      <c r="C2395" t="s">
        <v>161</v>
      </c>
      <c r="D2395" t="s">
        <v>245</v>
      </c>
      <c r="E2395">
        <v>0.16784199999999999</v>
      </c>
    </row>
    <row r="2396" spans="1:5" x14ac:dyDescent="0.25">
      <c r="A2396" t="s">
        <v>29</v>
      </c>
      <c r="B2396">
        <v>2019</v>
      </c>
      <c r="C2396" t="s">
        <v>161</v>
      </c>
      <c r="D2396" t="s">
        <v>246</v>
      </c>
      <c r="E2396">
        <v>0.15893699999999999</v>
      </c>
    </row>
    <row r="2397" spans="1:5" x14ac:dyDescent="0.25">
      <c r="A2397" t="s">
        <v>29</v>
      </c>
      <c r="B2397">
        <v>2019</v>
      </c>
      <c r="C2397" t="s">
        <v>161</v>
      </c>
      <c r="D2397" t="s">
        <v>247</v>
      </c>
      <c r="E2397">
        <v>6.8370000000000002E-3</v>
      </c>
    </row>
    <row r="2398" spans="1:5" x14ac:dyDescent="0.25">
      <c r="A2398" t="s">
        <v>29</v>
      </c>
      <c r="B2398">
        <v>2019</v>
      </c>
      <c r="C2398" t="s">
        <v>161</v>
      </c>
      <c r="D2398" t="s">
        <v>248</v>
      </c>
      <c r="E2398">
        <v>3.192E-3</v>
      </c>
    </row>
    <row r="2399" spans="1:5" x14ac:dyDescent="0.25">
      <c r="A2399" t="s">
        <v>29</v>
      </c>
      <c r="B2399">
        <v>2019</v>
      </c>
      <c r="C2399" t="s">
        <v>161</v>
      </c>
      <c r="D2399" t="s">
        <v>249</v>
      </c>
      <c r="E2399">
        <v>7.5500000000000003E-4</v>
      </c>
    </row>
    <row r="2400" spans="1:5" x14ac:dyDescent="0.25">
      <c r="A2400" t="s">
        <v>29</v>
      </c>
      <c r="B2400">
        <v>2019</v>
      </c>
      <c r="C2400" t="s">
        <v>161</v>
      </c>
      <c r="D2400" t="s">
        <v>250</v>
      </c>
      <c r="E2400">
        <v>3.4303E-2</v>
      </c>
    </row>
    <row r="2401" spans="1:5" x14ac:dyDescent="0.25">
      <c r="A2401" t="s">
        <v>29</v>
      </c>
      <c r="B2401">
        <v>2019</v>
      </c>
      <c r="C2401" t="s">
        <v>242</v>
      </c>
      <c r="D2401" t="s">
        <v>243</v>
      </c>
      <c r="E2401">
        <v>0.39786199999999999</v>
      </c>
    </row>
    <row r="2402" spans="1:5" x14ac:dyDescent="0.25">
      <c r="A2402" t="s">
        <v>29</v>
      </c>
      <c r="B2402">
        <v>2019</v>
      </c>
      <c r="C2402" t="s">
        <v>242</v>
      </c>
      <c r="D2402" t="s">
        <v>244</v>
      </c>
      <c r="E2402">
        <v>0.23069100000000001</v>
      </c>
    </row>
    <row r="2403" spans="1:5" x14ac:dyDescent="0.25">
      <c r="A2403" t="s">
        <v>29</v>
      </c>
      <c r="B2403">
        <v>2019</v>
      </c>
      <c r="C2403" t="s">
        <v>242</v>
      </c>
      <c r="D2403" t="s">
        <v>245</v>
      </c>
      <c r="E2403">
        <v>0.16714899999999999</v>
      </c>
    </row>
    <row r="2404" spans="1:5" x14ac:dyDescent="0.25">
      <c r="A2404" t="s">
        <v>29</v>
      </c>
      <c r="B2404">
        <v>2019</v>
      </c>
      <c r="C2404" t="s">
        <v>242</v>
      </c>
      <c r="D2404" t="s">
        <v>246</v>
      </c>
      <c r="E2404">
        <v>0.15848899999999999</v>
      </c>
    </row>
    <row r="2405" spans="1:5" x14ac:dyDescent="0.25">
      <c r="A2405" t="s">
        <v>29</v>
      </c>
      <c r="B2405">
        <v>2019</v>
      </c>
      <c r="C2405" t="s">
        <v>242</v>
      </c>
      <c r="D2405" t="s">
        <v>247</v>
      </c>
      <c r="E2405">
        <v>6.7949999999999998E-3</v>
      </c>
    </row>
    <row r="2406" spans="1:5" x14ac:dyDescent="0.25">
      <c r="A2406" t="s">
        <v>29</v>
      </c>
      <c r="B2406">
        <v>2019</v>
      </c>
      <c r="C2406" t="s">
        <v>242</v>
      </c>
      <c r="D2406" t="s">
        <v>248</v>
      </c>
      <c r="E2406">
        <v>3.1689999999999999E-3</v>
      </c>
    </row>
    <row r="2407" spans="1:5" x14ac:dyDescent="0.25">
      <c r="A2407" t="s">
        <v>29</v>
      </c>
      <c r="B2407">
        <v>2019</v>
      </c>
      <c r="C2407" t="s">
        <v>242</v>
      </c>
      <c r="D2407" t="s">
        <v>249</v>
      </c>
      <c r="E2407">
        <v>7.4899999999999999E-4</v>
      </c>
    </row>
    <row r="2408" spans="1:5" x14ac:dyDescent="0.25">
      <c r="A2408" t="s">
        <v>29</v>
      </c>
      <c r="B2408">
        <v>2019</v>
      </c>
      <c r="C2408" t="s">
        <v>242</v>
      </c>
      <c r="D2408" t="s">
        <v>250</v>
      </c>
      <c r="E2408">
        <v>3.5092999999999999E-2</v>
      </c>
    </row>
    <row r="2409" spans="1:5" x14ac:dyDescent="0.25">
      <c r="A2409" t="s">
        <v>29</v>
      </c>
      <c r="B2409">
        <v>2019</v>
      </c>
      <c r="C2409" t="s">
        <v>162</v>
      </c>
      <c r="D2409" t="s">
        <v>243</v>
      </c>
      <c r="E2409">
        <v>0.40041399999999999</v>
      </c>
    </row>
    <row r="2410" spans="1:5" x14ac:dyDescent="0.25">
      <c r="A2410" t="s">
        <v>29</v>
      </c>
      <c r="B2410">
        <v>2019</v>
      </c>
      <c r="C2410" t="s">
        <v>162</v>
      </c>
      <c r="D2410" t="s">
        <v>244</v>
      </c>
      <c r="E2410">
        <v>0.28483900000000001</v>
      </c>
    </row>
    <row r="2411" spans="1:5" x14ac:dyDescent="0.25">
      <c r="A2411" t="s">
        <v>29</v>
      </c>
      <c r="B2411">
        <v>2019</v>
      </c>
      <c r="C2411" t="s">
        <v>162</v>
      </c>
      <c r="D2411" t="s">
        <v>245</v>
      </c>
      <c r="E2411">
        <v>7.4323E-2</v>
      </c>
    </row>
    <row r="2412" spans="1:5" x14ac:dyDescent="0.25">
      <c r="A2412" t="s">
        <v>29</v>
      </c>
      <c r="B2412">
        <v>2019</v>
      </c>
      <c r="C2412" t="s">
        <v>162</v>
      </c>
      <c r="D2412" t="s">
        <v>246</v>
      </c>
      <c r="E2412">
        <v>9.8451999999999998E-2</v>
      </c>
    </row>
    <row r="2413" spans="1:5" x14ac:dyDescent="0.25">
      <c r="A2413" t="s">
        <v>29</v>
      </c>
      <c r="B2413">
        <v>2019</v>
      </c>
      <c r="C2413" t="s">
        <v>162</v>
      </c>
      <c r="D2413" t="s">
        <v>247</v>
      </c>
      <c r="E2413">
        <v>1.17E-3</v>
      </c>
    </row>
    <row r="2414" spans="1:5" x14ac:dyDescent="0.25">
      <c r="A2414" t="s">
        <v>29</v>
      </c>
      <c r="B2414">
        <v>2019</v>
      </c>
      <c r="C2414" t="s">
        <v>162</v>
      </c>
      <c r="D2414" t="s">
        <v>250</v>
      </c>
      <c r="E2414">
        <v>0.14080000000000001</v>
      </c>
    </row>
    <row r="2415" spans="1:5" x14ac:dyDescent="0.25">
      <c r="A2415" t="s">
        <v>29</v>
      </c>
      <c r="B2415">
        <v>2020</v>
      </c>
      <c r="C2415" t="s">
        <v>161</v>
      </c>
      <c r="D2415" t="s">
        <v>243</v>
      </c>
      <c r="E2415">
        <v>0.353267</v>
      </c>
    </row>
    <row r="2416" spans="1:5" x14ac:dyDescent="0.25">
      <c r="A2416" t="s">
        <v>29</v>
      </c>
      <c r="B2416">
        <v>2020</v>
      </c>
      <c r="C2416" t="s">
        <v>161</v>
      </c>
      <c r="D2416" t="s">
        <v>244</v>
      </c>
      <c r="E2416">
        <v>0.252693</v>
      </c>
    </row>
    <row r="2417" spans="1:5" x14ac:dyDescent="0.25">
      <c r="A2417" t="s">
        <v>29</v>
      </c>
      <c r="B2417">
        <v>2020</v>
      </c>
      <c r="C2417" t="s">
        <v>161</v>
      </c>
      <c r="D2417" t="s">
        <v>245</v>
      </c>
      <c r="E2417">
        <v>0.19018699999999999</v>
      </c>
    </row>
    <row r="2418" spans="1:5" x14ac:dyDescent="0.25">
      <c r="A2418" t="s">
        <v>29</v>
      </c>
      <c r="B2418">
        <v>2020</v>
      </c>
      <c r="C2418" t="s">
        <v>161</v>
      </c>
      <c r="D2418" t="s">
        <v>246</v>
      </c>
      <c r="E2418">
        <v>0.15872</v>
      </c>
    </row>
    <row r="2419" spans="1:5" x14ac:dyDescent="0.25">
      <c r="A2419" t="s">
        <v>29</v>
      </c>
      <c r="B2419">
        <v>2020</v>
      </c>
      <c r="C2419" t="s">
        <v>161</v>
      </c>
      <c r="D2419" t="s">
        <v>247</v>
      </c>
      <c r="E2419">
        <v>5.4809999999999998E-3</v>
      </c>
    </row>
    <row r="2420" spans="1:5" x14ac:dyDescent="0.25">
      <c r="A2420" t="s">
        <v>29</v>
      </c>
      <c r="B2420">
        <v>2020</v>
      </c>
      <c r="C2420" t="s">
        <v>161</v>
      </c>
      <c r="D2420" t="s">
        <v>248</v>
      </c>
      <c r="E2420">
        <v>2.4420000000000002E-3</v>
      </c>
    </row>
    <row r="2421" spans="1:5" x14ac:dyDescent="0.25">
      <c r="A2421" t="s">
        <v>29</v>
      </c>
      <c r="B2421">
        <v>2020</v>
      </c>
      <c r="C2421" t="s">
        <v>161</v>
      </c>
      <c r="D2421" t="s">
        <v>249</v>
      </c>
      <c r="E2421">
        <v>9.810000000000001E-4</v>
      </c>
    </row>
    <row r="2422" spans="1:5" x14ac:dyDescent="0.25">
      <c r="A2422" t="s">
        <v>29</v>
      </c>
      <c r="B2422">
        <v>2020</v>
      </c>
      <c r="C2422" t="s">
        <v>161</v>
      </c>
      <c r="D2422" t="s">
        <v>250</v>
      </c>
      <c r="E2422">
        <v>3.6225E-2</v>
      </c>
    </row>
    <row r="2423" spans="1:5" x14ac:dyDescent="0.25">
      <c r="A2423" t="s">
        <v>29</v>
      </c>
      <c r="B2423">
        <v>2020</v>
      </c>
      <c r="C2423" t="s">
        <v>242</v>
      </c>
      <c r="D2423" t="s">
        <v>243</v>
      </c>
      <c r="E2423">
        <v>0.354047</v>
      </c>
    </row>
    <row r="2424" spans="1:5" x14ac:dyDescent="0.25">
      <c r="A2424" t="s">
        <v>29</v>
      </c>
      <c r="B2424">
        <v>2020</v>
      </c>
      <c r="C2424" t="s">
        <v>242</v>
      </c>
      <c r="D2424" t="s">
        <v>244</v>
      </c>
      <c r="E2424">
        <v>0.25304300000000002</v>
      </c>
    </row>
    <row r="2425" spans="1:5" x14ac:dyDescent="0.25">
      <c r="A2425" t="s">
        <v>29</v>
      </c>
      <c r="B2425">
        <v>2020</v>
      </c>
      <c r="C2425" t="s">
        <v>242</v>
      </c>
      <c r="D2425" t="s">
        <v>245</v>
      </c>
      <c r="E2425">
        <v>0.18962499999999999</v>
      </c>
    </row>
    <row r="2426" spans="1:5" x14ac:dyDescent="0.25">
      <c r="A2426" t="s">
        <v>29</v>
      </c>
      <c r="B2426">
        <v>2020</v>
      </c>
      <c r="C2426" t="s">
        <v>242</v>
      </c>
      <c r="D2426" t="s">
        <v>246</v>
      </c>
      <c r="E2426">
        <v>0.158252</v>
      </c>
    </row>
    <row r="2427" spans="1:5" x14ac:dyDescent="0.25">
      <c r="A2427" t="s">
        <v>29</v>
      </c>
      <c r="B2427">
        <v>2020</v>
      </c>
      <c r="C2427" t="s">
        <v>242</v>
      </c>
      <c r="D2427" t="s">
        <v>247</v>
      </c>
      <c r="E2427">
        <v>5.4650000000000002E-3</v>
      </c>
    </row>
    <row r="2428" spans="1:5" x14ac:dyDescent="0.25">
      <c r="A2428" t="s">
        <v>29</v>
      </c>
      <c r="B2428">
        <v>2020</v>
      </c>
      <c r="C2428" t="s">
        <v>242</v>
      </c>
      <c r="D2428" t="s">
        <v>248</v>
      </c>
      <c r="E2428">
        <v>2.4350000000000001E-3</v>
      </c>
    </row>
    <row r="2429" spans="1:5" x14ac:dyDescent="0.25">
      <c r="A2429" t="s">
        <v>29</v>
      </c>
      <c r="B2429">
        <v>2020</v>
      </c>
      <c r="C2429" t="s">
        <v>242</v>
      </c>
      <c r="D2429" t="s">
        <v>249</v>
      </c>
      <c r="E2429">
        <v>9.7799999999999992E-4</v>
      </c>
    </row>
    <row r="2430" spans="1:5" x14ac:dyDescent="0.25">
      <c r="A2430" t="s">
        <v>29</v>
      </c>
      <c r="B2430">
        <v>2020</v>
      </c>
      <c r="C2430" t="s">
        <v>242</v>
      </c>
      <c r="D2430" t="s">
        <v>250</v>
      </c>
      <c r="E2430">
        <v>3.6151000000000003E-2</v>
      </c>
    </row>
    <row r="2431" spans="1:5" x14ac:dyDescent="0.25">
      <c r="A2431" t="s">
        <v>29</v>
      </c>
      <c r="B2431">
        <v>2020</v>
      </c>
      <c r="C2431" t="s">
        <v>162</v>
      </c>
      <c r="D2431" t="s">
        <v>243</v>
      </c>
      <c r="E2431">
        <v>0.616398</v>
      </c>
    </row>
    <row r="2432" spans="1:5" x14ac:dyDescent="0.25">
      <c r="A2432" t="s">
        <v>29</v>
      </c>
      <c r="B2432">
        <v>2020</v>
      </c>
      <c r="C2432" t="s">
        <v>162</v>
      </c>
      <c r="D2432" t="s">
        <v>244</v>
      </c>
      <c r="E2432">
        <v>0.37085000000000001</v>
      </c>
    </row>
    <row r="2433" spans="1:5" x14ac:dyDescent="0.25">
      <c r="A2433" t="s">
        <v>29</v>
      </c>
      <c r="B2433">
        <v>2020</v>
      </c>
      <c r="C2433" t="s">
        <v>162</v>
      </c>
      <c r="D2433" t="s">
        <v>245</v>
      </c>
      <c r="E2433">
        <v>5.0500000000000002E-4</v>
      </c>
    </row>
    <row r="2434" spans="1:5" x14ac:dyDescent="0.25">
      <c r="A2434" t="s">
        <v>29</v>
      </c>
      <c r="B2434">
        <v>2020</v>
      </c>
      <c r="C2434" t="s">
        <v>162</v>
      </c>
      <c r="D2434" t="s">
        <v>246</v>
      </c>
      <c r="E2434">
        <v>7.6300000000000001E-4</v>
      </c>
    </row>
    <row r="2435" spans="1:5" x14ac:dyDescent="0.25">
      <c r="A2435" t="s">
        <v>29</v>
      </c>
      <c r="B2435">
        <v>2020</v>
      </c>
      <c r="C2435" t="s">
        <v>162</v>
      </c>
      <c r="D2435" t="s">
        <v>250</v>
      </c>
      <c r="E2435">
        <v>1.1481999999999999E-2</v>
      </c>
    </row>
    <row r="2436" spans="1:5" x14ac:dyDescent="0.25">
      <c r="A2436" t="s">
        <v>29</v>
      </c>
      <c r="B2436">
        <v>2021</v>
      </c>
      <c r="C2436" t="s">
        <v>161</v>
      </c>
      <c r="D2436" t="s">
        <v>243</v>
      </c>
      <c r="E2436">
        <v>0.32250299999999998</v>
      </c>
    </row>
    <row r="2437" spans="1:5" x14ac:dyDescent="0.25">
      <c r="A2437" t="s">
        <v>29</v>
      </c>
      <c r="B2437">
        <v>2021</v>
      </c>
      <c r="C2437" t="s">
        <v>161</v>
      </c>
      <c r="D2437" t="s">
        <v>244</v>
      </c>
      <c r="E2437">
        <v>0.251027</v>
      </c>
    </row>
    <row r="2438" spans="1:5" x14ac:dyDescent="0.25">
      <c r="A2438" t="s">
        <v>29</v>
      </c>
      <c r="B2438">
        <v>2021</v>
      </c>
      <c r="C2438" t="s">
        <v>161</v>
      </c>
      <c r="D2438" t="s">
        <v>245</v>
      </c>
      <c r="E2438">
        <v>0.212834</v>
      </c>
    </row>
    <row r="2439" spans="1:5" x14ac:dyDescent="0.25">
      <c r="A2439" t="s">
        <v>29</v>
      </c>
      <c r="B2439">
        <v>2021</v>
      </c>
      <c r="C2439" t="s">
        <v>161</v>
      </c>
      <c r="D2439" t="s">
        <v>246</v>
      </c>
      <c r="E2439">
        <v>0.15707499999999999</v>
      </c>
    </row>
    <row r="2440" spans="1:5" x14ac:dyDescent="0.25">
      <c r="A2440" t="s">
        <v>29</v>
      </c>
      <c r="B2440">
        <v>2021</v>
      </c>
      <c r="C2440" t="s">
        <v>161</v>
      </c>
      <c r="D2440" t="s">
        <v>247</v>
      </c>
      <c r="E2440">
        <v>8.1030000000000008E-3</v>
      </c>
    </row>
    <row r="2441" spans="1:5" x14ac:dyDescent="0.25">
      <c r="A2441" t="s">
        <v>29</v>
      </c>
      <c r="B2441">
        <v>2021</v>
      </c>
      <c r="C2441" t="s">
        <v>161</v>
      </c>
      <c r="D2441" t="s">
        <v>248</v>
      </c>
      <c r="E2441">
        <v>3.2720000000000002E-3</v>
      </c>
    </row>
    <row r="2442" spans="1:5" x14ac:dyDescent="0.25">
      <c r="A2442" t="s">
        <v>29</v>
      </c>
      <c r="B2442">
        <v>2021</v>
      </c>
      <c r="C2442" t="s">
        <v>161</v>
      </c>
      <c r="D2442" t="s">
        <v>249</v>
      </c>
      <c r="E2442">
        <v>9.2100000000000005E-4</v>
      </c>
    </row>
    <row r="2443" spans="1:5" x14ac:dyDescent="0.25">
      <c r="A2443" t="s">
        <v>29</v>
      </c>
      <c r="B2443">
        <v>2021</v>
      </c>
      <c r="C2443" t="s">
        <v>161</v>
      </c>
      <c r="D2443" t="s">
        <v>250</v>
      </c>
      <c r="E2443">
        <v>4.4260000000000001E-2</v>
      </c>
    </row>
    <row r="2444" spans="1:5" x14ac:dyDescent="0.25">
      <c r="A2444" t="s">
        <v>29</v>
      </c>
      <c r="B2444">
        <v>2021</v>
      </c>
      <c r="C2444" t="s">
        <v>242</v>
      </c>
      <c r="D2444" t="s">
        <v>243</v>
      </c>
      <c r="E2444">
        <v>0.32370100000000002</v>
      </c>
    </row>
    <row r="2445" spans="1:5" x14ac:dyDescent="0.25">
      <c r="A2445" t="s">
        <v>29</v>
      </c>
      <c r="B2445">
        <v>2021</v>
      </c>
      <c r="C2445" t="s">
        <v>242</v>
      </c>
      <c r="D2445" t="s">
        <v>244</v>
      </c>
      <c r="E2445">
        <v>0.25150400000000001</v>
      </c>
    </row>
    <row r="2446" spans="1:5" x14ac:dyDescent="0.25">
      <c r="A2446" t="s">
        <v>29</v>
      </c>
      <c r="B2446">
        <v>2021</v>
      </c>
      <c r="C2446" t="s">
        <v>242</v>
      </c>
      <c r="D2446" t="s">
        <v>245</v>
      </c>
      <c r="E2446">
        <v>0.21201</v>
      </c>
    </row>
    <row r="2447" spans="1:5" x14ac:dyDescent="0.25">
      <c r="A2447" t="s">
        <v>29</v>
      </c>
      <c r="B2447">
        <v>2021</v>
      </c>
      <c r="C2447" t="s">
        <v>242</v>
      </c>
      <c r="D2447" t="s">
        <v>246</v>
      </c>
      <c r="E2447">
        <v>0.15645000000000001</v>
      </c>
    </row>
    <row r="2448" spans="1:5" x14ac:dyDescent="0.25">
      <c r="A2448" t="s">
        <v>29</v>
      </c>
      <c r="B2448">
        <v>2021</v>
      </c>
      <c r="C2448" t="s">
        <v>242</v>
      </c>
      <c r="D2448" t="s">
        <v>247</v>
      </c>
      <c r="E2448">
        <v>8.071E-3</v>
      </c>
    </row>
    <row r="2449" spans="1:5" x14ac:dyDescent="0.25">
      <c r="A2449" t="s">
        <v>29</v>
      </c>
      <c r="B2449">
        <v>2021</v>
      </c>
      <c r="C2449" t="s">
        <v>242</v>
      </c>
      <c r="D2449" t="s">
        <v>248</v>
      </c>
      <c r="E2449">
        <v>3.2590000000000002E-3</v>
      </c>
    </row>
    <row r="2450" spans="1:5" x14ac:dyDescent="0.25">
      <c r="A2450" t="s">
        <v>29</v>
      </c>
      <c r="B2450">
        <v>2021</v>
      </c>
      <c r="C2450" t="s">
        <v>242</v>
      </c>
      <c r="D2450" t="s">
        <v>249</v>
      </c>
      <c r="E2450">
        <v>9.1799999999999998E-4</v>
      </c>
    </row>
    <row r="2451" spans="1:5" x14ac:dyDescent="0.25">
      <c r="A2451" t="s">
        <v>29</v>
      </c>
      <c r="B2451">
        <v>2021</v>
      </c>
      <c r="C2451" t="s">
        <v>242</v>
      </c>
      <c r="D2451" t="s">
        <v>250</v>
      </c>
      <c r="E2451">
        <v>4.4083999999999998E-2</v>
      </c>
    </row>
    <row r="2452" spans="1:5" x14ac:dyDescent="0.25">
      <c r="A2452" t="s">
        <v>29</v>
      </c>
      <c r="B2452">
        <v>2021</v>
      </c>
      <c r="C2452" t="s">
        <v>162</v>
      </c>
      <c r="D2452" t="s">
        <v>243</v>
      </c>
      <c r="E2452">
        <v>0.62273100000000003</v>
      </c>
    </row>
    <row r="2453" spans="1:5" x14ac:dyDescent="0.25">
      <c r="A2453" t="s">
        <v>29</v>
      </c>
      <c r="B2453">
        <v>2021</v>
      </c>
      <c r="C2453" t="s">
        <v>162</v>
      </c>
      <c r="D2453" t="s">
        <v>244</v>
      </c>
      <c r="E2453">
        <v>0.37056</v>
      </c>
    </row>
    <row r="2454" spans="1:5" x14ac:dyDescent="0.25">
      <c r="A2454" t="s">
        <v>29</v>
      </c>
      <c r="B2454">
        <v>2021</v>
      </c>
      <c r="C2454" t="s">
        <v>162</v>
      </c>
      <c r="D2454" t="s">
        <v>245</v>
      </c>
      <c r="E2454">
        <v>6.2269999999999999E-3</v>
      </c>
    </row>
    <row r="2455" spans="1:5" x14ac:dyDescent="0.25">
      <c r="A2455" t="s">
        <v>29</v>
      </c>
      <c r="B2455">
        <v>2021</v>
      </c>
      <c r="C2455" t="s">
        <v>162</v>
      </c>
      <c r="D2455" t="s">
        <v>246</v>
      </c>
      <c r="E2455">
        <v>4.8000000000000001E-4</v>
      </c>
    </row>
    <row r="2456" spans="1:5" x14ac:dyDescent="0.25">
      <c r="A2456" t="s">
        <v>29</v>
      </c>
      <c r="B2456">
        <v>2022</v>
      </c>
      <c r="C2456" t="s">
        <v>161</v>
      </c>
      <c r="D2456" t="s">
        <v>243</v>
      </c>
      <c r="E2456">
        <v>0.307286</v>
      </c>
    </row>
    <row r="2457" spans="1:5" x14ac:dyDescent="0.25">
      <c r="A2457" t="s">
        <v>29</v>
      </c>
      <c r="B2457">
        <v>2022</v>
      </c>
      <c r="C2457" t="s">
        <v>161</v>
      </c>
      <c r="D2457" t="s">
        <v>244</v>
      </c>
      <c r="E2457">
        <v>0.233763</v>
      </c>
    </row>
    <row r="2458" spans="1:5" x14ac:dyDescent="0.25">
      <c r="A2458" t="s">
        <v>29</v>
      </c>
      <c r="B2458">
        <v>2022</v>
      </c>
      <c r="C2458" t="s">
        <v>161</v>
      </c>
      <c r="D2458" t="s">
        <v>245</v>
      </c>
      <c r="E2458">
        <v>0.22909299999999999</v>
      </c>
    </row>
    <row r="2459" spans="1:5" x14ac:dyDescent="0.25">
      <c r="A2459" t="s">
        <v>29</v>
      </c>
      <c r="B2459">
        <v>2022</v>
      </c>
      <c r="C2459" t="s">
        <v>161</v>
      </c>
      <c r="D2459" t="s">
        <v>246</v>
      </c>
      <c r="E2459">
        <v>0.15909300000000001</v>
      </c>
    </row>
    <row r="2460" spans="1:5" x14ac:dyDescent="0.25">
      <c r="A2460" t="s">
        <v>29</v>
      </c>
      <c r="B2460">
        <v>2022</v>
      </c>
      <c r="C2460" t="s">
        <v>161</v>
      </c>
      <c r="D2460" t="s">
        <v>247</v>
      </c>
      <c r="E2460">
        <v>8.7379999999999992E-3</v>
      </c>
    </row>
    <row r="2461" spans="1:5" x14ac:dyDescent="0.25">
      <c r="A2461" t="s">
        <v>29</v>
      </c>
      <c r="B2461">
        <v>2022</v>
      </c>
      <c r="C2461" t="s">
        <v>161</v>
      </c>
      <c r="D2461" t="s">
        <v>248</v>
      </c>
      <c r="E2461">
        <v>3.8219999999999999E-3</v>
      </c>
    </row>
    <row r="2462" spans="1:5" x14ac:dyDescent="0.25">
      <c r="A2462" t="s">
        <v>29</v>
      </c>
      <c r="B2462">
        <v>2022</v>
      </c>
      <c r="C2462" t="s">
        <v>161</v>
      </c>
      <c r="D2462" t="s">
        <v>249</v>
      </c>
      <c r="E2462">
        <v>8.3600000000000005E-4</v>
      </c>
    </row>
    <row r="2463" spans="1:5" x14ac:dyDescent="0.25">
      <c r="A2463" t="s">
        <v>29</v>
      </c>
      <c r="B2463">
        <v>2022</v>
      </c>
      <c r="C2463" t="s">
        <v>161</v>
      </c>
      <c r="D2463" t="s">
        <v>250</v>
      </c>
      <c r="E2463">
        <v>5.7364999999999999E-2</v>
      </c>
    </row>
    <row r="2464" spans="1:5" x14ac:dyDescent="0.25">
      <c r="A2464" t="s">
        <v>29</v>
      </c>
      <c r="B2464">
        <v>2022</v>
      </c>
      <c r="C2464" t="s">
        <v>242</v>
      </c>
      <c r="D2464" t="s">
        <v>243</v>
      </c>
      <c r="E2464">
        <v>0.30802000000000002</v>
      </c>
    </row>
    <row r="2465" spans="1:5" x14ac:dyDescent="0.25">
      <c r="A2465" t="s">
        <v>29</v>
      </c>
      <c r="B2465">
        <v>2022</v>
      </c>
      <c r="C2465" t="s">
        <v>242</v>
      </c>
      <c r="D2465" t="s">
        <v>244</v>
      </c>
      <c r="E2465">
        <v>0.233928</v>
      </c>
    </row>
    <row r="2466" spans="1:5" x14ac:dyDescent="0.25">
      <c r="A2466" t="s">
        <v>29</v>
      </c>
      <c r="B2466">
        <v>2022</v>
      </c>
      <c r="C2466" t="s">
        <v>242</v>
      </c>
      <c r="D2466" t="s">
        <v>245</v>
      </c>
      <c r="E2466">
        <v>0.22864499999999999</v>
      </c>
    </row>
    <row r="2467" spans="1:5" x14ac:dyDescent="0.25">
      <c r="A2467" t="s">
        <v>29</v>
      </c>
      <c r="B2467">
        <v>2022</v>
      </c>
      <c r="C2467" t="s">
        <v>242</v>
      </c>
      <c r="D2467" t="s">
        <v>246</v>
      </c>
      <c r="E2467">
        <v>0.15878100000000001</v>
      </c>
    </row>
    <row r="2468" spans="1:5" x14ac:dyDescent="0.25">
      <c r="A2468" t="s">
        <v>29</v>
      </c>
      <c r="B2468">
        <v>2022</v>
      </c>
      <c r="C2468" t="s">
        <v>242</v>
      </c>
      <c r="D2468" t="s">
        <v>247</v>
      </c>
      <c r="E2468">
        <v>8.7209999999999996E-3</v>
      </c>
    </row>
    <row r="2469" spans="1:5" x14ac:dyDescent="0.25">
      <c r="A2469" t="s">
        <v>29</v>
      </c>
      <c r="B2469">
        <v>2022</v>
      </c>
      <c r="C2469" t="s">
        <v>242</v>
      </c>
      <c r="D2469" t="s">
        <v>248</v>
      </c>
      <c r="E2469">
        <v>3.8149999999999998E-3</v>
      </c>
    </row>
    <row r="2470" spans="1:5" x14ac:dyDescent="0.25">
      <c r="A2470" t="s">
        <v>29</v>
      </c>
      <c r="B2470">
        <v>2022</v>
      </c>
      <c r="C2470" t="s">
        <v>242</v>
      </c>
      <c r="D2470" t="s">
        <v>249</v>
      </c>
      <c r="E2470">
        <v>8.3500000000000002E-4</v>
      </c>
    </row>
    <row r="2471" spans="1:5" x14ac:dyDescent="0.25">
      <c r="A2471" t="s">
        <v>29</v>
      </c>
      <c r="B2471">
        <v>2022</v>
      </c>
      <c r="C2471" t="s">
        <v>242</v>
      </c>
      <c r="D2471" t="s">
        <v>250</v>
      </c>
      <c r="E2471">
        <v>5.7251999999999997E-2</v>
      </c>
    </row>
    <row r="2472" spans="1:5" x14ac:dyDescent="0.25">
      <c r="A2472" t="s">
        <v>29</v>
      </c>
      <c r="B2472">
        <v>2022</v>
      </c>
      <c r="C2472" t="s">
        <v>162</v>
      </c>
      <c r="D2472" t="s">
        <v>243</v>
      </c>
      <c r="E2472">
        <v>0.68010899999999996</v>
      </c>
    </row>
    <row r="2473" spans="1:5" x14ac:dyDescent="0.25">
      <c r="A2473" t="s">
        <v>29</v>
      </c>
      <c r="B2473">
        <v>2022</v>
      </c>
      <c r="C2473" t="s">
        <v>162</v>
      </c>
      <c r="D2473" t="s">
        <v>244</v>
      </c>
      <c r="E2473">
        <v>0.31755699999999998</v>
      </c>
    </row>
    <row r="2474" spans="1:5" x14ac:dyDescent="0.25">
      <c r="A2474" t="s">
        <v>29</v>
      </c>
      <c r="B2474">
        <v>2022</v>
      </c>
      <c r="C2474" t="s">
        <v>162</v>
      </c>
      <c r="D2474" t="s">
        <v>245</v>
      </c>
      <c r="E2474">
        <v>1.498E-3</v>
      </c>
    </row>
    <row r="2475" spans="1:5" x14ac:dyDescent="0.25">
      <c r="A2475" t="s">
        <v>29</v>
      </c>
      <c r="B2475">
        <v>2022</v>
      </c>
      <c r="C2475" t="s">
        <v>162</v>
      </c>
      <c r="D2475" t="s">
        <v>246</v>
      </c>
      <c r="E2475">
        <v>8.34E-4</v>
      </c>
    </row>
    <row r="2476" spans="1:5" x14ac:dyDescent="0.25">
      <c r="A2476" t="s">
        <v>29</v>
      </c>
      <c r="B2476">
        <v>2023</v>
      </c>
      <c r="C2476" t="s">
        <v>161</v>
      </c>
      <c r="D2476" t="s">
        <v>243</v>
      </c>
      <c r="E2476">
        <v>0.27563399999999999</v>
      </c>
    </row>
    <row r="2477" spans="1:5" x14ac:dyDescent="0.25">
      <c r="A2477" t="s">
        <v>29</v>
      </c>
      <c r="B2477">
        <v>2023</v>
      </c>
      <c r="C2477" t="s">
        <v>161</v>
      </c>
      <c r="D2477" t="s">
        <v>244</v>
      </c>
      <c r="E2477">
        <v>0.25839400000000001</v>
      </c>
    </row>
    <row r="2478" spans="1:5" x14ac:dyDescent="0.25">
      <c r="A2478" t="s">
        <v>29</v>
      </c>
      <c r="B2478">
        <v>2023</v>
      </c>
      <c r="C2478" t="s">
        <v>161</v>
      </c>
      <c r="D2478" t="s">
        <v>245</v>
      </c>
      <c r="E2478">
        <v>0.231159</v>
      </c>
    </row>
    <row r="2479" spans="1:5" x14ac:dyDescent="0.25">
      <c r="A2479" t="s">
        <v>29</v>
      </c>
      <c r="B2479">
        <v>2023</v>
      </c>
      <c r="C2479" t="s">
        <v>161</v>
      </c>
      <c r="D2479" t="s">
        <v>246</v>
      </c>
      <c r="E2479">
        <v>0.14547299999999999</v>
      </c>
    </row>
    <row r="2480" spans="1:5" x14ac:dyDescent="0.25">
      <c r="A2480" t="s">
        <v>29</v>
      </c>
      <c r="B2480">
        <v>2023</v>
      </c>
      <c r="C2480" t="s">
        <v>161</v>
      </c>
      <c r="D2480" t="s">
        <v>247</v>
      </c>
      <c r="E2480">
        <v>9.7300000000000008E-3</v>
      </c>
    </row>
    <row r="2481" spans="1:5" x14ac:dyDescent="0.25">
      <c r="A2481" t="s">
        <v>29</v>
      </c>
      <c r="B2481">
        <v>2023</v>
      </c>
      <c r="C2481" t="s">
        <v>161</v>
      </c>
      <c r="D2481" t="s">
        <v>248</v>
      </c>
      <c r="E2481">
        <v>3.336E-3</v>
      </c>
    </row>
    <row r="2482" spans="1:5" x14ac:dyDescent="0.25">
      <c r="A2482" t="s">
        <v>29</v>
      </c>
      <c r="B2482">
        <v>2023</v>
      </c>
      <c r="C2482" t="s">
        <v>161</v>
      </c>
      <c r="D2482" t="s">
        <v>249</v>
      </c>
      <c r="E2482">
        <v>8.9800000000000004E-4</v>
      </c>
    </row>
    <row r="2483" spans="1:5" x14ac:dyDescent="0.25">
      <c r="A2483" t="s">
        <v>29</v>
      </c>
      <c r="B2483">
        <v>2023</v>
      </c>
      <c r="C2483" t="s">
        <v>161</v>
      </c>
      <c r="D2483" t="s">
        <v>250</v>
      </c>
      <c r="E2483">
        <v>7.5371999999999995E-2</v>
      </c>
    </row>
    <row r="2484" spans="1:5" x14ac:dyDescent="0.25">
      <c r="A2484" t="s">
        <v>29</v>
      </c>
      <c r="B2484">
        <v>2023</v>
      </c>
      <c r="C2484" t="s">
        <v>242</v>
      </c>
      <c r="D2484" t="s">
        <v>243</v>
      </c>
      <c r="E2484">
        <v>0.27651500000000001</v>
      </c>
    </row>
    <row r="2485" spans="1:5" x14ac:dyDescent="0.25">
      <c r="A2485" t="s">
        <v>29</v>
      </c>
      <c r="B2485">
        <v>2023</v>
      </c>
      <c r="C2485" t="s">
        <v>242</v>
      </c>
      <c r="D2485" t="s">
        <v>244</v>
      </c>
      <c r="E2485">
        <v>0.25850200000000001</v>
      </c>
    </row>
    <row r="2486" spans="1:5" x14ac:dyDescent="0.25">
      <c r="A2486" t="s">
        <v>29</v>
      </c>
      <c r="B2486">
        <v>2023</v>
      </c>
      <c r="C2486" t="s">
        <v>242</v>
      </c>
      <c r="D2486" t="s">
        <v>245</v>
      </c>
      <c r="E2486">
        <v>0.23066500000000001</v>
      </c>
    </row>
    <row r="2487" spans="1:5" x14ac:dyDescent="0.25">
      <c r="A2487" t="s">
        <v>29</v>
      </c>
      <c r="B2487">
        <v>2023</v>
      </c>
      <c r="C2487" t="s">
        <v>242</v>
      </c>
      <c r="D2487" t="s">
        <v>246</v>
      </c>
      <c r="E2487">
        <v>0.14515600000000001</v>
      </c>
    </row>
    <row r="2488" spans="1:5" x14ac:dyDescent="0.25">
      <c r="A2488" t="s">
        <v>29</v>
      </c>
      <c r="B2488">
        <v>2023</v>
      </c>
      <c r="C2488" t="s">
        <v>242</v>
      </c>
      <c r="D2488" t="s">
        <v>247</v>
      </c>
      <c r="E2488">
        <v>9.7090000000000006E-3</v>
      </c>
    </row>
    <row r="2489" spans="1:5" x14ac:dyDescent="0.25">
      <c r="A2489" t="s">
        <v>29</v>
      </c>
      <c r="B2489">
        <v>2023</v>
      </c>
      <c r="C2489" t="s">
        <v>242</v>
      </c>
      <c r="D2489" t="s">
        <v>248</v>
      </c>
      <c r="E2489">
        <v>3.3289999999999999E-3</v>
      </c>
    </row>
    <row r="2490" spans="1:5" x14ac:dyDescent="0.25">
      <c r="A2490" t="s">
        <v>29</v>
      </c>
      <c r="B2490">
        <v>2023</v>
      </c>
      <c r="C2490" t="s">
        <v>242</v>
      </c>
      <c r="D2490" t="s">
        <v>249</v>
      </c>
      <c r="E2490">
        <v>8.9599999999999999E-4</v>
      </c>
    </row>
    <row r="2491" spans="1:5" x14ac:dyDescent="0.25">
      <c r="A2491" t="s">
        <v>29</v>
      </c>
      <c r="B2491">
        <v>2023</v>
      </c>
      <c r="C2491" t="s">
        <v>242</v>
      </c>
      <c r="D2491" t="s">
        <v>250</v>
      </c>
      <c r="E2491">
        <v>7.5223999999999999E-2</v>
      </c>
    </row>
    <row r="2492" spans="1:5" x14ac:dyDescent="0.25">
      <c r="A2492" t="s">
        <v>29</v>
      </c>
      <c r="B2492">
        <v>2023</v>
      </c>
      <c r="C2492" t="s">
        <v>162</v>
      </c>
      <c r="D2492" t="s">
        <v>243</v>
      </c>
      <c r="E2492">
        <v>0.67880700000000005</v>
      </c>
    </row>
    <row r="2493" spans="1:5" x14ac:dyDescent="0.25">
      <c r="A2493" t="s">
        <v>29</v>
      </c>
      <c r="B2493">
        <v>2023</v>
      </c>
      <c r="C2493" t="s">
        <v>162</v>
      </c>
      <c r="D2493" t="s">
        <v>244</v>
      </c>
      <c r="E2493">
        <v>0.30770999999999998</v>
      </c>
    </row>
    <row r="2494" spans="1:5" x14ac:dyDescent="0.25">
      <c r="A2494" t="s">
        <v>29</v>
      </c>
      <c r="B2494">
        <v>2023</v>
      </c>
      <c r="C2494" t="s">
        <v>162</v>
      </c>
      <c r="D2494" t="s">
        <v>245</v>
      </c>
      <c r="E2494">
        <v>5.1460000000000004E-3</v>
      </c>
    </row>
    <row r="2495" spans="1:5" x14ac:dyDescent="0.25">
      <c r="A2495" t="s">
        <v>29</v>
      </c>
      <c r="B2495">
        <v>2023</v>
      </c>
      <c r="C2495" t="s">
        <v>162</v>
      </c>
      <c r="D2495" t="s">
        <v>246</v>
      </c>
      <c r="E2495">
        <v>7.8799999999999996E-4</v>
      </c>
    </row>
    <row r="2496" spans="1:5" x14ac:dyDescent="0.25">
      <c r="A2496" t="s">
        <v>29</v>
      </c>
      <c r="B2496">
        <v>2023</v>
      </c>
      <c r="C2496" t="s">
        <v>162</v>
      </c>
      <c r="D2496" t="s">
        <v>250</v>
      </c>
      <c r="E2496">
        <v>7.548E-3</v>
      </c>
    </row>
    <row r="2497" spans="1:5" x14ac:dyDescent="0.25">
      <c r="A2497" t="s">
        <v>30</v>
      </c>
      <c r="B2497">
        <v>2019</v>
      </c>
      <c r="C2497" t="s">
        <v>161</v>
      </c>
      <c r="D2497" t="s">
        <v>243</v>
      </c>
      <c r="E2497">
        <v>0.30349599999999999</v>
      </c>
    </row>
    <row r="2498" spans="1:5" x14ac:dyDescent="0.25">
      <c r="A2498" t="s">
        <v>30</v>
      </c>
      <c r="B2498">
        <v>2019</v>
      </c>
      <c r="C2498" t="s">
        <v>161</v>
      </c>
      <c r="D2498" t="s">
        <v>244</v>
      </c>
      <c r="E2498">
        <v>0.15276100000000001</v>
      </c>
    </row>
    <row r="2499" spans="1:5" x14ac:dyDescent="0.25">
      <c r="A2499" t="s">
        <v>30</v>
      </c>
      <c r="B2499">
        <v>2019</v>
      </c>
      <c r="C2499" t="s">
        <v>161</v>
      </c>
      <c r="D2499" t="s">
        <v>245</v>
      </c>
      <c r="E2499">
        <v>0.23455200000000001</v>
      </c>
    </row>
    <row r="2500" spans="1:5" x14ac:dyDescent="0.25">
      <c r="A2500" t="s">
        <v>30</v>
      </c>
      <c r="B2500">
        <v>2019</v>
      </c>
      <c r="C2500" t="s">
        <v>161</v>
      </c>
      <c r="D2500" t="s">
        <v>246</v>
      </c>
      <c r="E2500">
        <v>0.10194300000000001</v>
      </c>
    </row>
    <row r="2501" spans="1:5" x14ac:dyDescent="0.25">
      <c r="A2501" t="s">
        <v>30</v>
      </c>
      <c r="B2501">
        <v>2019</v>
      </c>
      <c r="C2501" t="s">
        <v>161</v>
      </c>
      <c r="D2501" t="s">
        <v>247</v>
      </c>
      <c r="E2501">
        <v>1.0790000000000001E-3</v>
      </c>
    </row>
    <row r="2502" spans="1:5" x14ac:dyDescent="0.25">
      <c r="A2502" t="s">
        <v>30</v>
      </c>
      <c r="B2502">
        <v>2019</v>
      </c>
      <c r="C2502" t="s">
        <v>161</v>
      </c>
      <c r="D2502" t="s">
        <v>248</v>
      </c>
      <c r="E2502">
        <v>3.0000000000000001E-6</v>
      </c>
    </row>
    <row r="2503" spans="1:5" x14ac:dyDescent="0.25">
      <c r="A2503" t="s">
        <v>30</v>
      </c>
      <c r="B2503">
        <v>2019</v>
      </c>
      <c r="C2503" t="s">
        <v>161</v>
      </c>
      <c r="D2503" t="s">
        <v>249</v>
      </c>
      <c r="E2503">
        <v>1.4E-5</v>
      </c>
    </row>
    <row r="2504" spans="1:5" x14ac:dyDescent="0.25">
      <c r="A2504" t="s">
        <v>30</v>
      </c>
      <c r="B2504">
        <v>2019</v>
      </c>
      <c r="C2504" t="s">
        <v>161</v>
      </c>
      <c r="D2504" t="s">
        <v>250</v>
      </c>
      <c r="E2504">
        <v>0.206148</v>
      </c>
    </row>
    <row r="2505" spans="1:5" x14ac:dyDescent="0.25">
      <c r="A2505" t="s">
        <v>30</v>
      </c>
      <c r="B2505">
        <v>2019</v>
      </c>
      <c r="C2505" t="s">
        <v>242</v>
      </c>
      <c r="D2505" t="s">
        <v>243</v>
      </c>
      <c r="E2505">
        <v>0.295871</v>
      </c>
    </row>
    <row r="2506" spans="1:5" x14ac:dyDescent="0.25">
      <c r="A2506" t="s">
        <v>30</v>
      </c>
      <c r="B2506">
        <v>2019</v>
      </c>
      <c r="C2506" t="s">
        <v>242</v>
      </c>
      <c r="D2506" t="s">
        <v>244</v>
      </c>
      <c r="E2506">
        <v>0.15256</v>
      </c>
    </row>
    <row r="2507" spans="1:5" x14ac:dyDescent="0.25">
      <c r="A2507" t="s">
        <v>30</v>
      </c>
      <c r="B2507">
        <v>2019</v>
      </c>
      <c r="C2507" t="s">
        <v>242</v>
      </c>
      <c r="D2507" t="s">
        <v>245</v>
      </c>
      <c r="E2507">
        <v>0.23349600000000001</v>
      </c>
    </row>
    <row r="2508" spans="1:5" x14ac:dyDescent="0.25">
      <c r="A2508" t="s">
        <v>30</v>
      </c>
      <c r="B2508">
        <v>2019</v>
      </c>
      <c r="C2508" t="s">
        <v>242</v>
      </c>
      <c r="D2508" t="s">
        <v>246</v>
      </c>
      <c r="E2508">
        <v>0.10462100000000001</v>
      </c>
    </row>
    <row r="2509" spans="1:5" x14ac:dyDescent="0.25">
      <c r="A2509" t="s">
        <v>30</v>
      </c>
      <c r="B2509">
        <v>2019</v>
      </c>
      <c r="C2509" t="s">
        <v>242</v>
      </c>
      <c r="D2509" t="s">
        <v>247</v>
      </c>
      <c r="E2509">
        <v>1.036E-3</v>
      </c>
    </row>
    <row r="2510" spans="1:5" x14ac:dyDescent="0.25">
      <c r="A2510" t="s">
        <v>30</v>
      </c>
      <c r="B2510">
        <v>2019</v>
      </c>
      <c r="C2510" t="s">
        <v>242</v>
      </c>
      <c r="D2510" t="s">
        <v>248</v>
      </c>
      <c r="E2510">
        <v>1.2300000000000001E-4</v>
      </c>
    </row>
    <row r="2511" spans="1:5" x14ac:dyDescent="0.25">
      <c r="A2511" t="s">
        <v>30</v>
      </c>
      <c r="B2511">
        <v>2019</v>
      </c>
      <c r="C2511" t="s">
        <v>242</v>
      </c>
      <c r="D2511" t="s">
        <v>249</v>
      </c>
      <c r="E2511">
        <v>1.2999999999999999E-5</v>
      </c>
    </row>
    <row r="2512" spans="1:5" x14ac:dyDescent="0.25">
      <c r="A2512" t="s">
        <v>30</v>
      </c>
      <c r="B2512">
        <v>2019</v>
      </c>
      <c r="C2512" t="s">
        <v>242</v>
      </c>
      <c r="D2512" t="s">
        <v>250</v>
      </c>
      <c r="E2512">
        <v>0.21227499999999999</v>
      </c>
    </row>
    <row r="2513" spans="1:5" x14ac:dyDescent="0.25">
      <c r="A2513" t="s">
        <v>30</v>
      </c>
      <c r="B2513">
        <v>2019</v>
      </c>
      <c r="C2513" t="s">
        <v>162</v>
      </c>
      <c r="D2513" t="s">
        <v>243</v>
      </c>
      <c r="E2513">
        <v>0.111486</v>
      </c>
    </row>
    <row r="2514" spans="1:5" x14ac:dyDescent="0.25">
      <c r="A2514" t="s">
        <v>30</v>
      </c>
      <c r="B2514">
        <v>2019</v>
      </c>
      <c r="C2514" t="s">
        <v>162</v>
      </c>
      <c r="D2514" t="s">
        <v>244</v>
      </c>
      <c r="E2514">
        <v>0.14768800000000001</v>
      </c>
    </row>
    <row r="2515" spans="1:5" x14ac:dyDescent="0.25">
      <c r="A2515" t="s">
        <v>30</v>
      </c>
      <c r="B2515">
        <v>2019</v>
      </c>
      <c r="C2515" t="s">
        <v>162</v>
      </c>
      <c r="D2515" t="s">
        <v>245</v>
      </c>
      <c r="E2515">
        <v>0.20794899999999999</v>
      </c>
    </row>
    <row r="2516" spans="1:5" x14ac:dyDescent="0.25">
      <c r="A2516" t="s">
        <v>30</v>
      </c>
      <c r="B2516">
        <v>2019</v>
      </c>
      <c r="C2516" t="s">
        <v>162</v>
      </c>
      <c r="D2516" t="s">
        <v>246</v>
      </c>
      <c r="E2516">
        <v>0.16939399999999999</v>
      </c>
    </row>
    <row r="2517" spans="1:5" x14ac:dyDescent="0.25">
      <c r="A2517" t="s">
        <v>30</v>
      </c>
      <c r="B2517">
        <v>2019</v>
      </c>
      <c r="C2517" t="s">
        <v>162</v>
      </c>
      <c r="D2517" t="s">
        <v>247</v>
      </c>
      <c r="E2517">
        <v>0</v>
      </c>
    </row>
    <row r="2518" spans="1:5" x14ac:dyDescent="0.25">
      <c r="A2518" t="s">
        <v>30</v>
      </c>
      <c r="B2518">
        <v>2019</v>
      </c>
      <c r="C2518" t="s">
        <v>162</v>
      </c>
      <c r="D2518" t="s">
        <v>248</v>
      </c>
      <c r="E2518">
        <v>3.0209999999999998E-3</v>
      </c>
    </row>
    <row r="2519" spans="1:5" x14ac:dyDescent="0.25">
      <c r="A2519" t="s">
        <v>30</v>
      </c>
      <c r="B2519">
        <v>2019</v>
      </c>
      <c r="C2519" t="s">
        <v>162</v>
      </c>
      <c r="D2519" t="s">
        <v>250</v>
      </c>
      <c r="E2519">
        <v>0.36045899999999997</v>
      </c>
    </row>
    <row r="2520" spans="1:5" x14ac:dyDescent="0.25">
      <c r="A2520" t="s">
        <v>30</v>
      </c>
      <c r="B2520">
        <v>2020</v>
      </c>
      <c r="C2520" t="s">
        <v>161</v>
      </c>
      <c r="D2520" t="s">
        <v>243</v>
      </c>
      <c r="E2520">
        <v>0.28126000000000001</v>
      </c>
    </row>
    <row r="2521" spans="1:5" x14ac:dyDescent="0.25">
      <c r="A2521" t="s">
        <v>30</v>
      </c>
      <c r="B2521">
        <v>2020</v>
      </c>
      <c r="C2521" t="s">
        <v>161</v>
      </c>
      <c r="D2521" t="s">
        <v>244</v>
      </c>
      <c r="E2521">
        <v>0.15415499999999999</v>
      </c>
    </row>
    <row r="2522" spans="1:5" x14ac:dyDescent="0.25">
      <c r="A2522" t="s">
        <v>30</v>
      </c>
      <c r="B2522">
        <v>2020</v>
      </c>
      <c r="C2522" t="s">
        <v>161</v>
      </c>
      <c r="D2522" t="s">
        <v>245</v>
      </c>
      <c r="E2522">
        <v>0.24324699999999999</v>
      </c>
    </row>
    <row r="2523" spans="1:5" x14ac:dyDescent="0.25">
      <c r="A2523" t="s">
        <v>30</v>
      </c>
      <c r="B2523">
        <v>2020</v>
      </c>
      <c r="C2523" t="s">
        <v>161</v>
      </c>
      <c r="D2523" t="s">
        <v>246</v>
      </c>
      <c r="E2523">
        <v>0.15098400000000001</v>
      </c>
    </row>
    <row r="2524" spans="1:5" x14ac:dyDescent="0.25">
      <c r="A2524" t="s">
        <v>30</v>
      </c>
      <c r="B2524">
        <v>2020</v>
      </c>
      <c r="C2524" t="s">
        <v>161</v>
      </c>
      <c r="D2524" t="s">
        <v>247</v>
      </c>
      <c r="E2524">
        <v>2.8839999999999998E-3</v>
      </c>
    </row>
    <row r="2525" spans="1:5" x14ac:dyDescent="0.25">
      <c r="A2525" t="s">
        <v>30</v>
      </c>
      <c r="B2525">
        <v>2020</v>
      </c>
      <c r="C2525" t="s">
        <v>161</v>
      </c>
      <c r="D2525" t="s">
        <v>248</v>
      </c>
      <c r="E2525">
        <v>1.537E-3</v>
      </c>
    </row>
    <row r="2526" spans="1:5" x14ac:dyDescent="0.25">
      <c r="A2526" t="s">
        <v>30</v>
      </c>
      <c r="B2526">
        <v>2020</v>
      </c>
      <c r="C2526" t="s">
        <v>161</v>
      </c>
      <c r="D2526" t="s">
        <v>249</v>
      </c>
      <c r="E2526">
        <v>1.2E-5</v>
      </c>
    </row>
    <row r="2527" spans="1:5" x14ac:dyDescent="0.25">
      <c r="A2527" t="s">
        <v>30</v>
      </c>
      <c r="B2527">
        <v>2020</v>
      </c>
      <c r="C2527" t="s">
        <v>161</v>
      </c>
      <c r="D2527" t="s">
        <v>250</v>
      </c>
      <c r="E2527">
        <v>0.16591700000000001</v>
      </c>
    </row>
    <row r="2528" spans="1:5" x14ac:dyDescent="0.25">
      <c r="A2528" t="s">
        <v>30</v>
      </c>
      <c r="B2528">
        <v>2020</v>
      </c>
      <c r="C2528" t="s">
        <v>242</v>
      </c>
      <c r="D2528" t="s">
        <v>243</v>
      </c>
      <c r="E2528">
        <v>0.27385999999999999</v>
      </c>
    </row>
    <row r="2529" spans="1:5" x14ac:dyDescent="0.25">
      <c r="A2529" t="s">
        <v>30</v>
      </c>
      <c r="B2529">
        <v>2020</v>
      </c>
      <c r="C2529" t="s">
        <v>242</v>
      </c>
      <c r="D2529" t="s">
        <v>244</v>
      </c>
      <c r="E2529">
        <v>0.15423899999999999</v>
      </c>
    </row>
    <row r="2530" spans="1:5" x14ac:dyDescent="0.25">
      <c r="A2530" t="s">
        <v>30</v>
      </c>
      <c r="B2530">
        <v>2020</v>
      </c>
      <c r="C2530" t="s">
        <v>242</v>
      </c>
      <c r="D2530" t="s">
        <v>245</v>
      </c>
      <c r="E2530">
        <v>0.24193500000000001</v>
      </c>
    </row>
    <row r="2531" spans="1:5" x14ac:dyDescent="0.25">
      <c r="A2531" t="s">
        <v>30</v>
      </c>
      <c r="B2531">
        <v>2020</v>
      </c>
      <c r="C2531" t="s">
        <v>242</v>
      </c>
      <c r="D2531" t="s">
        <v>246</v>
      </c>
      <c r="E2531">
        <v>0.15240899999999999</v>
      </c>
    </row>
    <row r="2532" spans="1:5" x14ac:dyDescent="0.25">
      <c r="A2532" t="s">
        <v>30</v>
      </c>
      <c r="B2532">
        <v>2020</v>
      </c>
      <c r="C2532" t="s">
        <v>242</v>
      </c>
      <c r="D2532" t="s">
        <v>247</v>
      </c>
      <c r="E2532">
        <v>2.7699999999999999E-3</v>
      </c>
    </row>
    <row r="2533" spans="1:5" x14ac:dyDescent="0.25">
      <c r="A2533" t="s">
        <v>30</v>
      </c>
      <c r="B2533">
        <v>2020</v>
      </c>
      <c r="C2533" t="s">
        <v>242</v>
      </c>
      <c r="D2533" t="s">
        <v>248</v>
      </c>
      <c r="E2533">
        <v>1.475E-3</v>
      </c>
    </row>
    <row r="2534" spans="1:5" x14ac:dyDescent="0.25">
      <c r="A2534" t="s">
        <v>30</v>
      </c>
      <c r="B2534">
        <v>2020</v>
      </c>
      <c r="C2534" t="s">
        <v>242</v>
      </c>
      <c r="D2534" t="s">
        <v>249</v>
      </c>
      <c r="E2534">
        <v>1.2E-5</v>
      </c>
    </row>
    <row r="2535" spans="1:5" x14ac:dyDescent="0.25">
      <c r="A2535" t="s">
        <v>30</v>
      </c>
      <c r="B2535">
        <v>2020</v>
      </c>
      <c r="C2535" t="s">
        <v>242</v>
      </c>
      <c r="D2535" t="s">
        <v>250</v>
      </c>
      <c r="E2535">
        <v>0.17329600000000001</v>
      </c>
    </row>
    <row r="2536" spans="1:5" x14ac:dyDescent="0.25">
      <c r="A2536" t="s">
        <v>30</v>
      </c>
      <c r="B2536">
        <v>2020</v>
      </c>
      <c r="C2536" t="s">
        <v>162</v>
      </c>
      <c r="D2536" t="s">
        <v>243</v>
      </c>
      <c r="E2536">
        <v>9.6527000000000002E-2</v>
      </c>
    </row>
    <row r="2537" spans="1:5" x14ac:dyDescent="0.25">
      <c r="A2537" t="s">
        <v>30</v>
      </c>
      <c r="B2537">
        <v>2020</v>
      </c>
      <c r="C2537" t="s">
        <v>162</v>
      </c>
      <c r="D2537" t="s">
        <v>244</v>
      </c>
      <c r="E2537">
        <v>0.15626799999999999</v>
      </c>
    </row>
    <row r="2538" spans="1:5" x14ac:dyDescent="0.25">
      <c r="A2538" t="s">
        <v>30</v>
      </c>
      <c r="B2538">
        <v>2020</v>
      </c>
      <c r="C2538" t="s">
        <v>162</v>
      </c>
      <c r="D2538" t="s">
        <v>245</v>
      </c>
      <c r="E2538">
        <v>0.210507</v>
      </c>
    </row>
    <row r="2539" spans="1:5" x14ac:dyDescent="0.25">
      <c r="A2539" t="s">
        <v>30</v>
      </c>
      <c r="B2539">
        <v>2020</v>
      </c>
      <c r="C2539" t="s">
        <v>162</v>
      </c>
      <c r="D2539" t="s">
        <v>246</v>
      </c>
      <c r="E2539">
        <v>0.18657000000000001</v>
      </c>
    </row>
    <row r="2540" spans="1:5" x14ac:dyDescent="0.25">
      <c r="A2540" t="s">
        <v>30</v>
      </c>
      <c r="B2540">
        <v>2020</v>
      </c>
      <c r="C2540" t="s">
        <v>162</v>
      </c>
      <c r="D2540" t="s">
        <v>247</v>
      </c>
      <c r="E2540">
        <v>2.0999999999999999E-5</v>
      </c>
    </row>
    <row r="2541" spans="1:5" x14ac:dyDescent="0.25">
      <c r="A2541" t="s">
        <v>30</v>
      </c>
      <c r="B2541">
        <v>2020</v>
      </c>
      <c r="C2541" t="s">
        <v>162</v>
      </c>
      <c r="D2541" t="s">
        <v>250</v>
      </c>
      <c r="E2541">
        <v>0.350105</v>
      </c>
    </row>
    <row r="2542" spans="1:5" x14ac:dyDescent="0.25">
      <c r="A2542" t="s">
        <v>30</v>
      </c>
      <c r="B2542">
        <v>2021</v>
      </c>
      <c r="C2542" t="s">
        <v>161</v>
      </c>
      <c r="D2542" t="s">
        <v>243</v>
      </c>
      <c r="E2542">
        <v>0.24332699999999999</v>
      </c>
    </row>
    <row r="2543" spans="1:5" x14ac:dyDescent="0.25">
      <c r="A2543" t="s">
        <v>30</v>
      </c>
      <c r="B2543">
        <v>2021</v>
      </c>
      <c r="C2543" t="s">
        <v>161</v>
      </c>
      <c r="D2543" t="s">
        <v>244</v>
      </c>
      <c r="E2543">
        <v>0.16613800000000001</v>
      </c>
    </row>
    <row r="2544" spans="1:5" x14ac:dyDescent="0.25">
      <c r="A2544" t="s">
        <v>30</v>
      </c>
      <c r="B2544">
        <v>2021</v>
      </c>
      <c r="C2544" t="s">
        <v>161</v>
      </c>
      <c r="D2544" t="s">
        <v>245</v>
      </c>
      <c r="E2544">
        <v>0.25741799999999998</v>
      </c>
    </row>
    <row r="2545" spans="1:5" x14ac:dyDescent="0.25">
      <c r="A2545" t="s">
        <v>30</v>
      </c>
      <c r="B2545">
        <v>2021</v>
      </c>
      <c r="C2545" t="s">
        <v>161</v>
      </c>
      <c r="D2545" t="s">
        <v>246</v>
      </c>
      <c r="E2545">
        <v>0.15206600000000001</v>
      </c>
    </row>
    <row r="2546" spans="1:5" x14ac:dyDescent="0.25">
      <c r="A2546" t="s">
        <v>30</v>
      </c>
      <c r="B2546">
        <v>2021</v>
      </c>
      <c r="C2546" t="s">
        <v>161</v>
      </c>
      <c r="D2546" t="s">
        <v>247</v>
      </c>
      <c r="E2546">
        <v>2.3410000000000002E-3</v>
      </c>
    </row>
    <row r="2547" spans="1:5" x14ac:dyDescent="0.25">
      <c r="A2547" t="s">
        <v>30</v>
      </c>
      <c r="B2547">
        <v>2021</v>
      </c>
      <c r="C2547" t="s">
        <v>161</v>
      </c>
      <c r="D2547" t="s">
        <v>248</v>
      </c>
      <c r="E2547">
        <v>1.905E-3</v>
      </c>
    </row>
    <row r="2548" spans="1:5" x14ac:dyDescent="0.25">
      <c r="A2548" t="s">
        <v>30</v>
      </c>
      <c r="B2548">
        <v>2021</v>
      </c>
      <c r="C2548" t="s">
        <v>161</v>
      </c>
      <c r="D2548" t="s">
        <v>249</v>
      </c>
      <c r="E2548">
        <v>1.2999999999999999E-5</v>
      </c>
    </row>
    <row r="2549" spans="1:5" x14ac:dyDescent="0.25">
      <c r="A2549" t="s">
        <v>30</v>
      </c>
      <c r="B2549">
        <v>2021</v>
      </c>
      <c r="C2549" t="s">
        <v>161</v>
      </c>
      <c r="D2549" t="s">
        <v>250</v>
      </c>
      <c r="E2549">
        <v>0.176789</v>
      </c>
    </row>
    <row r="2550" spans="1:5" x14ac:dyDescent="0.25">
      <c r="A2550" t="s">
        <v>30</v>
      </c>
      <c r="B2550">
        <v>2021</v>
      </c>
      <c r="C2550" t="s">
        <v>242</v>
      </c>
      <c r="D2550" t="s">
        <v>243</v>
      </c>
      <c r="E2550">
        <v>0.24026700000000001</v>
      </c>
    </row>
    <row r="2551" spans="1:5" x14ac:dyDescent="0.25">
      <c r="A2551" t="s">
        <v>30</v>
      </c>
      <c r="B2551">
        <v>2021</v>
      </c>
      <c r="C2551" t="s">
        <v>242</v>
      </c>
      <c r="D2551" t="s">
        <v>244</v>
      </c>
      <c r="E2551">
        <v>0.16361500000000001</v>
      </c>
    </row>
    <row r="2552" spans="1:5" x14ac:dyDescent="0.25">
      <c r="A2552" t="s">
        <v>30</v>
      </c>
      <c r="B2552">
        <v>2021</v>
      </c>
      <c r="C2552" t="s">
        <v>242</v>
      </c>
      <c r="D2552" t="s">
        <v>245</v>
      </c>
      <c r="E2552">
        <v>0.25653799999999999</v>
      </c>
    </row>
    <row r="2553" spans="1:5" x14ac:dyDescent="0.25">
      <c r="A2553" t="s">
        <v>30</v>
      </c>
      <c r="B2553">
        <v>2021</v>
      </c>
      <c r="C2553" t="s">
        <v>242</v>
      </c>
      <c r="D2553" t="s">
        <v>246</v>
      </c>
      <c r="E2553">
        <v>0.151757</v>
      </c>
    </row>
    <row r="2554" spans="1:5" x14ac:dyDescent="0.25">
      <c r="A2554" t="s">
        <v>30</v>
      </c>
      <c r="B2554">
        <v>2021</v>
      </c>
      <c r="C2554" t="s">
        <v>242</v>
      </c>
      <c r="D2554" t="s">
        <v>247</v>
      </c>
      <c r="E2554">
        <v>2.2460000000000002E-3</v>
      </c>
    </row>
    <row r="2555" spans="1:5" x14ac:dyDescent="0.25">
      <c r="A2555" t="s">
        <v>30</v>
      </c>
      <c r="B2555">
        <v>2021</v>
      </c>
      <c r="C2555" t="s">
        <v>242</v>
      </c>
      <c r="D2555" t="s">
        <v>248</v>
      </c>
      <c r="E2555">
        <v>1.8270000000000001E-3</v>
      </c>
    </row>
    <row r="2556" spans="1:5" x14ac:dyDescent="0.25">
      <c r="A2556" t="s">
        <v>30</v>
      </c>
      <c r="B2556">
        <v>2021</v>
      </c>
      <c r="C2556" t="s">
        <v>242</v>
      </c>
      <c r="D2556" t="s">
        <v>249</v>
      </c>
      <c r="E2556">
        <v>1.2999999999999999E-5</v>
      </c>
    </row>
    <row r="2557" spans="1:5" x14ac:dyDescent="0.25">
      <c r="A2557" t="s">
        <v>30</v>
      </c>
      <c r="B2557">
        <v>2021</v>
      </c>
      <c r="C2557" t="s">
        <v>242</v>
      </c>
      <c r="D2557" t="s">
        <v>250</v>
      </c>
      <c r="E2557">
        <v>0.18373300000000001</v>
      </c>
    </row>
    <row r="2558" spans="1:5" x14ac:dyDescent="0.25">
      <c r="A2558" t="s">
        <v>30</v>
      </c>
      <c r="B2558">
        <v>2021</v>
      </c>
      <c r="C2558" t="s">
        <v>162</v>
      </c>
      <c r="D2558" t="s">
        <v>243</v>
      </c>
      <c r="E2558">
        <v>0.16810600000000001</v>
      </c>
    </row>
    <row r="2559" spans="1:5" x14ac:dyDescent="0.25">
      <c r="A2559" t="s">
        <v>30</v>
      </c>
      <c r="B2559">
        <v>2021</v>
      </c>
      <c r="C2559" t="s">
        <v>162</v>
      </c>
      <c r="D2559" t="s">
        <v>244</v>
      </c>
      <c r="E2559">
        <v>0.104134</v>
      </c>
    </row>
    <row r="2560" spans="1:5" x14ac:dyDescent="0.25">
      <c r="A2560" t="s">
        <v>30</v>
      </c>
      <c r="B2560">
        <v>2021</v>
      </c>
      <c r="C2560" t="s">
        <v>162</v>
      </c>
      <c r="D2560" t="s">
        <v>245</v>
      </c>
      <c r="E2560">
        <v>0.23578099999999999</v>
      </c>
    </row>
    <row r="2561" spans="1:5" x14ac:dyDescent="0.25">
      <c r="A2561" t="s">
        <v>30</v>
      </c>
      <c r="B2561">
        <v>2021</v>
      </c>
      <c r="C2561" t="s">
        <v>162</v>
      </c>
      <c r="D2561" t="s">
        <v>246</v>
      </c>
      <c r="E2561">
        <v>0.14447499999999999</v>
      </c>
    </row>
    <row r="2562" spans="1:5" x14ac:dyDescent="0.25">
      <c r="A2562" t="s">
        <v>30</v>
      </c>
      <c r="B2562">
        <v>2021</v>
      </c>
      <c r="C2562" t="s">
        <v>162</v>
      </c>
      <c r="D2562" t="s">
        <v>247</v>
      </c>
      <c r="E2562">
        <v>1.2999999999999999E-5</v>
      </c>
    </row>
    <row r="2563" spans="1:5" x14ac:dyDescent="0.25">
      <c r="A2563" t="s">
        <v>30</v>
      </c>
      <c r="B2563">
        <v>2021</v>
      </c>
      <c r="C2563" t="s">
        <v>162</v>
      </c>
      <c r="D2563" t="s">
        <v>250</v>
      </c>
      <c r="E2563">
        <v>0.34748800000000002</v>
      </c>
    </row>
    <row r="2564" spans="1:5" x14ac:dyDescent="0.25">
      <c r="A2564" t="s">
        <v>30</v>
      </c>
      <c r="B2564">
        <v>2022</v>
      </c>
      <c r="C2564" t="s">
        <v>161</v>
      </c>
      <c r="D2564" t="s">
        <v>243</v>
      </c>
      <c r="E2564">
        <v>0.24878</v>
      </c>
    </row>
    <row r="2565" spans="1:5" x14ac:dyDescent="0.25">
      <c r="A2565" t="s">
        <v>30</v>
      </c>
      <c r="B2565">
        <v>2022</v>
      </c>
      <c r="C2565" t="s">
        <v>161</v>
      </c>
      <c r="D2565" t="s">
        <v>244</v>
      </c>
      <c r="E2565">
        <v>0.154614</v>
      </c>
    </row>
    <row r="2566" spans="1:5" x14ac:dyDescent="0.25">
      <c r="A2566" t="s">
        <v>30</v>
      </c>
      <c r="B2566">
        <v>2022</v>
      </c>
      <c r="C2566" t="s">
        <v>161</v>
      </c>
      <c r="D2566" t="s">
        <v>245</v>
      </c>
      <c r="E2566">
        <v>0.25617899999999999</v>
      </c>
    </row>
    <row r="2567" spans="1:5" x14ac:dyDescent="0.25">
      <c r="A2567" t="s">
        <v>30</v>
      </c>
      <c r="B2567">
        <v>2022</v>
      </c>
      <c r="C2567" t="s">
        <v>161</v>
      </c>
      <c r="D2567" t="s">
        <v>246</v>
      </c>
      <c r="E2567">
        <v>0.16895099999999999</v>
      </c>
    </row>
    <row r="2568" spans="1:5" x14ac:dyDescent="0.25">
      <c r="A2568" t="s">
        <v>30</v>
      </c>
      <c r="B2568">
        <v>2022</v>
      </c>
      <c r="C2568" t="s">
        <v>161</v>
      </c>
      <c r="D2568" t="s">
        <v>247</v>
      </c>
      <c r="E2568">
        <v>4.1269999999999996E-3</v>
      </c>
    </row>
    <row r="2569" spans="1:5" x14ac:dyDescent="0.25">
      <c r="A2569" t="s">
        <v>30</v>
      </c>
      <c r="B2569">
        <v>2022</v>
      </c>
      <c r="C2569" t="s">
        <v>161</v>
      </c>
      <c r="D2569" t="s">
        <v>248</v>
      </c>
      <c r="E2569">
        <v>2.2569999999999999E-3</v>
      </c>
    </row>
    <row r="2570" spans="1:5" x14ac:dyDescent="0.25">
      <c r="A2570" t="s">
        <v>30</v>
      </c>
      <c r="B2570">
        <v>2022</v>
      </c>
      <c r="C2570" t="s">
        <v>161</v>
      </c>
      <c r="D2570" t="s">
        <v>249</v>
      </c>
      <c r="E2570">
        <v>6.9999999999999999E-6</v>
      </c>
    </row>
    <row r="2571" spans="1:5" x14ac:dyDescent="0.25">
      <c r="A2571" t="s">
        <v>30</v>
      </c>
      <c r="B2571">
        <v>2022</v>
      </c>
      <c r="C2571" t="s">
        <v>161</v>
      </c>
      <c r="D2571" t="s">
        <v>250</v>
      </c>
      <c r="E2571">
        <v>0.16508100000000001</v>
      </c>
    </row>
    <row r="2572" spans="1:5" x14ac:dyDescent="0.25">
      <c r="A2572" t="s">
        <v>30</v>
      </c>
      <c r="B2572">
        <v>2022</v>
      </c>
      <c r="C2572" t="s">
        <v>242</v>
      </c>
      <c r="D2572" t="s">
        <v>243</v>
      </c>
      <c r="E2572">
        <v>0.24674499999999999</v>
      </c>
    </row>
    <row r="2573" spans="1:5" x14ac:dyDescent="0.25">
      <c r="A2573" t="s">
        <v>30</v>
      </c>
      <c r="B2573">
        <v>2022</v>
      </c>
      <c r="C2573" t="s">
        <v>242</v>
      </c>
      <c r="D2573" t="s">
        <v>244</v>
      </c>
      <c r="E2573">
        <v>0.15312300000000001</v>
      </c>
    </row>
    <row r="2574" spans="1:5" x14ac:dyDescent="0.25">
      <c r="A2574" t="s">
        <v>30</v>
      </c>
      <c r="B2574">
        <v>2022</v>
      </c>
      <c r="C2574" t="s">
        <v>242</v>
      </c>
      <c r="D2574" t="s">
        <v>245</v>
      </c>
      <c r="E2574">
        <v>0.25517499999999999</v>
      </c>
    </row>
    <row r="2575" spans="1:5" x14ac:dyDescent="0.25">
      <c r="A2575" t="s">
        <v>30</v>
      </c>
      <c r="B2575">
        <v>2022</v>
      </c>
      <c r="C2575" t="s">
        <v>242</v>
      </c>
      <c r="D2575" t="s">
        <v>246</v>
      </c>
      <c r="E2575">
        <v>0.16864199999999999</v>
      </c>
    </row>
    <row r="2576" spans="1:5" x14ac:dyDescent="0.25">
      <c r="A2576" t="s">
        <v>30</v>
      </c>
      <c r="B2576">
        <v>2022</v>
      </c>
      <c r="C2576" t="s">
        <v>242</v>
      </c>
      <c r="D2576" t="s">
        <v>247</v>
      </c>
      <c r="E2576">
        <v>3.9519999999999998E-3</v>
      </c>
    </row>
    <row r="2577" spans="1:5" x14ac:dyDescent="0.25">
      <c r="A2577" t="s">
        <v>30</v>
      </c>
      <c r="B2577">
        <v>2022</v>
      </c>
      <c r="C2577" t="s">
        <v>242</v>
      </c>
      <c r="D2577" t="s">
        <v>248</v>
      </c>
      <c r="E2577">
        <v>2.1610000000000002E-3</v>
      </c>
    </row>
    <row r="2578" spans="1:5" x14ac:dyDescent="0.25">
      <c r="A2578" t="s">
        <v>30</v>
      </c>
      <c r="B2578">
        <v>2022</v>
      </c>
      <c r="C2578" t="s">
        <v>242</v>
      </c>
      <c r="D2578" t="s">
        <v>249</v>
      </c>
      <c r="E2578">
        <v>6.9999999999999999E-6</v>
      </c>
    </row>
    <row r="2579" spans="1:5" x14ac:dyDescent="0.25">
      <c r="A2579" t="s">
        <v>30</v>
      </c>
      <c r="B2579">
        <v>2022</v>
      </c>
      <c r="C2579" t="s">
        <v>242</v>
      </c>
      <c r="D2579" t="s">
        <v>250</v>
      </c>
      <c r="E2579">
        <v>0.17019200000000001</v>
      </c>
    </row>
    <row r="2580" spans="1:5" x14ac:dyDescent="0.25">
      <c r="A2580" t="s">
        <v>30</v>
      </c>
      <c r="B2580">
        <v>2022</v>
      </c>
      <c r="C2580" t="s">
        <v>162</v>
      </c>
      <c r="D2580" t="s">
        <v>243</v>
      </c>
      <c r="E2580">
        <v>0.20092399999999999</v>
      </c>
    </row>
    <row r="2581" spans="1:5" x14ac:dyDescent="0.25">
      <c r="A2581" t="s">
        <v>30</v>
      </c>
      <c r="B2581">
        <v>2022</v>
      </c>
      <c r="C2581" t="s">
        <v>162</v>
      </c>
      <c r="D2581" t="s">
        <v>244</v>
      </c>
      <c r="E2581">
        <v>0.119574</v>
      </c>
    </row>
    <row r="2582" spans="1:5" x14ac:dyDescent="0.25">
      <c r="A2582" t="s">
        <v>30</v>
      </c>
      <c r="B2582">
        <v>2022</v>
      </c>
      <c r="C2582" t="s">
        <v>162</v>
      </c>
      <c r="D2582" t="s">
        <v>245</v>
      </c>
      <c r="E2582">
        <v>0.232574</v>
      </c>
    </row>
    <row r="2583" spans="1:5" x14ac:dyDescent="0.25">
      <c r="A2583" t="s">
        <v>30</v>
      </c>
      <c r="B2583">
        <v>2022</v>
      </c>
      <c r="C2583" t="s">
        <v>162</v>
      </c>
      <c r="D2583" t="s">
        <v>246</v>
      </c>
      <c r="E2583">
        <v>0.16167300000000001</v>
      </c>
    </row>
    <row r="2584" spans="1:5" x14ac:dyDescent="0.25">
      <c r="A2584" t="s">
        <v>30</v>
      </c>
      <c r="B2584">
        <v>2022</v>
      </c>
      <c r="C2584" t="s">
        <v>162</v>
      </c>
      <c r="D2584" t="s">
        <v>247</v>
      </c>
      <c r="E2584">
        <v>7.9999999999999996E-6</v>
      </c>
    </row>
    <row r="2585" spans="1:5" x14ac:dyDescent="0.25">
      <c r="A2585" t="s">
        <v>30</v>
      </c>
      <c r="B2585">
        <v>2022</v>
      </c>
      <c r="C2585" t="s">
        <v>162</v>
      </c>
      <c r="D2585" t="s">
        <v>250</v>
      </c>
      <c r="E2585">
        <v>0.28524300000000002</v>
      </c>
    </row>
    <row r="2586" spans="1:5" x14ac:dyDescent="0.25">
      <c r="A2586" t="s">
        <v>30</v>
      </c>
      <c r="B2586">
        <v>2023</v>
      </c>
      <c r="C2586" t="s">
        <v>161</v>
      </c>
      <c r="D2586" t="s">
        <v>243</v>
      </c>
      <c r="E2586">
        <v>0.29145700000000002</v>
      </c>
    </row>
    <row r="2587" spans="1:5" x14ac:dyDescent="0.25">
      <c r="A2587" t="s">
        <v>30</v>
      </c>
      <c r="B2587">
        <v>2023</v>
      </c>
      <c r="C2587" t="s">
        <v>161</v>
      </c>
      <c r="D2587" t="s">
        <v>244</v>
      </c>
      <c r="E2587">
        <v>0.17041500000000001</v>
      </c>
    </row>
    <row r="2588" spans="1:5" x14ac:dyDescent="0.25">
      <c r="A2588" t="s">
        <v>30</v>
      </c>
      <c r="B2588">
        <v>2023</v>
      </c>
      <c r="C2588" t="s">
        <v>161</v>
      </c>
      <c r="D2588" t="s">
        <v>245</v>
      </c>
      <c r="E2588">
        <v>0.23868700000000001</v>
      </c>
    </row>
    <row r="2589" spans="1:5" x14ac:dyDescent="0.25">
      <c r="A2589" t="s">
        <v>30</v>
      </c>
      <c r="B2589">
        <v>2023</v>
      </c>
      <c r="C2589" t="s">
        <v>161</v>
      </c>
      <c r="D2589" t="s">
        <v>246</v>
      </c>
      <c r="E2589">
        <v>0.13050400000000001</v>
      </c>
    </row>
    <row r="2590" spans="1:5" x14ac:dyDescent="0.25">
      <c r="A2590" t="s">
        <v>30</v>
      </c>
      <c r="B2590">
        <v>2023</v>
      </c>
      <c r="C2590" t="s">
        <v>161</v>
      </c>
      <c r="D2590" t="s">
        <v>247</v>
      </c>
      <c r="E2590">
        <v>5.3010000000000002E-3</v>
      </c>
    </row>
    <row r="2591" spans="1:5" x14ac:dyDescent="0.25">
      <c r="A2591" t="s">
        <v>30</v>
      </c>
      <c r="B2591">
        <v>2023</v>
      </c>
      <c r="C2591" t="s">
        <v>161</v>
      </c>
      <c r="D2591" t="s">
        <v>248</v>
      </c>
      <c r="E2591">
        <v>7.1100000000000004E-4</v>
      </c>
    </row>
    <row r="2592" spans="1:5" x14ac:dyDescent="0.25">
      <c r="A2592" t="s">
        <v>30</v>
      </c>
      <c r="B2592">
        <v>2023</v>
      </c>
      <c r="C2592" t="s">
        <v>161</v>
      </c>
      <c r="D2592" t="s">
        <v>249</v>
      </c>
      <c r="E2592">
        <v>7.4999999999999993E-5</v>
      </c>
    </row>
    <row r="2593" spans="1:5" x14ac:dyDescent="0.25">
      <c r="A2593" t="s">
        <v>30</v>
      </c>
      <c r="B2593">
        <v>2023</v>
      </c>
      <c r="C2593" t="s">
        <v>161</v>
      </c>
      <c r="D2593" t="s">
        <v>250</v>
      </c>
      <c r="E2593">
        <v>0.16284499999999999</v>
      </c>
    </row>
    <row r="2594" spans="1:5" x14ac:dyDescent="0.25">
      <c r="A2594" t="s">
        <v>30</v>
      </c>
      <c r="B2594">
        <v>2023</v>
      </c>
      <c r="C2594" t="s">
        <v>242</v>
      </c>
      <c r="D2594" t="s">
        <v>243</v>
      </c>
      <c r="E2594">
        <v>0.28608</v>
      </c>
    </row>
    <row r="2595" spans="1:5" x14ac:dyDescent="0.25">
      <c r="A2595" t="s">
        <v>30</v>
      </c>
      <c r="B2595">
        <v>2023</v>
      </c>
      <c r="C2595" t="s">
        <v>242</v>
      </c>
      <c r="D2595" t="s">
        <v>244</v>
      </c>
      <c r="E2595">
        <v>0.17058599999999999</v>
      </c>
    </row>
    <row r="2596" spans="1:5" x14ac:dyDescent="0.25">
      <c r="A2596" t="s">
        <v>30</v>
      </c>
      <c r="B2596">
        <v>2023</v>
      </c>
      <c r="C2596" t="s">
        <v>242</v>
      </c>
      <c r="D2596" t="s">
        <v>245</v>
      </c>
      <c r="E2596">
        <v>0.24010600000000001</v>
      </c>
    </row>
    <row r="2597" spans="1:5" x14ac:dyDescent="0.25">
      <c r="A2597" t="s">
        <v>30</v>
      </c>
      <c r="B2597">
        <v>2023</v>
      </c>
      <c r="C2597" t="s">
        <v>242</v>
      </c>
      <c r="D2597" t="s">
        <v>246</v>
      </c>
      <c r="E2597">
        <v>0.131054</v>
      </c>
    </row>
    <row r="2598" spans="1:5" x14ac:dyDescent="0.25">
      <c r="A2598" t="s">
        <v>30</v>
      </c>
      <c r="B2598">
        <v>2023</v>
      </c>
      <c r="C2598" t="s">
        <v>242</v>
      </c>
      <c r="D2598" t="s">
        <v>247</v>
      </c>
      <c r="E2598">
        <v>5.1479999999999998E-3</v>
      </c>
    </row>
    <row r="2599" spans="1:5" x14ac:dyDescent="0.25">
      <c r="A2599" t="s">
        <v>30</v>
      </c>
      <c r="B2599">
        <v>2023</v>
      </c>
      <c r="C2599" t="s">
        <v>242</v>
      </c>
      <c r="D2599" t="s">
        <v>248</v>
      </c>
      <c r="E2599">
        <v>6.8099999999999996E-4</v>
      </c>
    </row>
    <row r="2600" spans="1:5" x14ac:dyDescent="0.25">
      <c r="A2600" t="s">
        <v>30</v>
      </c>
      <c r="B2600">
        <v>2023</v>
      </c>
      <c r="C2600" t="s">
        <v>242</v>
      </c>
      <c r="D2600" t="s">
        <v>249</v>
      </c>
      <c r="E2600">
        <v>7.2000000000000002E-5</v>
      </c>
    </row>
    <row r="2601" spans="1:5" x14ac:dyDescent="0.25">
      <c r="A2601" t="s">
        <v>30</v>
      </c>
      <c r="B2601">
        <v>2023</v>
      </c>
      <c r="C2601" t="s">
        <v>242</v>
      </c>
      <c r="D2601" t="s">
        <v>250</v>
      </c>
      <c r="E2601">
        <v>0.166269</v>
      </c>
    </row>
    <row r="2602" spans="1:5" x14ac:dyDescent="0.25">
      <c r="A2602" t="s">
        <v>30</v>
      </c>
      <c r="B2602">
        <v>2023</v>
      </c>
      <c r="C2602" t="s">
        <v>162</v>
      </c>
      <c r="D2602" t="s">
        <v>243</v>
      </c>
      <c r="E2602">
        <v>0.163965</v>
      </c>
    </row>
    <row r="2603" spans="1:5" x14ac:dyDescent="0.25">
      <c r="A2603" t="s">
        <v>30</v>
      </c>
      <c r="B2603">
        <v>2023</v>
      </c>
      <c r="C2603" t="s">
        <v>162</v>
      </c>
      <c r="D2603" t="s">
        <v>244</v>
      </c>
      <c r="E2603">
        <v>0.17446800000000001</v>
      </c>
    </row>
    <row r="2604" spans="1:5" x14ac:dyDescent="0.25">
      <c r="A2604" t="s">
        <v>30</v>
      </c>
      <c r="B2604">
        <v>2023</v>
      </c>
      <c r="C2604" t="s">
        <v>162</v>
      </c>
      <c r="D2604" t="s">
        <v>245</v>
      </c>
      <c r="E2604">
        <v>0.27234799999999998</v>
      </c>
    </row>
    <row r="2605" spans="1:5" x14ac:dyDescent="0.25">
      <c r="A2605" t="s">
        <v>30</v>
      </c>
      <c r="B2605">
        <v>2023</v>
      </c>
      <c r="C2605" t="s">
        <v>162</v>
      </c>
      <c r="D2605" t="s">
        <v>246</v>
      </c>
      <c r="E2605">
        <v>0.14352999999999999</v>
      </c>
    </row>
    <row r="2606" spans="1:5" x14ac:dyDescent="0.25">
      <c r="A2606" t="s">
        <v>30</v>
      </c>
      <c r="B2606">
        <v>2023</v>
      </c>
      <c r="C2606" t="s">
        <v>162</v>
      </c>
      <c r="D2606" t="s">
        <v>247</v>
      </c>
      <c r="E2606">
        <v>1.6609999999999999E-3</v>
      </c>
    </row>
    <row r="2607" spans="1:5" x14ac:dyDescent="0.25">
      <c r="A2607" t="s">
        <v>30</v>
      </c>
      <c r="B2607">
        <v>2023</v>
      </c>
      <c r="C2607" t="s">
        <v>162</v>
      </c>
      <c r="D2607" t="s">
        <v>250</v>
      </c>
      <c r="E2607">
        <v>0.24402599999999999</v>
      </c>
    </row>
    <row r="2608" spans="1:5" x14ac:dyDescent="0.25">
      <c r="A2608" t="s">
        <v>31</v>
      </c>
      <c r="B2608">
        <v>2019</v>
      </c>
      <c r="C2608" t="s">
        <v>161</v>
      </c>
      <c r="D2608" t="s">
        <v>243</v>
      </c>
      <c r="E2608">
        <v>1.3967E-2</v>
      </c>
    </row>
    <row r="2609" spans="1:5" x14ac:dyDescent="0.25">
      <c r="A2609" t="s">
        <v>31</v>
      </c>
      <c r="B2609">
        <v>2019</v>
      </c>
      <c r="C2609" t="s">
        <v>161</v>
      </c>
      <c r="D2609" t="s">
        <v>244</v>
      </c>
      <c r="E2609">
        <v>1.0038E-2</v>
      </c>
    </row>
    <row r="2610" spans="1:5" x14ac:dyDescent="0.25">
      <c r="A2610" t="s">
        <v>31</v>
      </c>
      <c r="B2610">
        <v>2019</v>
      </c>
      <c r="C2610" t="s">
        <v>161</v>
      </c>
      <c r="D2610" t="s">
        <v>245</v>
      </c>
      <c r="E2610">
        <v>0.87963100000000005</v>
      </c>
    </row>
    <row r="2611" spans="1:5" x14ac:dyDescent="0.25">
      <c r="A2611" t="s">
        <v>31</v>
      </c>
      <c r="B2611">
        <v>2019</v>
      </c>
      <c r="C2611" t="s">
        <v>161</v>
      </c>
      <c r="D2611" t="s">
        <v>246</v>
      </c>
      <c r="E2611">
        <v>6.4179E-2</v>
      </c>
    </row>
    <row r="2612" spans="1:5" x14ac:dyDescent="0.25">
      <c r="A2612" t="s">
        <v>31</v>
      </c>
      <c r="B2612">
        <v>2019</v>
      </c>
      <c r="C2612" t="s">
        <v>161</v>
      </c>
      <c r="D2612" t="s">
        <v>247</v>
      </c>
      <c r="E2612">
        <v>8.5179999999999995E-3</v>
      </c>
    </row>
    <row r="2613" spans="1:5" x14ac:dyDescent="0.25">
      <c r="A2613" t="s">
        <v>31</v>
      </c>
      <c r="B2613">
        <v>2019</v>
      </c>
      <c r="C2613" t="s">
        <v>161</v>
      </c>
      <c r="D2613" t="s">
        <v>248</v>
      </c>
      <c r="E2613">
        <v>6.7999999999999999E-5</v>
      </c>
    </row>
    <row r="2614" spans="1:5" x14ac:dyDescent="0.25">
      <c r="A2614" t="s">
        <v>31</v>
      </c>
      <c r="B2614">
        <v>2019</v>
      </c>
      <c r="C2614" t="s">
        <v>161</v>
      </c>
      <c r="D2614" t="s">
        <v>249</v>
      </c>
      <c r="E2614">
        <v>1.06E-4</v>
      </c>
    </row>
    <row r="2615" spans="1:5" x14ac:dyDescent="0.25">
      <c r="A2615" t="s">
        <v>31</v>
      </c>
      <c r="B2615">
        <v>2019</v>
      </c>
      <c r="C2615" t="s">
        <v>161</v>
      </c>
      <c r="D2615" t="s">
        <v>250</v>
      </c>
      <c r="E2615">
        <v>2.3488999999999999E-2</v>
      </c>
    </row>
    <row r="2616" spans="1:5" x14ac:dyDescent="0.25">
      <c r="A2616" t="s">
        <v>31</v>
      </c>
      <c r="B2616">
        <v>2019</v>
      </c>
      <c r="C2616" t="s">
        <v>242</v>
      </c>
      <c r="D2616" t="s">
        <v>243</v>
      </c>
      <c r="E2616">
        <v>1.3211000000000001E-2</v>
      </c>
    </row>
    <row r="2617" spans="1:5" x14ac:dyDescent="0.25">
      <c r="A2617" t="s">
        <v>31</v>
      </c>
      <c r="B2617">
        <v>2019</v>
      </c>
      <c r="C2617" t="s">
        <v>242</v>
      </c>
      <c r="D2617" t="s">
        <v>244</v>
      </c>
      <c r="E2617">
        <v>9.6159999999999995E-3</v>
      </c>
    </row>
    <row r="2618" spans="1:5" x14ac:dyDescent="0.25">
      <c r="A2618" t="s">
        <v>31</v>
      </c>
      <c r="B2618">
        <v>2019</v>
      </c>
      <c r="C2618" t="s">
        <v>242</v>
      </c>
      <c r="D2618" t="s">
        <v>245</v>
      </c>
      <c r="E2618">
        <v>0.87509499999999996</v>
      </c>
    </row>
    <row r="2619" spans="1:5" x14ac:dyDescent="0.25">
      <c r="A2619" t="s">
        <v>31</v>
      </c>
      <c r="B2619">
        <v>2019</v>
      </c>
      <c r="C2619" t="s">
        <v>242</v>
      </c>
      <c r="D2619" t="s">
        <v>246</v>
      </c>
      <c r="E2619">
        <v>6.3406000000000004E-2</v>
      </c>
    </row>
    <row r="2620" spans="1:5" x14ac:dyDescent="0.25">
      <c r="A2620" t="s">
        <v>31</v>
      </c>
      <c r="B2620">
        <v>2019</v>
      </c>
      <c r="C2620" t="s">
        <v>242</v>
      </c>
      <c r="D2620" t="s">
        <v>247</v>
      </c>
      <c r="E2620">
        <v>8.2710000000000006E-3</v>
      </c>
    </row>
    <row r="2621" spans="1:5" x14ac:dyDescent="0.25">
      <c r="A2621" t="s">
        <v>31</v>
      </c>
      <c r="B2621">
        <v>2019</v>
      </c>
      <c r="C2621" t="s">
        <v>242</v>
      </c>
      <c r="D2621" t="s">
        <v>248</v>
      </c>
      <c r="E2621">
        <v>1.21E-4</v>
      </c>
    </row>
    <row r="2622" spans="1:5" x14ac:dyDescent="0.25">
      <c r="A2622" t="s">
        <v>31</v>
      </c>
      <c r="B2622">
        <v>2019</v>
      </c>
      <c r="C2622" t="s">
        <v>242</v>
      </c>
      <c r="D2622" t="s">
        <v>249</v>
      </c>
      <c r="E2622">
        <v>1E-4</v>
      </c>
    </row>
    <row r="2623" spans="1:5" x14ac:dyDescent="0.25">
      <c r="A2623" t="s">
        <v>31</v>
      </c>
      <c r="B2623">
        <v>2019</v>
      </c>
      <c r="C2623" t="s">
        <v>242</v>
      </c>
      <c r="D2623" t="s">
        <v>250</v>
      </c>
      <c r="E2623">
        <v>3.0176000000000001E-2</v>
      </c>
    </row>
    <row r="2624" spans="1:5" x14ac:dyDescent="0.25">
      <c r="A2624" t="s">
        <v>31</v>
      </c>
      <c r="B2624">
        <v>2019</v>
      </c>
      <c r="C2624" t="s">
        <v>162</v>
      </c>
      <c r="D2624" t="s">
        <v>244</v>
      </c>
      <c r="E2624">
        <v>2.245E-3</v>
      </c>
    </row>
    <row r="2625" spans="1:5" x14ac:dyDescent="0.25">
      <c r="A2625" t="s">
        <v>31</v>
      </c>
      <c r="B2625">
        <v>2019</v>
      </c>
      <c r="C2625" t="s">
        <v>162</v>
      </c>
      <c r="D2625" t="s">
        <v>245</v>
      </c>
      <c r="E2625">
        <v>0.79574800000000001</v>
      </c>
    </row>
    <row r="2626" spans="1:5" x14ac:dyDescent="0.25">
      <c r="A2626" t="s">
        <v>31</v>
      </c>
      <c r="B2626">
        <v>2019</v>
      </c>
      <c r="C2626" t="s">
        <v>162</v>
      </c>
      <c r="D2626" t="s">
        <v>246</v>
      </c>
      <c r="E2626">
        <v>4.9870999999999999E-2</v>
      </c>
    </row>
    <row r="2627" spans="1:5" x14ac:dyDescent="0.25">
      <c r="A2627" t="s">
        <v>31</v>
      </c>
      <c r="B2627">
        <v>2019</v>
      </c>
      <c r="C2627" t="s">
        <v>162</v>
      </c>
      <c r="D2627" t="s">
        <v>247</v>
      </c>
      <c r="E2627">
        <v>3.9379999999999997E-3</v>
      </c>
    </row>
    <row r="2628" spans="1:5" x14ac:dyDescent="0.25">
      <c r="A2628" t="s">
        <v>31</v>
      </c>
      <c r="B2628">
        <v>2019</v>
      </c>
      <c r="C2628" t="s">
        <v>162</v>
      </c>
      <c r="D2628" t="s">
        <v>248</v>
      </c>
      <c r="E2628">
        <v>1.0529999999999999E-3</v>
      </c>
    </row>
    <row r="2629" spans="1:5" x14ac:dyDescent="0.25">
      <c r="A2629" t="s">
        <v>31</v>
      </c>
      <c r="B2629">
        <v>2019</v>
      </c>
      <c r="C2629" t="s">
        <v>162</v>
      </c>
      <c r="D2629" t="s">
        <v>250</v>
      </c>
      <c r="E2629">
        <v>0.14714099999999999</v>
      </c>
    </row>
    <row r="2630" spans="1:5" x14ac:dyDescent="0.25">
      <c r="A2630" t="s">
        <v>31</v>
      </c>
      <c r="B2630">
        <v>2020</v>
      </c>
      <c r="C2630" t="s">
        <v>161</v>
      </c>
      <c r="D2630" t="s">
        <v>243</v>
      </c>
      <c r="E2630">
        <v>1.2819000000000001E-2</v>
      </c>
    </row>
    <row r="2631" spans="1:5" x14ac:dyDescent="0.25">
      <c r="A2631" t="s">
        <v>31</v>
      </c>
      <c r="B2631">
        <v>2020</v>
      </c>
      <c r="C2631" t="s">
        <v>161</v>
      </c>
      <c r="D2631" t="s">
        <v>244</v>
      </c>
      <c r="E2631">
        <v>9.9729999999999992E-3</v>
      </c>
    </row>
    <row r="2632" spans="1:5" x14ac:dyDescent="0.25">
      <c r="A2632" t="s">
        <v>31</v>
      </c>
      <c r="B2632">
        <v>2020</v>
      </c>
      <c r="C2632" t="s">
        <v>161</v>
      </c>
      <c r="D2632" t="s">
        <v>245</v>
      </c>
      <c r="E2632">
        <v>0.85693399999999997</v>
      </c>
    </row>
    <row r="2633" spans="1:5" x14ac:dyDescent="0.25">
      <c r="A2633" t="s">
        <v>31</v>
      </c>
      <c r="B2633">
        <v>2020</v>
      </c>
      <c r="C2633" t="s">
        <v>161</v>
      </c>
      <c r="D2633" t="s">
        <v>246</v>
      </c>
      <c r="E2633">
        <v>6.4913999999999999E-2</v>
      </c>
    </row>
    <row r="2634" spans="1:5" x14ac:dyDescent="0.25">
      <c r="A2634" t="s">
        <v>31</v>
      </c>
      <c r="B2634">
        <v>2020</v>
      </c>
      <c r="C2634" t="s">
        <v>161</v>
      </c>
      <c r="D2634" t="s">
        <v>247</v>
      </c>
      <c r="E2634">
        <v>8.0579999999999992E-3</v>
      </c>
    </row>
    <row r="2635" spans="1:5" x14ac:dyDescent="0.25">
      <c r="A2635" t="s">
        <v>31</v>
      </c>
      <c r="B2635">
        <v>2020</v>
      </c>
      <c r="C2635" t="s">
        <v>161</v>
      </c>
      <c r="D2635" t="s">
        <v>248</v>
      </c>
      <c r="E2635">
        <v>6.8999999999999997E-5</v>
      </c>
    </row>
    <row r="2636" spans="1:5" x14ac:dyDescent="0.25">
      <c r="A2636" t="s">
        <v>31</v>
      </c>
      <c r="B2636">
        <v>2020</v>
      </c>
      <c r="C2636" t="s">
        <v>161</v>
      </c>
      <c r="D2636" t="s">
        <v>249</v>
      </c>
      <c r="E2636">
        <v>1.0399999999999999E-4</v>
      </c>
    </row>
    <row r="2637" spans="1:5" x14ac:dyDescent="0.25">
      <c r="A2637" t="s">
        <v>31</v>
      </c>
      <c r="B2637">
        <v>2020</v>
      </c>
      <c r="C2637" t="s">
        <v>161</v>
      </c>
      <c r="D2637" t="s">
        <v>250</v>
      </c>
      <c r="E2637">
        <v>4.7125E-2</v>
      </c>
    </row>
    <row r="2638" spans="1:5" x14ac:dyDescent="0.25">
      <c r="A2638" t="s">
        <v>31</v>
      </c>
      <c r="B2638">
        <v>2020</v>
      </c>
      <c r="C2638" t="s">
        <v>242</v>
      </c>
      <c r="D2638" t="s">
        <v>243</v>
      </c>
      <c r="E2638">
        <v>1.2435E-2</v>
      </c>
    </row>
    <row r="2639" spans="1:5" x14ac:dyDescent="0.25">
      <c r="A2639" t="s">
        <v>31</v>
      </c>
      <c r="B2639">
        <v>2020</v>
      </c>
      <c r="C2639" t="s">
        <v>242</v>
      </c>
      <c r="D2639" t="s">
        <v>244</v>
      </c>
      <c r="E2639">
        <v>9.5429999999999994E-3</v>
      </c>
    </row>
    <row r="2640" spans="1:5" x14ac:dyDescent="0.25">
      <c r="A2640" t="s">
        <v>31</v>
      </c>
      <c r="B2640">
        <v>2020</v>
      </c>
      <c r="C2640" t="s">
        <v>242</v>
      </c>
      <c r="D2640" t="s">
        <v>245</v>
      </c>
      <c r="E2640">
        <v>0.85431500000000005</v>
      </c>
    </row>
    <row r="2641" spans="1:5" x14ac:dyDescent="0.25">
      <c r="A2641" t="s">
        <v>31</v>
      </c>
      <c r="B2641">
        <v>2020</v>
      </c>
      <c r="C2641" t="s">
        <v>242</v>
      </c>
      <c r="D2641" t="s">
        <v>246</v>
      </c>
      <c r="E2641">
        <v>6.4409999999999995E-2</v>
      </c>
    </row>
    <row r="2642" spans="1:5" x14ac:dyDescent="0.25">
      <c r="A2642" t="s">
        <v>31</v>
      </c>
      <c r="B2642">
        <v>2020</v>
      </c>
      <c r="C2642" t="s">
        <v>242</v>
      </c>
      <c r="D2642" t="s">
        <v>247</v>
      </c>
      <c r="E2642">
        <v>7.8189999999999996E-3</v>
      </c>
    </row>
    <row r="2643" spans="1:5" x14ac:dyDescent="0.25">
      <c r="A2643" t="s">
        <v>31</v>
      </c>
      <c r="B2643">
        <v>2020</v>
      </c>
      <c r="C2643" t="s">
        <v>242</v>
      </c>
      <c r="D2643" t="s">
        <v>248</v>
      </c>
      <c r="E2643">
        <v>1.1400000000000001E-4</v>
      </c>
    </row>
    <row r="2644" spans="1:5" x14ac:dyDescent="0.25">
      <c r="A2644" t="s">
        <v>31</v>
      </c>
      <c r="B2644">
        <v>2020</v>
      </c>
      <c r="C2644" t="s">
        <v>242</v>
      </c>
      <c r="D2644" t="s">
        <v>249</v>
      </c>
      <c r="E2644">
        <v>9.7999999999999997E-5</v>
      </c>
    </row>
    <row r="2645" spans="1:5" x14ac:dyDescent="0.25">
      <c r="A2645" t="s">
        <v>31</v>
      </c>
      <c r="B2645">
        <v>2020</v>
      </c>
      <c r="C2645" t="s">
        <v>242</v>
      </c>
      <c r="D2645" t="s">
        <v>250</v>
      </c>
      <c r="E2645">
        <v>5.1261000000000001E-2</v>
      </c>
    </row>
    <row r="2646" spans="1:5" x14ac:dyDescent="0.25">
      <c r="A2646" t="s">
        <v>31</v>
      </c>
      <c r="B2646">
        <v>2020</v>
      </c>
      <c r="C2646" t="s">
        <v>162</v>
      </c>
      <c r="D2646" t="s">
        <v>243</v>
      </c>
      <c r="E2646">
        <v>5.6750000000000004E-3</v>
      </c>
    </row>
    <row r="2647" spans="1:5" x14ac:dyDescent="0.25">
      <c r="A2647" t="s">
        <v>31</v>
      </c>
      <c r="B2647">
        <v>2020</v>
      </c>
      <c r="C2647" t="s">
        <v>162</v>
      </c>
      <c r="D2647" t="s">
        <v>244</v>
      </c>
      <c r="E2647">
        <v>1.9599999999999999E-3</v>
      </c>
    </row>
    <row r="2648" spans="1:5" x14ac:dyDescent="0.25">
      <c r="A2648" t="s">
        <v>31</v>
      </c>
      <c r="B2648">
        <v>2020</v>
      </c>
      <c r="C2648" t="s">
        <v>162</v>
      </c>
      <c r="D2648" t="s">
        <v>245</v>
      </c>
      <c r="E2648">
        <v>0.808145</v>
      </c>
    </row>
    <row r="2649" spans="1:5" x14ac:dyDescent="0.25">
      <c r="A2649" t="s">
        <v>31</v>
      </c>
      <c r="B2649">
        <v>2020</v>
      </c>
      <c r="C2649" t="s">
        <v>162</v>
      </c>
      <c r="D2649" t="s">
        <v>246</v>
      </c>
      <c r="E2649">
        <v>5.5537999999999997E-2</v>
      </c>
    </row>
    <row r="2650" spans="1:5" x14ac:dyDescent="0.25">
      <c r="A2650" t="s">
        <v>31</v>
      </c>
      <c r="B2650">
        <v>2020</v>
      </c>
      <c r="C2650" t="s">
        <v>162</v>
      </c>
      <c r="D2650" t="s">
        <v>247</v>
      </c>
      <c r="E2650">
        <v>3.601E-3</v>
      </c>
    </row>
    <row r="2651" spans="1:5" x14ac:dyDescent="0.25">
      <c r="A2651" t="s">
        <v>31</v>
      </c>
      <c r="B2651">
        <v>2020</v>
      </c>
      <c r="C2651" t="s">
        <v>162</v>
      </c>
      <c r="D2651" t="s">
        <v>248</v>
      </c>
      <c r="E2651">
        <v>9.1200000000000005E-4</v>
      </c>
    </row>
    <row r="2652" spans="1:5" x14ac:dyDescent="0.25">
      <c r="A2652" t="s">
        <v>31</v>
      </c>
      <c r="B2652">
        <v>2020</v>
      </c>
      <c r="C2652" t="s">
        <v>162</v>
      </c>
      <c r="D2652" t="s">
        <v>250</v>
      </c>
      <c r="E2652">
        <v>0.124166</v>
      </c>
    </row>
    <row r="2653" spans="1:5" x14ac:dyDescent="0.25">
      <c r="A2653" t="s">
        <v>31</v>
      </c>
      <c r="B2653">
        <v>2021</v>
      </c>
      <c r="C2653" t="s">
        <v>161</v>
      </c>
      <c r="D2653" t="s">
        <v>243</v>
      </c>
      <c r="E2653">
        <v>1.5547999999999999E-2</v>
      </c>
    </row>
    <row r="2654" spans="1:5" x14ac:dyDescent="0.25">
      <c r="A2654" t="s">
        <v>31</v>
      </c>
      <c r="B2654">
        <v>2021</v>
      </c>
      <c r="C2654" t="s">
        <v>161</v>
      </c>
      <c r="D2654" t="s">
        <v>244</v>
      </c>
      <c r="E2654">
        <v>8.3590000000000001E-3</v>
      </c>
    </row>
    <row r="2655" spans="1:5" x14ac:dyDescent="0.25">
      <c r="A2655" t="s">
        <v>31</v>
      </c>
      <c r="B2655">
        <v>2021</v>
      </c>
      <c r="C2655" t="s">
        <v>161</v>
      </c>
      <c r="D2655" t="s">
        <v>245</v>
      </c>
      <c r="E2655">
        <v>0.85633099999999995</v>
      </c>
    </row>
    <row r="2656" spans="1:5" x14ac:dyDescent="0.25">
      <c r="A2656" t="s">
        <v>31</v>
      </c>
      <c r="B2656">
        <v>2021</v>
      </c>
      <c r="C2656" t="s">
        <v>161</v>
      </c>
      <c r="D2656" t="s">
        <v>246</v>
      </c>
      <c r="E2656">
        <v>7.5231000000000006E-2</v>
      </c>
    </row>
    <row r="2657" spans="1:5" x14ac:dyDescent="0.25">
      <c r="A2657" t="s">
        <v>31</v>
      </c>
      <c r="B2657">
        <v>2021</v>
      </c>
      <c r="C2657" t="s">
        <v>161</v>
      </c>
      <c r="D2657" t="s">
        <v>247</v>
      </c>
      <c r="E2657">
        <v>1.2855E-2</v>
      </c>
    </row>
    <row r="2658" spans="1:5" x14ac:dyDescent="0.25">
      <c r="A2658" t="s">
        <v>31</v>
      </c>
      <c r="B2658">
        <v>2021</v>
      </c>
      <c r="C2658" t="s">
        <v>161</v>
      </c>
      <c r="D2658" t="s">
        <v>248</v>
      </c>
      <c r="E2658">
        <v>1.0900000000000001E-4</v>
      </c>
    </row>
    <row r="2659" spans="1:5" x14ac:dyDescent="0.25">
      <c r="A2659" t="s">
        <v>31</v>
      </c>
      <c r="B2659">
        <v>2021</v>
      </c>
      <c r="C2659" t="s">
        <v>161</v>
      </c>
      <c r="D2659" t="s">
        <v>250</v>
      </c>
      <c r="E2659">
        <v>3.1563000000000001E-2</v>
      </c>
    </row>
    <row r="2660" spans="1:5" x14ac:dyDescent="0.25">
      <c r="A2660" t="s">
        <v>31</v>
      </c>
      <c r="B2660">
        <v>2021</v>
      </c>
      <c r="C2660" t="s">
        <v>242</v>
      </c>
      <c r="D2660" t="s">
        <v>243</v>
      </c>
      <c r="E2660">
        <v>1.5199000000000001E-2</v>
      </c>
    </row>
    <row r="2661" spans="1:5" x14ac:dyDescent="0.25">
      <c r="A2661" t="s">
        <v>31</v>
      </c>
      <c r="B2661">
        <v>2021</v>
      </c>
      <c r="C2661" t="s">
        <v>242</v>
      </c>
      <c r="D2661" t="s">
        <v>244</v>
      </c>
      <c r="E2661">
        <v>9.0519999999999993E-3</v>
      </c>
    </row>
    <row r="2662" spans="1:5" x14ac:dyDescent="0.25">
      <c r="A2662" t="s">
        <v>31</v>
      </c>
      <c r="B2662">
        <v>2021</v>
      </c>
      <c r="C2662" t="s">
        <v>242</v>
      </c>
      <c r="D2662" t="s">
        <v>245</v>
      </c>
      <c r="E2662">
        <v>0.849518</v>
      </c>
    </row>
    <row r="2663" spans="1:5" x14ac:dyDescent="0.25">
      <c r="A2663" t="s">
        <v>31</v>
      </c>
      <c r="B2663">
        <v>2021</v>
      </c>
      <c r="C2663" t="s">
        <v>242</v>
      </c>
      <c r="D2663" t="s">
        <v>246</v>
      </c>
      <c r="E2663">
        <v>7.5001999999999999E-2</v>
      </c>
    </row>
    <row r="2664" spans="1:5" x14ac:dyDescent="0.25">
      <c r="A2664" t="s">
        <v>31</v>
      </c>
      <c r="B2664">
        <v>2021</v>
      </c>
      <c r="C2664" t="s">
        <v>242</v>
      </c>
      <c r="D2664" t="s">
        <v>247</v>
      </c>
      <c r="E2664">
        <v>1.2349000000000001E-2</v>
      </c>
    </row>
    <row r="2665" spans="1:5" x14ac:dyDescent="0.25">
      <c r="A2665" t="s">
        <v>31</v>
      </c>
      <c r="B2665">
        <v>2021</v>
      </c>
      <c r="C2665" t="s">
        <v>242</v>
      </c>
      <c r="D2665" t="s">
        <v>248</v>
      </c>
      <c r="E2665">
        <v>1.6200000000000001E-4</v>
      </c>
    </row>
    <row r="2666" spans="1:5" x14ac:dyDescent="0.25">
      <c r="A2666" t="s">
        <v>31</v>
      </c>
      <c r="B2666">
        <v>2021</v>
      </c>
      <c r="C2666" t="s">
        <v>242</v>
      </c>
      <c r="D2666" t="s">
        <v>250</v>
      </c>
      <c r="E2666">
        <v>3.8712999999999997E-2</v>
      </c>
    </row>
    <row r="2667" spans="1:5" x14ac:dyDescent="0.25">
      <c r="A2667" t="s">
        <v>31</v>
      </c>
      <c r="B2667">
        <v>2021</v>
      </c>
      <c r="C2667" t="s">
        <v>162</v>
      </c>
      <c r="D2667" t="s">
        <v>243</v>
      </c>
      <c r="E2667">
        <v>9.4850000000000004E-3</v>
      </c>
    </row>
    <row r="2668" spans="1:5" x14ac:dyDescent="0.25">
      <c r="A2668" t="s">
        <v>31</v>
      </c>
      <c r="B2668">
        <v>2021</v>
      </c>
      <c r="C2668" t="s">
        <v>162</v>
      </c>
      <c r="D2668" t="s">
        <v>244</v>
      </c>
      <c r="E2668">
        <v>2.0402E-2</v>
      </c>
    </row>
    <row r="2669" spans="1:5" x14ac:dyDescent="0.25">
      <c r="A2669" t="s">
        <v>31</v>
      </c>
      <c r="B2669">
        <v>2021</v>
      </c>
      <c r="C2669" t="s">
        <v>162</v>
      </c>
      <c r="D2669" t="s">
        <v>245</v>
      </c>
      <c r="E2669">
        <v>0.73798699999999995</v>
      </c>
    </row>
    <row r="2670" spans="1:5" x14ac:dyDescent="0.25">
      <c r="A2670" t="s">
        <v>31</v>
      </c>
      <c r="B2670">
        <v>2021</v>
      </c>
      <c r="C2670" t="s">
        <v>162</v>
      </c>
      <c r="D2670" t="s">
        <v>246</v>
      </c>
      <c r="E2670">
        <v>7.1246000000000004E-2</v>
      </c>
    </row>
    <row r="2671" spans="1:5" x14ac:dyDescent="0.25">
      <c r="A2671" t="s">
        <v>31</v>
      </c>
      <c r="B2671">
        <v>2021</v>
      </c>
      <c r="C2671" t="s">
        <v>162</v>
      </c>
      <c r="D2671" t="s">
        <v>247</v>
      </c>
      <c r="E2671">
        <v>4.0699999999999998E-3</v>
      </c>
    </row>
    <row r="2672" spans="1:5" x14ac:dyDescent="0.25">
      <c r="A2672" t="s">
        <v>31</v>
      </c>
      <c r="B2672">
        <v>2021</v>
      </c>
      <c r="C2672" t="s">
        <v>162</v>
      </c>
      <c r="D2672" t="s">
        <v>248</v>
      </c>
      <c r="E2672">
        <v>1.041E-3</v>
      </c>
    </row>
    <row r="2673" spans="1:5" x14ac:dyDescent="0.25">
      <c r="A2673" t="s">
        <v>31</v>
      </c>
      <c r="B2673">
        <v>2021</v>
      </c>
      <c r="C2673" t="s">
        <v>162</v>
      </c>
      <c r="D2673" t="s">
        <v>250</v>
      </c>
      <c r="E2673">
        <v>0.15576400000000001</v>
      </c>
    </row>
    <row r="2674" spans="1:5" x14ac:dyDescent="0.25">
      <c r="A2674" t="s">
        <v>31</v>
      </c>
      <c r="B2674">
        <v>2022</v>
      </c>
      <c r="C2674" t="s">
        <v>161</v>
      </c>
      <c r="D2674" t="s">
        <v>243</v>
      </c>
      <c r="E2674">
        <v>2.8048E-2</v>
      </c>
    </row>
    <row r="2675" spans="1:5" x14ac:dyDescent="0.25">
      <c r="A2675" t="s">
        <v>31</v>
      </c>
      <c r="B2675">
        <v>2022</v>
      </c>
      <c r="C2675" t="s">
        <v>161</v>
      </c>
      <c r="D2675" t="s">
        <v>244</v>
      </c>
      <c r="E2675">
        <v>6.8300000000000001E-3</v>
      </c>
    </row>
    <row r="2676" spans="1:5" x14ac:dyDescent="0.25">
      <c r="A2676" t="s">
        <v>31</v>
      </c>
      <c r="B2676">
        <v>2022</v>
      </c>
      <c r="C2676" t="s">
        <v>161</v>
      </c>
      <c r="D2676" t="s">
        <v>245</v>
      </c>
      <c r="E2676">
        <v>0.84814299999999998</v>
      </c>
    </row>
    <row r="2677" spans="1:5" x14ac:dyDescent="0.25">
      <c r="A2677" t="s">
        <v>31</v>
      </c>
      <c r="B2677">
        <v>2022</v>
      </c>
      <c r="C2677" t="s">
        <v>161</v>
      </c>
      <c r="D2677" t="s">
        <v>246</v>
      </c>
      <c r="E2677">
        <v>6.8554000000000004E-2</v>
      </c>
    </row>
    <row r="2678" spans="1:5" x14ac:dyDescent="0.25">
      <c r="A2678" t="s">
        <v>31</v>
      </c>
      <c r="B2678">
        <v>2022</v>
      </c>
      <c r="C2678" t="s">
        <v>161</v>
      </c>
      <c r="D2678" t="s">
        <v>247</v>
      </c>
      <c r="E2678">
        <v>1.319E-2</v>
      </c>
    </row>
    <row r="2679" spans="1:5" x14ac:dyDescent="0.25">
      <c r="A2679" t="s">
        <v>31</v>
      </c>
      <c r="B2679">
        <v>2022</v>
      </c>
      <c r="C2679" t="s">
        <v>161</v>
      </c>
      <c r="D2679" t="s">
        <v>248</v>
      </c>
      <c r="E2679">
        <v>6.6000000000000005E-5</v>
      </c>
    </row>
    <row r="2680" spans="1:5" x14ac:dyDescent="0.25">
      <c r="A2680" t="s">
        <v>31</v>
      </c>
      <c r="B2680">
        <v>2022</v>
      </c>
      <c r="C2680" t="s">
        <v>161</v>
      </c>
      <c r="D2680" t="s">
        <v>250</v>
      </c>
      <c r="E2680">
        <v>3.5166000000000003E-2</v>
      </c>
    </row>
    <row r="2681" spans="1:5" x14ac:dyDescent="0.25">
      <c r="A2681" t="s">
        <v>31</v>
      </c>
      <c r="B2681">
        <v>2022</v>
      </c>
      <c r="C2681" t="s">
        <v>242</v>
      </c>
      <c r="D2681" t="s">
        <v>243</v>
      </c>
      <c r="E2681">
        <v>2.6512000000000001E-2</v>
      </c>
    </row>
    <row r="2682" spans="1:5" x14ac:dyDescent="0.25">
      <c r="A2682" t="s">
        <v>31</v>
      </c>
      <c r="B2682">
        <v>2022</v>
      </c>
      <c r="C2682" t="s">
        <v>242</v>
      </c>
      <c r="D2682" t="s">
        <v>244</v>
      </c>
      <c r="E2682">
        <v>6.8120000000000003E-3</v>
      </c>
    </row>
    <row r="2683" spans="1:5" x14ac:dyDescent="0.25">
      <c r="A2683" t="s">
        <v>31</v>
      </c>
      <c r="B2683">
        <v>2022</v>
      </c>
      <c r="C2683" t="s">
        <v>242</v>
      </c>
      <c r="D2683" t="s">
        <v>245</v>
      </c>
      <c r="E2683">
        <v>0.84203099999999997</v>
      </c>
    </row>
    <row r="2684" spans="1:5" x14ac:dyDescent="0.25">
      <c r="A2684" t="s">
        <v>31</v>
      </c>
      <c r="B2684">
        <v>2022</v>
      </c>
      <c r="C2684" t="s">
        <v>242</v>
      </c>
      <c r="D2684" t="s">
        <v>246</v>
      </c>
      <c r="E2684">
        <v>7.0251999999999995E-2</v>
      </c>
    </row>
    <row r="2685" spans="1:5" x14ac:dyDescent="0.25">
      <c r="A2685" t="s">
        <v>31</v>
      </c>
      <c r="B2685">
        <v>2022</v>
      </c>
      <c r="C2685" t="s">
        <v>242</v>
      </c>
      <c r="D2685" t="s">
        <v>247</v>
      </c>
      <c r="E2685">
        <v>1.2624E-2</v>
      </c>
    </row>
    <row r="2686" spans="1:5" x14ac:dyDescent="0.25">
      <c r="A2686" t="s">
        <v>31</v>
      </c>
      <c r="B2686">
        <v>2022</v>
      </c>
      <c r="C2686" t="s">
        <v>242</v>
      </c>
      <c r="D2686" t="s">
        <v>248</v>
      </c>
      <c r="E2686">
        <v>1.078E-3</v>
      </c>
    </row>
    <row r="2687" spans="1:5" x14ac:dyDescent="0.25">
      <c r="A2687" t="s">
        <v>31</v>
      </c>
      <c r="B2687">
        <v>2022</v>
      </c>
      <c r="C2687" t="s">
        <v>242</v>
      </c>
      <c r="D2687" t="s">
        <v>250</v>
      </c>
      <c r="E2687">
        <v>4.0688000000000002E-2</v>
      </c>
    </row>
    <row r="2688" spans="1:5" x14ac:dyDescent="0.25">
      <c r="A2688" t="s">
        <v>31</v>
      </c>
      <c r="B2688">
        <v>2022</v>
      </c>
      <c r="C2688" t="s">
        <v>162</v>
      </c>
      <c r="D2688" t="s">
        <v>243</v>
      </c>
      <c r="E2688">
        <v>1.9870000000000001E-3</v>
      </c>
    </row>
    <row r="2689" spans="1:5" x14ac:dyDescent="0.25">
      <c r="A2689" t="s">
        <v>31</v>
      </c>
      <c r="B2689">
        <v>2022</v>
      </c>
      <c r="C2689" t="s">
        <v>162</v>
      </c>
      <c r="D2689" t="s">
        <v>244</v>
      </c>
      <c r="E2689">
        <v>6.5250000000000004E-3</v>
      </c>
    </row>
    <row r="2690" spans="1:5" x14ac:dyDescent="0.25">
      <c r="A2690" t="s">
        <v>31</v>
      </c>
      <c r="B2690">
        <v>2022</v>
      </c>
      <c r="C2690" t="s">
        <v>162</v>
      </c>
      <c r="D2690" t="s">
        <v>245</v>
      </c>
      <c r="E2690">
        <v>0.74441199999999996</v>
      </c>
    </row>
    <row r="2691" spans="1:5" x14ac:dyDescent="0.25">
      <c r="A2691" t="s">
        <v>31</v>
      </c>
      <c r="B2691">
        <v>2022</v>
      </c>
      <c r="C2691" t="s">
        <v>162</v>
      </c>
      <c r="D2691" t="s">
        <v>246</v>
      </c>
      <c r="E2691">
        <v>9.7361000000000003E-2</v>
      </c>
    </row>
    <row r="2692" spans="1:5" x14ac:dyDescent="0.25">
      <c r="A2692" t="s">
        <v>31</v>
      </c>
      <c r="B2692">
        <v>2022</v>
      </c>
      <c r="C2692" t="s">
        <v>162</v>
      </c>
      <c r="D2692" t="s">
        <v>247</v>
      </c>
      <c r="E2692">
        <v>3.5839999999999999E-3</v>
      </c>
    </row>
    <row r="2693" spans="1:5" x14ac:dyDescent="0.25">
      <c r="A2693" t="s">
        <v>31</v>
      </c>
      <c r="B2693">
        <v>2022</v>
      </c>
      <c r="C2693" t="s">
        <v>162</v>
      </c>
      <c r="D2693" t="s">
        <v>248</v>
      </c>
      <c r="E2693">
        <v>1.7239999999999998E-2</v>
      </c>
    </row>
    <row r="2694" spans="1:5" x14ac:dyDescent="0.25">
      <c r="A2694" t="s">
        <v>31</v>
      </c>
      <c r="B2694">
        <v>2022</v>
      </c>
      <c r="C2694" t="s">
        <v>162</v>
      </c>
      <c r="D2694" t="s">
        <v>250</v>
      </c>
      <c r="E2694">
        <v>0.128887</v>
      </c>
    </row>
    <row r="2695" spans="1:5" x14ac:dyDescent="0.25">
      <c r="A2695" t="s">
        <v>31</v>
      </c>
      <c r="B2695">
        <v>2023</v>
      </c>
      <c r="C2695" t="s">
        <v>161</v>
      </c>
      <c r="D2695" t="s">
        <v>243</v>
      </c>
      <c r="E2695">
        <v>3.1828000000000002E-2</v>
      </c>
    </row>
    <row r="2696" spans="1:5" x14ac:dyDescent="0.25">
      <c r="A2696" t="s">
        <v>31</v>
      </c>
      <c r="B2696">
        <v>2023</v>
      </c>
      <c r="C2696" t="s">
        <v>161</v>
      </c>
      <c r="D2696" t="s">
        <v>244</v>
      </c>
      <c r="E2696">
        <v>8.9589999999999999E-3</v>
      </c>
    </row>
    <row r="2697" spans="1:5" x14ac:dyDescent="0.25">
      <c r="A2697" t="s">
        <v>31</v>
      </c>
      <c r="B2697">
        <v>2023</v>
      </c>
      <c r="C2697" t="s">
        <v>161</v>
      </c>
      <c r="D2697" t="s">
        <v>245</v>
      </c>
      <c r="E2697">
        <v>0.85167599999999999</v>
      </c>
    </row>
    <row r="2698" spans="1:5" x14ac:dyDescent="0.25">
      <c r="A2698" t="s">
        <v>31</v>
      </c>
      <c r="B2698">
        <v>2023</v>
      </c>
      <c r="C2698" t="s">
        <v>161</v>
      </c>
      <c r="D2698" t="s">
        <v>246</v>
      </c>
      <c r="E2698">
        <v>6.5409999999999996E-2</v>
      </c>
    </row>
    <row r="2699" spans="1:5" x14ac:dyDescent="0.25">
      <c r="A2699" t="s">
        <v>31</v>
      </c>
      <c r="B2699">
        <v>2023</v>
      </c>
      <c r="C2699" t="s">
        <v>161</v>
      </c>
      <c r="D2699" t="s">
        <v>247</v>
      </c>
      <c r="E2699">
        <v>1.3878E-2</v>
      </c>
    </row>
    <row r="2700" spans="1:5" x14ac:dyDescent="0.25">
      <c r="A2700" t="s">
        <v>31</v>
      </c>
      <c r="B2700">
        <v>2023</v>
      </c>
      <c r="C2700" t="s">
        <v>161</v>
      </c>
      <c r="D2700" t="s">
        <v>248</v>
      </c>
      <c r="E2700">
        <v>2.23E-4</v>
      </c>
    </row>
    <row r="2701" spans="1:5" x14ac:dyDescent="0.25">
      <c r="A2701" t="s">
        <v>31</v>
      </c>
      <c r="B2701">
        <v>2023</v>
      </c>
      <c r="C2701" t="s">
        <v>161</v>
      </c>
      <c r="D2701" t="s">
        <v>250</v>
      </c>
      <c r="E2701">
        <v>2.8021999999999998E-2</v>
      </c>
    </row>
    <row r="2702" spans="1:5" x14ac:dyDescent="0.25">
      <c r="A2702" t="s">
        <v>31</v>
      </c>
      <c r="B2702">
        <v>2023</v>
      </c>
      <c r="C2702" t="s">
        <v>242</v>
      </c>
      <c r="D2702" t="s">
        <v>243</v>
      </c>
      <c r="E2702">
        <v>3.0304999999999999E-2</v>
      </c>
    </row>
    <row r="2703" spans="1:5" x14ac:dyDescent="0.25">
      <c r="A2703" t="s">
        <v>31</v>
      </c>
      <c r="B2703">
        <v>2023</v>
      </c>
      <c r="C2703" t="s">
        <v>242</v>
      </c>
      <c r="D2703" t="s">
        <v>244</v>
      </c>
      <c r="E2703">
        <v>9.3390000000000001E-3</v>
      </c>
    </row>
    <row r="2704" spans="1:5" x14ac:dyDescent="0.25">
      <c r="A2704" t="s">
        <v>31</v>
      </c>
      <c r="B2704">
        <v>2023</v>
      </c>
      <c r="C2704" t="s">
        <v>242</v>
      </c>
      <c r="D2704" t="s">
        <v>245</v>
      </c>
      <c r="E2704">
        <v>0.84756600000000004</v>
      </c>
    </row>
    <row r="2705" spans="1:5" x14ac:dyDescent="0.25">
      <c r="A2705" t="s">
        <v>31</v>
      </c>
      <c r="B2705">
        <v>2023</v>
      </c>
      <c r="C2705" t="s">
        <v>242</v>
      </c>
      <c r="D2705" t="s">
        <v>246</v>
      </c>
      <c r="E2705">
        <v>6.6527000000000003E-2</v>
      </c>
    </row>
    <row r="2706" spans="1:5" x14ac:dyDescent="0.25">
      <c r="A2706" t="s">
        <v>31</v>
      </c>
      <c r="B2706">
        <v>2023</v>
      </c>
      <c r="C2706" t="s">
        <v>242</v>
      </c>
      <c r="D2706" t="s">
        <v>247</v>
      </c>
      <c r="E2706">
        <v>1.3438E-2</v>
      </c>
    </row>
    <row r="2707" spans="1:5" x14ac:dyDescent="0.25">
      <c r="A2707" t="s">
        <v>31</v>
      </c>
      <c r="B2707">
        <v>2023</v>
      </c>
      <c r="C2707" t="s">
        <v>242</v>
      </c>
      <c r="D2707" t="s">
        <v>248</v>
      </c>
      <c r="E2707">
        <v>2.23E-4</v>
      </c>
    </row>
    <row r="2708" spans="1:5" x14ac:dyDescent="0.25">
      <c r="A2708" t="s">
        <v>31</v>
      </c>
      <c r="B2708">
        <v>2023</v>
      </c>
      <c r="C2708" t="s">
        <v>242</v>
      </c>
      <c r="D2708" t="s">
        <v>250</v>
      </c>
      <c r="E2708">
        <v>3.2597000000000001E-2</v>
      </c>
    </row>
    <row r="2709" spans="1:5" x14ac:dyDescent="0.25">
      <c r="A2709" t="s">
        <v>31</v>
      </c>
      <c r="B2709">
        <v>2023</v>
      </c>
      <c r="C2709" t="s">
        <v>162</v>
      </c>
      <c r="D2709" t="s">
        <v>243</v>
      </c>
      <c r="E2709">
        <v>1.9980000000000002E-3</v>
      </c>
    </row>
    <row r="2710" spans="1:5" x14ac:dyDescent="0.25">
      <c r="A2710" t="s">
        <v>31</v>
      </c>
      <c r="B2710">
        <v>2023</v>
      </c>
      <c r="C2710" t="s">
        <v>162</v>
      </c>
      <c r="D2710" t="s">
        <v>244</v>
      </c>
      <c r="E2710">
        <v>1.6397999999999999E-2</v>
      </c>
    </row>
    <row r="2711" spans="1:5" x14ac:dyDescent="0.25">
      <c r="A2711" t="s">
        <v>31</v>
      </c>
      <c r="B2711">
        <v>2023</v>
      </c>
      <c r="C2711" t="s">
        <v>162</v>
      </c>
      <c r="D2711" t="s">
        <v>245</v>
      </c>
      <c r="E2711">
        <v>0.77120599999999995</v>
      </c>
    </row>
    <row r="2712" spans="1:5" x14ac:dyDescent="0.25">
      <c r="A2712" t="s">
        <v>31</v>
      </c>
      <c r="B2712">
        <v>2023</v>
      </c>
      <c r="C2712" t="s">
        <v>162</v>
      </c>
      <c r="D2712" t="s">
        <v>246</v>
      </c>
      <c r="E2712">
        <v>8.7284E-2</v>
      </c>
    </row>
    <row r="2713" spans="1:5" x14ac:dyDescent="0.25">
      <c r="A2713" t="s">
        <v>31</v>
      </c>
      <c r="B2713">
        <v>2023</v>
      </c>
      <c r="C2713" t="s">
        <v>162</v>
      </c>
      <c r="D2713" t="s">
        <v>247</v>
      </c>
      <c r="E2713">
        <v>5.274E-3</v>
      </c>
    </row>
    <row r="2714" spans="1:5" x14ac:dyDescent="0.25">
      <c r="A2714" t="s">
        <v>31</v>
      </c>
      <c r="B2714">
        <v>2023</v>
      </c>
      <c r="C2714" t="s">
        <v>162</v>
      </c>
      <c r="D2714" t="s">
        <v>248</v>
      </c>
      <c r="E2714">
        <v>2.2100000000000001E-4</v>
      </c>
    </row>
    <row r="2715" spans="1:5" x14ac:dyDescent="0.25">
      <c r="A2715" t="s">
        <v>31</v>
      </c>
      <c r="B2715">
        <v>2023</v>
      </c>
      <c r="C2715" t="s">
        <v>162</v>
      </c>
      <c r="D2715" t="s">
        <v>250</v>
      </c>
      <c r="E2715">
        <v>0.117615</v>
      </c>
    </row>
    <row r="2716" spans="1:5" x14ac:dyDescent="0.25">
      <c r="A2716" t="s">
        <v>32</v>
      </c>
      <c r="B2716">
        <v>2019</v>
      </c>
      <c r="C2716" t="s">
        <v>161</v>
      </c>
      <c r="D2716" t="s">
        <v>243</v>
      </c>
      <c r="E2716">
        <v>3.2932999999999997E-2</v>
      </c>
    </row>
    <row r="2717" spans="1:5" x14ac:dyDescent="0.25">
      <c r="A2717" t="s">
        <v>32</v>
      </c>
      <c r="B2717">
        <v>2019</v>
      </c>
      <c r="C2717" t="s">
        <v>161</v>
      </c>
      <c r="D2717" t="s">
        <v>244</v>
      </c>
      <c r="E2717">
        <v>8.6763999999999994E-2</v>
      </c>
    </row>
    <row r="2718" spans="1:5" x14ac:dyDescent="0.25">
      <c r="A2718" t="s">
        <v>32</v>
      </c>
      <c r="B2718">
        <v>2019</v>
      </c>
      <c r="C2718" t="s">
        <v>161</v>
      </c>
      <c r="D2718" t="s">
        <v>245</v>
      </c>
      <c r="E2718">
        <v>0.20612</v>
      </c>
    </row>
    <row r="2719" spans="1:5" x14ac:dyDescent="0.25">
      <c r="A2719" t="s">
        <v>32</v>
      </c>
      <c r="B2719">
        <v>2019</v>
      </c>
      <c r="C2719" t="s">
        <v>161</v>
      </c>
      <c r="D2719" t="s">
        <v>246</v>
      </c>
      <c r="E2719">
        <v>0.59337399999999996</v>
      </c>
    </row>
    <row r="2720" spans="1:5" x14ac:dyDescent="0.25">
      <c r="A2720" t="s">
        <v>32</v>
      </c>
      <c r="B2720">
        <v>2019</v>
      </c>
      <c r="C2720" t="s">
        <v>161</v>
      </c>
      <c r="D2720" t="s">
        <v>247</v>
      </c>
      <c r="E2720">
        <v>2.2943000000000002E-2</v>
      </c>
    </row>
    <row r="2721" spans="1:5" x14ac:dyDescent="0.25">
      <c r="A2721" t="s">
        <v>32</v>
      </c>
      <c r="B2721">
        <v>2019</v>
      </c>
      <c r="C2721" t="s">
        <v>161</v>
      </c>
      <c r="D2721" t="s">
        <v>248</v>
      </c>
      <c r="E2721">
        <v>4.0200000000000001E-3</v>
      </c>
    </row>
    <row r="2722" spans="1:5" x14ac:dyDescent="0.25">
      <c r="A2722" t="s">
        <v>32</v>
      </c>
      <c r="B2722">
        <v>2019</v>
      </c>
      <c r="C2722" t="s">
        <v>161</v>
      </c>
      <c r="D2722" t="s">
        <v>249</v>
      </c>
      <c r="E2722">
        <v>7.6199999999999998E-4</v>
      </c>
    </row>
    <row r="2723" spans="1:5" x14ac:dyDescent="0.25">
      <c r="A2723" t="s">
        <v>32</v>
      </c>
      <c r="B2723">
        <v>2019</v>
      </c>
      <c r="C2723" t="s">
        <v>161</v>
      </c>
      <c r="D2723" t="s">
        <v>250</v>
      </c>
      <c r="E2723">
        <v>5.3081000000000003E-2</v>
      </c>
    </row>
    <row r="2724" spans="1:5" x14ac:dyDescent="0.25">
      <c r="A2724" t="s">
        <v>32</v>
      </c>
      <c r="B2724">
        <v>2019</v>
      </c>
      <c r="C2724" t="s">
        <v>242</v>
      </c>
      <c r="D2724" t="s">
        <v>243</v>
      </c>
      <c r="E2724">
        <v>3.0418000000000001E-2</v>
      </c>
    </row>
    <row r="2725" spans="1:5" x14ac:dyDescent="0.25">
      <c r="A2725" t="s">
        <v>32</v>
      </c>
      <c r="B2725">
        <v>2019</v>
      </c>
      <c r="C2725" t="s">
        <v>242</v>
      </c>
      <c r="D2725" t="s">
        <v>244</v>
      </c>
      <c r="E2725">
        <v>7.3034000000000002E-2</v>
      </c>
    </row>
    <row r="2726" spans="1:5" x14ac:dyDescent="0.25">
      <c r="A2726" t="s">
        <v>32</v>
      </c>
      <c r="B2726">
        <v>2019</v>
      </c>
      <c r="C2726" t="s">
        <v>242</v>
      </c>
      <c r="D2726" t="s">
        <v>245</v>
      </c>
      <c r="E2726">
        <v>0.18171100000000001</v>
      </c>
    </row>
    <row r="2727" spans="1:5" x14ac:dyDescent="0.25">
      <c r="A2727" t="s">
        <v>32</v>
      </c>
      <c r="B2727">
        <v>2019</v>
      </c>
      <c r="C2727" t="s">
        <v>242</v>
      </c>
      <c r="D2727" t="s">
        <v>246</v>
      </c>
      <c r="E2727">
        <v>0.61937600000000004</v>
      </c>
    </row>
    <row r="2728" spans="1:5" x14ac:dyDescent="0.25">
      <c r="A2728" t="s">
        <v>32</v>
      </c>
      <c r="B2728">
        <v>2019</v>
      </c>
      <c r="C2728" t="s">
        <v>242</v>
      </c>
      <c r="D2728" t="s">
        <v>247</v>
      </c>
      <c r="E2728">
        <v>2.5855E-2</v>
      </c>
    </row>
    <row r="2729" spans="1:5" x14ac:dyDescent="0.25">
      <c r="A2729" t="s">
        <v>32</v>
      </c>
      <c r="B2729">
        <v>2019</v>
      </c>
      <c r="C2729" t="s">
        <v>242</v>
      </c>
      <c r="D2729" t="s">
        <v>248</v>
      </c>
      <c r="E2729">
        <v>3.8409999999999998E-3</v>
      </c>
    </row>
    <row r="2730" spans="1:5" x14ac:dyDescent="0.25">
      <c r="A2730" t="s">
        <v>32</v>
      </c>
      <c r="B2730">
        <v>2019</v>
      </c>
      <c r="C2730" t="s">
        <v>242</v>
      </c>
      <c r="D2730" t="s">
        <v>249</v>
      </c>
      <c r="E2730">
        <v>6.3199999999999997E-4</v>
      </c>
    </row>
    <row r="2731" spans="1:5" x14ac:dyDescent="0.25">
      <c r="A2731" t="s">
        <v>32</v>
      </c>
      <c r="B2731">
        <v>2019</v>
      </c>
      <c r="C2731" t="s">
        <v>242</v>
      </c>
      <c r="D2731" t="s">
        <v>250</v>
      </c>
      <c r="E2731">
        <v>6.5129000000000006E-2</v>
      </c>
    </row>
    <row r="2732" spans="1:5" x14ac:dyDescent="0.25">
      <c r="A2732" t="s">
        <v>32</v>
      </c>
      <c r="B2732">
        <v>2019</v>
      </c>
      <c r="C2732" t="s">
        <v>162</v>
      </c>
      <c r="D2732" t="s">
        <v>243</v>
      </c>
      <c r="E2732">
        <v>1.8744E-2</v>
      </c>
    </row>
    <row r="2733" spans="1:5" x14ac:dyDescent="0.25">
      <c r="A2733" t="s">
        <v>32</v>
      </c>
      <c r="B2733">
        <v>2019</v>
      </c>
      <c r="C2733" t="s">
        <v>162</v>
      </c>
      <c r="D2733" t="s">
        <v>244</v>
      </c>
      <c r="E2733">
        <v>9.299E-3</v>
      </c>
    </row>
    <row r="2734" spans="1:5" x14ac:dyDescent="0.25">
      <c r="A2734" t="s">
        <v>32</v>
      </c>
      <c r="B2734">
        <v>2019</v>
      </c>
      <c r="C2734" t="s">
        <v>162</v>
      </c>
      <c r="D2734" t="s">
        <v>245</v>
      </c>
      <c r="E2734">
        <v>6.8404000000000006E-2</v>
      </c>
    </row>
    <row r="2735" spans="1:5" x14ac:dyDescent="0.25">
      <c r="A2735" t="s">
        <v>32</v>
      </c>
      <c r="B2735">
        <v>2019</v>
      </c>
      <c r="C2735" t="s">
        <v>162</v>
      </c>
      <c r="D2735" t="s">
        <v>246</v>
      </c>
      <c r="E2735">
        <v>0.74007900000000004</v>
      </c>
    </row>
    <row r="2736" spans="1:5" x14ac:dyDescent="0.25">
      <c r="A2736" t="s">
        <v>32</v>
      </c>
      <c r="B2736">
        <v>2019</v>
      </c>
      <c r="C2736" t="s">
        <v>162</v>
      </c>
      <c r="D2736" t="s">
        <v>247</v>
      </c>
      <c r="E2736">
        <v>3.9371999999999997E-2</v>
      </c>
    </row>
    <row r="2737" spans="1:5" x14ac:dyDescent="0.25">
      <c r="A2737" t="s">
        <v>32</v>
      </c>
      <c r="B2737">
        <v>2019</v>
      </c>
      <c r="C2737" t="s">
        <v>162</v>
      </c>
      <c r="D2737" t="s">
        <v>248</v>
      </c>
      <c r="E2737">
        <v>3.0100000000000001E-3</v>
      </c>
    </row>
    <row r="2738" spans="1:5" x14ac:dyDescent="0.25">
      <c r="A2738" t="s">
        <v>32</v>
      </c>
      <c r="B2738">
        <v>2019</v>
      </c>
      <c r="C2738" t="s">
        <v>162</v>
      </c>
      <c r="D2738" t="s">
        <v>249</v>
      </c>
      <c r="E2738">
        <v>3.0000000000000001E-5</v>
      </c>
    </row>
    <row r="2739" spans="1:5" x14ac:dyDescent="0.25">
      <c r="A2739" t="s">
        <v>32</v>
      </c>
      <c r="B2739">
        <v>2019</v>
      </c>
      <c r="C2739" t="s">
        <v>162</v>
      </c>
      <c r="D2739" t="s">
        <v>250</v>
      </c>
      <c r="E2739">
        <v>0.121058</v>
      </c>
    </row>
    <row r="2740" spans="1:5" x14ac:dyDescent="0.25">
      <c r="A2740" t="s">
        <v>32</v>
      </c>
      <c r="B2740">
        <v>2020</v>
      </c>
      <c r="C2740" t="s">
        <v>161</v>
      </c>
      <c r="D2740" t="s">
        <v>243</v>
      </c>
      <c r="E2740">
        <v>3.5762000000000002E-2</v>
      </c>
    </row>
    <row r="2741" spans="1:5" x14ac:dyDescent="0.25">
      <c r="A2741" t="s">
        <v>32</v>
      </c>
      <c r="B2741">
        <v>2020</v>
      </c>
      <c r="C2741" t="s">
        <v>161</v>
      </c>
      <c r="D2741" t="s">
        <v>244</v>
      </c>
      <c r="E2741">
        <v>9.8637000000000002E-2</v>
      </c>
    </row>
    <row r="2742" spans="1:5" x14ac:dyDescent="0.25">
      <c r="A2742" t="s">
        <v>32</v>
      </c>
      <c r="B2742">
        <v>2020</v>
      </c>
      <c r="C2742" t="s">
        <v>161</v>
      </c>
      <c r="D2742" t="s">
        <v>245</v>
      </c>
      <c r="E2742">
        <v>0.17449799999999999</v>
      </c>
    </row>
    <row r="2743" spans="1:5" x14ac:dyDescent="0.25">
      <c r="A2743" t="s">
        <v>32</v>
      </c>
      <c r="B2743">
        <v>2020</v>
      </c>
      <c r="C2743" t="s">
        <v>161</v>
      </c>
      <c r="D2743" t="s">
        <v>246</v>
      </c>
      <c r="E2743">
        <v>0.59560599999999997</v>
      </c>
    </row>
    <row r="2744" spans="1:5" x14ac:dyDescent="0.25">
      <c r="A2744" t="s">
        <v>32</v>
      </c>
      <c r="B2744">
        <v>2020</v>
      </c>
      <c r="C2744" t="s">
        <v>161</v>
      </c>
      <c r="D2744" t="s">
        <v>247</v>
      </c>
      <c r="E2744">
        <v>3.5582000000000003E-2</v>
      </c>
    </row>
    <row r="2745" spans="1:5" x14ac:dyDescent="0.25">
      <c r="A2745" t="s">
        <v>32</v>
      </c>
      <c r="B2745">
        <v>2020</v>
      </c>
      <c r="C2745" t="s">
        <v>161</v>
      </c>
      <c r="D2745" t="s">
        <v>248</v>
      </c>
      <c r="E2745">
        <v>6.7799999999999996E-3</v>
      </c>
    </row>
    <row r="2746" spans="1:5" x14ac:dyDescent="0.25">
      <c r="A2746" t="s">
        <v>32</v>
      </c>
      <c r="B2746">
        <v>2020</v>
      </c>
      <c r="C2746" t="s">
        <v>161</v>
      </c>
      <c r="D2746" t="s">
        <v>249</v>
      </c>
      <c r="E2746">
        <v>4.2200000000000001E-4</v>
      </c>
    </row>
    <row r="2747" spans="1:5" x14ac:dyDescent="0.25">
      <c r="A2747" t="s">
        <v>32</v>
      </c>
      <c r="B2747">
        <v>2020</v>
      </c>
      <c r="C2747" t="s">
        <v>161</v>
      </c>
      <c r="D2747" t="s">
        <v>250</v>
      </c>
      <c r="E2747">
        <v>5.2708999999999999E-2</v>
      </c>
    </row>
    <row r="2748" spans="1:5" x14ac:dyDescent="0.25">
      <c r="A2748" t="s">
        <v>32</v>
      </c>
      <c r="B2748">
        <v>2020</v>
      </c>
      <c r="C2748" t="s">
        <v>242</v>
      </c>
      <c r="D2748" t="s">
        <v>243</v>
      </c>
      <c r="E2748">
        <v>3.2374E-2</v>
      </c>
    </row>
    <row r="2749" spans="1:5" x14ac:dyDescent="0.25">
      <c r="A2749" t="s">
        <v>32</v>
      </c>
      <c r="B2749">
        <v>2020</v>
      </c>
      <c r="C2749" t="s">
        <v>242</v>
      </c>
      <c r="D2749" t="s">
        <v>244</v>
      </c>
      <c r="E2749">
        <v>8.5222000000000006E-2</v>
      </c>
    </row>
    <row r="2750" spans="1:5" x14ac:dyDescent="0.25">
      <c r="A2750" t="s">
        <v>32</v>
      </c>
      <c r="B2750">
        <v>2020</v>
      </c>
      <c r="C2750" t="s">
        <v>242</v>
      </c>
      <c r="D2750" t="s">
        <v>245</v>
      </c>
      <c r="E2750">
        <v>0.15876999999999999</v>
      </c>
    </row>
    <row r="2751" spans="1:5" x14ac:dyDescent="0.25">
      <c r="A2751" t="s">
        <v>32</v>
      </c>
      <c r="B2751">
        <v>2020</v>
      </c>
      <c r="C2751" t="s">
        <v>242</v>
      </c>
      <c r="D2751" t="s">
        <v>246</v>
      </c>
      <c r="E2751">
        <v>0.61602299999999999</v>
      </c>
    </row>
    <row r="2752" spans="1:5" x14ac:dyDescent="0.25">
      <c r="A2752" t="s">
        <v>32</v>
      </c>
      <c r="B2752">
        <v>2020</v>
      </c>
      <c r="C2752" t="s">
        <v>242</v>
      </c>
      <c r="D2752" t="s">
        <v>247</v>
      </c>
      <c r="E2752">
        <v>4.1447999999999999E-2</v>
      </c>
    </row>
    <row r="2753" spans="1:5" x14ac:dyDescent="0.25">
      <c r="A2753" t="s">
        <v>32</v>
      </c>
      <c r="B2753">
        <v>2020</v>
      </c>
      <c r="C2753" t="s">
        <v>242</v>
      </c>
      <c r="D2753" t="s">
        <v>248</v>
      </c>
      <c r="E2753">
        <v>6.9449999999999998E-3</v>
      </c>
    </row>
    <row r="2754" spans="1:5" x14ac:dyDescent="0.25">
      <c r="A2754" t="s">
        <v>32</v>
      </c>
      <c r="B2754">
        <v>2020</v>
      </c>
      <c r="C2754" t="s">
        <v>242</v>
      </c>
      <c r="D2754" t="s">
        <v>249</v>
      </c>
      <c r="E2754">
        <v>4.08E-4</v>
      </c>
    </row>
    <row r="2755" spans="1:5" x14ac:dyDescent="0.25">
      <c r="A2755" t="s">
        <v>32</v>
      </c>
      <c r="B2755">
        <v>2020</v>
      </c>
      <c r="C2755" t="s">
        <v>242</v>
      </c>
      <c r="D2755" t="s">
        <v>250</v>
      </c>
      <c r="E2755">
        <v>5.8805000000000003E-2</v>
      </c>
    </row>
    <row r="2756" spans="1:5" x14ac:dyDescent="0.25">
      <c r="A2756" t="s">
        <v>32</v>
      </c>
      <c r="B2756">
        <v>2020</v>
      </c>
      <c r="C2756" t="s">
        <v>162</v>
      </c>
      <c r="D2756" t="s">
        <v>243</v>
      </c>
      <c r="E2756">
        <v>1.7402999999999998E-2</v>
      </c>
    </row>
    <row r="2757" spans="1:5" x14ac:dyDescent="0.25">
      <c r="A2757" t="s">
        <v>32</v>
      </c>
      <c r="B2757">
        <v>2020</v>
      </c>
      <c r="C2757" t="s">
        <v>162</v>
      </c>
      <c r="D2757" t="s">
        <v>244</v>
      </c>
      <c r="E2757">
        <v>2.5930000000000002E-2</v>
      </c>
    </row>
    <row r="2758" spans="1:5" x14ac:dyDescent="0.25">
      <c r="A2758" t="s">
        <v>32</v>
      </c>
      <c r="B2758">
        <v>2020</v>
      </c>
      <c r="C2758" t="s">
        <v>162</v>
      </c>
      <c r="D2758" t="s">
        <v>245</v>
      </c>
      <c r="E2758">
        <v>8.9257000000000003E-2</v>
      </c>
    </row>
    <row r="2759" spans="1:5" x14ac:dyDescent="0.25">
      <c r="A2759" t="s">
        <v>32</v>
      </c>
      <c r="B2759">
        <v>2020</v>
      </c>
      <c r="C2759" t="s">
        <v>162</v>
      </c>
      <c r="D2759" t="s">
        <v>246</v>
      </c>
      <c r="E2759">
        <v>0.70626199999999995</v>
      </c>
    </row>
    <row r="2760" spans="1:5" x14ac:dyDescent="0.25">
      <c r="A2760" t="s">
        <v>32</v>
      </c>
      <c r="B2760">
        <v>2020</v>
      </c>
      <c r="C2760" t="s">
        <v>162</v>
      </c>
      <c r="D2760" t="s">
        <v>247</v>
      </c>
      <c r="E2760">
        <v>6.7371E-2</v>
      </c>
    </row>
    <row r="2761" spans="1:5" x14ac:dyDescent="0.25">
      <c r="A2761" t="s">
        <v>32</v>
      </c>
      <c r="B2761">
        <v>2020</v>
      </c>
      <c r="C2761" t="s">
        <v>162</v>
      </c>
      <c r="D2761" t="s">
        <v>248</v>
      </c>
      <c r="E2761">
        <v>7.6759999999999997E-3</v>
      </c>
    </row>
    <row r="2762" spans="1:5" x14ac:dyDescent="0.25">
      <c r="A2762" t="s">
        <v>32</v>
      </c>
      <c r="B2762">
        <v>2020</v>
      </c>
      <c r="C2762" t="s">
        <v>162</v>
      </c>
      <c r="D2762" t="s">
        <v>249</v>
      </c>
      <c r="E2762">
        <v>3.4900000000000003E-4</v>
      </c>
    </row>
    <row r="2763" spans="1:5" x14ac:dyDescent="0.25">
      <c r="A2763" t="s">
        <v>32</v>
      </c>
      <c r="B2763">
        <v>2020</v>
      </c>
      <c r="C2763" t="s">
        <v>162</v>
      </c>
      <c r="D2763" t="s">
        <v>250</v>
      </c>
      <c r="E2763">
        <v>8.5747000000000004E-2</v>
      </c>
    </row>
    <row r="2764" spans="1:5" x14ac:dyDescent="0.25">
      <c r="A2764" t="s">
        <v>32</v>
      </c>
      <c r="B2764">
        <v>2021</v>
      </c>
      <c r="C2764" t="s">
        <v>161</v>
      </c>
      <c r="D2764" t="s">
        <v>243</v>
      </c>
      <c r="E2764">
        <v>3.7114000000000001E-2</v>
      </c>
    </row>
    <row r="2765" spans="1:5" x14ac:dyDescent="0.25">
      <c r="A2765" t="s">
        <v>32</v>
      </c>
      <c r="B2765">
        <v>2021</v>
      </c>
      <c r="C2765" t="s">
        <v>161</v>
      </c>
      <c r="D2765" t="s">
        <v>244</v>
      </c>
      <c r="E2765">
        <v>9.2044000000000001E-2</v>
      </c>
    </row>
    <row r="2766" spans="1:5" x14ac:dyDescent="0.25">
      <c r="A2766" t="s">
        <v>32</v>
      </c>
      <c r="B2766">
        <v>2021</v>
      </c>
      <c r="C2766" t="s">
        <v>161</v>
      </c>
      <c r="D2766" t="s">
        <v>245</v>
      </c>
      <c r="E2766">
        <v>0.16539400000000001</v>
      </c>
    </row>
    <row r="2767" spans="1:5" x14ac:dyDescent="0.25">
      <c r="A2767" t="s">
        <v>32</v>
      </c>
      <c r="B2767">
        <v>2021</v>
      </c>
      <c r="C2767" t="s">
        <v>161</v>
      </c>
      <c r="D2767" t="s">
        <v>246</v>
      </c>
      <c r="E2767">
        <v>0.59331100000000003</v>
      </c>
    </row>
    <row r="2768" spans="1:5" x14ac:dyDescent="0.25">
      <c r="A2768" t="s">
        <v>32</v>
      </c>
      <c r="B2768">
        <v>2021</v>
      </c>
      <c r="C2768" t="s">
        <v>161</v>
      </c>
      <c r="D2768" t="s">
        <v>247</v>
      </c>
      <c r="E2768">
        <v>3.7383E-2</v>
      </c>
    </row>
    <row r="2769" spans="1:5" x14ac:dyDescent="0.25">
      <c r="A2769" t="s">
        <v>32</v>
      </c>
      <c r="B2769">
        <v>2021</v>
      </c>
      <c r="C2769" t="s">
        <v>161</v>
      </c>
      <c r="D2769" t="s">
        <v>248</v>
      </c>
      <c r="E2769">
        <v>7.8379999999999995E-3</v>
      </c>
    </row>
    <row r="2770" spans="1:5" x14ac:dyDescent="0.25">
      <c r="A2770" t="s">
        <v>32</v>
      </c>
      <c r="B2770">
        <v>2021</v>
      </c>
      <c r="C2770" t="s">
        <v>161</v>
      </c>
      <c r="D2770" t="s">
        <v>249</v>
      </c>
      <c r="E2770">
        <v>3.186E-3</v>
      </c>
    </row>
    <row r="2771" spans="1:5" x14ac:dyDescent="0.25">
      <c r="A2771" t="s">
        <v>32</v>
      </c>
      <c r="B2771">
        <v>2021</v>
      </c>
      <c r="C2771" t="s">
        <v>161</v>
      </c>
      <c r="D2771" t="s">
        <v>250</v>
      </c>
      <c r="E2771">
        <v>6.3726000000000005E-2</v>
      </c>
    </row>
    <row r="2772" spans="1:5" x14ac:dyDescent="0.25">
      <c r="A2772" t="s">
        <v>32</v>
      </c>
      <c r="B2772">
        <v>2021</v>
      </c>
      <c r="C2772" t="s">
        <v>242</v>
      </c>
      <c r="D2772" t="s">
        <v>243</v>
      </c>
      <c r="E2772">
        <v>3.4249000000000002E-2</v>
      </c>
    </row>
    <row r="2773" spans="1:5" x14ac:dyDescent="0.25">
      <c r="A2773" t="s">
        <v>32</v>
      </c>
      <c r="B2773">
        <v>2021</v>
      </c>
      <c r="C2773" t="s">
        <v>242</v>
      </c>
      <c r="D2773" t="s">
        <v>244</v>
      </c>
      <c r="E2773">
        <v>8.1882999999999997E-2</v>
      </c>
    </row>
    <row r="2774" spans="1:5" x14ac:dyDescent="0.25">
      <c r="A2774" t="s">
        <v>32</v>
      </c>
      <c r="B2774">
        <v>2021</v>
      </c>
      <c r="C2774" t="s">
        <v>242</v>
      </c>
      <c r="D2774" t="s">
        <v>245</v>
      </c>
      <c r="E2774">
        <v>0.153313</v>
      </c>
    </row>
    <row r="2775" spans="1:5" x14ac:dyDescent="0.25">
      <c r="A2775" t="s">
        <v>32</v>
      </c>
      <c r="B2775">
        <v>2021</v>
      </c>
      <c r="C2775" t="s">
        <v>242</v>
      </c>
      <c r="D2775" t="s">
        <v>246</v>
      </c>
      <c r="E2775">
        <v>0.60803099999999999</v>
      </c>
    </row>
    <row r="2776" spans="1:5" x14ac:dyDescent="0.25">
      <c r="A2776" t="s">
        <v>32</v>
      </c>
      <c r="B2776">
        <v>2021</v>
      </c>
      <c r="C2776" t="s">
        <v>242</v>
      </c>
      <c r="D2776" t="s">
        <v>247</v>
      </c>
      <c r="E2776">
        <v>4.8779000000000003E-2</v>
      </c>
    </row>
    <row r="2777" spans="1:5" x14ac:dyDescent="0.25">
      <c r="A2777" t="s">
        <v>32</v>
      </c>
      <c r="B2777">
        <v>2021</v>
      </c>
      <c r="C2777" t="s">
        <v>242</v>
      </c>
      <c r="D2777" t="s">
        <v>248</v>
      </c>
      <c r="E2777">
        <v>8.267E-3</v>
      </c>
    </row>
    <row r="2778" spans="1:5" x14ac:dyDescent="0.25">
      <c r="A2778" t="s">
        <v>32</v>
      </c>
      <c r="B2778">
        <v>2021</v>
      </c>
      <c r="C2778" t="s">
        <v>242</v>
      </c>
      <c r="D2778" t="s">
        <v>249</v>
      </c>
      <c r="E2778">
        <v>2.8180000000000002E-3</v>
      </c>
    </row>
    <row r="2779" spans="1:5" x14ac:dyDescent="0.25">
      <c r="A2779" t="s">
        <v>32</v>
      </c>
      <c r="B2779">
        <v>2021</v>
      </c>
      <c r="C2779" t="s">
        <v>242</v>
      </c>
      <c r="D2779" t="s">
        <v>250</v>
      </c>
      <c r="E2779">
        <v>6.2657000000000004E-2</v>
      </c>
    </row>
    <row r="2780" spans="1:5" x14ac:dyDescent="0.25">
      <c r="A2780" t="s">
        <v>32</v>
      </c>
      <c r="B2780">
        <v>2021</v>
      </c>
      <c r="C2780" t="s">
        <v>162</v>
      </c>
      <c r="D2780" t="s">
        <v>243</v>
      </c>
      <c r="E2780">
        <v>2.0525000000000002E-2</v>
      </c>
    </row>
    <row r="2781" spans="1:5" x14ac:dyDescent="0.25">
      <c r="A2781" t="s">
        <v>32</v>
      </c>
      <c r="B2781">
        <v>2021</v>
      </c>
      <c r="C2781" t="s">
        <v>162</v>
      </c>
      <c r="D2781" t="s">
        <v>244</v>
      </c>
      <c r="E2781">
        <v>3.3216000000000002E-2</v>
      </c>
    </row>
    <row r="2782" spans="1:5" x14ac:dyDescent="0.25">
      <c r="A2782" t="s">
        <v>32</v>
      </c>
      <c r="B2782">
        <v>2021</v>
      </c>
      <c r="C2782" t="s">
        <v>162</v>
      </c>
      <c r="D2782" t="s">
        <v>245</v>
      </c>
      <c r="E2782">
        <v>9.5444000000000001E-2</v>
      </c>
    </row>
    <row r="2783" spans="1:5" x14ac:dyDescent="0.25">
      <c r="A2783" t="s">
        <v>32</v>
      </c>
      <c r="B2783">
        <v>2021</v>
      </c>
      <c r="C2783" t="s">
        <v>162</v>
      </c>
      <c r="D2783" t="s">
        <v>246</v>
      </c>
      <c r="E2783">
        <v>0.67853699999999995</v>
      </c>
    </row>
    <row r="2784" spans="1:5" x14ac:dyDescent="0.25">
      <c r="A2784" t="s">
        <v>32</v>
      </c>
      <c r="B2784">
        <v>2021</v>
      </c>
      <c r="C2784" t="s">
        <v>162</v>
      </c>
      <c r="D2784" t="s">
        <v>247</v>
      </c>
      <c r="E2784">
        <v>0.103365</v>
      </c>
    </row>
    <row r="2785" spans="1:5" x14ac:dyDescent="0.25">
      <c r="A2785" t="s">
        <v>32</v>
      </c>
      <c r="B2785">
        <v>2021</v>
      </c>
      <c r="C2785" t="s">
        <v>162</v>
      </c>
      <c r="D2785" t="s">
        <v>248</v>
      </c>
      <c r="E2785">
        <v>1.0319999999999999E-2</v>
      </c>
    </row>
    <row r="2786" spans="1:5" x14ac:dyDescent="0.25">
      <c r="A2786" t="s">
        <v>32</v>
      </c>
      <c r="B2786">
        <v>2021</v>
      </c>
      <c r="C2786" t="s">
        <v>162</v>
      </c>
      <c r="D2786" t="s">
        <v>249</v>
      </c>
      <c r="E2786">
        <v>1.0549999999999999E-3</v>
      </c>
    </row>
    <row r="2787" spans="1:5" x14ac:dyDescent="0.25">
      <c r="A2787" t="s">
        <v>32</v>
      </c>
      <c r="B2787">
        <v>2021</v>
      </c>
      <c r="C2787" t="s">
        <v>162</v>
      </c>
      <c r="D2787" t="s">
        <v>250</v>
      </c>
      <c r="E2787">
        <v>5.7533000000000001E-2</v>
      </c>
    </row>
    <row r="2788" spans="1:5" x14ac:dyDescent="0.25">
      <c r="A2788" t="s">
        <v>32</v>
      </c>
      <c r="B2788">
        <v>2022</v>
      </c>
      <c r="C2788" t="s">
        <v>161</v>
      </c>
      <c r="D2788" t="s">
        <v>243</v>
      </c>
      <c r="E2788">
        <v>6.4996999999999999E-2</v>
      </c>
    </row>
    <row r="2789" spans="1:5" x14ac:dyDescent="0.25">
      <c r="A2789" t="s">
        <v>32</v>
      </c>
      <c r="B2789">
        <v>2022</v>
      </c>
      <c r="C2789" t="s">
        <v>161</v>
      </c>
      <c r="D2789" t="s">
        <v>244</v>
      </c>
      <c r="E2789">
        <v>0.107084</v>
      </c>
    </row>
    <row r="2790" spans="1:5" x14ac:dyDescent="0.25">
      <c r="A2790" t="s">
        <v>32</v>
      </c>
      <c r="B2790">
        <v>2022</v>
      </c>
      <c r="C2790" t="s">
        <v>161</v>
      </c>
      <c r="D2790" t="s">
        <v>245</v>
      </c>
      <c r="E2790">
        <v>0.176677</v>
      </c>
    </row>
    <row r="2791" spans="1:5" x14ac:dyDescent="0.25">
      <c r="A2791" t="s">
        <v>32</v>
      </c>
      <c r="B2791">
        <v>2022</v>
      </c>
      <c r="C2791" t="s">
        <v>161</v>
      </c>
      <c r="D2791" t="s">
        <v>246</v>
      </c>
      <c r="E2791">
        <v>0.56157900000000005</v>
      </c>
    </row>
    <row r="2792" spans="1:5" x14ac:dyDescent="0.25">
      <c r="A2792" t="s">
        <v>32</v>
      </c>
      <c r="B2792">
        <v>2022</v>
      </c>
      <c r="C2792" t="s">
        <v>161</v>
      </c>
      <c r="D2792" t="s">
        <v>247</v>
      </c>
      <c r="E2792">
        <v>3.0837E-2</v>
      </c>
    </row>
    <row r="2793" spans="1:5" x14ac:dyDescent="0.25">
      <c r="A2793" t="s">
        <v>32</v>
      </c>
      <c r="B2793">
        <v>2022</v>
      </c>
      <c r="C2793" t="s">
        <v>161</v>
      </c>
      <c r="D2793" t="s">
        <v>248</v>
      </c>
      <c r="E2793">
        <v>7.175E-3</v>
      </c>
    </row>
    <row r="2794" spans="1:5" x14ac:dyDescent="0.25">
      <c r="A2794" t="s">
        <v>32</v>
      </c>
      <c r="B2794">
        <v>2022</v>
      </c>
      <c r="C2794" t="s">
        <v>161</v>
      </c>
      <c r="D2794" t="s">
        <v>249</v>
      </c>
      <c r="E2794">
        <v>3.0499999999999999E-4</v>
      </c>
    </row>
    <row r="2795" spans="1:5" x14ac:dyDescent="0.25">
      <c r="A2795" t="s">
        <v>32</v>
      </c>
      <c r="B2795">
        <v>2022</v>
      </c>
      <c r="C2795" t="s">
        <v>161</v>
      </c>
      <c r="D2795" t="s">
        <v>250</v>
      </c>
      <c r="E2795">
        <v>5.1340999999999998E-2</v>
      </c>
    </row>
    <row r="2796" spans="1:5" x14ac:dyDescent="0.25">
      <c r="A2796" t="s">
        <v>32</v>
      </c>
      <c r="B2796">
        <v>2022</v>
      </c>
      <c r="C2796" t="s">
        <v>242</v>
      </c>
      <c r="D2796" t="s">
        <v>243</v>
      </c>
      <c r="E2796">
        <v>7.3065000000000005E-2</v>
      </c>
    </row>
    <row r="2797" spans="1:5" x14ac:dyDescent="0.25">
      <c r="A2797" t="s">
        <v>32</v>
      </c>
      <c r="B2797">
        <v>2022</v>
      </c>
      <c r="C2797" t="s">
        <v>242</v>
      </c>
      <c r="D2797" t="s">
        <v>244</v>
      </c>
      <c r="E2797">
        <v>9.8052E-2</v>
      </c>
    </row>
    <row r="2798" spans="1:5" x14ac:dyDescent="0.25">
      <c r="A2798" t="s">
        <v>32</v>
      </c>
      <c r="B2798">
        <v>2022</v>
      </c>
      <c r="C2798" t="s">
        <v>242</v>
      </c>
      <c r="D2798" t="s">
        <v>245</v>
      </c>
      <c r="E2798">
        <v>0.17005999999999999</v>
      </c>
    </row>
    <row r="2799" spans="1:5" x14ac:dyDescent="0.25">
      <c r="A2799" t="s">
        <v>32</v>
      </c>
      <c r="B2799">
        <v>2022</v>
      </c>
      <c r="C2799" t="s">
        <v>242</v>
      </c>
      <c r="D2799" t="s">
        <v>246</v>
      </c>
      <c r="E2799">
        <v>0.55380099999999999</v>
      </c>
    </row>
    <row r="2800" spans="1:5" x14ac:dyDescent="0.25">
      <c r="A2800" t="s">
        <v>32</v>
      </c>
      <c r="B2800">
        <v>2022</v>
      </c>
      <c r="C2800" t="s">
        <v>242</v>
      </c>
      <c r="D2800" t="s">
        <v>247</v>
      </c>
      <c r="E2800">
        <v>3.9831999999999999E-2</v>
      </c>
    </row>
    <row r="2801" spans="1:5" x14ac:dyDescent="0.25">
      <c r="A2801" t="s">
        <v>32</v>
      </c>
      <c r="B2801">
        <v>2022</v>
      </c>
      <c r="C2801" t="s">
        <v>242</v>
      </c>
      <c r="D2801" t="s">
        <v>248</v>
      </c>
      <c r="E2801">
        <v>7.345E-3</v>
      </c>
    </row>
    <row r="2802" spans="1:5" x14ac:dyDescent="0.25">
      <c r="A2802" t="s">
        <v>32</v>
      </c>
      <c r="B2802">
        <v>2022</v>
      </c>
      <c r="C2802" t="s">
        <v>242</v>
      </c>
      <c r="D2802" t="s">
        <v>249</v>
      </c>
      <c r="E2802">
        <v>2.52E-4</v>
      </c>
    </row>
    <row r="2803" spans="1:5" x14ac:dyDescent="0.25">
      <c r="A2803" t="s">
        <v>32</v>
      </c>
      <c r="B2803">
        <v>2022</v>
      </c>
      <c r="C2803" t="s">
        <v>242</v>
      </c>
      <c r="D2803" t="s">
        <v>250</v>
      </c>
      <c r="E2803">
        <v>5.7590000000000002E-2</v>
      </c>
    </row>
    <row r="2804" spans="1:5" x14ac:dyDescent="0.25">
      <c r="A2804" t="s">
        <v>32</v>
      </c>
      <c r="B2804">
        <v>2022</v>
      </c>
      <c r="C2804" t="s">
        <v>162</v>
      </c>
      <c r="D2804" t="s">
        <v>243</v>
      </c>
      <c r="E2804">
        <v>0.105313</v>
      </c>
    </row>
    <row r="2805" spans="1:5" x14ac:dyDescent="0.25">
      <c r="A2805" t="s">
        <v>32</v>
      </c>
      <c r="B2805">
        <v>2022</v>
      </c>
      <c r="C2805" t="s">
        <v>162</v>
      </c>
      <c r="D2805" t="s">
        <v>244</v>
      </c>
      <c r="E2805">
        <v>6.1953000000000001E-2</v>
      </c>
    </row>
    <row r="2806" spans="1:5" x14ac:dyDescent="0.25">
      <c r="A2806" t="s">
        <v>32</v>
      </c>
      <c r="B2806">
        <v>2022</v>
      </c>
      <c r="C2806" t="s">
        <v>162</v>
      </c>
      <c r="D2806" t="s">
        <v>245</v>
      </c>
      <c r="E2806">
        <v>0.14361199999999999</v>
      </c>
    </row>
    <row r="2807" spans="1:5" x14ac:dyDescent="0.25">
      <c r="A2807" t="s">
        <v>32</v>
      </c>
      <c r="B2807">
        <v>2022</v>
      </c>
      <c r="C2807" t="s">
        <v>162</v>
      </c>
      <c r="D2807" t="s">
        <v>246</v>
      </c>
      <c r="E2807">
        <v>0.52271599999999996</v>
      </c>
    </row>
    <row r="2808" spans="1:5" x14ac:dyDescent="0.25">
      <c r="A2808" t="s">
        <v>32</v>
      </c>
      <c r="B2808">
        <v>2022</v>
      </c>
      <c r="C2808" t="s">
        <v>162</v>
      </c>
      <c r="D2808" t="s">
        <v>247</v>
      </c>
      <c r="E2808">
        <v>7.5778999999999999E-2</v>
      </c>
    </row>
    <row r="2809" spans="1:5" x14ac:dyDescent="0.25">
      <c r="A2809" t="s">
        <v>32</v>
      </c>
      <c r="B2809">
        <v>2022</v>
      </c>
      <c r="C2809" t="s">
        <v>162</v>
      </c>
      <c r="D2809" t="s">
        <v>248</v>
      </c>
      <c r="E2809">
        <v>8.0210000000000004E-3</v>
      </c>
    </row>
    <row r="2810" spans="1:5" x14ac:dyDescent="0.25">
      <c r="A2810" t="s">
        <v>32</v>
      </c>
      <c r="B2810">
        <v>2022</v>
      </c>
      <c r="C2810" t="s">
        <v>162</v>
      </c>
      <c r="D2810" t="s">
        <v>249</v>
      </c>
      <c r="E2810">
        <v>4.1E-5</v>
      </c>
    </row>
    <row r="2811" spans="1:5" x14ac:dyDescent="0.25">
      <c r="A2811" t="s">
        <v>32</v>
      </c>
      <c r="B2811">
        <v>2022</v>
      </c>
      <c r="C2811" t="s">
        <v>162</v>
      </c>
      <c r="D2811" t="s">
        <v>250</v>
      </c>
      <c r="E2811">
        <v>8.2560999999999996E-2</v>
      </c>
    </row>
    <row r="2812" spans="1:5" x14ac:dyDescent="0.25">
      <c r="A2812" t="s">
        <v>32</v>
      </c>
      <c r="B2812">
        <v>2023</v>
      </c>
      <c r="C2812" t="s">
        <v>161</v>
      </c>
      <c r="D2812" t="s">
        <v>243</v>
      </c>
      <c r="E2812">
        <v>7.7953999999999996E-2</v>
      </c>
    </row>
    <row r="2813" spans="1:5" x14ac:dyDescent="0.25">
      <c r="A2813" t="s">
        <v>32</v>
      </c>
      <c r="B2813">
        <v>2023</v>
      </c>
      <c r="C2813" t="s">
        <v>161</v>
      </c>
      <c r="D2813" t="s">
        <v>244</v>
      </c>
      <c r="E2813">
        <v>0.15178800000000001</v>
      </c>
    </row>
    <row r="2814" spans="1:5" x14ac:dyDescent="0.25">
      <c r="A2814" t="s">
        <v>32</v>
      </c>
      <c r="B2814">
        <v>2023</v>
      </c>
      <c r="C2814" t="s">
        <v>161</v>
      </c>
      <c r="D2814" t="s">
        <v>245</v>
      </c>
      <c r="E2814">
        <v>0.32308199999999998</v>
      </c>
    </row>
    <row r="2815" spans="1:5" x14ac:dyDescent="0.25">
      <c r="A2815" t="s">
        <v>32</v>
      </c>
      <c r="B2815">
        <v>2023</v>
      </c>
      <c r="C2815" t="s">
        <v>161</v>
      </c>
      <c r="D2815" t="s">
        <v>246</v>
      </c>
      <c r="E2815">
        <v>0.381998</v>
      </c>
    </row>
    <row r="2816" spans="1:5" x14ac:dyDescent="0.25">
      <c r="A2816" t="s">
        <v>32</v>
      </c>
      <c r="B2816">
        <v>2023</v>
      </c>
      <c r="C2816" t="s">
        <v>161</v>
      </c>
      <c r="D2816" t="s">
        <v>247</v>
      </c>
      <c r="E2816">
        <v>2.3970999999999999E-2</v>
      </c>
    </row>
    <row r="2817" spans="1:5" x14ac:dyDescent="0.25">
      <c r="A2817" t="s">
        <v>32</v>
      </c>
      <c r="B2817">
        <v>2023</v>
      </c>
      <c r="C2817" t="s">
        <v>161</v>
      </c>
      <c r="D2817" t="s">
        <v>248</v>
      </c>
      <c r="E2817">
        <v>5.2820000000000002E-3</v>
      </c>
    </row>
    <row r="2818" spans="1:5" x14ac:dyDescent="0.25">
      <c r="A2818" t="s">
        <v>32</v>
      </c>
      <c r="B2818">
        <v>2023</v>
      </c>
      <c r="C2818" t="s">
        <v>161</v>
      </c>
      <c r="D2818" t="s">
        <v>249</v>
      </c>
      <c r="E2818">
        <v>8.8999999999999995E-5</v>
      </c>
    </row>
    <row r="2819" spans="1:5" x14ac:dyDescent="0.25">
      <c r="A2819" t="s">
        <v>32</v>
      </c>
      <c r="B2819">
        <v>2023</v>
      </c>
      <c r="C2819" t="s">
        <v>161</v>
      </c>
      <c r="D2819" t="s">
        <v>250</v>
      </c>
      <c r="E2819">
        <v>3.5832999999999997E-2</v>
      </c>
    </row>
    <row r="2820" spans="1:5" x14ac:dyDescent="0.25">
      <c r="A2820" t="s">
        <v>32</v>
      </c>
      <c r="B2820">
        <v>2023</v>
      </c>
      <c r="C2820" t="s">
        <v>242</v>
      </c>
      <c r="D2820" t="s">
        <v>243</v>
      </c>
      <c r="E2820">
        <v>8.1382999999999997E-2</v>
      </c>
    </row>
    <row r="2821" spans="1:5" x14ac:dyDescent="0.25">
      <c r="A2821" t="s">
        <v>32</v>
      </c>
      <c r="B2821">
        <v>2023</v>
      </c>
      <c r="C2821" t="s">
        <v>242</v>
      </c>
      <c r="D2821" t="s">
        <v>244</v>
      </c>
      <c r="E2821">
        <v>0.135351</v>
      </c>
    </row>
    <row r="2822" spans="1:5" x14ac:dyDescent="0.25">
      <c r="A2822" t="s">
        <v>32</v>
      </c>
      <c r="B2822">
        <v>2023</v>
      </c>
      <c r="C2822" t="s">
        <v>242</v>
      </c>
      <c r="D2822" t="s">
        <v>245</v>
      </c>
      <c r="E2822">
        <v>0.34675800000000001</v>
      </c>
    </row>
    <row r="2823" spans="1:5" x14ac:dyDescent="0.25">
      <c r="A2823" t="s">
        <v>32</v>
      </c>
      <c r="B2823">
        <v>2023</v>
      </c>
      <c r="C2823" t="s">
        <v>242</v>
      </c>
      <c r="D2823" t="s">
        <v>246</v>
      </c>
      <c r="E2823">
        <v>0.35117399999999999</v>
      </c>
    </row>
    <row r="2824" spans="1:5" x14ac:dyDescent="0.25">
      <c r="A2824" t="s">
        <v>32</v>
      </c>
      <c r="B2824">
        <v>2023</v>
      </c>
      <c r="C2824" t="s">
        <v>242</v>
      </c>
      <c r="D2824" t="s">
        <v>247</v>
      </c>
      <c r="E2824">
        <v>3.1526999999999999E-2</v>
      </c>
    </row>
    <row r="2825" spans="1:5" x14ac:dyDescent="0.25">
      <c r="A2825" t="s">
        <v>32</v>
      </c>
      <c r="B2825">
        <v>2023</v>
      </c>
      <c r="C2825" t="s">
        <v>242</v>
      </c>
      <c r="D2825" t="s">
        <v>248</v>
      </c>
      <c r="E2825">
        <v>4.5640000000000003E-3</v>
      </c>
    </row>
    <row r="2826" spans="1:5" x14ac:dyDescent="0.25">
      <c r="A2826" t="s">
        <v>32</v>
      </c>
      <c r="B2826">
        <v>2023</v>
      </c>
      <c r="C2826" t="s">
        <v>242</v>
      </c>
      <c r="D2826" t="s">
        <v>249</v>
      </c>
      <c r="E2826">
        <v>8.0000000000000007E-5</v>
      </c>
    </row>
    <row r="2827" spans="1:5" x14ac:dyDescent="0.25">
      <c r="A2827" t="s">
        <v>32</v>
      </c>
      <c r="B2827">
        <v>2023</v>
      </c>
      <c r="C2827" t="s">
        <v>242</v>
      </c>
      <c r="D2827" t="s">
        <v>250</v>
      </c>
      <c r="E2827">
        <v>4.9159000000000001E-2</v>
      </c>
    </row>
    <row r="2828" spans="1:5" x14ac:dyDescent="0.25">
      <c r="A2828" t="s">
        <v>32</v>
      </c>
      <c r="B2828">
        <v>2023</v>
      </c>
      <c r="C2828" t="s">
        <v>162</v>
      </c>
      <c r="D2828" t="s">
        <v>243</v>
      </c>
      <c r="E2828">
        <v>9.3096999999999999E-2</v>
      </c>
    </row>
    <row r="2829" spans="1:5" x14ac:dyDescent="0.25">
      <c r="A2829" t="s">
        <v>32</v>
      </c>
      <c r="B2829">
        <v>2023</v>
      </c>
      <c r="C2829" t="s">
        <v>162</v>
      </c>
      <c r="D2829" t="s">
        <v>244</v>
      </c>
      <c r="E2829">
        <v>7.9203999999999997E-2</v>
      </c>
    </row>
    <row r="2830" spans="1:5" x14ac:dyDescent="0.25">
      <c r="A2830" t="s">
        <v>32</v>
      </c>
      <c r="B2830">
        <v>2023</v>
      </c>
      <c r="C2830" t="s">
        <v>162</v>
      </c>
      <c r="D2830" t="s">
        <v>245</v>
      </c>
      <c r="E2830">
        <v>0.42763800000000002</v>
      </c>
    </row>
    <row r="2831" spans="1:5" x14ac:dyDescent="0.25">
      <c r="A2831" t="s">
        <v>32</v>
      </c>
      <c r="B2831">
        <v>2023</v>
      </c>
      <c r="C2831" t="s">
        <v>162</v>
      </c>
      <c r="D2831" t="s">
        <v>246</v>
      </c>
      <c r="E2831">
        <v>0.24587899999999999</v>
      </c>
    </row>
    <row r="2832" spans="1:5" x14ac:dyDescent="0.25">
      <c r="A2832" t="s">
        <v>32</v>
      </c>
      <c r="B2832">
        <v>2023</v>
      </c>
      <c r="C2832" t="s">
        <v>162</v>
      </c>
      <c r="D2832" t="s">
        <v>247</v>
      </c>
      <c r="E2832">
        <v>5.7338E-2</v>
      </c>
    </row>
    <row r="2833" spans="1:5" x14ac:dyDescent="0.25">
      <c r="A2833" t="s">
        <v>32</v>
      </c>
      <c r="B2833">
        <v>2023</v>
      </c>
      <c r="C2833" t="s">
        <v>162</v>
      </c>
      <c r="D2833" t="s">
        <v>248</v>
      </c>
      <c r="E2833">
        <v>2.1120000000000002E-3</v>
      </c>
    </row>
    <row r="2834" spans="1:5" x14ac:dyDescent="0.25">
      <c r="A2834" t="s">
        <v>32</v>
      </c>
      <c r="B2834">
        <v>2023</v>
      </c>
      <c r="C2834" t="s">
        <v>162</v>
      </c>
      <c r="D2834" t="s">
        <v>249</v>
      </c>
      <c r="E2834">
        <v>4.6999999999999997E-5</v>
      </c>
    </row>
    <row r="2835" spans="1:5" x14ac:dyDescent="0.25">
      <c r="A2835" t="s">
        <v>32</v>
      </c>
      <c r="B2835">
        <v>2023</v>
      </c>
      <c r="C2835" t="s">
        <v>162</v>
      </c>
      <c r="D2835" t="s">
        <v>250</v>
      </c>
      <c r="E2835">
        <v>9.4682000000000002E-2</v>
      </c>
    </row>
    <row r="2836" spans="1:5" x14ac:dyDescent="0.25">
      <c r="A2836" t="s">
        <v>33</v>
      </c>
      <c r="B2836">
        <v>2019</v>
      </c>
      <c r="C2836" t="s">
        <v>161</v>
      </c>
      <c r="D2836" t="s">
        <v>243</v>
      </c>
      <c r="E2836">
        <v>2.8200000000000002E-4</v>
      </c>
    </row>
    <row r="2837" spans="1:5" x14ac:dyDescent="0.25">
      <c r="A2837" t="s">
        <v>33</v>
      </c>
      <c r="B2837">
        <v>2019</v>
      </c>
      <c r="C2837" t="s">
        <v>161</v>
      </c>
      <c r="D2837" t="s">
        <v>244</v>
      </c>
      <c r="E2837">
        <v>6.1499999999999999E-4</v>
      </c>
    </row>
    <row r="2838" spans="1:5" x14ac:dyDescent="0.25">
      <c r="A2838" t="s">
        <v>33</v>
      </c>
      <c r="B2838">
        <v>2019</v>
      </c>
      <c r="C2838" t="s">
        <v>161</v>
      </c>
      <c r="D2838" t="s">
        <v>245</v>
      </c>
      <c r="E2838">
        <v>5.7667000000000003E-2</v>
      </c>
    </row>
    <row r="2839" spans="1:5" x14ac:dyDescent="0.25">
      <c r="A2839" t="s">
        <v>33</v>
      </c>
      <c r="B2839">
        <v>2019</v>
      </c>
      <c r="C2839" t="s">
        <v>161</v>
      </c>
      <c r="D2839" t="s">
        <v>246</v>
      </c>
      <c r="E2839">
        <v>0.90893900000000005</v>
      </c>
    </row>
    <row r="2840" spans="1:5" x14ac:dyDescent="0.25">
      <c r="A2840" t="s">
        <v>33</v>
      </c>
      <c r="B2840">
        <v>2019</v>
      </c>
      <c r="C2840" t="s">
        <v>161</v>
      </c>
      <c r="D2840" t="s">
        <v>247</v>
      </c>
      <c r="E2840">
        <v>3.0000000000000001E-6</v>
      </c>
    </row>
    <row r="2841" spans="1:5" x14ac:dyDescent="0.25">
      <c r="A2841" t="s">
        <v>33</v>
      </c>
      <c r="B2841">
        <v>2019</v>
      </c>
      <c r="C2841" t="s">
        <v>161</v>
      </c>
      <c r="D2841" t="s">
        <v>248</v>
      </c>
      <c r="E2841">
        <v>1.436E-3</v>
      </c>
    </row>
    <row r="2842" spans="1:5" x14ac:dyDescent="0.25">
      <c r="A2842" t="s">
        <v>33</v>
      </c>
      <c r="B2842">
        <v>2019</v>
      </c>
      <c r="C2842" t="s">
        <v>161</v>
      </c>
      <c r="D2842" t="s">
        <v>250</v>
      </c>
      <c r="E2842">
        <v>3.1054999999999999E-2</v>
      </c>
    </row>
    <row r="2843" spans="1:5" x14ac:dyDescent="0.25">
      <c r="A2843" t="s">
        <v>33</v>
      </c>
      <c r="B2843">
        <v>2019</v>
      </c>
      <c r="C2843" t="s">
        <v>242</v>
      </c>
      <c r="D2843" t="s">
        <v>243</v>
      </c>
      <c r="E2843">
        <v>1.137E-3</v>
      </c>
    </row>
    <row r="2844" spans="1:5" x14ac:dyDescent="0.25">
      <c r="A2844" t="s">
        <v>33</v>
      </c>
      <c r="B2844">
        <v>2019</v>
      </c>
      <c r="C2844" t="s">
        <v>242</v>
      </c>
      <c r="D2844" t="s">
        <v>244</v>
      </c>
      <c r="E2844">
        <v>5.7899999999999998E-4</v>
      </c>
    </row>
    <row r="2845" spans="1:5" x14ac:dyDescent="0.25">
      <c r="A2845" t="s">
        <v>33</v>
      </c>
      <c r="B2845">
        <v>2019</v>
      </c>
      <c r="C2845" t="s">
        <v>242</v>
      </c>
      <c r="D2845" t="s">
        <v>245</v>
      </c>
      <c r="E2845">
        <v>8.7963E-2</v>
      </c>
    </row>
    <row r="2846" spans="1:5" x14ac:dyDescent="0.25">
      <c r="A2846" t="s">
        <v>33</v>
      </c>
      <c r="B2846">
        <v>2019</v>
      </c>
      <c r="C2846" t="s">
        <v>242</v>
      </c>
      <c r="D2846" t="s">
        <v>246</v>
      </c>
      <c r="E2846">
        <v>0.87969900000000001</v>
      </c>
    </row>
    <row r="2847" spans="1:5" x14ac:dyDescent="0.25">
      <c r="A2847" t="s">
        <v>33</v>
      </c>
      <c r="B2847">
        <v>2019</v>
      </c>
      <c r="C2847" t="s">
        <v>242</v>
      </c>
      <c r="D2847" t="s">
        <v>247</v>
      </c>
      <c r="E2847">
        <v>3.0000000000000001E-6</v>
      </c>
    </row>
    <row r="2848" spans="1:5" x14ac:dyDescent="0.25">
      <c r="A2848" t="s">
        <v>33</v>
      </c>
      <c r="B2848">
        <v>2019</v>
      </c>
      <c r="C2848" t="s">
        <v>242</v>
      </c>
      <c r="D2848" t="s">
        <v>248</v>
      </c>
      <c r="E2848">
        <v>1.353E-3</v>
      </c>
    </row>
    <row r="2849" spans="1:5" x14ac:dyDescent="0.25">
      <c r="A2849" t="s">
        <v>33</v>
      </c>
      <c r="B2849">
        <v>2019</v>
      </c>
      <c r="C2849" t="s">
        <v>242</v>
      </c>
      <c r="D2849" t="s">
        <v>250</v>
      </c>
      <c r="E2849">
        <v>2.9263000000000001E-2</v>
      </c>
    </row>
    <row r="2850" spans="1:5" x14ac:dyDescent="0.25">
      <c r="A2850" t="s">
        <v>33</v>
      </c>
      <c r="B2850">
        <v>2019</v>
      </c>
      <c r="C2850" t="s">
        <v>162</v>
      </c>
      <c r="D2850" t="s">
        <v>243</v>
      </c>
      <c r="E2850">
        <v>1.5093000000000001E-2</v>
      </c>
    </row>
    <row r="2851" spans="1:5" x14ac:dyDescent="0.25">
      <c r="A2851" t="s">
        <v>33</v>
      </c>
      <c r="B2851">
        <v>2019</v>
      </c>
      <c r="C2851" t="s">
        <v>162</v>
      </c>
      <c r="D2851" t="s">
        <v>245</v>
      </c>
      <c r="E2851">
        <v>0.58250400000000002</v>
      </c>
    </row>
    <row r="2852" spans="1:5" x14ac:dyDescent="0.25">
      <c r="A2852" t="s">
        <v>33</v>
      </c>
      <c r="B2852">
        <v>2019</v>
      </c>
      <c r="C2852" t="s">
        <v>162</v>
      </c>
      <c r="D2852" t="s">
        <v>246</v>
      </c>
      <c r="E2852">
        <v>0.40240199999999998</v>
      </c>
    </row>
    <row r="2853" spans="1:5" x14ac:dyDescent="0.25">
      <c r="A2853" t="s">
        <v>33</v>
      </c>
      <c r="B2853">
        <v>2020</v>
      </c>
      <c r="C2853" t="s">
        <v>161</v>
      </c>
      <c r="D2853" t="s">
        <v>243</v>
      </c>
      <c r="E2853">
        <v>6.6230000000000004E-3</v>
      </c>
    </row>
    <row r="2854" spans="1:5" x14ac:dyDescent="0.25">
      <c r="A2854" t="s">
        <v>33</v>
      </c>
      <c r="B2854">
        <v>2020</v>
      </c>
      <c r="C2854" t="s">
        <v>161</v>
      </c>
      <c r="D2854" t="s">
        <v>244</v>
      </c>
      <c r="E2854">
        <v>1.7229999999999999E-2</v>
      </c>
    </row>
    <row r="2855" spans="1:5" x14ac:dyDescent="0.25">
      <c r="A2855" t="s">
        <v>33</v>
      </c>
      <c r="B2855">
        <v>2020</v>
      </c>
      <c r="C2855" t="s">
        <v>161</v>
      </c>
      <c r="D2855" t="s">
        <v>245</v>
      </c>
      <c r="E2855">
        <v>3.8643999999999998E-2</v>
      </c>
    </row>
    <row r="2856" spans="1:5" x14ac:dyDescent="0.25">
      <c r="A2856" t="s">
        <v>33</v>
      </c>
      <c r="B2856">
        <v>2020</v>
      </c>
      <c r="C2856" t="s">
        <v>161</v>
      </c>
      <c r="D2856" t="s">
        <v>246</v>
      </c>
      <c r="E2856">
        <v>0.89310599999999996</v>
      </c>
    </row>
    <row r="2857" spans="1:5" x14ac:dyDescent="0.25">
      <c r="A2857" t="s">
        <v>33</v>
      </c>
      <c r="B2857">
        <v>2020</v>
      </c>
      <c r="C2857" t="s">
        <v>161</v>
      </c>
      <c r="D2857" t="s">
        <v>247</v>
      </c>
      <c r="E2857">
        <v>6.9690000000000004E-3</v>
      </c>
    </row>
    <row r="2858" spans="1:5" x14ac:dyDescent="0.25">
      <c r="A2858" t="s">
        <v>33</v>
      </c>
      <c r="B2858">
        <v>2020</v>
      </c>
      <c r="C2858" t="s">
        <v>161</v>
      </c>
      <c r="D2858" t="s">
        <v>248</v>
      </c>
      <c r="E2858">
        <v>1.56E-4</v>
      </c>
    </row>
    <row r="2859" spans="1:5" x14ac:dyDescent="0.25">
      <c r="A2859" t="s">
        <v>33</v>
      </c>
      <c r="B2859">
        <v>2020</v>
      </c>
      <c r="C2859" t="s">
        <v>161</v>
      </c>
      <c r="D2859" t="s">
        <v>250</v>
      </c>
      <c r="E2859">
        <v>3.7268999999999997E-2</v>
      </c>
    </row>
    <row r="2860" spans="1:5" x14ac:dyDescent="0.25">
      <c r="A2860" t="s">
        <v>33</v>
      </c>
      <c r="B2860">
        <v>2020</v>
      </c>
      <c r="C2860" t="s">
        <v>242</v>
      </c>
      <c r="D2860" t="s">
        <v>243</v>
      </c>
      <c r="E2860">
        <v>7.0829999999999999E-3</v>
      </c>
    </row>
    <row r="2861" spans="1:5" x14ac:dyDescent="0.25">
      <c r="A2861" t="s">
        <v>33</v>
      </c>
      <c r="B2861">
        <v>2020</v>
      </c>
      <c r="C2861" t="s">
        <v>242</v>
      </c>
      <c r="D2861" t="s">
        <v>244</v>
      </c>
      <c r="E2861">
        <v>1.6622999999999999E-2</v>
      </c>
    </row>
    <row r="2862" spans="1:5" x14ac:dyDescent="0.25">
      <c r="A2862" t="s">
        <v>33</v>
      </c>
      <c r="B2862">
        <v>2020</v>
      </c>
      <c r="C2862" t="s">
        <v>242</v>
      </c>
      <c r="D2862" t="s">
        <v>245</v>
      </c>
      <c r="E2862">
        <v>5.1860999999999997E-2</v>
      </c>
    </row>
    <row r="2863" spans="1:5" x14ac:dyDescent="0.25">
      <c r="A2863" t="s">
        <v>33</v>
      </c>
      <c r="B2863">
        <v>2020</v>
      </c>
      <c r="C2863" t="s">
        <v>242</v>
      </c>
      <c r="D2863" t="s">
        <v>246</v>
      </c>
      <c r="E2863">
        <v>0.88172099999999998</v>
      </c>
    </row>
    <row r="2864" spans="1:5" x14ac:dyDescent="0.25">
      <c r="A2864" t="s">
        <v>33</v>
      </c>
      <c r="B2864">
        <v>2020</v>
      </c>
      <c r="C2864" t="s">
        <v>242</v>
      </c>
      <c r="D2864" t="s">
        <v>247</v>
      </c>
      <c r="E2864">
        <v>6.9040000000000004E-3</v>
      </c>
    </row>
    <row r="2865" spans="1:5" x14ac:dyDescent="0.25">
      <c r="A2865" t="s">
        <v>33</v>
      </c>
      <c r="B2865">
        <v>2020</v>
      </c>
      <c r="C2865" t="s">
        <v>242</v>
      </c>
      <c r="D2865" t="s">
        <v>248</v>
      </c>
      <c r="E2865">
        <v>1.4899999999999999E-4</v>
      </c>
    </row>
    <row r="2866" spans="1:5" x14ac:dyDescent="0.25">
      <c r="A2866" t="s">
        <v>33</v>
      </c>
      <c r="B2866">
        <v>2020</v>
      </c>
      <c r="C2866" t="s">
        <v>242</v>
      </c>
      <c r="D2866" t="s">
        <v>250</v>
      </c>
      <c r="E2866">
        <v>3.5654999999999999E-2</v>
      </c>
    </row>
    <row r="2867" spans="1:5" x14ac:dyDescent="0.25">
      <c r="A2867" t="s">
        <v>33</v>
      </c>
      <c r="B2867">
        <v>2020</v>
      </c>
      <c r="C2867" t="s">
        <v>162</v>
      </c>
      <c r="D2867" t="s">
        <v>243</v>
      </c>
      <c r="E2867">
        <v>1.7252E-2</v>
      </c>
    </row>
    <row r="2868" spans="1:5" x14ac:dyDescent="0.25">
      <c r="A2868" t="s">
        <v>33</v>
      </c>
      <c r="B2868">
        <v>2020</v>
      </c>
      <c r="C2868" t="s">
        <v>162</v>
      </c>
      <c r="D2868" t="s">
        <v>244</v>
      </c>
      <c r="E2868">
        <v>3.2330000000000002E-3</v>
      </c>
    </row>
    <row r="2869" spans="1:5" x14ac:dyDescent="0.25">
      <c r="A2869" t="s">
        <v>33</v>
      </c>
      <c r="B2869">
        <v>2020</v>
      </c>
      <c r="C2869" t="s">
        <v>162</v>
      </c>
      <c r="D2869" t="s">
        <v>245</v>
      </c>
      <c r="E2869">
        <v>0.34386299999999997</v>
      </c>
    </row>
    <row r="2870" spans="1:5" x14ac:dyDescent="0.25">
      <c r="A2870" t="s">
        <v>33</v>
      </c>
      <c r="B2870">
        <v>2020</v>
      </c>
      <c r="C2870" t="s">
        <v>162</v>
      </c>
      <c r="D2870" t="s">
        <v>246</v>
      </c>
      <c r="E2870">
        <v>0.63017299999999998</v>
      </c>
    </row>
    <row r="2871" spans="1:5" x14ac:dyDescent="0.25">
      <c r="A2871" t="s">
        <v>33</v>
      </c>
      <c r="B2871">
        <v>2020</v>
      </c>
      <c r="C2871" t="s">
        <v>162</v>
      </c>
      <c r="D2871" t="s">
        <v>247</v>
      </c>
      <c r="E2871">
        <v>5.476E-3</v>
      </c>
    </row>
    <row r="2872" spans="1:5" x14ac:dyDescent="0.25">
      <c r="A2872" t="s">
        <v>33</v>
      </c>
      <c r="B2872">
        <v>2021</v>
      </c>
      <c r="C2872" t="s">
        <v>161</v>
      </c>
      <c r="D2872" t="s">
        <v>243</v>
      </c>
      <c r="E2872">
        <v>5.8E-5</v>
      </c>
    </row>
    <row r="2873" spans="1:5" x14ac:dyDescent="0.25">
      <c r="A2873" t="s">
        <v>33</v>
      </c>
      <c r="B2873">
        <v>2021</v>
      </c>
      <c r="C2873" t="s">
        <v>161</v>
      </c>
      <c r="D2873" t="s">
        <v>244</v>
      </c>
      <c r="E2873">
        <v>1.6899000000000001E-2</v>
      </c>
    </row>
    <row r="2874" spans="1:5" x14ac:dyDescent="0.25">
      <c r="A2874" t="s">
        <v>33</v>
      </c>
      <c r="B2874">
        <v>2021</v>
      </c>
      <c r="C2874" t="s">
        <v>161</v>
      </c>
      <c r="D2874" t="s">
        <v>245</v>
      </c>
      <c r="E2874">
        <v>3.1252000000000002E-2</v>
      </c>
    </row>
    <row r="2875" spans="1:5" x14ac:dyDescent="0.25">
      <c r="A2875" t="s">
        <v>33</v>
      </c>
      <c r="B2875">
        <v>2021</v>
      </c>
      <c r="C2875" t="s">
        <v>161</v>
      </c>
      <c r="D2875" t="s">
        <v>246</v>
      </c>
      <c r="E2875">
        <v>0.87711899999999998</v>
      </c>
    </row>
    <row r="2876" spans="1:5" x14ac:dyDescent="0.25">
      <c r="A2876" t="s">
        <v>33</v>
      </c>
      <c r="B2876">
        <v>2021</v>
      </c>
      <c r="C2876" t="s">
        <v>161</v>
      </c>
      <c r="D2876" t="s">
        <v>247</v>
      </c>
      <c r="E2876">
        <v>1.0529999999999999E-3</v>
      </c>
    </row>
    <row r="2877" spans="1:5" x14ac:dyDescent="0.25">
      <c r="A2877" t="s">
        <v>33</v>
      </c>
      <c r="B2877">
        <v>2021</v>
      </c>
      <c r="C2877" t="s">
        <v>161</v>
      </c>
      <c r="D2877" t="s">
        <v>248</v>
      </c>
      <c r="E2877">
        <v>5.875E-3</v>
      </c>
    </row>
    <row r="2878" spans="1:5" x14ac:dyDescent="0.25">
      <c r="A2878" t="s">
        <v>33</v>
      </c>
      <c r="B2878">
        <v>2021</v>
      </c>
      <c r="C2878" t="s">
        <v>161</v>
      </c>
      <c r="D2878" t="s">
        <v>250</v>
      </c>
      <c r="E2878">
        <v>6.7739999999999995E-2</v>
      </c>
    </row>
    <row r="2879" spans="1:5" x14ac:dyDescent="0.25">
      <c r="A2879" t="s">
        <v>33</v>
      </c>
      <c r="B2879">
        <v>2021</v>
      </c>
      <c r="C2879" t="s">
        <v>242</v>
      </c>
      <c r="D2879" t="s">
        <v>243</v>
      </c>
      <c r="E2879">
        <v>7.67E-4</v>
      </c>
    </row>
    <row r="2880" spans="1:5" x14ac:dyDescent="0.25">
      <c r="A2880" t="s">
        <v>33</v>
      </c>
      <c r="B2880">
        <v>2021</v>
      </c>
      <c r="C2880" t="s">
        <v>242</v>
      </c>
      <c r="D2880" t="s">
        <v>244</v>
      </c>
      <c r="E2880">
        <v>1.6539999999999999E-2</v>
      </c>
    </row>
    <row r="2881" spans="1:5" x14ac:dyDescent="0.25">
      <c r="A2881" t="s">
        <v>33</v>
      </c>
      <c r="B2881">
        <v>2021</v>
      </c>
      <c r="C2881" t="s">
        <v>242</v>
      </c>
      <c r="D2881" t="s">
        <v>245</v>
      </c>
      <c r="E2881">
        <v>3.3182000000000003E-2</v>
      </c>
    </row>
    <row r="2882" spans="1:5" x14ac:dyDescent="0.25">
      <c r="A2882" t="s">
        <v>33</v>
      </c>
      <c r="B2882">
        <v>2021</v>
      </c>
      <c r="C2882" t="s">
        <v>242</v>
      </c>
      <c r="D2882" t="s">
        <v>246</v>
      </c>
      <c r="E2882">
        <v>0.87611000000000006</v>
      </c>
    </row>
    <row r="2883" spans="1:5" x14ac:dyDescent="0.25">
      <c r="A2883" t="s">
        <v>33</v>
      </c>
      <c r="B2883">
        <v>2021</v>
      </c>
      <c r="C2883" t="s">
        <v>242</v>
      </c>
      <c r="D2883" t="s">
        <v>247</v>
      </c>
      <c r="E2883">
        <v>1.021E-3</v>
      </c>
    </row>
    <row r="2884" spans="1:5" x14ac:dyDescent="0.25">
      <c r="A2884" t="s">
        <v>33</v>
      </c>
      <c r="B2884">
        <v>2021</v>
      </c>
      <c r="C2884" t="s">
        <v>242</v>
      </c>
      <c r="D2884" t="s">
        <v>248</v>
      </c>
      <c r="E2884">
        <v>5.6990000000000001E-3</v>
      </c>
    </row>
    <row r="2885" spans="1:5" x14ac:dyDescent="0.25">
      <c r="A2885" t="s">
        <v>33</v>
      </c>
      <c r="B2885">
        <v>2021</v>
      </c>
      <c r="C2885" t="s">
        <v>242</v>
      </c>
      <c r="D2885" t="s">
        <v>250</v>
      </c>
      <c r="E2885">
        <v>6.6677E-2</v>
      </c>
    </row>
    <row r="2886" spans="1:5" x14ac:dyDescent="0.25">
      <c r="A2886" t="s">
        <v>33</v>
      </c>
      <c r="B2886">
        <v>2021</v>
      </c>
      <c r="C2886" t="s">
        <v>162</v>
      </c>
      <c r="D2886" t="s">
        <v>243</v>
      </c>
      <c r="E2886">
        <v>2.3734999999999999E-2</v>
      </c>
    </row>
    <row r="2887" spans="1:5" x14ac:dyDescent="0.25">
      <c r="A2887" t="s">
        <v>33</v>
      </c>
      <c r="B2887">
        <v>2021</v>
      </c>
      <c r="C2887" t="s">
        <v>162</v>
      </c>
      <c r="D2887" t="s">
        <v>244</v>
      </c>
      <c r="E2887">
        <v>4.8890000000000001E-3</v>
      </c>
    </row>
    <row r="2888" spans="1:5" x14ac:dyDescent="0.25">
      <c r="A2888" t="s">
        <v>33</v>
      </c>
      <c r="B2888">
        <v>2021</v>
      </c>
      <c r="C2888" t="s">
        <v>162</v>
      </c>
      <c r="D2888" t="s">
        <v>245</v>
      </c>
      <c r="E2888">
        <v>9.5685999999999993E-2</v>
      </c>
    </row>
    <row r="2889" spans="1:5" x14ac:dyDescent="0.25">
      <c r="A2889" t="s">
        <v>33</v>
      </c>
      <c r="B2889">
        <v>2021</v>
      </c>
      <c r="C2889" t="s">
        <v>162</v>
      </c>
      <c r="D2889" t="s">
        <v>246</v>
      </c>
      <c r="E2889">
        <v>0.843441</v>
      </c>
    </row>
    <row r="2890" spans="1:5" x14ac:dyDescent="0.25">
      <c r="A2890" t="s">
        <v>33</v>
      </c>
      <c r="B2890">
        <v>2021</v>
      </c>
      <c r="C2890" t="s">
        <v>162</v>
      </c>
      <c r="D2890" t="s">
        <v>250</v>
      </c>
      <c r="E2890">
        <v>3.2246999999999998E-2</v>
      </c>
    </row>
    <row r="2891" spans="1:5" x14ac:dyDescent="0.25">
      <c r="A2891" t="s">
        <v>33</v>
      </c>
      <c r="B2891">
        <v>2022</v>
      </c>
      <c r="C2891" t="s">
        <v>161</v>
      </c>
      <c r="D2891" t="s">
        <v>243</v>
      </c>
      <c r="E2891">
        <v>1.2340000000000001E-3</v>
      </c>
    </row>
    <row r="2892" spans="1:5" x14ac:dyDescent="0.25">
      <c r="A2892" t="s">
        <v>33</v>
      </c>
      <c r="B2892">
        <v>2022</v>
      </c>
      <c r="C2892" t="s">
        <v>161</v>
      </c>
      <c r="D2892" t="s">
        <v>244</v>
      </c>
      <c r="E2892">
        <v>3.9830000000000004E-3</v>
      </c>
    </row>
    <row r="2893" spans="1:5" x14ac:dyDescent="0.25">
      <c r="A2893" t="s">
        <v>33</v>
      </c>
      <c r="B2893">
        <v>2022</v>
      </c>
      <c r="C2893" t="s">
        <v>161</v>
      </c>
      <c r="D2893" t="s">
        <v>245</v>
      </c>
      <c r="E2893">
        <v>2.0854999999999999E-2</v>
      </c>
    </row>
    <row r="2894" spans="1:5" x14ac:dyDescent="0.25">
      <c r="A2894" t="s">
        <v>33</v>
      </c>
      <c r="B2894">
        <v>2022</v>
      </c>
      <c r="C2894" t="s">
        <v>161</v>
      </c>
      <c r="D2894" t="s">
        <v>246</v>
      </c>
      <c r="E2894">
        <v>0.90695499999999996</v>
      </c>
    </row>
    <row r="2895" spans="1:5" x14ac:dyDescent="0.25">
      <c r="A2895" t="s">
        <v>33</v>
      </c>
      <c r="B2895">
        <v>2022</v>
      </c>
      <c r="C2895" t="s">
        <v>161</v>
      </c>
      <c r="D2895" t="s">
        <v>247</v>
      </c>
      <c r="E2895">
        <v>1.495E-3</v>
      </c>
    </row>
    <row r="2896" spans="1:5" x14ac:dyDescent="0.25">
      <c r="A2896" t="s">
        <v>33</v>
      </c>
      <c r="B2896">
        <v>2022</v>
      </c>
      <c r="C2896" t="s">
        <v>161</v>
      </c>
      <c r="D2896" t="s">
        <v>248</v>
      </c>
      <c r="E2896">
        <v>4.5100000000000001E-4</v>
      </c>
    </row>
    <row r="2897" spans="1:5" x14ac:dyDescent="0.25">
      <c r="A2897" t="s">
        <v>33</v>
      </c>
      <c r="B2897">
        <v>2022</v>
      </c>
      <c r="C2897" t="s">
        <v>161</v>
      </c>
      <c r="D2897" t="s">
        <v>250</v>
      </c>
      <c r="E2897">
        <v>6.5023999999999998E-2</v>
      </c>
    </row>
    <row r="2898" spans="1:5" x14ac:dyDescent="0.25">
      <c r="A2898" t="s">
        <v>33</v>
      </c>
      <c r="B2898">
        <v>2022</v>
      </c>
      <c r="C2898" t="s">
        <v>242</v>
      </c>
      <c r="D2898" t="s">
        <v>243</v>
      </c>
      <c r="E2898">
        <v>2.2130000000000001E-3</v>
      </c>
    </row>
    <row r="2899" spans="1:5" x14ac:dyDescent="0.25">
      <c r="A2899" t="s">
        <v>33</v>
      </c>
      <c r="B2899">
        <v>2022</v>
      </c>
      <c r="C2899" t="s">
        <v>242</v>
      </c>
      <c r="D2899" t="s">
        <v>244</v>
      </c>
      <c r="E2899">
        <v>4.1229999999999999E-3</v>
      </c>
    </row>
    <row r="2900" spans="1:5" x14ac:dyDescent="0.25">
      <c r="A2900" t="s">
        <v>33</v>
      </c>
      <c r="B2900">
        <v>2022</v>
      </c>
      <c r="C2900" t="s">
        <v>242</v>
      </c>
      <c r="D2900" t="s">
        <v>245</v>
      </c>
      <c r="E2900">
        <v>2.0591000000000002E-2</v>
      </c>
    </row>
    <row r="2901" spans="1:5" x14ac:dyDescent="0.25">
      <c r="A2901" t="s">
        <v>33</v>
      </c>
      <c r="B2901">
        <v>2022</v>
      </c>
      <c r="C2901" t="s">
        <v>242</v>
      </c>
      <c r="D2901" t="s">
        <v>246</v>
      </c>
      <c r="E2901">
        <v>0.90731200000000001</v>
      </c>
    </row>
    <row r="2902" spans="1:5" x14ac:dyDescent="0.25">
      <c r="A2902" t="s">
        <v>33</v>
      </c>
      <c r="B2902">
        <v>2022</v>
      </c>
      <c r="C2902" t="s">
        <v>242</v>
      </c>
      <c r="D2902" t="s">
        <v>247</v>
      </c>
      <c r="E2902">
        <v>1.4480000000000001E-3</v>
      </c>
    </row>
    <row r="2903" spans="1:5" x14ac:dyDescent="0.25">
      <c r="A2903" t="s">
        <v>33</v>
      </c>
      <c r="B2903">
        <v>2022</v>
      </c>
      <c r="C2903" t="s">
        <v>242</v>
      </c>
      <c r="D2903" t="s">
        <v>248</v>
      </c>
      <c r="E2903">
        <v>4.37E-4</v>
      </c>
    </row>
    <row r="2904" spans="1:5" x14ac:dyDescent="0.25">
      <c r="A2904" t="s">
        <v>33</v>
      </c>
      <c r="B2904">
        <v>2022</v>
      </c>
      <c r="C2904" t="s">
        <v>242</v>
      </c>
      <c r="D2904" t="s">
        <v>250</v>
      </c>
      <c r="E2904">
        <v>6.3872999999999999E-2</v>
      </c>
    </row>
    <row r="2905" spans="1:5" x14ac:dyDescent="0.25">
      <c r="A2905" t="s">
        <v>33</v>
      </c>
      <c r="B2905">
        <v>2022</v>
      </c>
      <c r="C2905" t="s">
        <v>162</v>
      </c>
      <c r="D2905" t="s">
        <v>243</v>
      </c>
      <c r="E2905">
        <v>3.2052999999999998E-2</v>
      </c>
    </row>
    <row r="2906" spans="1:5" x14ac:dyDescent="0.25">
      <c r="A2906" t="s">
        <v>33</v>
      </c>
      <c r="B2906">
        <v>2022</v>
      </c>
      <c r="C2906" t="s">
        <v>162</v>
      </c>
      <c r="D2906" t="s">
        <v>244</v>
      </c>
      <c r="E2906">
        <v>8.4089999999999998E-3</v>
      </c>
    </row>
    <row r="2907" spans="1:5" x14ac:dyDescent="0.25">
      <c r="A2907" t="s">
        <v>33</v>
      </c>
      <c r="B2907">
        <v>2022</v>
      </c>
      <c r="C2907" t="s">
        <v>162</v>
      </c>
      <c r="D2907" t="s">
        <v>245</v>
      </c>
      <c r="E2907">
        <v>1.2559000000000001E-2</v>
      </c>
    </row>
    <row r="2908" spans="1:5" x14ac:dyDescent="0.25">
      <c r="A2908" t="s">
        <v>33</v>
      </c>
      <c r="B2908">
        <v>2022</v>
      </c>
      <c r="C2908" t="s">
        <v>162</v>
      </c>
      <c r="D2908" t="s">
        <v>246</v>
      </c>
      <c r="E2908">
        <v>0.91820500000000005</v>
      </c>
    </row>
    <row r="2909" spans="1:5" x14ac:dyDescent="0.25">
      <c r="A2909" t="s">
        <v>33</v>
      </c>
      <c r="B2909">
        <v>2022</v>
      </c>
      <c r="C2909" t="s">
        <v>162</v>
      </c>
      <c r="D2909" t="s">
        <v>250</v>
      </c>
      <c r="E2909">
        <v>2.8771000000000001E-2</v>
      </c>
    </row>
    <row r="2910" spans="1:5" x14ac:dyDescent="0.25">
      <c r="A2910" t="s">
        <v>33</v>
      </c>
      <c r="B2910">
        <v>2023</v>
      </c>
      <c r="C2910" t="s">
        <v>161</v>
      </c>
      <c r="D2910" t="s">
        <v>243</v>
      </c>
      <c r="E2910">
        <v>3.7399999999999998E-4</v>
      </c>
    </row>
    <row r="2911" spans="1:5" x14ac:dyDescent="0.25">
      <c r="A2911" t="s">
        <v>33</v>
      </c>
      <c r="B2911">
        <v>2023</v>
      </c>
      <c r="C2911" t="s">
        <v>161</v>
      </c>
      <c r="D2911" t="s">
        <v>244</v>
      </c>
      <c r="E2911">
        <v>7.4600000000000003E-4</v>
      </c>
    </row>
    <row r="2912" spans="1:5" x14ac:dyDescent="0.25">
      <c r="A2912" t="s">
        <v>33</v>
      </c>
      <c r="B2912">
        <v>2023</v>
      </c>
      <c r="C2912" t="s">
        <v>161</v>
      </c>
      <c r="D2912" t="s">
        <v>245</v>
      </c>
      <c r="E2912">
        <v>1.6912E-2</v>
      </c>
    </row>
    <row r="2913" spans="1:5" x14ac:dyDescent="0.25">
      <c r="A2913" t="s">
        <v>33</v>
      </c>
      <c r="B2913">
        <v>2023</v>
      </c>
      <c r="C2913" t="s">
        <v>161</v>
      </c>
      <c r="D2913" t="s">
        <v>246</v>
      </c>
      <c r="E2913">
        <v>0.89392799999999994</v>
      </c>
    </row>
    <row r="2914" spans="1:5" x14ac:dyDescent="0.25">
      <c r="A2914" t="s">
        <v>33</v>
      </c>
      <c r="B2914">
        <v>2023</v>
      </c>
      <c r="C2914" t="s">
        <v>161</v>
      </c>
      <c r="D2914" t="s">
        <v>247</v>
      </c>
      <c r="E2914">
        <v>2.294E-3</v>
      </c>
    </row>
    <row r="2915" spans="1:5" x14ac:dyDescent="0.25">
      <c r="A2915" t="s">
        <v>33</v>
      </c>
      <c r="B2915">
        <v>2023</v>
      </c>
      <c r="C2915" t="s">
        <v>161</v>
      </c>
      <c r="D2915" t="s">
        <v>248</v>
      </c>
      <c r="E2915">
        <v>3.0499999999999999E-4</v>
      </c>
    </row>
    <row r="2916" spans="1:5" x14ac:dyDescent="0.25">
      <c r="A2916" t="s">
        <v>33</v>
      </c>
      <c r="B2916">
        <v>2023</v>
      </c>
      <c r="C2916" t="s">
        <v>161</v>
      </c>
      <c r="D2916" t="s">
        <v>250</v>
      </c>
      <c r="E2916">
        <v>8.5438E-2</v>
      </c>
    </row>
    <row r="2917" spans="1:5" x14ac:dyDescent="0.25">
      <c r="A2917" t="s">
        <v>33</v>
      </c>
      <c r="B2917">
        <v>2023</v>
      </c>
      <c r="C2917" t="s">
        <v>242</v>
      </c>
      <c r="D2917" t="s">
        <v>243</v>
      </c>
      <c r="E2917">
        <v>3.5799999999999997E-4</v>
      </c>
    </row>
    <row r="2918" spans="1:5" x14ac:dyDescent="0.25">
      <c r="A2918" t="s">
        <v>33</v>
      </c>
      <c r="B2918">
        <v>2023</v>
      </c>
      <c r="C2918" t="s">
        <v>242</v>
      </c>
      <c r="D2918" t="s">
        <v>244</v>
      </c>
      <c r="E2918">
        <v>1.3270000000000001E-3</v>
      </c>
    </row>
    <row r="2919" spans="1:5" x14ac:dyDescent="0.25">
      <c r="A2919" t="s">
        <v>33</v>
      </c>
      <c r="B2919">
        <v>2023</v>
      </c>
      <c r="C2919" t="s">
        <v>242</v>
      </c>
      <c r="D2919" t="s">
        <v>245</v>
      </c>
      <c r="E2919">
        <v>1.7291999999999998E-2</v>
      </c>
    </row>
    <row r="2920" spans="1:5" x14ac:dyDescent="0.25">
      <c r="A2920" t="s">
        <v>33</v>
      </c>
      <c r="B2920">
        <v>2023</v>
      </c>
      <c r="C2920" t="s">
        <v>242</v>
      </c>
      <c r="D2920" t="s">
        <v>246</v>
      </c>
      <c r="E2920">
        <v>0.89607099999999995</v>
      </c>
    </row>
    <row r="2921" spans="1:5" x14ac:dyDescent="0.25">
      <c r="A2921" t="s">
        <v>33</v>
      </c>
      <c r="B2921">
        <v>2023</v>
      </c>
      <c r="C2921" t="s">
        <v>242</v>
      </c>
      <c r="D2921" t="s">
        <v>247</v>
      </c>
      <c r="E2921">
        <v>2.1970000000000002E-3</v>
      </c>
    </row>
    <row r="2922" spans="1:5" x14ac:dyDescent="0.25">
      <c r="A2922" t="s">
        <v>33</v>
      </c>
      <c r="B2922">
        <v>2023</v>
      </c>
      <c r="C2922" t="s">
        <v>242</v>
      </c>
      <c r="D2922" t="s">
        <v>248</v>
      </c>
      <c r="E2922">
        <v>2.92E-4</v>
      </c>
    </row>
    <row r="2923" spans="1:5" x14ac:dyDescent="0.25">
      <c r="A2923" t="s">
        <v>33</v>
      </c>
      <c r="B2923">
        <v>2023</v>
      </c>
      <c r="C2923" t="s">
        <v>242</v>
      </c>
      <c r="D2923" t="s">
        <v>250</v>
      </c>
      <c r="E2923">
        <v>8.2460000000000006E-2</v>
      </c>
    </row>
    <row r="2924" spans="1:5" x14ac:dyDescent="0.25">
      <c r="A2924" t="s">
        <v>33</v>
      </c>
      <c r="B2924">
        <v>2023</v>
      </c>
      <c r="C2924" t="s">
        <v>162</v>
      </c>
      <c r="D2924" t="s">
        <v>244</v>
      </c>
      <c r="E2924">
        <v>1.4555999999999999E-2</v>
      </c>
    </row>
    <row r="2925" spans="1:5" x14ac:dyDescent="0.25">
      <c r="A2925" t="s">
        <v>33</v>
      </c>
      <c r="B2925">
        <v>2023</v>
      </c>
      <c r="C2925" t="s">
        <v>162</v>
      </c>
      <c r="D2925" t="s">
        <v>245</v>
      </c>
      <c r="E2925">
        <v>2.5967E-2</v>
      </c>
    </row>
    <row r="2926" spans="1:5" x14ac:dyDescent="0.25">
      <c r="A2926" t="s">
        <v>33</v>
      </c>
      <c r="B2926">
        <v>2023</v>
      </c>
      <c r="C2926" t="s">
        <v>162</v>
      </c>
      <c r="D2926" t="s">
        <v>246</v>
      </c>
      <c r="E2926">
        <v>0.94491000000000003</v>
      </c>
    </row>
    <row r="2927" spans="1:5" x14ac:dyDescent="0.25">
      <c r="A2927" t="s">
        <v>33</v>
      </c>
      <c r="B2927">
        <v>2023</v>
      </c>
      <c r="C2927" t="s">
        <v>162</v>
      </c>
      <c r="D2927" t="s">
        <v>250</v>
      </c>
      <c r="E2927">
        <v>1.4565E-2</v>
      </c>
    </row>
    <row r="2928" spans="1:5" x14ac:dyDescent="0.25">
      <c r="A2928" t="s">
        <v>34</v>
      </c>
      <c r="B2928">
        <v>2019</v>
      </c>
      <c r="C2928" t="s">
        <v>161</v>
      </c>
      <c r="D2928" t="s">
        <v>243</v>
      </c>
      <c r="E2928">
        <v>0.70506999999999997</v>
      </c>
    </row>
    <row r="2929" spans="1:5" x14ac:dyDescent="0.25">
      <c r="A2929" t="s">
        <v>34</v>
      </c>
      <c r="B2929">
        <v>2019</v>
      </c>
      <c r="C2929" t="s">
        <v>161</v>
      </c>
      <c r="D2929" t="s">
        <v>244</v>
      </c>
      <c r="E2929">
        <v>5.3552000000000002E-2</v>
      </c>
    </row>
    <row r="2930" spans="1:5" x14ac:dyDescent="0.25">
      <c r="A2930" t="s">
        <v>34</v>
      </c>
      <c r="B2930">
        <v>2019</v>
      </c>
      <c r="C2930" t="s">
        <v>161</v>
      </c>
      <c r="D2930" t="s">
        <v>245</v>
      </c>
      <c r="E2930">
        <v>4.5605E-2</v>
      </c>
    </row>
    <row r="2931" spans="1:5" x14ac:dyDescent="0.25">
      <c r="A2931" t="s">
        <v>34</v>
      </c>
      <c r="B2931">
        <v>2019</v>
      </c>
      <c r="C2931" t="s">
        <v>161</v>
      </c>
      <c r="D2931" t="s">
        <v>246</v>
      </c>
      <c r="E2931">
        <v>2.7143E-2</v>
      </c>
    </row>
    <row r="2932" spans="1:5" x14ac:dyDescent="0.25">
      <c r="A2932" t="s">
        <v>34</v>
      </c>
      <c r="B2932">
        <v>2019</v>
      </c>
      <c r="C2932" t="s">
        <v>161</v>
      </c>
      <c r="D2932" t="s">
        <v>247</v>
      </c>
      <c r="E2932">
        <v>2.8479999999999998E-3</v>
      </c>
    </row>
    <row r="2933" spans="1:5" x14ac:dyDescent="0.25">
      <c r="A2933" t="s">
        <v>34</v>
      </c>
      <c r="B2933">
        <v>2019</v>
      </c>
      <c r="C2933" t="s">
        <v>161</v>
      </c>
      <c r="D2933" t="s">
        <v>248</v>
      </c>
      <c r="E2933">
        <v>5.7899999999999998E-4</v>
      </c>
    </row>
    <row r="2934" spans="1:5" x14ac:dyDescent="0.25">
      <c r="A2934" t="s">
        <v>34</v>
      </c>
      <c r="B2934">
        <v>2019</v>
      </c>
      <c r="C2934" t="s">
        <v>161</v>
      </c>
      <c r="D2934" t="s">
        <v>249</v>
      </c>
      <c r="E2934">
        <v>2.5000000000000001E-4</v>
      </c>
    </row>
    <row r="2935" spans="1:5" x14ac:dyDescent="0.25">
      <c r="A2935" t="s">
        <v>34</v>
      </c>
      <c r="B2935">
        <v>2019</v>
      </c>
      <c r="C2935" t="s">
        <v>161</v>
      </c>
      <c r="D2935" t="s">
        <v>250</v>
      </c>
      <c r="E2935">
        <v>0.16495000000000001</v>
      </c>
    </row>
    <row r="2936" spans="1:5" x14ac:dyDescent="0.25">
      <c r="A2936" t="s">
        <v>34</v>
      </c>
      <c r="B2936">
        <v>2019</v>
      </c>
      <c r="C2936" t="s">
        <v>242</v>
      </c>
      <c r="D2936" t="s">
        <v>243</v>
      </c>
      <c r="E2936">
        <v>0.687052</v>
      </c>
    </row>
    <row r="2937" spans="1:5" x14ac:dyDescent="0.25">
      <c r="A2937" t="s">
        <v>34</v>
      </c>
      <c r="B2937">
        <v>2019</v>
      </c>
      <c r="C2937" t="s">
        <v>242</v>
      </c>
      <c r="D2937" t="s">
        <v>244</v>
      </c>
      <c r="E2937">
        <v>5.3595999999999998E-2</v>
      </c>
    </row>
    <row r="2938" spans="1:5" x14ac:dyDescent="0.25">
      <c r="A2938" t="s">
        <v>34</v>
      </c>
      <c r="B2938">
        <v>2019</v>
      </c>
      <c r="C2938" t="s">
        <v>242</v>
      </c>
      <c r="D2938" t="s">
        <v>245</v>
      </c>
      <c r="E2938">
        <v>4.6501000000000001E-2</v>
      </c>
    </row>
    <row r="2939" spans="1:5" x14ac:dyDescent="0.25">
      <c r="A2939" t="s">
        <v>34</v>
      </c>
      <c r="B2939">
        <v>2019</v>
      </c>
      <c r="C2939" t="s">
        <v>242</v>
      </c>
      <c r="D2939" t="s">
        <v>246</v>
      </c>
      <c r="E2939">
        <v>2.7399E-2</v>
      </c>
    </row>
    <row r="2940" spans="1:5" x14ac:dyDescent="0.25">
      <c r="A2940" t="s">
        <v>34</v>
      </c>
      <c r="B2940">
        <v>2019</v>
      </c>
      <c r="C2940" t="s">
        <v>242</v>
      </c>
      <c r="D2940" t="s">
        <v>247</v>
      </c>
      <c r="E2940">
        <v>3.6979999999999999E-3</v>
      </c>
    </row>
    <row r="2941" spans="1:5" x14ac:dyDescent="0.25">
      <c r="A2941" t="s">
        <v>34</v>
      </c>
      <c r="B2941">
        <v>2019</v>
      </c>
      <c r="C2941" t="s">
        <v>242</v>
      </c>
      <c r="D2941" t="s">
        <v>248</v>
      </c>
      <c r="E2941">
        <v>2.0769999999999999E-3</v>
      </c>
    </row>
    <row r="2942" spans="1:5" x14ac:dyDescent="0.25">
      <c r="A2942" t="s">
        <v>34</v>
      </c>
      <c r="B2942">
        <v>2019</v>
      </c>
      <c r="C2942" t="s">
        <v>242</v>
      </c>
      <c r="D2942" t="s">
        <v>249</v>
      </c>
      <c r="E2942">
        <v>3.4200000000000002E-4</v>
      </c>
    </row>
    <row r="2943" spans="1:5" x14ac:dyDescent="0.25">
      <c r="A2943" t="s">
        <v>34</v>
      </c>
      <c r="B2943">
        <v>2019</v>
      </c>
      <c r="C2943" t="s">
        <v>242</v>
      </c>
      <c r="D2943" t="s">
        <v>250</v>
      </c>
      <c r="E2943">
        <v>0.17933299999999999</v>
      </c>
    </row>
    <row r="2944" spans="1:5" x14ac:dyDescent="0.25">
      <c r="A2944" t="s">
        <v>34</v>
      </c>
      <c r="B2944">
        <v>2019</v>
      </c>
      <c r="C2944" t="s">
        <v>162</v>
      </c>
      <c r="D2944" t="s">
        <v>243</v>
      </c>
      <c r="E2944">
        <v>1.4999999999999999E-4</v>
      </c>
    </row>
    <row r="2945" spans="1:5" x14ac:dyDescent="0.25">
      <c r="A2945" t="s">
        <v>34</v>
      </c>
      <c r="B2945">
        <v>2019</v>
      </c>
      <c r="C2945" t="s">
        <v>162</v>
      </c>
      <c r="D2945" t="s">
        <v>244</v>
      </c>
      <c r="E2945">
        <v>5.527E-2</v>
      </c>
    </row>
    <row r="2946" spans="1:5" x14ac:dyDescent="0.25">
      <c r="A2946" t="s">
        <v>34</v>
      </c>
      <c r="B2946">
        <v>2019</v>
      </c>
      <c r="C2946" t="s">
        <v>162</v>
      </c>
      <c r="D2946" t="s">
        <v>245</v>
      </c>
      <c r="E2946">
        <v>8.0657999999999994E-2</v>
      </c>
    </row>
    <row r="2947" spans="1:5" x14ac:dyDescent="0.25">
      <c r="A2947" t="s">
        <v>34</v>
      </c>
      <c r="B2947">
        <v>2019</v>
      </c>
      <c r="C2947" t="s">
        <v>162</v>
      </c>
      <c r="D2947" t="s">
        <v>246</v>
      </c>
      <c r="E2947">
        <v>3.7165999999999998E-2</v>
      </c>
    </row>
    <row r="2948" spans="1:5" x14ac:dyDescent="0.25">
      <c r="A2948" t="s">
        <v>34</v>
      </c>
      <c r="B2948">
        <v>2019</v>
      </c>
      <c r="C2948" t="s">
        <v>162</v>
      </c>
      <c r="D2948" t="s">
        <v>247</v>
      </c>
      <c r="E2948">
        <v>3.6097999999999998E-2</v>
      </c>
    </row>
    <row r="2949" spans="1:5" x14ac:dyDescent="0.25">
      <c r="A2949" t="s">
        <v>34</v>
      </c>
      <c r="B2949">
        <v>2019</v>
      </c>
      <c r="C2949" t="s">
        <v>162</v>
      </c>
      <c r="D2949" t="s">
        <v>248</v>
      </c>
      <c r="E2949">
        <v>5.9175999999999999E-2</v>
      </c>
    </row>
    <row r="2950" spans="1:5" x14ac:dyDescent="0.25">
      <c r="A2950" t="s">
        <v>34</v>
      </c>
      <c r="B2950">
        <v>2019</v>
      </c>
      <c r="C2950" t="s">
        <v>162</v>
      </c>
      <c r="D2950" t="s">
        <v>249</v>
      </c>
      <c r="E2950">
        <v>3.8379999999999998E-3</v>
      </c>
    </row>
    <row r="2951" spans="1:5" x14ac:dyDescent="0.25">
      <c r="A2951" t="s">
        <v>34</v>
      </c>
      <c r="B2951">
        <v>2019</v>
      </c>
      <c r="C2951" t="s">
        <v>162</v>
      </c>
      <c r="D2951" t="s">
        <v>250</v>
      </c>
      <c r="E2951">
        <v>0.72763999999999995</v>
      </c>
    </row>
    <row r="2952" spans="1:5" x14ac:dyDescent="0.25">
      <c r="A2952" t="s">
        <v>34</v>
      </c>
      <c r="B2952">
        <v>2020</v>
      </c>
      <c r="C2952" t="s">
        <v>161</v>
      </c>
      <c r="D2952" t="s">
        <v>243</v>
      </c>
      <c r="E2952">
        <v>0.71908700000000003</v>
      </c>
    </row>
    <row r="2953" spans="1:5" x14ac:dyDescent="0.25">
      <c r="A2953" t="s">
        <v>34</v>
      </c>
      <c r="B2953">
        <v>2020</v>
      </c>
      <c r="C2953" t="s">
        <v>161</v>
      </c>
      <c r="D2953" t="s">
        <v>244</v>
      </c>
      <c r="E2953">
        <v>5.0814999999999999E-2</v>
      </c>
    </row>
    <row r="2954" spans="1:5" x14ac:dyDescent="0.25">
      <c r="A2954" t="s">
        <v>34</v>
      </c>
      <c r="B2954">
        <v>2020</v>
      </c>
      <c r="C2954" t="s">
        <v>161</v>
      </c>
      <c r="D2954" t="s">
        <v>245</v>
      </c>
      <c r="E2954">
        <v>3.6485999999999998E-2</v>
      </c>
    </row>
    <row r="2955" spans="1:5" x14ac:dyDescent="0.25">
      <c r="A2955" t="s">
        <v>34</v>
      </c>
      <c r="B2955">
        <v>2020</v>
      </c>
      <c r="C2955" t="s">
        <v>161</v>
      </c>
      <c r="D2955" t="s">
        <v>246</v>
      </c>
      <c r="E2955">
        <v>2.1149000000000001E-2</v>
      </c>
    </row>
    <row r="2956" spans="1:5" x14ac:dyDescent="0.25">
      <c r="A2956" t="s">
        <v>34</v>
      </c>
      <c r="B2956">
        <v>2020</v>
      </c>
      <c r="C2956" t="s">
        <v>161</v>
      </c>
      <c r="D2956" t="s">
        <v>247</v>
      </c>
      <c r="E2956">
        <v>3.2070000000000002E-3</v>
      </c>
    </row>
    <row r="2957" spans="1:5" x14ac:dyDescent="0.25">
      <c r="A2957" t="s">
        <v>34</v>
      </c>
      <c r="B2957">
        <v>2020</v>
      </c>
      <c r="C2957" t="s">
        <v>161</v>
      </c>
      <c r="D2957" t="s">
        <v>248</v>
      </c>
      <c r="E2957">
        <v>4.3399999999999998E-4</v>
      </c>
    </row>
    <row r="2958" spans="1:5" x14ac:dyDescent="0.25">
      <c r="A2958" t="s">
        <v>34</v>
      </c>
      <c r="B2958">
        <v>2020</v>
      </c>
      <c r="C2958" t="s">
        <v>161</v>
      </c>
      <c r="D2958" t="s">
        <v>249</v>
      </c>
      <c r="E2958">
        <v>4.0099999999999999E-4</v>
      </c>
    </row>
    <row r="2959" spans="1:5" x14ac:dyDescent="0.25">
      <c r="A2959" t="s">
        <v>34</v>
      </c>
      <c r="B2959">
        <v>2020</v>
      </c>
      <c r="C2959" t="s">
        <v>161</v>
      </c>
      <c r="D2959" t="s">
        <v>250</v>
      </c>
      <c r="E2959">
        <v>0.16841600000000001</v>
      </c>
    </row>
    <row r="2960" spans="1:5" x14ac:dyDescent="0.25">
      <c r="A2960" t="s">
        <v>34</v>
      </c>
      <c r="B2960">
        <v>2020</v>
      </c>
      <c r="C2960" t="s">
        <v>242</v>
      </c>
      <c r="D2960" t="s">
        <v>243</v>
      </c>
      <c r="E2960">
        <v>0.694685</v>
      </c>
    </row>
    <row r="2961" spans="1:5" x14ac:dyDescent="0.25">
      <c r="A2961" t="s">
        <v>34</v>
      </c>
      <c r="B2961">
        <v>2020</v>
      </c>
      <c r="C2961" t="s">
        <v>242</v>
      </c>
      <c r="D2961" t="s">
        <v>244</v>
      </c>
      <c r="E2961">
        <v>5.0370999999999999E-2</v>
      </c>
    </row>
    <row r="2962" spans="1:5" x14ac:dyDescent="0.25">
      <c r="A2962" t="s">
        <v>34</v>
      </c>
      <c r="B2962">
        <v>2020</v>
      </c>
      <c r="C2962" t="s">
        <v>242</v>
      </c>
      <c r="D2962" t="s">
        <v>245</v>
      </c>
      <c r="E2962">
        <v>3.7249999999999998E-2</v>
      </c>
    </row>
    <row r="2963" spans="1:5" x14ac:dyDescent="0.25">
      <c r="A2963" t="s">
        <v>34</v>
      </c>
      <c r="B2963">
        <v>2020</v>
      </c>
      <c r="C2963" t="s">
        <v>242</v>
      </c>
      <c r="D2963" t="s">
        <v>246</v>
      </c>
      <c r="E2963">
        <v>2.1118999999999999E-2</v>
      </c>
    </row>
    <row r="2964" spans="1:5" x14ac:dyDescent="0.25">
      <c r="A2964" t="s">
        <v>34</v>
      </c>
      <c r="B2964">
        <v>2020</v>
      </c>
      <c r="C2964" t="s">
        <v>242</v>
      </c>
      <c r="D2964" t="s">
        <v>247</v>
      </c>
      <c r="E2964">
        <v>3.8210000000000002E-3</v>
      </c>
    </row>
    <row r="2965" spans="1:5" x14ac:dyDescent="0.25">
      <c r="A2965" t="s">
        <v>34</v>
      </c>
      <c r="B2965">
        <v>2020</v>
      </c>
      <c r="C2965" t="s">
        <v>242</v>
      </c>
      <c r="D2965" t="s">
        <v>248</v>
      </c>
      <c r="E2965">
        <v>2.026E-3</v>
      </c>
    </row>
    <row r="2966" spans="1:5" x14ac:dyDescent="0.25">
      <c r="A2966" t="s">
        <v>34</v>
      </c>
      <c r="B2966">
        <v>2020</v>
      </c>
      <c r="C2966" t="s">
        <v>242</v>
      </c>
      <c r="D2966" t="s">
        <v>249</v>
      </c>
      <c r="E2966">
        <v>5.4299999999999997E-4</v>
      </c>
    </row>
    <row r="2967" spans="1:5" x14ac:dyDescent="0.25">
      <c r="A2967" t="s">
        <v>34</v>
      </c>
      <c r="B2967">
        <v>2020</v>
      </c>
      <c r="C2967" t="s">
        <v>242</v>
      </c>
      <c r="D2967" t="s">
        <v>250</v>
      </c>
      <c r="E2967">
        <v>0.19018199999999999</v>
      </c>
    </row>
    <row r="2968" spans="1:5" x14ac:dyDescent="0.25">
      <c r="A2968" t="s">
        <v>34</v>
      </c>
      <c r="B2968">
        <v>2020</v>
      </c>
      <c r="C2968" t="s">
        <v>162</v>
      </c>
      <c r="D2968" t="s">
        <v>243</v>
      </c>
      <c r="E2968">
        <v>4.73E-4</v>
      </c>
    </row>
    <row r="2969" spans="1:5" x14ac:dyDescent="0.25">
      <c r="A2969" t="s">
        <v>34</v>
      </c>
      <c r="B2969">
        <v>2020</v>
      </c>
      <c r="C2969" t="s">
        <v>162</v>
      </c>
      <c r="D2969" t="s">
        <v>244</v>
      </c>
      <c r="E2969">
        <v>3.7739000000000002E-2</v>
      </c>
    </row>
    <row r="2970" spans="1:5" x14ac:dyDescent="0.25">
      <c r="A2970" t="s">
        <v>34</v>
      </c>
      <c r="B2970">
        <v>2020</v>
      </c>
      <c r="C2970" t="s">
        <v>162</v>
      </c>
      <c r="D2970" t="s">
        <v>245</v>
      </c>
      <c r="E2970">
        <v>5.8966999999999999E-2</v>
      </c>
    </row>
    <row r="2971" spans="1:5" x14ac:dyDescent="0.25">
      <c r="A2971" t="s">
        <v>34</v>
      </c>
      <c r="B2971">
        <v>2020</v>
      </c>
      <c r="C2971" t="s">
        <v>162</v>
      </c>
      <c r="D2971" t="s">
        <v>246</v>
      </c>
      <c r="E2971">
        <v>2.0263E-2</v>
      </c>
    </row>
    <row r="2972" spans="1:5" x14ac:dyDescent="0.25">
      <c r="A2972" t="s">
        <v>34</v>
      </c>
      <c r="B2972">
        <v>2020</v>
      </c>
      <c r="C2972" t="s">
        <v>162</v>
      </c>
      <c r="D2972" t="s">
        <v>247</v>
      </c>
      <c r="E2972">
        <v>2.1292999999999999E-2</v>
      </c>
    </row>
    <row r="2973" spans="1:5" x14ac:dyDescent="0.25">
      <c r="A2973" t="s">
        <v>34</v>
      </c>
      <c r="B2973">
        <v>2020</v>
      </c>
      <c r="C2973" t="s">
        <v>162</v>
      </c>
      <c r="D2973" t="s">
        <v>248</v>
      </c>
      <c r="E2973">
        <v>4.7300000000000002E-2</v>
      </c>
    </row>
    <row r="2974" spans="1:5" x14ac:dyDescent="0.25">
      <c r="A2974" t="s">
        <v>34</v>
      </c>
      <c r="B2974">
        <v>2020</v>
      </c>
      <c r="C2974" t="s">
        <v>162</v>
      </c>
      <c r="D2974" t="s">
        <v>249</v>
      </c>
      <c r="E2974">
        <v>4.5710000000000004E-3</v>
      </c>
    </row>
    <row r="2975" spans="1:5" x14ac:dyDescent="0.25">
      <c r="A2975" t="s">
        <v>34</v>
      </c>
      <c r="B2975">
        <v>2020</v>
      </c>
      <c r="C2975" t="s">
        <v>162</v>
      </c>
      <c r="D2975" t="s">
        <v>250</v>
      </c>
      <c r="E2975">
        <v>0.80939099999999997</v>
      </c>
    </row>
    <row r="2976" spans="1:5" x14ac:dyDescent="0.25">
      <c r="A2976" t="s">
        <v>34</v>
      </c>
      <c r="B2976">
        <v>2021</v>
      </c>
      <c r="C2976" t="s">
        <v>161</v>
      </c>
      <c r="D2976" t="s">
        <v>243</v>
      </c>
      <c r="E2976">
        <v>0.70427099999999998</v>
      </c>
    </row>
    <row r="2977" spans="1:5" x14ac:dyDescent="0.25">
      <c r="A2977" t="s">
        <v>34</v>
      </c>
      <c r="B2977">
        <v>2021</v>
      </c>
      <c r="C2977" t="s">
        <v>161</v>
      </c>
      <c r="D2977" t="s">
        <v>244</v>
      </c>
      <c r="E2977">
        <v>6.3642000000000004E-2</v>
      </c>
    </row>
    <row r="2978" spans="1:5" x14ac:dyDescent="0.25">
      <c r="A2978" t="s">
        <v>34</v>
      </c>
      <c r="B2978">
        <v>2021</v>
      </c>
      <c r="C2978" t="s">
        <v>161</v>
      </c>
      <c r="D2978" t="s">
        <v>245</v>
      </c>
      <c r="E2978">
        <v>3.7759000000000001E-2</v>
      </c>
    </row>
    <row r="2979" spans="1:5" x14ac:dyDescent="0.25">
      <c r="A2979" t="s">
        <v>34</v>
      </c>
      <c r="B2979">
        <v>2021</v>
      </c>
      <c r="C2979" t="s">
        <v>161</v>
      </c>
      <c r="D2979" t="s">
        <v>246</v>
      </c>
      <c r="E2979">
        <v>2.2419999999999999E-2</v>
      </c>
    </row>
    <row r="2980" spans="1:5" x14ac:dyDescent="0.25">
      <c r="A2980" t="s">
        <v>34</v>
      </c>
      <c r="B2980">
        <v>2021</v>
      </c>
      <c r="C2980" t="s">
        <v>161</v>
      </c>
      <c r="D2980" t="s">
        <v>247</v>
      </c>
      <c r="E2980">
        <v>2.771E-3</v>
      </c>
    </row>
    <row r="2981" spans="1:5" x14ac:dyDescent="0.25">
      <c r="A2981" t="s">
        <v>34</v>
      </c>
      <c r="B2981">
        <v>2021</v>
      </c>
      <c r="C2981" t="s">
        <v>161</v>
      </c>
      <c r="D2981" t="s">
        <v>248</v>
      </c>
      <c r="E2981">
        <v>5.5400000000000002E-4</v>
      </c>
    </row>
    <row r="2982" spans="1:5" x14ac:dyDescent="0.25">
      <c r="A2982" t="s">
        <v>34</v>
      </c>
      <c r="B2982">
        <v>2021</v>
      </c>
      <c r="C2982" t="s">
        <v>161</v>
      </c>
      <c r="D2982" t="s">
        <v>249</v>
      </c>
      <c r="E2982">
        <v>2.63E-4</v>
      </c>
    </row>
    <row r="2983" spans="1:5" x14ac:dyDescent="0.25">
      <c r="A2983" t="s">
        <v>34</v>
      </c>
      <c r="B2983">
        <v>2021</v>
      </c>
      <c r="C2983" t="s">
        <v>161</v>
      </c>
      <c r="D2983" t="s">
        <v>250</v>
      </c>
      <c r="E2983">
        <v>0.16831599999999999</v>
      </c>
    </row>
    <row r="2984" spans="1:5" x14ac:dyDescent="0.25">
      <c r="A2984" t="s">
        <v>34</v>
      </c>
      <c r="B2984">
        <v>2021</v>
      </c>
      <c r="C2984" t="s">
        <v>242</v>
      </c>
      <c r="D2984" t="s">
        <v>243</v>
      </c>
      <c r="E2984">
        <v>0.67405199999999998</v>
      </c>
    </row>
    <row r="2985" spans="1:5" x14ac:dyDescent="0.25">
      <c r="A2985" t="s">
        <v>34</v>
      </c>
      <c r="B2985">
        <v>2021</v>
      </c>
      <c r="C2985" t="s">
        <v>242</v>
      </c>
      <c r="D2985" t="s">
        <v>244</v>
      </c>
      <c r="E2985">
        <v>6.2934000000000004E-2</v>
      </c>
    </row>
    <row r="2986" spans="1:5" x14ac:dyDescent="0.25">
      <c r="A2986" t="s">
        <v>34</v>
      </c>
      <c r="B2986">
        <v>2021</v>
      </c>
      <c r="C2986" t="s">
        <v>242</v>
      </c>
      <c r="D2986" t="s">
        <v>245</v>
      </c>
      <c r="E2986">
        <v>3.8873999999999999E-2</v>
      </c>
    </row>
    <row r="2987" spans="1:5" x14ac:dyDescent="0.25">
      <c r="A2987" t="s">
        <v>34</v>
      </c>
      <c r="B2987">
        <v>2021</v>
      </c>
      <c r="C2987" t="s">
        <v>242</v>
      </c>
      <c r="D2987" t="s">
        <v>246</v>
      </c>
      <c r="E2987">
        <v>2.247E-2</v>
      </c>
    </row>
    <row r="2988" spans="1:5" x14ac:dyDescent="0.25">
      <c r="A2988" t="s">
        <v>34</v>
      </c>
      <c r="B2988">
        <v>2021</v>
      </c>
      <c r="C2988" t="s">
        <v>242</v>
      </c>
      <c r="D2988" t="s">
        <v>247</v>
      </c>
      <c r="E2988">
        <v>3.888E-3</v>
      </c>
    </row>
    <row r="2989" spans="1:5" x14ac:dyDescent="0.25">
      <c r="A2989" t="s">
        <v>34</v>
      </c>
      <c r="B2989">
        <v>2021</v>
      </c>
      <c r="C2989" t="s">
        <v>242</v>
      </c>
      <c r="D2989" t="s">
        <v>248</v>
      </c>
      <c r="E2989">
        <v>1.163E-3</v>
      </c>
    </row>
    <row r="2990" spans="1:5" x14ac:dyDescent="0.25">
      <c r="A2990" t="s">
        <v>34</v>
      </c>
      <c r="B2990">
        <v>2021</v>
      </c>
      <c r="C2990" t="s">
        <v>242</v>
      </c>
      <c r="D2990" t="s">
        <v>249</v>
      </c>
      <c r="E2990">
        <v>3.2499999999999999E-4</v>
      </c>
    </row>
    <row r="2991" spans="1:5" x14ac:dyDescent="0.25">
      <c r="A2991" t="s">
        <v>34</v>
      </c>
      <c r="B2991">
        <v>2021</v>
      </c>
      <c r="C2991" t="s">
        <v>242</v>
      </c>
      <c r="D2991" t="s">
        <v>250</v>
      </c>
      <c r="E2991">
        <v>0.19629099999999999</v>
      </c>
    </row>
    <row r="2992" spans="1:5" x14ac:dyDescent="0.25">
      <c r="A2992" t="s">
        <v>34</v>
      </c>
      <c r="B2992">
        <v>2021</v>
      </c>
      <c r="C2992" t="s">
        <v>162</v>
      </c>
      <c r="D2992" t="s">
        <v>243</v>
      </c>
      <c r="E2992">
        <v>8.3600000000000005E-4</v>
      </c>
    </row>
    <row r="2993" spans="1:5" x14ac:dyDescent="0.25">
      <c r="A2993" t="s">
        <v>34</v>
      </c>
      <c r="B2993">
        <v>2021</v>
      </c>
      <c r="C2993" t="s">
        <v>162</v>
      </c>
      <c r="D2993" t="s">
        <v>244</v>
      </c>
      <c r="E2993">
        <v>4.7169999999999997E-2</v>
      </c>
    </row>
    <row r="2994" spans="1:5" x14ac:dyDescent="0.25">
      <c r="A2994" t="s">
        <v>34</v>
      </c>
      <c r="B2994">
        <v>2021</v>
      </c>
      <c r="C2994" t="s">
        <v>162</v>
      </c>
      <c r="D2994" t="s">
        <v>245</v>
      </c>
      <c r="E2994">
        <v>6.3716999999999996E-2</v>
      </c>
    </row>
    <row r="2995" spans="1:5" x14ac:dyDescent="0.25">
      <c r="A2995" t="s">
        <v>34</v>
      </c>
      <c r="B2995">
        <v>2021</v>
      </c>
      <c r="C2995" t="s">
        <v>162</v>
      </c>
      <c r="D2995" t="s">
        <v>246</v>
      </c>
      <c r="E2995">
        <v>2.3595999999999999E-2</v>
      </c>
    </row>
    <row r="2996" spans="1:5" x14ac:dyDescent="0.25">
      <c r="A2996" t="s">
        <v>34</v>
      </c>
      <c r="B2996">
        <v>2021</v>
      </c>
      <c r="C2996" t="s">
        <v>162</v>
      </c>
      <c r="D2996" t="s">
        <v>247</v>
      </c>
      <c r="E2996">
        <v>2.8760999999999998E-2</v>
      </c>
    </row>
    <row r="2997" spans="1:5" x14ac:dyDescent="0.25">
      <c r="A2997" t="s">
        <v>34</v>
      </c>
      <c r="B2997">
        <v>2021</v>
      </c>
      <c r="C2997" t="s">
        <v>162</v>
      </c>
      <c r="D2997" t="s">
        <v>248</v>
      </c>
      <c r="E2997">
        <v>1.472E-2</v>
      </c>
    </row>
    <row r="2998" spans="1:5" x14ac:dyDescent="0.25">
      <c r="A2998" t="s">
        <v>34</v>
      </c>
      <c r="B2998">
        <v>2021</v>
      </c>
      <c r="C2998" t="s">
        <v>162</v>
      </c>
      <c r="D2998" t="s">
        <v>249</v>
      </c>
      <c r="E2998">
        <v>1.7049999999999999E-3</v>
      </c>
    </row>
    <row r="2999" spans="1:5" x14ac:dyDescent="0.25">
      <c r="A2999" t="s">
        <v>34</v>
      </c>
      <c r="B2999">
        <v>2021</v>
      </c>
      <c r="C2999" t="s">
        <v>162</v>
      </c>
      <c r="D2999" t="s">
        <v>250</v>
      </c>
      <c r="E2999">
        <v>0.81949000000000005</v>
      </c>
    </row>
    <row r="3000" spans="1:5" x14ac:dyDescent="0.25">
      <c r="A3000" t="s">
        <v>34</v>
      </c>
      <c r="B3000">
        <v>2022</v>
      </c>
      <c r="C3000" t="s">
        <v>161</v>
      </c>
      <c r="D3000" t="s">
        <v>243</v>
      </c>
      <c r="E3000">
        <v>0.674817</v>
      </c>
    </row>
    <row r="3001" spans="1:5" x14ac:dyDescent="0.25">
      <c r="A3001" t="s">
        <v>34</v>
      </c>
      <c r="B3001">
        <v>2022</v>
      </c>
      <c r="C3001" t="s">
        <v>161</v>
      </c>
      <c r="D3001" t="s">
        <v>244</v>
      </c>
      <c r="E3001">
        <v>7.9066999999999998E-2</v>
      </c>
    </row>
    <row r="3002" spans="1:5" x14ac:dyDescent="0.25">
      <c r="A3002" t="s">
        <v>34</v>
      </c>
      <c r="B3002">
        <v>2022</v>
      </c>
      <c r="C3002" t="s">
        <v>161</v>
      </c>
      <c r="D3002" t="s">
        <v>245</v>
      </c>
      <c r="E3002">
        <v>3.6375999999999999E-2</v>
      </c>
    </row>
    <row r="3003" spans="1:5" x14ac:dyDescent="0.25">
      <c r="A3003" t="s">
        <v>34</v>
      </c>
      <c r="B3003">
        <v>2022</v>
      </c>
      <c r="C3003" t="s">
        <v>161</v>
      </c>
      <c r="D3003" t="s">
        <v>246</v>
      </c>
      <c r="E3003">
        <v>2.5468000000000001E-2</v>
      </c>
    </row>
    <row r="3004" spans="1:5" x14ac:dyDescent="0.25">
      <c r="A3004" t="s">
        <v>34</v>
      </c>
      <c r="B3004">
        <v>2022</v>
      </c>
      <c r="C3004" t="s">
        <v>161</v>
      </c>
      <c r="D3004" t="s">
        <v>247</v>
      </c>
      <c r="E3004">
        <v>2.6350000000000002E-3</v>
      </c>
    </row>
    <row r="3005" spans="1:5" x14ac:dyDescent="0.25">
      <c r="A3005" t="s">
        <v>34</v>
      </c>
      <c r="B3005">
        <v>2022</v>
      </c>
      <c r="C3005" t="s">
        <v>161</v>
      </c>
      <c r="D3005" t="s">
        <v>248</v>
      </c>
      <c r="E3005">
        <v>1.1230000000000001E-3</v>
      </c>
    </row>
    <row r="3006" spans="1:5" x14ac:dyDescent="0.25">
      <c r="A3006" t="s">
        <v>34</v>
      </c>
      <c r="B3006">
        <v>2022</v>
      </c>
      <c r="C3006" t="s">
        <v>161</v>
      </c>
      <c r="D3006" t="s">
        <v>249</v>
      </c>
      <c r="E3006">
        <v>3.3300000000000002E-4</v>
      </c>
    </row>
    <row r="3007" spans="1:5" x14ac:dyDescent="0.25">
      <c r="A3007" t="s">
        <v>34</v>
      </c>
      <c r="B3007">
        <v>2022</v>
      </c>
      <c r="C3007" t="s">
        <v>161</v>
      </c>
      <c r="D3007" t="s">
        <v>250</v>
      </c>
      <c r="E3007">
        <v>0.180176</v>
      </c>
    </row>
    <row r="3008" spans="1:5" x14ac:dyDescent="0.25">
      <c r="A3008" t="s">
        <v>34</v>
      </c>
      <c r="B3008">
        <v>2022</v>
      </c>
      <c r="C3008" t="s">
        <v>242</v>
      </c>
      <c r="D3008" t="s">
        <v>243</v>
      </c>
      <c r="E3008">
        <v>0.651397</v>
      </c>
    </row>
    <row r="3009" spans="1:5" x14ac:dyDescent="0.25">
      <c r="A3009" t="s">
        <v>34</v>
      </c>
      <c r="B3009">
        <v>2022</v>
      </c>
      <c r="C3009" t="s">
        <v>242</v>
      </c>
      <c r="D3009" t="s">
        <v>244</v>
      </c>
      <c r="E3009">
        <v>7.8742999999999994E-2</v>
      </c>
    </row>
    <row r="3010" spans="1:5" x14ac:dyDescent="0.25">
      <c r="A3010" t="s">
        <v>34</v>
      </c>
      <c r="B3010">
        <v>2022</v>
      </c>
      <c r="C3010" t="s">
        <v>242</v>
      </c>
      <c r="D3010" t="s">
        <v>245</v>
      </c>
      <c r="E3010">
        <v>3.8632E-2</v>
      </c>
    </row>
    <row r="3011" spans="1:5" x14ac:dyDescent="0.25">
      <c r="A3011" t="s">
        <v>34</v>
      </c>
      <c r="B3011">
        <v>2022</v>
      </c>
      <c r="C3011" t="s">
        <v>242</v>
      </c>
      <c r="D3011" t="s">
        <v>246</v>
      </c>
      <c r="E3011">
        <v>2.7001000000000001E-2</v>
      </c>
    </row>
    <row r="3012" spans="1:5" x14ac:dyDescent="0.25">
      <c r="A3012" t="s">
        <v>34</v>
      </c>
      <c r="B3012">
        <v>2022</v>
      </c>
      <c r="C3012" t="s">
        <v>242</v>
      </c>
      <c r="D3012" t="s">
        <v>247</v>
      </c>
      <c r="E3012">
        <v>6.4799999999999996E-3</v>
      </c>
    </row>
    <row r="3013" spans="1:5" x14ac:dyDescent="0.25">
      <c r="A3013" t="s">
        <v>34</v>
      </c>
      <c r="B3013">
        <v>2022</v>
      </c>
      <c r="C3013" t="s">
        <v>242</v>
      </c>
      <c r="D3013" t="s">
        <v>248</v>
      </c>
      <c r="E3013">
        <v>1.7240000000000001E-3</v>
      </c>
    </row>
    <row r="3014" spans="1:5" x14ac:dyDescent="0.25">
      <c r="A3014" t="s">
        <v>34</v>
      </c>
      <c r="B3014">
        <v>2022</v>
      </c>
      <c r="C3014" t="s">
        <v>242</v>
      </c>
      <c r="D3014" t="s">
        <v>249</v>
      </c>
      <c r="E3014">
        <v>4.4799999999999999E-4</v>
      </c>
    </row>
    <row r="3015" spans="1:5" x14ac:dyDescent="0.25">
      <c r="A3015" t="s">
        <v>34</v>
      </c>
      <c r="B3015">
        <v>2022</v>
      </c>
      <c r="C3015" t="s">
        <v>242</v>
      </c>
      <c r="D3015" t="s">
        <v>250</v>
      </c>
      <c r="E3015">
        <v>0.19557099999999999</v>
      </c>
    </row>
    <row r="3016" spans="1:5" x14ac:dyDescent="0.25">
      <c r="A3016" t="s">
        <v>34</v>
      </c>
      <c r="B3016">
        <v>2022</v>
      </c>
      <c r="C3016" t="s">
        <v>162</v>
      </c>
      <c r="D3016" t="s">
        <v>243</v>
      </c>
      <c r="E3016">
        <v>1.2310000000000001E-3</v>
      </c>
    </row>
    <row r="3017" spans="1:5" x14ac:dyDescent="0.25">
      <c r="A3017" t="s">
        <v>34</v>
      </c>
      <c r="B3017">
        <v>2022</v>
      </c>
      <c r="C3017" t="s">
        <v>162</v>
      </c>
      <c r="D3017" t="s">
        <v>244</v>
      </c>
      <c r="E3017">
        <v>6.9752999999999996E-2</v>
      </c>
    </row>
    <row r="3018" spans="1:5" x14ac:dyDescent="0.25">
      <c r="A3018" t="s">
        <v>34</v>
      </c>
      <c r="B3018">
        <v>2022</v>
      </c>
      <c r="C3018" t="s">
        <v>162</v>
      </c>
      <c r="D3018" t="s">
        <v>245</v>
      </c>
      <c r="E3018">
        <v>0.101242</v>
      </c>
    </row>
    <row r="3019" spans="1:5" x14ac:dyDescent="0.25">
      <c r="A3019" t="s">
        <v>34</v>
      </c>
      <c r="B3019">
        <v>2022</v>
      </c>
      <c r="C3019" t="s">
        <v>162</v>
      </c>
      <c r="D3019" t="s">
        <v>246</v>
      </c>
      <c r="E3019">
        <v>6.9557999999999995E-2</v>
      </c>
    </row>
    <row r="3020" spans="1:5" x14ac:dyDescent="0.25">
      <c r="A3020" t="s">
        <v>34</v>
      </c>
      <c r="B3020">
        <v>2022</v>
      </c>
      <c r="C3020" t="s">
        <v>162</v>
      </c>
      <c r="D3020" t="s">
        <v>247</v>
      </c>
      <c r="E3020">
        <v>0.113229</v>
      </c>
    </row>
    <row r="3021" spans="1:5" x14ac:dyDescent="0.25">
      <c r="A3021" t="s">
        <v>34</v>
      </c>
      <c r="B3021">
        <v>2022</v>
      </c>
      <c r="C3021" t="s">
        <v>162</v>
      </c>
      <c r="D3021" t="s">
        <v>248</v>
      </c>
      <c r="E3021">
        <v>1.8408000000000001E-2</v>
      </c>
    </row>
    <row r="3022" spans="1:5" x14ac:dyDescent="0.25">
      <c r="A3022" t="s">
        <v>34</v>
      </c>
      <c r="B3022">
        <v>2022</v>
      </c>
      <c r="C3022" t="s">
        <v>162</v>
      </c>
      <c r="D3022" t="s">
        <v>249</v>
      </c>
      <c r="E3022">
        <v>3.617E-3</v>
      </c>
    </row>
    <row r="3023" spans="1:5" x14ac:dyDescent="0.25">
      <c r="A3023" t="s">
        <v>34</v>
      </c>
      <c r="B3023">
        <v>2022</v>
      </c>
      <c r="C3023" t="s">
        <v>162</v>
      </c>
      <c r="D3023" t="s">
        <v>250</v>
      </c>
      <c r="E3023">
        <v>0.62295699999999998</v>
      </c>
    </row>
    <row r="3024" spans="1:5" x14ac:dyDescent="0.25">
      <c r="A3024" t="s">
        <v>34</v>
      </c>
      <c r="B3024">
        <v>2023</v>
      </c>
      <c r="C3024" t="s">
        <v>161</v>
      </c>
      <c r="D3024" t="s">
        <v>243</v>
      </c>
      <c r="E3024">
        <v>0.58065599999999995</v>
      </c>
    </row>
    <row r="3025" spans="1:5" x14ac:dyDescent="0.25">
      <c r="A3025" t="s">
        <v>34</v>
      </c>
      <c r="B3025">
        <v>2023</v>
      </c>
      <c r="C3025" t="s">
        <v>161</v>
      </c>
      <c r="D3025" t="s">
        <v>244</v>
      </c>
      <c r="E3025">
        <v>6.5681000000000003E-2</v>
      </c>
    </row>
    <row r="3026" spans="1:5" x14ac:dyDescent="0.25">
      <c r="A3026" t="s">
        <v>34</v>
      </c>
      <c r="B3026">
        <v>2023</v>
      </c>
      <c r="C3026" t="s">
        <v>161</v>
      </c>
      <c r="D3026" t="s">
        <v>245</v>
      </c>
      <c r="E3026">
        <v>5.5589E-2</v>
      </c>
    </row>
    <row r="3027" spans="1:5" x14ac:dyDescent="0.25">
      <c r="A3027" t="s">
        <v>34</v>
      </c>
      <c r="B3027">
        <v>2023</v>
      </c>
      <c r="C3027" t="s">
        <v>161</v>
      </c>
      <c r="D3027" t="s">
        <v>246</v>
      </c>
      <c r="E3027">
        <v>3.1329000000000003E-2</v>
      </c>
    </row>
    <row r="3028" spans="1:5" x14ac:dyDescent="0.25">
      <c r="A3028" t="s">
        <v>34</v>
      </c>
      <c r="B3028">
        <v>2023</v>
      </c>
      <c r="C3028" t="s">
        <v>161</v>
      </c>
      <c r="D3028" t="s">
        <v>247</v>
      </c>
      <c r="E3028">
        <v>2.9719999999999998E-3</v>
      </c>
    </row>
    <row r="3029" spans="1:5" x14ac:dyDescent="0.25">
      <c r="A3029" t="s">
        <v>34</v>
      </c>
      <c r="B3029">
        <v>2023</v>
      </c>
      <c r="C3029" t="s">
        <v>161</v>
      </c>
      <c r="D3029" t="s">
        <v>248</v>
      </c>
      <c r="E3029">
        <v>2.6199999999999999E-3</v>
      </c>
    </row>
    <row r="3030" spans="1:5" x14ac:dyDescent="0.25">
      <c r="A3030" t="s">
        <v>34</v>
      </c>
      <c r="B3030">
        <v>2023</v>
      </c>
      <c r="C3030" t="s">
        <v>161</v>
      </c>
      <c r="D3030" t="s">
        <v>250</v>
      </c>
      <c r="E3030">
        <v>0.26114799999999999</v>
      </c>
    </row>
    <row r="3031" spans="1:5" x14ac:dyDescent="0.25">
      <c r="A3031" t="s">
        <v>34</v>
      </c>
      <c r="B3031">
        <v>2023</v>
      </c>
      <c r="C3031" t="s">
        <v>242</v>
      </c>
      <c r="D3031" t="s">
        <v>243</v>
      </c>
      <c r="E3031">
        <v>0.55275399999999997</v>
      </c>
    </row>
    <row r="3032" spans="1:5" x14ac:dyDescent="0.25">
      <c r="A3032" t="s">
        <v>34</v>
      </c>
      <c r="B3032">
        <v>2023</v>
      </c>
      <c r="C3032" t="s">
        <v>242</v>
      </c>
      <c r="D3032" t="s">
        <v>244</v>
      </c>
      <c r="E3032">
        <v>6.5444000000000002E-2</v>
      </c>
    </row>
    <row r="3033" spans="1:5" x14ac:dyDescent="0.25">
      <c r="A3033" t="s">
        <v>34</v>
      </c>
      <c r="B3033">
        <v>2023</v>
      </c>
      <c r="C3033" t="s">
        <v>242</v>
      </c>
      <c r="D3033" t="s">
        <v>245</v>
      </c>
      <c r="E3033">
        <v>5.8840000000000003E-2</v>
      </c>
    </row>
    <row r="3034" spans="1:5" x14ac:dyDescent="0.25">
      <c r="A3034" t="s">
        <v>34</v>
      </c>
      <c r="B3034">
        <v>2023</v>
      </c>
      <c r="C3034" t="s">
        <v>242</v>
      </c>
      <c r="D3034" t="s">
        <v>246</v>
      </c>
      <c r="E3034">
        <v>3.9522000000000002E-2</v>
      </c>
    </row>
    <row r="3035" spans="1:5" x14ac:dyDescent="0.25">
      <c r="A3035" t="s">
        <v>34</v>
      </c>
      <c r="B3035">
        <v>2023</v>
      </c>
      <c r="C3035" t="s">
        <v>242</v>
      </c>
      <c r="D3035" t="s">
        <v>247</v>
      </c>
      <c r="E3035">
        <v>7.1329999999999996E-3</v>
      </c>
    </row>
    <row r="3036" spans="1:5" x14ac:dyDescent="0.25">
      <c r="A3036" t="s">
        <v>34</v>
      </c>
      <c r="B3036">
        <v>2023</v>
      </c>
      <c r="C3036" t="s">
        <v>242</v>
      </c>
      <c r="D3036" t="s">
        <v>248</v>
      </c>
      <c r="E3036">
        <v>2.8500000000000001E-3</v>
      </c>
    </row>
    <row r="3037" spans="1:5" x14ac:dyDescent="0.25">
      <c r="A3037" t="s">
        <v>34</v>
      </c>
      <c r="B3037">
        <v>2023</v>
      </c>
      <c r="C3037" t="s">
        <v>242</v>
      </c>
      <c r="D3037" t="s">
        <v>249</v>
      </c>
      <c r="E3037">
        <v>1.65E-4</v>
      </c>
    </row>
    <row r="3038" spans="1:5" x14ac:dyDescent="0.25">
      <c r="A3038" t="s">
        <v>34</v>
      </c>
      <c r="B3038">
        <v>2023</v>
      </c>
      <c r="C3038" t="s">
        <v>242</v>
      </c>
      <c r="D3038" t="s">
        <v>250</v>
      </c>
      <c r="E3038">
        <v>0.27328799999999998</v>
      </c>
    </row>
    <row r="3039" spans="1:5" x14ac:dyDescent="0.25">
      <c r="A3039" t="s">
        <v>34</v>
      </c>
      <c r="B3039">
        <v>2023</v>
      </c>
      <c r="C3039" t="s">
        <v>162</v>
      </c>
      <c r="D3039" t="s">
        <v>243</v>
      </c>
      <c r="E3039">
        <v>1.2110000000000001E-3</v>
      </c>
    </row>
    <row r="3040" spans="1:5" x14ac:dyDescent="0.25">
      <c r="A3040" t="s">
        <v>34</v>
      </c>
      <c r="B3040">
        <v>2023</v>
      </c>
      <c r="C3040" t="s">
        <v>162</v>
      </c>
      <c r="D3040" t="s">
        <v>244</v>
      </c>
      <c r="E3040">
        <v>6.0761000000000003E-2</v>
      </c>
    </row>
    <row r="3041" spans="1:5" x14ac:dyDescent="0.25">
      <c r="A3041" t="s">
        <v>34</v>
      </c>
      <c r="B3041">
        <v>2023</v>
      </c>
      <c r="C3041" t="s">
        <v>162</v>
      </c>
      <c r="D3041" t="s">
        <v>245</v>
      </c>
      <c r="E3041">
        <v>0.123089</v>
      </c>
    </row>
    <row r="3042" spans="1:5" x14ac:dyDescent="0.25">
      <c r="A3042" t="s">
        <v>34</v>
      </c>
      <c r="B3042">
        <v>2023</v>
      </c>
      <c r="C3042" t="s">
        <v>162</v>
      </c>
      <c r="D3042" t="s">
        <v>246</v>
      </c>
      <c r="E3042">
        <v>0.20146600000000001</v>
      </c>
    </row>
    <row r="3043" spans="1:5" x14ac:dyDescent="0.25">
      <c r="A3043" t="s">
        <v>34</v>
      </c>
      <c r="B3043">
        <v>2023</v>
      </c>
      <c r="C3043" t="s">
        <v>162</v>
      </c>
      <c r="D3043" t="s">
        <v>247</v>
      </c>
      <c r="E3043">
        <v>8.9384000000000005E-2</v>
      </c>
    </row>
    <row r="3044" spans="1:5" x14ac:dyDescent="0.25">
      <c r="A3044" t="s">
        <v>34</v>
      </c>
      <c r="B3044">
        <v>2023</v>
      </c>
      <c r="C3044" t="s">
        <v>162</v>
      </c>
      <c r="D3044" t="s">
        <v>248</v>
      </c>
      <c r="E3044">
        <v>7.4079999999999997E-3</v>
      </c>
    </row>
    <row r="3045" spans="1:5" x14ac:dyDescent="0.25">
      <c r="A3045" t="s">
        <v>34</v>
      </c>
      <c r="B3045">
        <v>2023</v>
      </c>
      <c r="C3045" t="s">
        <v>162</v>
      </c>
      <c r="D3045" t="s">
        <v>249</v>
      </c>
      <c r="E3045">
        <v>3.431E-3</v>
      </c>
    </row>
    <row r="3046" spans="1:5" x14ac:dyDescent="0.25">
      <c r="A3046" t="s">
        <v>34</v>
      </c>
      <c r="B3046">
        <v>2023</v>
      </c>
      <c r="C3046" t="s">
        <v>162</v>
      </c>
      <c r="D3046" t="s">
        <v>250</v>
      </c>
      <c r="E3046">
        <v>0.51324800000000004</v>
      </c>
    </row>
    <row r="3047" spans="1:5" x14ac:dyDescent="0.25">
      <c r="A3047" t="s">
        <v>35</v>
      </c>
      <c r="B3047">
        <v>2019</v>
      </c>
      <c r="C3047" t="s">
        <v>161</v>
      </c>
      <c r="D3047" t="s">
        <v>243</v>
      </c>
      <c r="E3047">
        <v>0.13760800000000001</v>
      </c>
    </row>
    <row r="3048" spans="1:5" x14ac:dyDescent="0.25">
      <c r="A3048" t="s">
        <v>35</v>
      </c>
      <c r="B3048">
        <v>2019</v>
      </c>
      <c r="C3048" t="s">
        <v>161</v>
      </c>
      <c r="D3048" t="s">
        <v>244</v>
      </c>
      <c r="E3048">
        <v>0.15090799999999999</v>
      </c>
    </row>
    <row r="3049" spans="1:5" x14ac:dyDescent="0.25">
      <c r="A3049" t="s">
        <v>35</v>
      </c>
      <c r="B3049">
        <v>2019</v>
      </c>
      <c r="C3049" t="s">
        <v>161</v>
      </c>
      <c r="D3049" t="s">
        <v>245</v>
      </c>
      <c r="E3049">
        <v>0.37406499999999998</v>
      </c>
    </row>
    <row r="3050" spans="1:5" x14ac:dyDescent="0.25">
      <c r="A3050" t="s">
        <v>35</v>
      </c>
      <c r="B3050">
        <v>2019</v>
      </c>
      <c r="C3050" t="s">
        <v>161</v>
      </c>
      <c r="D3050" t="s">
        <v>246</v>
      </c>
      <c r="E3050">
        <v>0.27692499999999998</v>
      </c>
    </row>
    <row r="3051" spans="1:5" x14ac:dyDescent="0.25">
      <c r="A3051" t="s">
        <v>35</v>
      </c>
      <c r="B3051">
        <v>2019</v>
      </c>
      <c r="C3051" t="s">
        <v>161</v>
      </c>
      <c r="D3051" t="s">
        <v>247</v>
      </c>
      <c r="E3051">
        <v>2.6107999999999999E-2</v>
      </c>
    </row>
    <row r="3052" spans="1:5" x14ac:dyDescent="0.25">
      <c r="A3052" t="s">
        <v>35</v>
      </c>
      <c r="B3052">
        <v>2019</v>
      </c>
      <c r="C3052" t="s">
        <v>161</v>
      </c>
      <c r="D3052" t="s">
        <v>248</v>
      </c>
      <c r="E3052">
        <v>3.9020000000000001E-3</v>
      </c>
    </row>
    <row r="3053" spans="1:5" x14ac:dyDescent="0.25">
      <c r="A3053" t="s">
        <v>35</v>
      </c>
      <c r="B3053">
        <v>2019</v>
      </c>
      <c r="C3053" t="s">
        <v>161</v>
      </c>
      <c r="D3053" t="s">
        <v>249</v>
      </c>
      <c r="E3053">
        <v>2.13E-4</v>
      </c>
    </row>
    <row r="3054" spans="1:5" x14ac:dyDescent="0.25">
      <c r="A3054" t="s">
        <v>35</v>
      </c>
      <c r="B3054">
        <v>2019</v>
      </c>
      <c r="C3054" t="s">
        <v>161</v>
      </c>
      <c r="D3054" t="s">
        <v>250</v>
      </c>
      <c r="E3054">
        <v>3.0266000000000001E-2</v>
      </c>
    </row>
    <row r="3055" spans="1:5" x14ac:dyDescent="0.25">
      <c r="A3055" t="s">
        <v>35</v>
      </c>
      <c r="B3055">
        <v>2019</v>
      </c>
      <c r="C3055" t="s">
        <v>242</v>
      </c>
      <c r="D3055" t="s">
        <v>243</v>
      </c>
      <c r="E3055">
        <v>0.12814800000000001</v>
      </c>
    </row>
    <row r="3056" spans="1:5" x14ac:dyDescent="0.25">
      <c r="A3056" t="s">
        <v>35</v>
      </c>
      <c r="B3056">
        <v>2019</v>
      </c>
      <c r="C3056" t="s">
        <v>242</v>
      </c>
      <c r="D3056" t="s">
        <v>244</v>
      </c>
      <c r="E3056">
        <v>0.14396999999999999</v>
      </c>
    </row>
    <row r="3057" spans="1:5" x14ac:dyDescent="0.25">
      <c r="A3057" t="s">
        <v>35</v>
      </c>
      <c r="B3057">
        <v>2019</v>
      </c>
      <c r="C3057" t="s">
        <v>242</v>
      </c>
      <c r="D3057" t="s">
        <v>245</v>
      </c>
      <c r="E3057">
        <v>0.37590400000000002</v>
      </c>
    </row>
    <row r="3058" spans="1:5" x14ac:dyDescent="0.25">
      <c r="A3058" t="s">
        <v>35</v>
      </c>
      <c r="B3058">
        <v>2019</v>
      </c>
      <c r="C3058" t="s">
        <v>242</v>
      </c>
      <c r="D3058" t="s">
        <v>246</v>
      </c>
      <c r="E3058">
        <v>0.27604600000000001</v>
      </c>
    </row>
    <row r="3059" spans="1:5" x14ac:dyDescent="0.25">
      <c r="A3059" t="s">
        <v>35</v>
      </c>
      <c r="B3059">
        <v>2019</v>
      </c>
      <c r="C3059" t="s">
        <v>242</v>
      </c>
      <c r="D3059" t="s">
        <v>247</v>
      </c>
      <c r="E3059">
        <v>3.0889E-2</v>
      </c>
    </row>
    <row r="3060" spans="1:5" x14ac:dyDescent="0.25">
      <c r="A3060" t="s">
        <v>35</v>
      </c>
      <c r="B3060">
        <v>2019</v>
      </c>
      <c r="C3060" t="s">
        <v>242</v>
      </c>
      <c r="D3060" t="s">
        <v>248</v>
      </c>
      <c r="E3060">
        <v>3.986E-3</v>
      </c>
    </row>
    <row r="3061" spans="1:5" x14ac:dyDescent="0.25">
      <c r="A3061" t="s">
        <v>35</v>
      </c>
      <c r="B3061">
        <v>2019</v>
      </c>
      <c r="C3061" t="s">
        <v>242</v>
      </c>
      <c r="D3061" t="s">
        <v>249</v>
      </c>
      <c r="E3061">
        <v>1.92E-4</v>
      </c>
    </row>
    <row r="3062" spans="1:5" x14ac:dyDescent="0.25">
      <c r="A3062" t="s">
        <v>35</v>
      </c>
      <c r="B3062">
        <v>2019</v>
      </c>
      <c r="C3062" t="s">
        <v>242</v>
      </c>
      <c r="D3062" t="s">
        <v>250</v>
      </c>
      <c r="E3062">
        <v>4.0861000000000001E-2</v>
      </c>
    </row>
    <row r="3063" spans="1:5" x14ac:dyDescent="0.25">
      <c r="A3063" t="s">
        <v>35</v>
      </c>
      <c r="B3063">
        <v>2019</v>
      </c>
      <c r="C3063" t="s">
        <v>162</v>
      </c>
      <c r="D3063" t="s">
        <v>243</v>
      </c>
      <c r="E3063">
        <v>4.0115999999999999E-2</v>
      </c>
    </row>
    <row r="3064" spans="1:5" x14ac:dyDescent="0.25">
      <c r="A3064" t="s">
        <v>35</v>
      </c>
      <c r="B3064">
        <v>2019</v>
      </c>
      <c r="C3064" t="s">
        <v>162</v>
      </c>
      <c r="D3064" t="s">
        <v>244</v>
      </c>
      <c r="E3064">
        <v>7.9408000000000006E-2</v>
      </c>
    </row>
    <row r="3065" spans="1:5" x14ac:dyDescent="0.25">
      <c r="A3065" t="s">
        <v>35</v>
      </c>
      <c r="B3065">
        <v>2019</v>
      </c>
      <c r="C3065" t="s">
        <v>162</v>
      </c>
      <c r="D3065" t="s">
        <v>245</v>
      </c>
      <c r="E3065">
        <v>0.393009</v>
      </c>
    </row>
    <row r="3066" spans="1:5" x14ac:dyDescent="0.25">
      <c r="A3066" t="s">
        <v>35</v>
      </c>
      <c r="B3066">
        <v>2019</v>
      </c>
      <c r="C3066" t="s">
        <v>162</v>
      </c>
      <c r="D3066" t="s">
        <v>246</v>
      </c>
      <c r="E3066">
        <v>0.26786900000000002</v>
      </c>
    </row>
    <row r="3067" spans="1:5" x14ac:dyDescent="0.25">
      <c r="A3067" t="s">
        <v>35</v>
      </c>
      <c r="B3067">
        <v>2019</v>
      </c>
      <c r="C3067" t="s">
        <v>162</v>
      </c>
      <c r="D3067" t="s">
        <v>247</v>
      </c>
      <c r="E3067">
        <v>7.5379000000000002E-2</v>
      </c>
    </row>
    <row r="3068" spans="1:5" x14ac:dyDescent="0.25">
      <c r="A3068" t="s">
        <v>35</v>
      </c>
      <c r="B3068">
        <v>2019</v>
      </c>
      <c r="C3068" t="s">
        <v>162</v>
      </c>
      <c r="D3068" t="s">
        <v>248</v>
      </c>
      <c r="E3068">
        <v>4.7660000000000003E-3</v>
      </c>
    </row>
    <row r="3069" spans="1:5" x14ac:dyDescent="0.25">
      <c r="A3069" t="s">
        <v>35</v>
      </c>
      <c r="B3069">
        <v>2019</v>
      </c>
      <c r="C3069" t="s">
        <v>162</v>
      </c>
      <c r="D3069" t="s">
        <v>250</v>
      </c>
      <c r="E3069">
        <v>0.13944999999999999</v>
      </c>
    </row>
    <row r="3070" spans="1:5" x14ac:dyDescent="0.25">
      <c r="A3070" t="s">
        <v>35</v>
      </c>
      <c r="B3070">
        <v>2020</v>
      </c>
      <c r="C3070" t="s">
        <v>161</v>
      </c>
      <c r="D3070" t="s">
        <v>243</v>
      </c>
      <c r="E3070">
        <v>0.16304099999999999</v>
      </c>
    </row>
    <row r="3071" spans="1:5" x14ac:dyDescent="0.25">
      <c r="A3071" t="s">
        <v>35</v>
      </c>
      <c r="B3071">
        <v>2020</v>
      </c>
      <c r="C3071" t="s">
        <v>161</v>
      </c>
      <c r="D3071" t="s">
        <v>244</v>
      </c>
      <c r="E3071">
        <v>0.152084</v>
      </c>
    </row>
    <row r="3072" spans="1:5" x14ac:dyDescent="0.25">
      <c r="A3072" t="s">
        <v>35</v>
      </c>
      <c r="B3072">
        <v>2020</v>
      </c>
      <c r="C3072" t="s">
        <v>161</v>
      </c>
      <c r="D3072" t="s">
        <v>245</v>
      </c>
      <c r="E3072">
        <v>0.363041</v>
      </c>
    </row>
    <row r="3073" spans="1:5" x14ac:dyDescent="0.25">
      <c r="A3073" t="s">
        <v>35</v>
      </c>
      <c r="B3073">
        <v>2020</v>
      </c>
      <c r="C3073" t="s">
        <v>161</v>
      </c>
      <c r="D3073" t="s">
        <v>246</v>
      </c>
      <c r="E3073">
        <v>0.26176700000000003</v>
      </c>
    </row>
    <row r="3074" spans="1:5" x14ac:dyDescent="0.25">
      <c r="A3074" t="s">
        <v>35</v>
      </c>
      <c r="B3074">
        <v>2020</v>
      </c>
      <c r="C3074" t="s">
        <v>161</v>
      </c>
      <c r="D3074" t="s">
        <v>247</v>
      </c>
      <c r="E3074">
        <v>2.9277000000000001E-2</v>
      </c>
    </row>
    <row r="3075" spans="1:5" x14ac:dyDescent="0.25">
      <c r="A3075" t="s">
        <v>35</v>
      </c>
      <c r="B3075">
        <v>2020</v>
      </c>
      <c r="C3075" t="s">
        <v>161</v>
      </c>
      <c r="D3075" t="s">
        <v>248</v>
      </c>
      <c r="E3075">
        <v>2.1150000000000001E-3</v>
      </c>
    </row>
    <row r="3076" spans="1:5" x14ac:dyDescent="0.25">
      <c r="A3076" t="s">
        <v>35</v>
      </c>
      <c r="B3076">
        <v>2020</v>
      </c>
      <c r="C3076" t="s">
        <v>161</v>
      </c>
      <c r="D3076" t="s">
        <v>249</v>
      </c>
      <c r="E3076">
        <v>7.2999999999999999E-5</v>
      </c>
    </row>
    <row r="3077" spans="1:5" x14ac:dyDescent="0.25">
      <c r="A3077" t="s">
        <v>35</v>
      </c>
      <c r="B3077">
        <v>2020</v>
      </c>
      <c r="C3077" t="s">
        <v>161</v>
      </c>
      <c r="D3077" t="s">
        <v>250</v>
      </c>
      <c r="E3077">
        <v>2.8597000000000001E-2</v>
      </c>
    </row>
    <row r="3078" spans="1:5" x14ac:dyDescent="0.25">
      <c r="A3078" t="s">
        <v>35</v>
      </c>
      <c r="B3078">
        <v>2020</v>
      </c>
      <c r="C3078" t="s">
        <v>242</v>
      </c>
      <c r="D3078" t="s">
        <v>243</v>
      </c>
      <c r="E3078">
        <v>0.15814700000000001</v>
      </c>
    </row>
    <row r="3079" spans="1:5" x14ac:dyDescent="0.25">
      <c r="A3079" t="s">
        <v>35</v>
      </c>
      <c r="B3079">
        <v>2020</v>
      </c>
      <c r="C3079" t="s">
        <v>242</v>
      </c>
      <c r="D3079" t="s">
        <v>244</v>
      </c>
      <c r="E3079">
        <v>0.14715700000000001</v>
      </c>
    </row>
    <row r="3080" spans="1:5" x14ac:dyDescent="0.25">
      <c r="A3080" t="s">
        <v>35</v>
      </c>
      <c r="B3080">
        <v>2020</v>
      </c>
      <c r="C3080" t="s">
        <v>242</v>
      </c>
      <c r="D3080" t="s">
        <v>245</v>
      </c>
      <c r="E3080">
        <v>0.349242</v>
      </c>
    </row>
    <row r="3081" spans="1:5" x14ac:dyDescent="0.25">
      <c r="A3081" t="s">
        <v>35</v>
      </c>
      <c r="B3081">
        <v>2020</v>
      </c>
      <c r="C3081" t="s">
        <v>242</v>
      </c>
      <c r="D3081" t="s">
        <v>246</v>
      </c>
      <c r="E3081">
        <v>0.26112800000000003</v>
      </c>
    </row>
    <row r="3082" spans="1:5" x14ac:dyDescent="0.25">
      <c r="A3082" t="s">
        <v>35</v>
      </c>
      <c r="B3082">
        <v>2020</v>
      </c>
      <c r="C3082" t="s">
        <v>242</v>
      </c>
      <c r="D3082" t="s">
        <v>247</v>
      </c>
      <c r="E3082">
        <v>3.2488000000000003E-2</v>
      </c>
    </row>
    <row r="3083" spans="1:5" x14ac:dyDescent="0.25">
      <c r="A3083" t="s">
        <v>35</v>
      </c>
      <c r="B3083">
        <v>2020</v>
      </c>
      <c r="C3083" t="s">
        <v>242</v>
      </c>
      <c r="D3083" t="s">
        <v>248</v>
      </c>
      <c r="E3083">
        <v>2.6199999999999999E-3</v>
      </c>
    </row>
    <row r="3084" spans="1:5" x14ac:dyDescent="0.25">
      <c r="A3084" t="s">
        <v>35</v>
      </c>
      <c r="B3084">
        <v>2020</v>
      </c>
      <c r="C3084" t="s">
        <v>242</v>
      </c>
      <c r="D3084" t="s">
        <v>249</v>
      </c>
      <c r="E3084">
        <v>6.6000000000000005E-5</v>
      </c>
    </row>
    <row r="3085" spans="1:5" x14ac:dyDescent="0.25">
      <c r="A3085" t="s">
        <v>35</v>
      </c>
      <c r="B3085">
        <v>2020</v>
      </c>
      <c r="C3085" t="s">
        <v>242</v>
      </c>
      <c r="D3085" t="s">
        <v>250</v>
      </c>
      <c r="E3085">
        <v>4.9148999999999998E-2</v>
      </c>
    </row>
    <row r="3086" spans="1:5" x14ac:dyDescent="0.25">
      <c r="A3086" t="s">
        <v>35</v>
      </c>
      <c r="B3086">
        <v>2020</v>
      </c>
      <c r="C3086" t="s">
        <v>162</v>
      </c>
      <c r="D3086" t="s">
        <v>243</v>
      </c>
      <c r="E3086">
        <v>0.111028</v>
      </c>
    </row>
    <row r="3087" spans="1:5" x14ac:dyDescent="0.25">
      <c r="A3087" t="s">
        <v>35</v>
      </c>
      <c r="B3087">
        <v>2020</v>
      </c>
      <c r="C3087" t="s">
        <v>162</v>
      </c>
      <c r="D3087" t="s">
        <v>244</v>
      </c>
      <c r="E3087">
        <v>9.9728999999999998E-2</v>
      </c>
    </row>
    <row r="3088" spans="1:5" x14ac:dyDescent="0.25">
      <c r="A3088" t="s">
        <v>35</v>
      </c>
      <c r="B3088">
        <v>2020</v>
      </c>
      <c r="C3088" t="s">
        <v>162</v>
      </c>
      <c r="D3088" t="s">
        <v>245</v>
      </c>
      <c r="E3088">
        <v>0.21640499999999999</v>
      </c>
    </row>
    <row r="3089" spans="1:5" x14ac:dyDescent="0.25">
      <c r="A3089" t="s">
        <v>35</v>
      </c>
      <c r="B3089">
        <v>2020</v>
      </c>
      <c r="C3089" t="s">
        <v>162</v>
      </c>
      <c r="D3089" t="s">
        <v>246</v>
      </c>
      <c r="E3089">
        <v>0.254971</v>
      </c>
    </row>
    <row r="3090" spans="1:5" x14ac:dyDescent="0.25">
      <c r="A3090" t="s">
        <v>35</v>
      </c>
      <c r="B3090">
        <v>2020</v>
      </c>
      <c r="C3090" t="s">
        <v>162</v>
      </c>
      <c r="D3090" t="s">
        <v>247</v>
      </c>
      <c r="E3090">
        <v>6.3393000000000005E-2</v>
      </c>
    </row>
    <row r="3091" spans="1:5" x14ac:dyDescent="0.25">
      <c r="A3091" t="s">
        <v>35</v>
      </c>
      <c r="B3091">
        <v>2020</v>
      </c>
      <c r="C3091" t="s">
        <v>162</v>
      </c>
      <c r="D3091" t="s">
        <v>248</v>
      </c>
      <c r="E3091">
        <v>7.4840000000000002E-3</v>
      </c>
    </row>
    <row r="3092" spans="1:5" x14ac:dyDescent="0.25">
      <c r="A3092" t="s">
        <v>35</v>
      </c>
      <c r="B3092">
        <v>2020</v>
      </c>
      <c r="C3092" t="s">
        <v>162</v>
      </c>
      <c r="D3092" t="s">
        <v>250</v>
      </c>
      <c r="E3092">
        <v>0.24698800000000001</v>
      </c>
    </row>
    <row r="3093" spans="1:5" x14ac:dyDescent="0.25">
      <c r="A3093" t="s">
        <v>35</v>
      </c>
      <c r="B3093">
        <v>2021</v>
      </c>
      <c r="C3093" t="s">
        <v>161</v>
      </c>
      <c r="D3093" t="s">
        <v>243</v>
      </c>
      <c r="E3093">
        <v>0.16242899999999999</v>
      </c>
    </row>
    <row r="3094" spans="1:5" x14ac:dyDescent="0.25">
      <c r="A3094" t="s">
        <v>35</v>
      </c>
      <c r="B3094">
        <v>2021</v>
      </c>
      <c r="C3094" t="s">
        <v>161</v>
      </c>
      <c r="D3094" t="s">
        <v>244</v>
      </c>
      <c r="E3094">
        <v>0.151339</v>
      </c>
    </row>
    <row r="3095" spans="1:5" x14ac:dyDescent="0.25">
      <c r="A3095" t="s">
        <v>35</v>
      </c>
      <c r="B3095">
        <v>2021</v>
      </c>
      <c r="C3095" t="s">
        <v>161</v>
      </c>
      <c r="D3095" t="s">
        <v>245</v>
      </c>
      <c r="E3095">
        <v>0.35361599999999999</v>
      </c>
    </row>
    <row r="3096" spans="1:5" x14ac:dyDescent="0.25">
      <c r="A3096" t="s">
        <v>35</v>
      </c>
      <c r="B3096">
        <v>2021</v>
      </c>
      <c r="C3096" t="s">
        <v>161</v>
      </c>
      <c r="D3096" t="s">
        <v>246</v>
      </c>
      <c r="E3096">
        <v>0.27585999999999999</v>
      </c>
    </row>
    <row r="3097" spans="1:5" x14ac:dyDescent="0.25">
      <c r="A3097" t="s">
        <v>35</v>
      </c>
      <c r="B3097">
        <v>2021</v>
      </c>
      <c r="C3097" t="s">
        <v>161</v>
      </c>
      <c r="D3097" t="s">
        <v>247</v>
      </c>
      <c r="E3097">
        <v>2.3612000000000001E-2</v>
      </c>
    </row>
    <row r="3098" spans="1:5" x14ac:dyDescent="0.25">
      <c r="A3098" t="s">
        <v>35</v>
      </c>
      <c r="B3098">
        <v>2021</v>
      </c>
      <c r="C3098" t="s">
        <v>161</v>
      </c>
      <c r="D3098" t="s">
        <v>248</v>
      </c>
      <c r="E3098">
        <v>1.3680000000000001E-3</v>
      </c>
    </row>
    <row r="3099" spans="1:5" x14ac:dyDescent="0.25">
      <c r="A3099" t="s">
        <v>35</v>
      </c>
      <c r="B3099">
        <v>2021</v>
      </c>
      <c r="C3099" t="s">
        <v>161</v>
      </c>
      <c r="D3099" t="s">
        <v>250</v>
      </c>
      <c r="E3099">
        <v>3.1772000000000002E-2</v>
      </c>
    </row>
    <row r="3100" spans="1:5" x14ac:dyDescent="0.25">
      <c r="A3100" t="s">
        <v>35</v>
      </c>
      <c r="B3100">
        <v>2021</v>
      </c>
      <c r="C3100" t="s">
        <v>242</v>
      </c>
      <c r="D3100" t="s">
        <v>243</v>
      </c>
      <c r="E3100">
        <v>0.159637</v>
      </c>
    </row>
    <row r="3101" spans="1:5" x14ac:dyDescent="0.25">
      <c r="A3101" t="s">
        <v>35</v>
      </c>
      <c r="B3101">
        <v>2021</v>
      </c>
      <c r="C3101" t="s">
        <v>242</v>
      </c>
      <c r="D3101" t="s">
        <v>244</v>
      </c>
      <c r="E3101">
        <v>0.150647</v>
      </c>
    </row>
    <row r="3102" spans="1:5" x14ac:dyDescent="0.25">
      <c r="A3102" t="s">
        <v>35</v>
      </c>
      <c r="B3102">
        <v>2021</v>
      </c>
      <c r="C3102" t="s">
        <v>242</v>
      </c>
      <c r="D3102" t="s">
        <v>245</v>
      </c>
      <c r="E3102">
        <v>0.347358</v>
      </c>
    </row>
    <row r="3103" spans="1:5" x14ac:dyDescent="0.25">
      <c r="A3103" t="s">
        <v>35</v>
      </c>
      <c r="B3103">
        <v>2021</v>
      </c>
      <c r="C3103" t="s">
        <v>242</v>
      </c>
      <c r="D3103" t="s">
        <v>246</v>
      </c>
      <c r="E3103">
        <v>0.27190700000000001</v>
      </c>
    </row>
    <row r="3104" spans="1:5" x14ac:dyDescent="0.25">
      <c r="A3104" t="s">
        <v>35</v>
      </c>
      <c r="B3104">
        <v>2021</v>
      </c>
      <c r="C3104" t="s">
        <v>242</v>
      </c>
      <c r="D3104" t="s">
        <v>247</v>
      </c>
      <c r="E3104">
        <v>2.4167999999999999E-2</v>
      </c>
    </row>
    <row r="3105" spans="1:5" x14ac:dyDescent="0.25">
      <c r="A3105" t="s">
        <v>35</v>
      </c>
      <c r="B3105">
        <v>2021</v>
      </c>
      <c r="C3105" t="s">
        <v>242</v>
      </c>
      <c r="D3105" t="s">
        <v>248</v>
      </c>
      <c r="E3105">
        <v>1.4859999999999999E-3</v>
      </c>
    </row>
    <row r="3106" spans="1:5" x14ac:dyDescent="0.25">
      <c r="A3106" t="s">
        <v>35</v>
      </c>
      <c r="B3106">
        <v>2021</v>
      </c>
      <c r="C3106" t="s">
        <v>242</v>
      </c>
      <c r="D3106" t="s">
        <v>250</v>
      </c>
      <c r="E3106">
        <v>4.4794E-2</v>
      </c>
    </row>
    <row r="3107" spans="1:5" x14ac:dyDescent="0.25">
      <c r="A3107" t="s">
        <v>35</v>
      </c>
      <c r="B3107">
        <v>2021</v>
      </c>
      <c r="C3107" t="s">
        <v>162</v>
      </c>
      <c r="D3107" t="s">
        <v>243</v>
      </c>
      <c r="E3107">
        <v>0.11312</v>
      </c>
    </row>
    <row r="3108" spans="1:5" x14ac:dyDescent="0.25">
      <c r="A3108" t="s">
        <v>35</v>
      </c>
      <c r="B3108">
        <v>2021</v>
      </c>
      <c r="C3108" t="s">
        <v>162</v>
      </c>
      <c r="D3108" t="s">
        <v>244</v>
      </c>
      <c r="E3108">
        <v>0.139127</v>
      </c>
    </row>
    <row r="3109" spans="1:5" x14ac:dyDescent="0.25">
      <c r="A3109" t="s">
        <v>35</v>
      </c>
      <c r="B3109">
        <v>2021</v>
      </c>
      <c r="C3109" t="s">
        <v>162</v>
      </c>
      <c r="D3109" t="s">
        <v>245</v>
      </c>
      <c r="E3109">
        <v>0.24310699999999999</v>
      </c>
    </row>
    <row r="3110" spans="1:5" x14ac:dyDescent="0.25">
      <c r="A3110" t="s">
        <v>35</v>
      </c>
      <c r="B3110">
        <v>2021</v>
      </c>
      <c r="C3110" t="s">
        <v>162</v>
      </c>
      <c r="D3110" t="s">
        <v>246</v>
      </c>
      <c r="E3110">
        <v>0.20605499999999999</v>
      </c>
    </row>
    <row r="3111" spans="1:5" x14ac:dyDescent="0.25">
      <c r="A3111" t="s">
        <v>35</v>
      </c>
      <c r="B3111">
        <v>2021</v>
      </c>
      <c r="C3111" t="s">
        <v>162</v>
      </c>
      <c r="D3111" t="s">
        <v>247</v>
      </c>
      <c r="E3111">
        <v>3.3429E-2</v>
      </c>
    </row>
    <row r="3112" spans="1:5" x14ac:dyDescent="0.25">
      <c r="A3112" t="s">
        <v>35</v>
      </c>
      <c r="B3112">
        <v>2021</v>
      </c>
      <c r="C3112" t="s">
        <v>162</v>
      </c>
      <c r="D3112" t="s">
        <v>248</v>
      </c>
      <c r="E3112">
        <v>3.454E-3</v>
      </c>
    </row>
    <row r="3113" spans="1:5" x14ac:dyDescent="0.25">
      <c r="A3113" t="s">
        <v>35</v>
      </c>
      <c r="B3113">
        <v>2021</v>
      </c>
      <c r="C3113" t="s">
        <v>162</v>
      </c>
      <c r="D3113" t="s">
        <v>250</v>
      </c>
      <c r="E3113">
        <v>0.26170500000000002</v>
      </c>
    </row>
    <row r="3114" spans="1:5" x14ac:dyDescent="0.25">
      <c r="A3114" t="s">
        <v>35</v>
      </c>
      <c r="B3114">
        <v>2022</v>
      </c>
      <c r="C3114" t="s">
        <v>161</v>
      </c>
      <c r="D3114" t="s">
        <v>243</v>
      </c>
      <c r="E3114">
        <v>0.197488</v>
      </c>
    </row>
    <row r="3115" spans="1:5" x14ac:dyDescent="0.25">
      <c r="A3115" t="s">
        <v>35</v>
      </c>
      <c r="B3115">
        <v>2022</v>
      </c>
      <c r="C3115" t="s">
        <v>161</v>
      </c>
      <c r="D3115" t="s">
        <v>244</v>
      </c>
      <c r="E3115">
        <v>0.173762</v>
      </c>
    </row>
    <row r="3116" spans="1:5" x14ac:dyDescent="0.25">
      <c r="A3116" t="s">
        <v>35</v>
      </c>
      <c r="B3116">
        <v>2022</v>
      </c>
      <c r="C3116" t="s">
        <v>161</v>
      </c>
      <c r="D3116" t="s">
        <v>245</v>
      </c>
      <c r="E3116">
        <v>0.31517400000000001</v>
      </c>
    </row>
    <row r="3117" spans="1:5" x14ac:dyDescent="0.25">
      <c r="A3117" t="s">
        <v>35</v>
      </c>
      <c r="B3117">
        <v>2022</v>
      </c>
      <c r="C3117" t="s">
        <v>161</v>
      </c>
      <c r="D3117" t="s">
        <v>246</v>
      </c>
      <c r="E3117">
        <v>0.256162</v>
      </c>
    </row>
    <row r="3118" spans="1:5" x14ac:dyDescent="0.25">
      <c r="A3118" t="s">
        <v>35</v>
      </c>
      <c r="B3118">
        <v>2022</v>
      </c>
      <c r="C3118" t="s">
        <v>161</v>
      </c>
      <c r="D3118" t="s">
        <v>247</v>
      </c>
      <c r="E3118">
        <v>2.6280000000000001E-2</v>
      </c>
    </row>
    <row r="3119" spans="1:5" x14ac:dyDescent="0.25">
      <c r="A3119" t="s">
        <v>35</v>
      </c>
      <c r="B3119">
        <v>2022</v>
      </c>
      <c r="C3119" t="s">
        <v>161</v>
      </c>
      <c r="D3119" t="s">
        <v>248</v>
      </c>
      <c r="E3119">
        <v>1.3159999999999999E-3</v>
      </c>
    </row>
    <row r="3120" spans="1:5" x14ac:dyDescent="0.25">
      <c r="A3120" t="s">
        <v>35</v>
      </c>
      <c r="B3120">
        <v>2022</v>
      </c>
      <c r="C3120" t="s">
        <v>161</v>
      </c>
      <c r="D3120" t="s">
        <v>249</v>
      </c>
      <c r="E3120">
        <v>6.9800000000000005E-4</v>
      </c>
    </row>
    <row r="3121" spans="1:5" x14ac:dyDescent="0.25">
      <c r="A3121" t="s">
        <v>35</v>
      </c>
      <c r="B3121">
        <v>2022</v>
      </c>
      <c r="C3121" t="s">
        <v>161</v>
      </c>
      <c r="D3121" t="s">
        <v>250</v>
      </c>
      <c r="E3121">
        <v>2.9117000000000001E-2</v>
      </c>
    </row>
    <row r="3122" spans="1:5" x14ac:dyDescent="0.25">
      <c r="A3122" t="s">
        <v>35</v>
      </c>
      <c r="B3122">
        <v>2022</v>
      </c>
      <c r="C3122" t="s">
        <v>242</v>
      </c>
      <c r="D3122" t="s">
        <v>243</v>
      </c>
      <c r="E3122">
        <v>0.19161500000000001</v>
      </c>
    </row>
    <row r="3123" spans="1:5" x14ac:dyDescent="0.25">
      <c r="A3123" t="s">
        <v>35</v>
      </c>
      <c r="B3123">
        <v>2022</v>
      </c>
      <c r="C3123" t="s">
        <v>242</v>
      </c>
      <c r="D3123" t="s">
        <v>244</v>
      </c>
      <c r="E3123">
        <v>0.169459</v>
      </c>
    </row>
    <row r="3124" spans="1:5" x14ac:dyDescent="0.25">
      <c r="A3124" t="s">
        <v>35</v>
      </c>
      <c r="B3124">
        <v>2022</v>
      </c>
      <c r="C3124" t="s">
        <v>242</v>
      </c>
      <c r="D3124" t="s">
        <v>245</v>
      </c>
      <c r="E3124">
        <v>0.30884499999999998</v>
      </c>
    </row>
    <row r="3125" spans="1:5" x14ac:dyDescent="0.25">
      <c r="A3125" t="s">
        <v>35</v>
      </c>
      <c r="B3125">
        <v>2022</v>
      </c>
      <c r="C3125" t="s">
        <v>242</v>
      </c>
      <c r="D3125" t="s">
        <v>246</v>
      </c>
      <c r="E3125">
        <v>0.258608</v>
      </c>
    </row>
    <row r="3126" spans="1:5" x14ac:dyDescent="0.25">
      <c r="A3126" t="s">
        <v>35</v>
      </c>
      <c r="B3126">
        <v>2022</v>
      </c>
      <c r="C3126" t="s">
        <v>242</v>
      </c>
      <c r="D3126" t="s">
        <v>247</v>
      </c>
      <c r="E3126">
        <v>2.6721000000000002E-2</v>
      </c>
    </row>
    <row r="3127" spans="1:5" x14ac:dyDescent="0.25">
      <c r="A3127" t="s">
        <v>35</v>
      </c>
      <c r="B3127">
        <v>2022</v>
      </c>
      <c r="C3127" t="s">
        <v>242</v>
      </c>
      <c r="D3127" t="s">
        <v>248</v>
      </c>
      <c r="E3127">
        <v>1.4630000000000001E-3</v>
      </c>
    </row>
    <row r="3128" spans="1:5" x14ac:dyDescent="0.25">
      <c r="A3128" t="s">
        <v>35</v>
      </c>
      <c r="B3128">
        <v>2022</v>
      </c>
      <c r="C3128" t="s">
        <v>242</v>
      </c>
      <c r="D3128" t="s">
        <v>249</v>
      </c>
      <c r="E3128">
        <v>8.2700000000000004E-4</v>
      </c>
    </row>
    <row r="3129" spans="1:5" x14ac:dyDescent="0.25">
      <c r="A3129" t="s">
        <v>35</v>
      </c>
      <c r="B3129">
        <v>2022</v>
      </c>
      <c r="C3129" t="s">
        <v>242</v>
      </c>
      <c r="D3129" t="s">
        <v>250</v>
      </c>
      <c r="E3129">
        <v>4.2458999999999997E-2</v>
      </c>
    </row>
    <row r="3130" spans="1:5" x14ac:dyDescent="0.25">
      <c r="A3130" t="s">
        <v>35</v>
      </c>
      <c r="B3130">
        <v>2022</v>
      </c>
      <c r="C3130" t="s">
        <v>162</v>
      </c>
      <c r="D3130" t="s">
        <v>243</v>
      </c>
      <c r="E3130">
        <v>9.6967999999999999E-2</v>
      </c>
    </row>
    <row r="3131" spans="1:5" x14ac:dyDescent="0.25">
      <c r="A3131" t="s">
        <v>35</v>
      </c>
      <c r="B3131">
        <v>2022</v>
      </c>
      <c r="C3131" t="s">
        <v>162</v>
      </c>
      <c r="D3131" t="s">
        <v>244</v>
      </c>
      <c r="E3131">
        <v>0.100118</v>
      </c>
    </row>
    <row r="3132" spans="1:5" x14ac:dyDescent="0.25">
      <c r="A3132" t="s">
        <v>35</v>
      </c>
      <c r="B3132">
        <v>2022</v>
      </c>
      <c r="C3132" t="s">
        <v>162</v>
      </c>
      <c r="D3132" t="s">
        <v>245</v>
      </c>
      <c r="E3132">
        <v>0.206847</v>
      </c>
    </row>
    <row r="3133" spans="1:5" x14ac:dyDescent="0.25">
      <c r="A3133" t="s">
        <v>35</v>
      </c>
      <c r="B3133">
        <v>2022</v>
      </c>
      <c r="C3133" t="s">
        <v>162</v>
      </c>
      <c r="D3133" t="s">
        <v>246</v>
      </c>
      <c r="E3133">
        <v>0.29802200000000001</v>
      </c>
    </row>
    <row r="3134" spans="1:5" x14ac:dyDescent="0.25">
      <c r="A3134" t="s">
        <v>35</v>
      </c>
      <c r="B3134">
        <v>2022</v>
      </c>
      <c r="C3134" t="s">
        <v>162</v>
      </c>
      <c r="D3134" t="s">
        <v>247</v>
      </c>
      <c r="E3134">
        <v>3.3817E-2</v>
      </c>
    </row>
    <row r="3135" spans="1:5" x14ac:dyDescent="0.25">
      <c r="A3135" t="s">
        <v>35</v>
      </c>
      <c r="B3135">
        <v>2022</v>
      </c>
      <c r="C3135" t="s">
        <v>162</v>
      </c>
      <c r="D3135" t="s">
        <v>248</v>
      </c>
      <c r="E3135">
        <v>3.8340000000000002E-3</v>
      </c>
    </row>
    <row r="3136" spans="1:5" x14ac:dyDescent="0.25">
      <c r="A3136" t="s">
        <v>35</v>
      </c>
      <c r="B3136">
        <v>2022</v>
      </c>
      <c r="C3136" t="s">
        <v>162</v>
      </c>
      <c r="D3136" t="s">
        <v>249</v>
      </c>
      <c r="E3136">
        <v>2.9069999999999999E-3</v>
      </c>
    </row>
    <row r="3137" spans="1:5" x14ac:dyDescent="0.25">
      <c r="A3137" t="s">
        <v>35</v>
      </c>
      <c r="B3137">
        <v>2022</v>
      </c>
      <c r="C3137" t="s">
        <v>162</v>
      </c>
      <c r="D3137" t="s">
        <v>250</v>
      </c>
      <c r="E3137">
        <v>0.25748100000000002</v>
      </c>
    </row>
    <row r="3138" spans="1:5" x14ac:dyDescent="0.25">
      <c r="A3138" t="s">
        <v>35</v>
      </c>
      <c r="B3138">
        <v>2023</v>
      </c>
      <c r="C3138" t="s">
        <v>161</v>
      </c>
      <c r="D3138" t="s">
        <v>243</v>
      </c>
      <c r="E3138">
        <v>0.194686</v>
      </c>
    </row>
    <row r="3139" spans="1:5" x14ac:dyDescent="0.25">
      <c r="A3139" t="s">
        <v>35</v>
      </c>
      <c r="B3139">
        <v>2023</v>
      </c>
      <c r="C3139" t="s">
        <v>161</v>
      </c>
      <c r="D3139" t="s">
        <v>244</v>
      </c>
      <c r="E3139">
        <v>0.18793599999999999</v>
      </c>
    </row>
    <row r="3140" spans="1:5" x14ac:dyDescent="0.25">
      <c r="A3140" t="s">
        <v>35</v>
      </c>
      <c r="B3140">
        <v>2023</v>
      </c>
      <c r="C3140" t="s">
        <v>161</v>
      </c>
      <c r="D3140" t="s">
        <v>245</v>
      </c>
      <c r="E3140">
        <v>0.339978</v>
      </c>
    </row>
    <row r="3141" spans="1:5" x14ac:dyDescent="0.25">
      <c r="A3141" t="s">
        <v>35</v>
      </c>
      <c r="B3141">
        <v>2023</v>
      </c>
      <c r="C3141" t="s">
        <v>161</v>
      </c>
      <c r="D3141" t="s">
        <v>246</v>
      </c>
      <c r="E3141">
        <v>0.220057</v>
      </c>
    </row>
    <row r="3142" spans="1:5" x14ac:dyDescent="0.25">
      <c r="A3142" t="s">
        <v>35</v>
      </c>
      <c r="B3142">
        <v>2023</v>
      </c>
      <c r="C3142" t="s">
        <v>161</v>
      </c>
      <c r="D3142" t="s">
        <v>247</v>
      </c>
      <c r="E3142">
        <v>1.5280999999999999E-2</v>
      </c>
    </row>
    <row r="3143" spans="1:5" x14ac:dyDescent="0.25">
      <c r="A3143" t="s">
        <v>35</v>
      </c>
      <c r="B3143">
        <v>2023</v>
      </c>
      <c r="C3143" t="s">
        <v>161</v>
      </c>
      <c r="D3143" t="s">
        <v>248</v>
      </c>
      <c r="E3143">
        <v>1.838E-3</v>
      </c>
    </row>
    <row r="3144" spans="1:5" x14ac:dyDescent="0.25">
      <c r="A3144" t="s">
        <v>35</v>
      </c>
      <c r="B3144">
        <v>2023</v>
      </c>
      <c r="C3144" t="s">
        <v>161</v>
      </c>
      <c r="D3144" t="s">
        <v>249</v>
      </c>
      <c r="E3144">
        <v>1.248E-3</v>
      </c>
    </row>
    <row r="3145" spans="1:5" x14ac:dyDescent="0.25">
      <c r="A3145" t="s">
        <v>35</v>
      </c>
      <c r="B3145">
        <v>2023</v>
      </c>
      <c r="C3145" t="s">
        <v>161</v>
      </c>
      <c r="D3145" t="s">
        <v>250</v>
      </c>
      <c r="E3145">
        <v>3.8970999999999999E-2</v>
      </c>
    </row>
    <row r="3146" spans="1:5" x14ac:dyDescent="0.25">
      <c r="A3146" t="s">
        <v>35</v>
      </c>
      <c r="B3146">
        <v>2023</v>
      </c>
      <c r="C3146" t="s">
        <v>242</v>
      </c>
      <c r="D3146" t="s">
        <v>243</v>
      </c>
      <c r="E3146">
        <v>0.19353699999999999</v>
      </c>
    </row>
    <row r="3147" spans="1:5" x14ac:dyDescent="0.25">
      <c r="A3147" t="s">
        <v>35</v>
      </c>
      <c r="B3147">
        <v>2023</v>
      </c>
      <c r="C3147" t="s">
        <v>242</v>
      </c>
      <c r="D3147" t="s">
        <v>244</v>
      </c>
      <c r="E3147">
        <v>0.18140700000000001</v>
      </c>
    </row>
    <row r="3148" spans="1:5" x14ac:dyDescent="0.25">
      <c r="A3148" t="s">
        <v>35</v>
      </c>
      <c r="B3148">
        <v>2023</v>
      </c>
      <c r="C3148" t="s">
        <v>242</v>
      </c>
      <c r="D3148" t="s">
        <v>245</v>
      </c>
      <c r="E3148">
        <v>0.33370499999999997</v>
      </c>
    </row>
    <row r="3149" spans="1:5" x14ac:dyDescent="0.25">
      <c r="A3149" t="s">
        <v>35</v>
      </c>
      <c r="B3149">
        <v>2023</v>
      </c>
      <c r="C3149" t="s">
        <v>242</v>
      </c>
      <c r="D3149" t="s">
        <v>246</v>
      </c>
      <c r="E3149">
        <v>0.22520999999999999</v>
      </c>
    </row>
    <row r="3150" spans="1:5" x14ac:dyDescent="0.25">
      <c r="A3150" t="s">
        <v>35</v>
      </c>
      <c r="B3150">
        <v>2023</v>
      </c>
      <c r="C3150" t="s">
        <v>242</v>
      </c>
      <c r="D3150" t="s">
        <v>247</v>
      </c>
      <c r="E3150">
        <v>1.5332E-2</v>
      </c>
    </row>
    <row r="3151" spans="1:5" x14ac:dyDescent="0.25">
      <c r="A3151" t="s">
        <v>35</v>
      </c>
      <c r="B3151">
        <v>2023</v>
      </c>
      <c r="C3151" t="s">
        <v>242</v>
      </c>
      <c r="D3151" t="s">
        <v>248</v>
      </c>
      <c r="E3151">
        <v>1.9659999999999999E-3</v>
      </c>
    </row>
    <row r="3152" spans="1:5" x14ac:dyDescent="0.25">
      <c r="A3152" t="s">
        <v>35</v>
      </c>
      <c r="B3152">
        <v>2023</v>
      </c>
      <c r="C3152" t="s">
        <v>242</v>
      </c>
      <c r="D3152" t="s">
        <v>249</v>
      </c>
      <c r="E3152">
        <v>1.4300000000000001E-3</v>
      </c>
    </row>
    <row r="3153" spans="1:5" x14ac:dyDescent="0.25">
      <c r="A3153" t="s">
        <v>35</v>
      </c>
      <c r="B3153">
        <v>2023</v>
      </c>
      <c r="C3153" t="s">
        <v>242</v>
      </c>
      <c r="D3153" t="s">
        <v>250</v>
      </c>
      <c r="E3153">
        <v>4.7407999999999999E-2</v>
      </c>
    </row>
    <row r="3154" spans="1:5" x14ac:dyDescent="0.25">
      <c r="A3154" t="s">
        <v>35</v>
      </c>
      <c r="B3154">
        <v>2023</v>
      </c>
      <c r="C3154" t="s">
        <v>162</v>
      </c>
      <c r="D3154" t="s">
        <v>243</v>
      </c>
      <c r="E3154">
        <v>0.17432</v>
      </c>
    </row>
    <row r="3155" spans="1:5" x14ac:dyDescent="0.25">
      <c r="A3155" t="s">
        <v>35</v>
      </c>
      <c r="B3155">
        <v>2023</v>
      </c>
      <c r="C3155" t="s">
        <v>162</v>
      </c>
      <c r="D3155" t="s">
        <v>244</v>
      </c>
      <c r="E3155">
        <v>7.2208999999999995E-2</v>
      </c>
    </row>
    <row r="3156" spans="1:5" x14ac:dyDescent="0.25">
      <c r="A3156" t="s">
        <v>35</v>
      </c>
      <c r="B3156">
        <v>2023</v>
      </c>
      <c r="C3156" t="s">
        <v>162</v>
      </c>
      <c r="D3156" t="s">
        <v>245</v>
      </c>
      <c r="E3156">
        <v>0.228795</v>
      </c>
    </row>
    <row r="3157" spans="1:5" x14ac:dyDescent="0.25">
      <c r="A3157" t="s">
        <v>35</v>
      </c>
      <c r="B3157">
        <v>2023</v>
      </c>
      <c r="C3157" t="s">
        <v>162</v>
      </c>
      <c r="D3157" t="s">
        <v>246</v>
      </c>
      <c r="E3157">
        <v>0.31139099999999997</v>
      </c>
    </row>
    <row r="3158" spans="1:5" x14ac:dyDescent="0.25">
      <c r="A3158" t="s">
        <v>35</v>
      </c>
      <c r="B3158">
        <v>2023</v>
      </c>
      <c r="C3158" t="s">
        <v>162</v>
      </c>
      <c r="D3158" t="s">
        <v>247</v>
      </c>
      <c r="E3158">
        <v>1.6185999999999999E-2</v>
      </c>
    </row>
    <row r="3159" spans="1:5" x14ac:dyDescent="0.25">
      <c r="A3159" t="s">
        <v>35</v>
      </c>
      <c r="B3159">
        <v>2023</v>
      </c>
      <c r="C3159" t="s">
        <v>162</v>
      </c>
      <c r="D3159" t="s">
        <v>248</v>
      </c>
      <c r="E3159">
        <v>4.1130000000000003E-3</v>
      </c>
    </row>
    <row r="3160" spans="1:5" x14ac:dyDescent="0.25">
      <c r="A3160" t="s">
        <v>35</v>
      </c>
      <c r="B3160">
        <v>2023</v>
      </c>
      <c r="C3160" t="s">
        <v>162</v>
      </c>
      <c r="D3160" t="s">
        <v>249</v>
      </c>
      <c r="E3160">
        <v>4.4799999999999996E-3</v>
      </c>
    </row>
    <row r="3161" spans="1:5" x14ac:dyDescent="0.25">
      <c r="A3161" t="s">
        <v>35</v>
      </c>
      <c r="B3161">
        <v>2023</v>
      </c>
      <c r="C3161" t="s">
        <v>162</v>
      </c>
      <c r="D3161" t="s">
        <v>250</v>
      </c>
      <c r="E3161">
        <v>0.188502</v>
      </c>
    </row>
    <row r="3162" spans="1:5" x14ac:dyDescent="0.25">
      <c r="A3162" t="s">
        <v>36</v>
      </c>
      <c r="B3162">
        <v>2019</v>
      </c>
      <c r="C3162" t="s">
        <v>161</v>
      </c>
      <c r="D3162" t="s">
        <v>243</v>
      </c>
      <c r="E3162">
        <v>6.8302000000000002E-2</v>
      </c>
    </row>
    <row r="3163" spans="1:5" x14ac:dyDescent="0.25">
      <c r="A3163" t="s">
        <v>36</v>
      </c>
      <c r="B3163">
        <v>2019</v>
      </c>
      <c r="C3163" t="s">
        <v>161</v>
      </c>
      <c r="D3163" t="s">
        <v>244</v>
      </c>
      <c r="E3163">
        <v>0.14635300000000001</v>
      </c>
    </row>
    <row r="3164" spans="1:5" x14ac:dyDescent="0.25">
      <c r="A3164" t="s">
        <v>36</v>
      </c>
      <c r="B3164">
        <v>2019</v>
      </c>
      <c r="C3164" t="s">
        <v>161</v>
      </c>
      <c r="D3164" t="s">
        <v>245</v>
      </c>
      <c r="E3164">
        <v>0.52664500000000003</v>
      </c>
    </row>
    <row r="3165" spans="1:5" x14ac:dyDescent="0.25">
      <c r="A3165" t="s">
        <v>36</v>
      </c>
      <c r="B3165">
        <v>2019</v>
      </c>
      <c r="C3165" t="s">
        <v>161</v>
      </c>
      <c r="D3165" t="s">
        <v>246</v>
      </c>
      <c r="E3165">
        <v>0.21392</v>
      </c>
    </row>
    <row r="3166" spans="1:5" x14ac:dyDescent="0.25">
      <c r="A3166" t="s">
        <v>36</v>
      </c>
      <c r="B3166">
        <v>2019</v>
      </c>
      <c r="C3166" t="s">
        <v>161</v>
      </c>
      <c r="D3166" t="s">
        <v>247</v>
      </c>
      <c r="E3166">
        <v>4.5199999999999997E-3</v>
      </c>
    </row>
    <row r="3167" spans="1:5" x14ac:dyDescent="0.25">
      <c r="A3167" t="s">
        <v>36</v>
      </c>
      <c r="B3167">
        <v>2019</v>
      </c>
      <c r="C3167" t="s">
        <v>161</v>
      </c>
      <c r="D3167" t="s">
        <v>248</v>
      </c>
      <c r="E3167">
        <v>5.1500000000000005E-4</v>
      </c>
    </row>
    <row r="3168" spans="1:5" x14ac:dyDescent="0.25">
      <c r="A3168" t="s">
        <v>36</v>
      </c>
      <c r="B3168">
        <v>2019</v>
      </c>
      <c r="C3168" t="s">
        <v>161</v>
      </c>
      <c r="D3168" t="s">
        <v>250</v>
      </c>
      <c r="E3168">
        <v>3.9742E-2</v>
      </c>
    </row>
    <row r="3169" spans="1:5" x14ac:dyDescent="0.25">
      <c r="A3169" t="s">
        <v>36</v>
      </c>
      <c r="B3169">
        <v>2019</v>
      </c>
      <c r="C3169" t="s">
        <v>242</v>
      </c>
      <c r="D3169" t="s">
        <v>243</v>
      </c>
      <c r="E3169">
        <v>6.7188999999999999E-2</v>
      </c>
    </row>
    <row r="3170" spans="1:5" x14ac:dyDescent="0.25">
      <c r="A3170" t="s">
        <v>36</v>
      </c>
      <c r="B3170">
        <v>2019</v>
      </c>
      <c r="C3170" t="s">
        <v>242</v>
      </c>
      <c r="D3170" t="s">
        <v>244</v>
      </c>
      <c r="E3170">
        <v>0.14396900000000001</v>
      </c>
    </row>
    <row r="3171" spans="1:5" x14ac:dyDescent="0.25">
      <c r="A3171" t="s">
        <v>36</v>
      </c>
      <c r="B3171">
        <v>2019</v>
      </c>
      <c r="C3171" t="s">
        <v>242</v>
      </c>
      <c r="D3171" t="s">
        <v>245</v>
      </c>
      <c r="E3171">
        <v>0.52189099999999999</v>
      </c>
    </row>
    <row r="3172" spans="1:5" x14ac:dyDescent="0.25">
      <c r="A3172" t="s">
        <v>36</v>
      </c>
      <c r="B3172">
        <v>2019</v>
      </c>
      <c r="C3172" t="s">
        <v>242</v>
      </c>
      <c r="D3172" t="s">
        <v>246</v>
      </c>
      <c r="E3172">
        <v>0.21043400000000001</v>
      </c>
    </row>
    <row r="3173" spans="1:5" x14ac:dyDescent="0.25">
      <c r="A3173" t="s">
        <v>36</v>
      </c>
      <c r="B3173">
        <v>2019</v>
      </c>
      <c r="C3173" t="s">
        <v>242</v>
      </c>
      <c r="D3173" t="s">
        <v>247</v>
      </c>
      <c r="E3173">
        <v>4.4460000000000003E-3</v>
      </c>
    </row>
    <row r="3174" spans="1:5" x14ac:dyDescent="0.25">
      <c r="A3174" t="s">
        <v>36</v>
      </c>
      <c r="B3174">
        <v>2019</v>
      </c>
      <c r="C3174" t="s">
        <v>242</v>
      </c>
      <c r="D3174" t="s">
        <v>248</v>
      </c>
      <c r="E3174">
        <v>5.0699999999999996E-4</v>
      </c>
    </row>
    <row r="3175" spans="1:5" x14ac:dyDescent="0.25">
      <c r="A3175" t="s">
        <v>36</v>
      </c>
      <c r="B3175">
        <v>2019</v>
      </c>
      <c r="C3175" t="s">
        <v>242</v>
      </c>
      <c r="D3175" t="s">
        <v>250</v>
      </c>
      <c r="E3175">
        <v>5.1561000000000003E-2</v>
      </c>
    </row>
    <row r="3176" spans="1:5" x14ac:dyDescent="0.25">
      <c r="A3176" t="s">
        <v>36</v>
      </c>
      <c r="B3176">
        <v>2019</v>
      </c>
      <c r="C3176" t="s">
        <v>162</v>
      </c>
      <c r="D3176" t="s">
        <v>245</v>
      </c>
      <c r="E3176">
        <v>0.23492199999999999</v>
      </c>
    </row>
    <row r="3177" spans="1:5" x14ac:dyDescent="0.25">
      <c r="A3177" t="s">
        <v>36</v>
      </c>
      <c r="B3177">
        <v>2019</v>
      </c>
      <c r="C3177" t="s">
        <v>162</v>
      </c>
      <c r="D3177" t="s">
        <v>250</v>
      </c>
      <c r="E3177">
        <v>0.76507700000000001</v>
      </c>
    </row>
    <row r="3178" spans="1:5" x14ac:dyDescent="0.25">
      <c r="A3178" t="s">
        <v>36</v>
      </c>
      <c r="B3178">
        <v>2020</v>
      </c>
      <c r="C3178" t="s">
        <v>161</v>
      </c>
      <c r="D3178" t="s">
        <v>243</v>
      </c>
      <c r="E3178">
        <v>6.7026000000000002E-2</v>
      </c>
    </row>
    <row r="3179" spans="1:5" x14ac:dyDescent="0.25">
      <c r="A3179" t="s">
        <v>36</v>
      </c>
      <c r="B3179">
        <v>2020</v>
      </c>
      <c r="C3179" t="s">
        <v>161</v>
      </c>
      <c r="D3179" t="s">
        <v>244</v>
      </c>
      <c r="E3179">
        <v>0.14788299999999999</v>
      </c>
    </row>
    <row r="3180" spans="1:5" x14ac:dyDescent="0.25">
      <c r="A3180" t="s">
        <v>36</v>
      </c>
      <c r="B3180">
        <v>2020</v>
      </c>
      <c r="C3180" t="s">
        <v>161</v>
      </c>
      <c r="D3180" t="s">
        <v>245</v>
      </c>
      <c r="E3180">
        <v>0.52110599999999996</v>
      </c>
    </row>
    <row r="3181" spans="1:5" x14ac:dyDescent="0.25">
      <c r="A3181" t="s">
        <v>36</v>
      </c>
      <c r="B3181">
        <v>2020</v>
      </c>
      <c r="C3181" t="s">
        <v>161</v>
      </c>
      <c r="D3181" t="s">
        <v>246</v>
      </c>
      <c r="E3181">
        <v>0.221909</v>
      </c>
    </row>
    <row r="3182" spans="1:5" x14ac:dyDescent="0.25">
      <c r="A3182" t="s">
        <v>36</v>
      </c>
      <c r="B3182">
        <v>2020</v>
      </c>
      <c r="C3182" t="s">
        <v>161</v>
      </c>
      <c r="D3182" t="s">
        <v>247</v>
      </c>
      <c r="E3182">
        <v>7.0330000000000002E-3</v>
      </c>
    </row>
    <row r="3183" spans="1:5" x14ac:dyDescent="0.25">
      <c r="A3183" t="s">
        <v>36</v>
      </c>
      <c r="B3183">
        <v>2020</v>
      </c>
      <c r="C3183" t="s">
        <v>161</v>
      </c>
      <c r="D3183" t="s">
        <v>250</v>
      </c>
      <c r="E3183">
        <v>3.5041000000000003E-2</v>
      </c>
    </row>
    <row r="3184" spans="1:5" x14ac:dyDescent="0.25">
      <c r="A3184" t="s">
        <v>36</v>
      </c>
      <c r="B3184">
        <v>2020</v>
      </c>
      <c r="C3184" t="s">
        <v>242</v>
      </c>
      <c r="D3184" t="s">
        <v>243</v>
      </c>
      <c r="E3184">
        <v>6.6350999999999993E-2</v>
      </c>
    </row>
    <row r="3185" spans="1:5" x14ac:dyDescent="0.25">
      <c r="A3185" t="s">
        <v>36</v>
      </c>
      <c r="B3185">
        <v>2020</v>
      </c>
      <c r="C3185" t="s">
        <v>242</v>
      </c>
      <c r="D3185" t="s">
        <v>244</v>
      </c>
      <c r="E3185">
        <v>0.146393</v>
      </c>
    </row>
    <row r="3186" spans="1:5" x14ac:dyDescent="0.25">
      <c r="A3186" t="s">
        <v>36</v>
      </c>
      <c r="B3186">
        <v>2020</v>
      </c>
      <c r="C3186" t="s">
        <v>242</v>
      </c>
      <c r="D3186" t="s">
        <v>245</v>
      </c>
      <c r="E3186">
        <v>0.51585700000000001</v>
      </c>
    </row>
    <row r="3187" spans="1:5" x14ac:dyDescent="0.25">
      <c r="A3187" t="s">
        <v>36</v>
      </c>
      <c r="B3187">
        <v>2020</v>
      </c>
      <c r="C3187" t="s">
        <v>242</v>
      </c>
      <c r="D3187" t="s">
        <v>246</v>
      </c>
      <c r="E3187">
        <v>0.21967300000000001</v>
      </c>
    </row>
    <row r="3188" spans="1:5" x14ac:dyDescent="0.25">
      <c r="A3188" t="s">
        <v>36</v>
      </c>
      <c r="B3188">
        <v>2020</v>
      </c>
      <c r="C3188" t="s">
        <v>242</v>
      </c>
      <c r="D3188" t="s">
        <v>247</v>
      </c>
      <c r="E3188">
        <v>6.9620000000000003E-3</v>
      </c>
    </row>
    <row r="3189" spans="1:5" x14ac:dyDescent="0.25">
      <c r="A3189" t="s">
        <v>36</v>
      </c>
      <c r="B3189">
        <v>2020</v>
      </c>
      <c r="C3189" t="s">
        <v>242</v>
      </c>
      <c r="D3189" t="s">
        <v>250</v>
      </c>
      <c r="E3189">
        <v>4.4761000000000002E-2</v>
      </c>
    </row>
    <row r="3190" spans="1:5" x14ac:dyDescent="0.25">
      <c r="A3190" t="s">
        <v>36</v>
      </c>
      <c r="B3190">
        <v>2020</v>
      </c>
      <c r="C3190" t="s">
        <v>162</v>
      </c>
      <c r="D3190" t="s">
        <v>250</v>
      </c>
      <c r="E3190">
        <v>1</v>
      </c>
    </row>
    <row r="3191" spans="1:5" x14ac:dyDescent="0.25">
      <c r="A3191" t="s">
        <v>36</v>
      </c>
      <c r="B3191">
        <v>2021</v>
      </c>
      <c r="C3191" t="s">
        <v>161</v>
      </c>
      <c r="D3191" t="s">
        <v>243</v>
      </c>
      <c r="E3191">
        <v>7.2848999999999997E-2</v>
      </c>
    </row>
    <row r="3192" spans="1:5" x14ac:dyDescent="0.25">
      <c r="A3192" t="s">
        <v>36</v>
      </c>
      <c r="B3192">
        <v>2021</v>
      </c>
      <c r="C3192" t="s">
        <v>161</v>
      </c>
      <c r="D3192" t="s">
        <v>244</v>
      </c>
      <c r="E3192">
        <v>0.160326</v>
      </c>
    </row>
    <row r="3193" spans="1:5" x14ac:dyDescent="0.25">
      <c r="A3193" t="s">
        <v>36</v>
      </c>
      <c r="B3193">
        <v>2021</v>
      </c>
      <c r="C3193" t="s">
        <v>161</v>
      </c>
      <c r="D3193" t="s">
        <v>245</v>
      </c>
      <c r="E3193">
        <v>0.53395599999999999</v>
      </c>
    </row>
    <row r="3194" spans="1:5" x14ac:dyDescent="0.25">
      <c r="A3194" t="s">
        <v>36</v>
      </c>
      <c r="B3194">
        <v>2021</v>
      </c>
      <c r="C3194" t="s">
        <v>161</v>
      </c>
      <c r="D3194" t="s">
        <v>246</v>
      </c>
      <c r="E3194">
        <v>0.20186599999999999</v>
      </c>
    </row>
    <row r="3195" spans="1:5" x14ac:dyDescent="0.25">
      <c r="A3195" t="s">
        <v>36</v>
      </c>
      <c r="B3195">
        <v>2021</v>
      </c>
      <c r="C3195" t="s">
        <v>161</v>
      </c>
      <c r="D3195" t="s">
        <v>247</v>
      </c>
      <c r="E3195">
        <v>4.326E-3</v>
      </c>
    </row>
    <row r="3196" spans="1:5" x14ac:dyDescent="0.25">
      <c r="A3196" t="s">
        <v>36</v>
      </c>
      <c r="B3196">
        <v>2021</v>
      </c>
      <c r="C3196" t="s">
        <v>161</v>
      </c>
      <c r="D3196" t="s">
        <v>250</v>
      </c>
      <c r="E3196">
        <v>2.6672999999999999E-2</v>
      </c>
    </row>
    <row r="3197" spans="1:5" x14ac:dyDescent="0.25">
      <c r="A3197" t="s">
        <v>36</v>
      </c>
      <c r="B3197">
        <v>2021</v>
      </c>
      <c r="C3197" t="s">
        <v>242</v>
      </c>
      <c r="D3197" t="s">
        <v>243</v>
      </c>
      <c r="E3197">
        <v>7.2581999999999994E-2</v>
      </c>
    </row>
    <row r="3198" spans="1:5" x14ac:dyDescent="0.25">
      <c r="A3198" t="s">
        <v>36</v>
      </c>
      <c r="B3198">
        <v>2021</v>
      </c>
      <c r="C3198" t="s">
        <v>242</v>
      </c>
      <c r="D3198" t="s">
        <v>244</v>
      </c>
      <c r="E3198">
        <v>0.15973799999999999</v>
      </c>
    </row>
    <row r="3199" spans="1:5" x14ac:dyDescent="0.25">
      <c r="A3199" t="s">
        <v>36</v>
      </c>
      <c r="B3199">
        <v>2021</v>
      </c>
      <c r="C3199" t="s">
        <v>242</v>
      </c>
      <c r="D3199" t="s">
        <v>245</v>
      </c>
      <c r="E3199">
        <v>0.53566599999999998</v>
      </c>
    </row>
    <row r="3200" spans="1:5" x14ac:dyDescent="0.25">
      <c r="A3200" t="s">
        <v>36</v>
      </c>
      <c r="B3200">
        <v>2021</v>
      </c>
      <c r="C3200" t="s">
        <v>242</v>
      </c>
      <c r="D3200" t="s">
        <v>246</v>
      </c>
      <c r="E3200">
        <v>0.201125</v>
      </c>
    </row>
    <row r="3201" spans="1:5" x14ac:dyDescent="0.25">
      <c r="A3201" t="s">
        <v>36</v>
      </c>
      <c r="B3201">
        <v>2021</v>
      </c>
      <c r="C3201" t="s">
        <v>242</v>
      </c>
      <c r="D3201" t="s">
        <v>247</v>
      </c>
      <c r="E3201">
        <v>4.3099999999999996E-3</v>
      </c>
    </row>
    <row r="3202" spans="1:5" x14ac:dyDescent="0.25">
      <c r="A3202" t="s">
        <v>36</v>
      </c>
      <c r="B3202">
        <v>2021</v>
      </c>
      <c r="C3202" t="s">
        <v>242</v>
      </c>
      <c r="D3202" t="s">
        <v>250</v>
      </c>
      <c r="E3202">
        <v>2.6575999999999999E-2</v>
      </c>
    </row>
    <row r="3203" spans="1:5" x14ac:dyDescent="0.25">
      <c r="A3203" t="s">
        <v>36</v>
      </c>
      <c r="B3203">
        <v>2021</v>
      </c>
      <c r="C3203" t="s">
        <v>162</v>
      </c>
      <c r="D3203" t="s">
        <v>245</v>
      </c>
      <c r="E3203">
        <v>1</v>
      </c>
    </row>
    <row r="3204" spans="1:5" x14ac:dyDescent="0.25">
      <c r="A3204" t="s">
        <v>36</v>
      </c>
      <c r="B3204">
        <v>2022</v>
      </c>
      <c r="C3204" t="s">
        <v>161</v>
      </c>
      <c r="D3204" t="s">
        <v>243</v>
      </c>
      <c r="E3204">
        <v>7.3653999999999997E-2</v>
      </c>
    </row>
    <row r="3205" spans="1:5" x14ac:dyDescent="0.25">
      <c r="A3205" t="s">
        <v>36</v>
      </c>
      <c r="B3205">
        <v>2022</v>
      </c>
      <c r="C3205" t="s">
        <v>161</v>
      </c>
      <c r="D3205" t="s">
        <v>244</v>
      </c>
      <c r="E3205">
        <v>0.15260399999999999</v>
      </c>
    </row>
    <row r="3206" spans="1:5" x14ac:dyDescent="0.25">
      <c r="A3206" t="s">
        <v>36</v>
      </c>
      <c r="B3206">
        <v>2022</v>
      </c>
      <c r="C3206" t="s">
        <v>161</v>
      </c>
      <c r="D3206" t="s">
        <v>245</v>
      </c>
      <c r="E3206">
        <v>0.55179100000000003</v>
      </c>
    </row>
    <row r="3207" spans="1:5" x14ac:dyDescent="0.25">
      <c r="A3207" t="s">
        <v>36</v>
      </c>
      <c r="B3207">
        <v>2022</v>
      </c>
      <c r="C3207" t="s">
        <v>161</v>
      </c>
      <c r="D3207" t="s">
        <v>246</v>
      </c>
      <c r="E3207">
        <v>0.17654700000000001</v>
      </c>
    </row>
    <row r="3208" spans="1:5" x14ac:dyDescent="0.25">
      <c r="A3208" t="s">
        <v>36</v>
      </c>
      <c r="B3208">
        <v>2022</v>
      </c>
      <c r="C3208" t="s">
        <v>161</v>
      </c>
      <c r="D3208" t="s">
        <v>247</v>
      </c>
      <c r="E3208">
        <v>1.0548E-2</v>
      </c>
    </row>
    <row r="3209" spans="1:5" x14ac:dyDescent="0.25">
      <c r="A3209" t="s">
        <v>36</v>
      </c>
      <c r="B3209">
        <v>2022</v>
      </c>
      <c r="C3209" t="s">
        <v>161</v>
      </c>
      <c r="D3209" t="s">
        <v>250</v>
      </c>
      <c r="E3209">
        <v>3.4852000000000001E-2</v>
      </c>
    </row>
    <row r="3210" spans="1:5" x14ac:dyDescent="0.25">
      <c r="A3210" t="s">
        <v>36</v>
      </c>
      <c r="B3210">
        <v>2022</v>
      </c>
      <c r="C3210" t="s">
        <v>242</v>
      </c>
      <c r="D3210" t="s">
        <v>243</v>
      </c>
      <c r="E3210">
        <v>7.3037000000000005E-2</v>
      </c>
    </row>
    <row r="3211" spans="1:5" x14ac:dyDescent="0.25">
      <c r="A3211" t="s">
        <v>36</v>
      </c>
      <c r="B3211">
        <v>2022</v>
      </c>
      <c r="C3211" t="s">
        <v>242</v>
      </c>
      <c r="D3211" t="s">
        <v>244</v>
      </c>
      <c r="E3211">
        <v>0.15132499999999999</v>
      </c>
    </row>
    <row r="3212" spans="1:5" x14ac:dyDescent="0.25">
      <c r="A3212" t="s">
        <v>36</v>
      </c>
      <c r="B3212">
        <v>2022</v>
      </c>
      <c r="C3212" t="s">
        <v>242</v>
      </c>
      <c r="D3212" t="s">
        <v>245</v>
      </c>
      <c r="E3212">
        <v>0.55133699999999997</v>
      </c>
    </row>
    <row r="3213" spans="1:5" x14ac:dyDescent="0.25">
      <c r="A3213" t="s">
        <v>36</v>
      </c>
      <c r="B3213">
        <v>2022</v>
      </c>
      <c r="C3213" t="s">
        <v>242</v>
      </c>
      <c r="D3213" t="s">
        <v>246</v>
      </c>
      <c r="E3213">
        <v>0.17927699999999999</v>
      </c>
    </row>
    <row r="3214" spans="1:5" x14ac:dyDescent="0.25">
      <c r="A3214" t="s">
        <v>36</v>
      </c>
      <c r="B3214">
        <v>2022</v>
      </c>
      <c r="C3214" t="s">
        <v>242</v>
      </c>
      <c r="D3214" t="s">
        <v>247</v>
      </c>
      <c r="E3214">
        <v>1.0460000000000001E-2</v>
      </c>
    </row>
    <row r="3215" spans="1:5" x14ac:dyDescent="0.25">
      <c r="A3215" t="s">
        <v>36</v>
      </c>
      <c r="B3215">
        <v>2022</v>
      </c>
      <c r="C3215" t="s">
        <v>242</v>
      </c>
      <c r="D3215" t="s">
        <v>250</v>
      </c>
      <c r="E3215">
        <v>3.456E-2</v>
      </c>
    </row>
    <row r="3216" spans="1:5" x14ac:dyDescent="0.25">
      <c r="A3216" t="s">
        <v>36</v>
      </c>
      <c r="B3216">
        <v>2022</v>
      </c>
      <c r="C3216" t="s">
        <v>162</v>
      </c>
      <c r="D3216" t="s">
        <v>245</v>
      </c>
      <c r="E3216">
        <v>0.49761699999999998</v>
      </c>
    </row>
    <row r="3217" spans="1:5" x14ac:dyDescent="0.25">
      <c r="A3217" t="s">
        <v>36</v>
      </c>
      <c r="B3217">
        <v>2022</v>
      </c>
      <c r="C3217" t="s">
        <v>162</v>
      </c>
      <c r="D3217" t="s">
        <v>246</v>
      </c>
      <c r="E3217">
        <v>0.502382</v>
      </c>
    </row>
    <row r="3218" spans="1:5" x14ac:dyDescent="0.25">
      <c r="A3218" t="s">
        <v>36</v>
      </c>
      <c r="B3218">
        <v>2023</v>
      </c>
      <c r="C3218" t="s">
        <v>161</v>
      </c>
      <c r="D3218" t="s">
        <v>243</v>
      </c>
      <c r="E3218">
        <v>6.6876000000000005E-2</v>
      </c>
    </row>
    <row r="3219" spans="1:5" x14ac:dyDescent="0.25">
      <c r="A3219" t="s">
        <v>36</v>
      </c>
      <c r="B3219">
        <v>2023</v>
      </c>
      <c r="C3219" t="s">
        <v>161</v>
      </c>
      <c r="D3219" t="s">
        <v>244</v>
      </c>
      <c r="E3219">
        <v>0.172988</v>
      </c>
    </row>
    <row r="3220" spans="1:5" x14ac:dyDescent="0.25">
      <c r="A3220" t="s">
        <v>36</v>
      </c>
      <c r="B3220">
        <v>2023</v>
      </c>
      <c r="C3220" t="s">
        <v>161</v>
      </c>
      <c r="D3220" t="s">
        <v>245</v>
      </c>
      <c r="E3220">
        <v>0.573214</v>
      </c>
    </row>
    <row r="3221" spans="1:5" x14ac:dyDescent="0.25">
      <c r="A3221" t="s">
        <v>36</v>
      </c>
      <c r="B3221">
        <v>2023</v>
      </c>
      <c r="C3221" t="s">
        <v>161</v>
      </c>
      <c r="D3221" t="s">
        <v>246</v>
      </c>
      <c r="E3221">
        <v>0.14301900000000001</v>
      </c>
    </row>
    <row r="3222" spans="1:5" x14ac:dyDescent="0.25">
      <c r="A3222" t="s">
        <v>36</v>
      </c>
      <c r="B3222">
        <v>2023</v>
      </c>
      <c r="C3222" t="s">
        <v>161</v>
      </c>
      <c r="D3222" t="s">
        <v>247</v>
      </c>
      <c r="E3222">
        <v>8.3739999999999995E-3</v>
      </c>
    </row>
    <row r="3223" spans="1:5" x14ac:dyDescent="0.25">
      <c r="A3223" t="s">
        <v>36</v>
      </c>
      <c r="B3223">
        <v>2023</v>
      </c>
      <c r="C3223" t="s">
        <v>161</v>
      </c>
      <c r="D3223" t="s">
        <v>250</v>
      </c>
      <c r="E3223">
        <v>3.5526000000000002E-2</v>
      </c>
    </row>
    <row r="3224" spans="1:5" x14ac:dyDescent="0.25">
      <c r="A3224" t="s">
        <v>36</v>
      </c>
      <c r="B3224">
        <v>2023</v>
      </c>
      <c r="C3224" t="s">
        <v>242</v>
      </c>
      <c r="D3224" t="s">
        <v>243</v>
      </c>
      <c r="E3224">
        <v>6.5910999999999997E-2</v>
      </c>
    </row>
    <row r="3225" spans="1:5" x14ac:dyDescent="0.25">
      <c r="A3225" t="s">
        <v>36</v>
      </c>
      <c r="B3225">
        <v>2023</v>
      </c>
      <c r="C3225" t="s">
        <v>242</v>
      </c>
      <c r="D3225" t="s">
        <v>244</v>
      </c>
      <c r="E3225">
        <v>0.17049</v>
      </c>
    </row>
    <row r="3226" spans="1:5" x14ac:dyDescent="0.25">
      <c r="A3226" t="s">
        <v>36</v>
      </c>
      <c r="B3226">
        <v>2023</v>
      </c>
      <c r="C3226" t="s">
        <v>242</v>
      </c>
      <c r="D3226" t="s">
        <v>245</v>
      </c>
      <c r="E3226">
        <v>0.57296899999999995</v>
      </c>
    </row>
    <row r="3227" spans="1:5" x14ac:dyDescent="0.25">
      <c r="A3227" t="s">
        <v>36</v>
      </c>
      <c r="B3227">
        <v>2023</v>
      </c>
      <c r="C3227" t="s">
        <v>242</v>
      </c>
      <c r="D3227" t="s">
        <v>246</v>
      </c>
      <c r="E3227">
        <v>0.14736099999999999</v>
      </c>
    </row>
    <row r="3228" spans="1:5" x14ac:dyDescent="0.25">
      <c r="A3228" t="s">
        <v>36</v>
      </c>
      <c r="B3228">
        <v>2023</v>
      </c>
      <c r="C3228" t="s">
        <v>242</v>
      </c>
      <c r="D3228" t="s">
        <v>247</v>
      </c>
      <c r="E3228">
        <v>8.2529999999999999E-3</v>
      </c>
    </row>
    <row r="3229" spans="1:5" x14ac:dyDescent="0.25">
      <c r="A3229" t="s">
        <v>36</v>
      </c>
      <c r="B3229">
        <v>2023</v>
      </c>
      <c r="C3229" t="s">
        <v>242</v>
      </c>
      <c r="D3229" t="s">
        <v>250</v>
      </c>
      <c r="E3229">
        <v>3.5013000000000002E-2</v>
      </c>
    </row>
    <row r="3230" spans="1:5" x14ac:dyDescent="0.25">
      <c r="A3230" t="s">
        <v>36</v>
      </c>
      <c r="B3230">
        <v>2023</v>
      </c>
      <c r="C3230" t="s">
        <v>162</v>
      </c>
      <c r="D3230" t="s">
        <v>245</v>
      </c>
      <c r="E3230">
        <v>0.55620000000000003</v>
      </c>
    </row>
    <row r="3231" spans="1:5" x14ac:dyDescent="0.25">
      <c r="A3231" t="s">
        <v>36</v>
      </c>
      <c r="B3231">
        <v>2023</v>
      </c>
      <c r="C3231" t="s">
        <v>162</v>
      </c>
      <c r="D3231" t="s">
        <v>246</v>
      </c>
      <c r="E3231">
        <v>0.443799</v>
      </c>
    </row>
  </sheetData>
  <pageMargins left="0.7" right="0.7" top="0.75" bottom="0.75" header="0.3" footer="0.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H371"/>
  <sheetViews>
    <sheetView workbookViewId="0">
      <selection activeCell="B1" sqref="B1"/>
    </sheetView>
  </sheetViews>
  <sheetFormatPr defaultRowHeight="15" x14ac:dyDescent="0.25"/>
  <sheetData>
    <row r="1" spans="1:8" x14ac:dyDescent="0.25">
      <c r="A1" s="1" t="s">
        <v>156</v>
      </c>
      <c r="B1" s="1" t="s">
        <v>157</v>
      </c>
      <c r="C1" s="1" t="s">
        <v>251</v>
      </c>
      <c r="D1" s="1" t="s">
        <v>252</v>
      </c>
      <c r="E1" s="1" t="s">
        <v>253</v>
      </c>
      <c r="F1" s="1" t="s">
        <v>254</v>
      </c>
      <c r="G1" s="1" t="s">
        <v>255</v>
      </c>
      <c r="H1" s="1" t="s">
        <v>167</v>
      </c>
    </row>
    <row r="2" spans="1:8" x14ac:dyDescent="0.25">
      <c r="A2">
        <v>2019</v>
      </c>
      <c r="B2" t="s">
        <v>161</v>
      </c>
      <c r="C2" t="s">
        <v>256</v>
      </c>
      <c r="D2" t="s">
        <v>263</v>
      </c>
      <c r="E2">
        <v>0</v>
      </c>
      <c r="F2">
        <v>2984539455.6568298</v>
      </c>
      <c r="G2">
        <v>45379419599.305641</v>
      </c>
      <c r="H2">
        <v>2623819680.9593</v>
      </c>
    </row>
    <row r="3" spans="1:8" x14ac:dyDescent="0.25">
      <c r="A3">
        <v>2019</v>
      </c>
      <c r="B3" t="s">
        <v>161</v>
      </c>
      <c r="C3" t="s">
        <v>81</v>
      </c>
      <c r="D3" t="s">
        <v>7</v>
      </c>
      <c r="E3">
        <v>1</v>
      </c>
      <c r="F3">
        <v>64073450018.546432</v>
      </c>
      <c r="G3">
        <v>32029983511.540321</v>
      </c>
      <c r="H3">
        <v>19300334181.217949</v>
      </c>
    </row>
    <row r="4" spans="1:8" x14ac:dyDescent="0.25">
      <c r="A4">
        <v>2019</v>
      </c>
      <c r="B4" t="s">
        <v>161</v>
      </c>
      <c r="C4" t="s">
        <v>82</v>
      </c>
      <c r="D4" t="s">
        <v>8</v>
      </c>
      <c r="E4">
        <v>1</v>
      </c>
      <c r="F4">
        <v>162757706620.92941</v>
      </c>
      <c r="G4">
        <v>34242862328.768169</v>
      </c>
      <c r="H4">
        <v>15535413449.30472</v>
      </c>
    </row>
    <row r="5" spans="1:8" x14ac:dyDescent="0.25">
      <c r="A5">
        <v>2019</v>
      </c>
      <c r="B5" t="s">
        <v>161</v>
      </c>
      <c r="C5" t="s">
        <v>83</v>
      </c>
      <c r="D5" t="s">
        <v>9</v>
      </c>
      <c r="E5">
        <v>1</v>
      </c>
      <c r="F5">
        <v>2131344770.2432201</v>
      </c>
      <c r="G5">
        <v>80932654.256559998</v>
      </c>
      <c r="H5">
        <v>428684388.29083002</v>
      </c>
    </row>
    <row r="6" spans="1:8" x14ac:dyDescent="0.25">
      <c r="A6">
        <v>2019</v>
      </c>
      <c r="B6" t="s">
        <v>161</v>
      </c>
      <c r="C6" t="s">
        <v>257</v>
      </c>
      <c r="D6" t="s">
        <v>264</v>
      </c>
      <c r="E6">
        <v>0</v>
      </c>
      <c r="F6">
        <v>16676765285.863581</v>
      </c>
      <c r="G6">
        <v>14562067103.020479</v>
      </c>
      <c r="H6">
        <v>1712088977.7623799</v>
      </c>
    </row>
    <row r="7" spans="1:8" x14ac:dyDescent="0.25">
      <c r="A7">
        <v>2019</v>
      </c>
      <c r="B7" t="s">
        <v>161</v>
      </c>
      <c r="C7" t="s">
        <v>84</v>
      </c>
      <c r="D7" t="s">
        <v>19</v>
      </c>
      <c r="E7">
        <v>1</v>
      </c>
      <c r="F7">
        <v>3852827024.9897699</v>
      </c>
      <c r="G7">
        <v>74014675.982010007</v>
      </c>
      <c r="H7">
        <v>834983968.00327003</v>
      </c>
    </row>
    <row r="8" spans="1:8" x14ac:dyDescent="0.25">
      <c r="A8">
        <v>2019</v>
      </c>
      <c r="B8" t="s">
        <v>161</v>
      </c>
      <c r="C8" t="s">
        <v>85</v>
      </c>
      <c r="D8" t="s">
        <v>10</v>
      </c>
      <c r="E8">
        <v>1</v>
      </c>
      <c r="F8">
        <v>752442339.90269995</v>
      </c>
      <c r="G8">
        <v>11695411.53466</v>
      </c>
      <c r="H8">
        <v>407989648.19227999</v>
      </c>
    </row>
    <row r="9" spans="1:8" x14ac:dyDescent="0.25">
      <c r="A9">
        <v>2019</v>
      </c>
      <c r="B9" t="s">
        <v>161</v>
      </c>
      <c r="C9" t="s">
        <v>86</v>
      </c>
      <c r="D9" t="s">
        <v>11</v>
      </c>
      <c r="E9">
        <v>1</v>
      </c>
      <c r="F9">
        <v>8553863986.3382301</v>
      </c>
      <c r="G9">
        <v>3623568120.77704</v>
      </c>
      <c r="H9">
        <v>3454348611.6370401</v>
      </c>
    </row>
    <row r="10" spans="1:8" x14ac:dyDescent="0.25">
      <c r="A10">
        <v>2019</v>
      </c>
      <c r="B10" t="s">
        <v>161</v>
      </c>
      <c r="C10" t="s">
        <v>87</v>
      </c>
      <c r="D10" t="s">
        <v>13</v>
      </c>
      <c r="E10">
        <v>1</v>
      </c>
      <c r="F10">
        <v>13262663187.787399</v>
      </c>
      <c r="G10">
        <v>70521787037.384995</v>
      </c>
      <c r="H10">
        <v>17814386589.978039</v>
      </c>
    </row>
    <row r="11" spans="1:8" x14ac:dyDescent="0.25">
      <c r="A11">
        <v>2019</v>
      </c>
      <c r="B11" t="s">
        <v>161</v>
      </c>
      <c r="C11" t="s">
        <v>88</v>
      </c>
      <c r="D11" t="s">
        <v>14</v>
      </c>
      <c r="E11">
        <v>1</v>
      </c>
      <c r="F11">
        <v>212980338.22999999</v>
      </c>
      <c r="G11">
        <v>191638108.61074999</v>
      </c>
      <c r="H11">
        <v>172461383.04743999</v>
      </c>
    </row>
    <row r="12" spans="1:8" x14ac:dyDescent="0.25">
      <c r="A12">
        <v>2019</v>
      </c>
      <c r="B12" t="s">
        <v>161</v>
      </c>
      <c r="C12" t="s">
        <v>89</v>
      </c>
      <c r="D12" t="s">
        <v>17</v>
      </c>
      <c r="E12">
        <v>1</v>
      </c>
      <c r="F12">
        <v>15335482348.21722</v>
      </c>
      <c r="G12">
        <v>19943055268.678699</v>
      </c>
      <c r="H12">
        <v>3540256790.42483</v>
      </c>
    </row>
    <row r="13" spans="1:8" x14ac:dyDescent="0.25">
      <c r="A13">
        <v>2019</v>
      </c>
      <c r="B13" t="s">
        <v>161</v>
      </c>
      <c r="C13" t="s">
        <v>90</v>
      </c>
      <c r="D13" t="s">
        <v>18</v>
      </c>
      <c r="E13">
        <v>1</v>
      </c>
      <c r="F13">
        <v>587207021054.78674</v>
      </c>
      <c r="G13">
        <v>456585289111.15521</v>
      </c>
      <c r="H13">
        <v>222928513242.2045</v>
      </c>
    </row>
    <row r="14" spans="1:8" x14ac:dyDescent="0.25">
      <c r="A14">
        <v>2019</v>
      </c>
      <c r="B14" t="s">
        <v>161</v>
      </c>
      <c r="C14" t="s">
        <v>91</v>
      </c>
      <c r="D14" t="s">
        <v>12</v>
      </c>
      <c r="E14">
        <v>1</v>
      </c>
      <c r="F14">
        <v>236024142366.39081</v>
      </c>
      <c r="G14">
        <v>284924425451.88922</v>
      </c>
      <c r="H14">
        <v>304017523519.40698</v>
      </c>
    </row>
    <row r="15" spans="1:8" x14ac:dyDescent="0.25">
      <c r="A15">
        <v>2019</v>
      </c>
      <c r="B15" t="s">
        <v>161</v>
      </c>
      <c r="C15" t="s">
        <v>92</v>
      </c>
      <c r="D15" t="s">
        <v>15</v>
      </c>
      <c r="E15">
        <v>1</v>
      </c>
      <c r="F15">
        <v>5298956431.3211699</v>
      </c>
      <c r="G15">
        <v>143200700.84338999</v>
      </c>
      <c r="H15">
        <v>771742498.35169005</v>
      </c>
    </row>
    <row r="16" spans="1:8" x14ac:dyDescent="0.25">
      <c r="A16">
        <v>2019</v>
      </c>
      <c r="B16" t="s">
        <v>161</v>
      </c>
      <c r="C16" t="s">
        <v>93</v>
      </c>
      <c r="D16" t="s">
        <v>20</v>
      </c>
      <c r="E16">
        <v>1</v>
      </c>
      <c r="F16">
        <v>4598116357.9660597</v>
      </c>
      <c r="G16">
        <v>476478398.21056002</v>
      </c>
      <c r="H16">
        <v>1447909466.8164301</v>
      </c>
    </row>
    <row r="17" spans="1:8" x14ac:dyDescent="0.25">
      <c r="A17">
        <v>2019</v>
      </c>
      <c r="B17" t="s">
        <v>161</v>
      </c>
      <c r="C17" t="s">
        <v>94</v>
      </c>
      <c r="D17" t="s">
        <v>22</v>
      </c>
      <c r="E17">
        <v>1</v>
      </c>
      <c r="F17">
        <v>360942149.13094997</v>
      </c>
      <c r="G17">
        <v>579094903.58506</v>
      </c>
      <c r="H17">
        <v>260912538.54978999</v>
      </c>
    </row>
    <row r="18" spans="1:8" x14ac:dyDescent="0.25">
      <c r="A18">
        <v>2019</v>
      </c>
      <c r="B18" t="s">
        <v>161</v>
      </c>
      <c r="C18" t="s">
        <v>95</v>
      </c>
      <c r="D18" t="s">
        <v>21</v>
      </c>
      <c r="E18">
        <v>1</v>
      </c>
      <c r="F18">
        <v>30516098107.324009</v>
      </c>
      <c r="G18">
        <v>19416597331.61758</v>
      </c>
      <c r="H18">
        <v>12604315362.29377</v>
      </c>
    </row>
    <row r="19" spans="1:8" x14ac:dyDescent="0.25">
      <c r="A19">
        <v>2019</v>
      </c>
      <c r="B19" t="s">
        <v>161</v>
      </c>
      <c r="C19" t="s">
        <v>96</v>
      </c>
      <c r="D19" t="s">
        <v>23</v>
      </c>
      <c r="E19">
        <v>1</v>
      </c>
      <c r="F19">
        <v>411648020028.87073</v>
      </c>
      <c r="G19">
        <v>72959945316.361221</v>
      </c>
      <c r="H19">
        <v>47559874671.129204</v>
      </c>
    </row>
    <row r="20" spans="1:8" x14ac:dyDescent="0.25">
      <c r="A20">
        <v>2019</v>
      </c>
      <c r="B20" t="s">
        <v>161</v>
      </c>
      <c r="C20" t="s">
        <v>258</v>
      </c>
      <c r="D20" t="s">
        <v>265</v>
      </c>
      <c r="E20">
        <v>0</v>
      </c>
      <c r="F20">
        <v>5097923051.0299101</v>
      </c>
      <c r="G20">
        <v>7554533746.4946098</v>
      </c>
      <c r="H20">
        <v>2750498844.1167598</v>
      </c>
    </row>
    <row r="21" spans="1:8" x14ac:dyDescent="0.25">
      <c r="A21">
        <v>2019</v>
      </c>
      <c r="B21" t="s">
        <v>161</v>
      </c>
      <c r="C21" t="s">
        <v>97</v>
      </c>
      <c r="D21" t="s">
        <v>27</v>
      </c>
      <c r="E21">
        <v>1</v>
      </c>
      <c r="F21">
        <v>2543548671.4110298</v>
      </c>
      <c r="G21">
        <v>27088711.372049998</v>
      </c>
      <c r="H21">
        <v>117639892.9364</v>
      </c>
    </row>
    <row r="22" spans="1:8" x14ac:dyDescent="0.25">
      <c r="A22">
        <v>2019</v>
      </c>
      <c r="B22" t="s">
        <v>161</v>
      </c>
      <c r="C22" t="s">
        <v>98</v>
      </c>
      <c r="D22" t="s">
        <v>24</v>
      </c>
      <c r="E22">
        <v>1</v>
      </c>
      <c r="F22">
        <v>0</v>
      </c>
      <c r="G22">
        <v>39450439.299999997</v>
      </c>
      <c r="H22">
        <v>421401515.58341002</v>
      </c>
    </row>
    <row r="23" spans="1:8" x14ac:dyDescent="0.25">
      <c r="A23">
        <v>2019</v>
      </c>
      <c r="B23" t="s">
        <v>161</v>
      </c>
      <c r="C23" t="s">
        <v>99</v>
      </c>
      <c r="D23" t="s">
        <v>25</v>
      </c>
      <c r="E23">
        <v>1</v>
      </c>
      <c r="F23">
        <v>3273439831.3283901</v>
      </c>
      <c r="G23">
        <v>182456581.23822001</v>
      </c>
      <c r="H23">
        <v>253497767.20706999</v>
      </c>
    </row>
    <row r="24" spans="1:8" x14ac:dyDescent="0.25">
      <c r="A24">
        <v>2019</v>
      </c>
      <c r="B24" t="s">
        <v>161</v>
      </c>
      <c r="C24" t="s">
        <v>100</v>
      </c>
      <c r="D24" t="s">
        <v>26</v>
      </c>
      <c r="E24">
        <v>1</v>
      </c>
      <c r="F24">
        <v>28607387111.727509</v>
      </c>
      <c r="G24">
        <v>44297898400.75914</v>
      </c>
      <c r="H24">
        <v>43191147088.149094</v>
      </c>
    </row>
    <row r="25" spans="1:8" x14ac:dyDescent="0.25">
      <c r="A25">
        <v>2019</v>
      </c>
      <c r="B25" t="s">
        <v>161</v>
      </c>
      <c r="C25" t="s">
        <v>101</v>
      </c>
      <c r="D25" t="s">
        <v>28</v>
      </c>
      <c r="E25">
        <v>1</v>
      </c>
      <c r="F25">
        <v>727217963.41331995</v>
      </c>
      <c r="G25">
        <v>40031711.915969998</v>
      </c>
      <c r="H25">
        <v>4370844579.7883596</v>
      </c>
    </row>
    <row r="26" spans="1:8" x14ac:dyDescent="0.25">
      <c r="A26">
        <v>2019</v>
      </c>
      <c r="B26" t="s">
        <v>161</v>
      </c>
      <c r="C26" t="s">
        <v>102</v>
      </c>
      <c r="D26" t="s">
        <v>29</v>
      </c>
      <c r="E26">
        <v>1</v>
      </c>
      <c r="F26">
        <v>53154551593.200172</v>
      </c>
      <c r="G26">
        <v>187432023567.10959</v>
      </c>
      <c r="H26">
        <v>91135573160.737534</v>
      </c>
    </row>
    <row r="27" spans="1:8" x14ac:dyDescent="0.25">
      <c r="A27">
        <v>2019</v>
      </c>
      <c r="B27" t="s">
        <v>161</v>
      </c>
      <c r="C27" t="s">
        <v>103</v>
      </c>
      <c r="D27" t="s">
        <v>30</v>
      </c>
      <c r="E27">
        <v>1</v>
      </c>
      <c r="F27">
        <v>8055100868.2160397</v>
      </c>
      <c r="G27">
        <v>56768758096.22271</v>
      </c>
      <c r="H27">
        <v>17292773055.887798</v>
      </c>
    </row>
    <row r="28" spans="1:8" x14ac:dyDescent="0.25">
      <c r="A28">
        <v>2019</v>
      </c>
      <c r="B28" t="s">
        <v>161</v>
      </c>
      <c r="C28" t="s">
        <v>104</v>
      </c>
      <c r="D28" t="s">
        <v>31</v>
      </c>
      <c r="E28">
        <v>1</v>
      </c>
      <c r="F28">
        <v>31020638500.499439</v>
      </c>
      <c r="G28">
        <v>2047735304.3048899</v>
      </c>
      <c r="H28">
        <v>6276863976.3350096</v>
      </c>
    </row>
    <row r="29" spans="1:8" x14ac:dyDescent="0.25">
      <c r="A29">
        <v>2019</v>
      </c>
      <c r="B29" t="s">
        <v>161</v>
      </c>
      <c r="C29" t="s">
        <v>105</v>
      </c>
      <c r="D29" t="s">
        <v>32</v>
      </c>
      <c r="E29">
        <v>1</v>
      </c>
      <c r="F29">
        <v>22763197910.774368</v>
      </c>
      <c r="G29">
        <v>2766566586.19346</v>
      </c>
      <c r="H29">
        <v>2710032631.3697901</v>
      </c>
    </row>
    <row r="30" spans="1:8" x14ac:dyDescent="0.25">
      <c r="A30">
        <v>2019</v>
      </c>
      <c r="B30" t="s">
        <v>161</v>
      </c>
      <c r="C30" t="s">
        <v>106</v>
      </c>
      <c r="D30" t="s">
        <v>33</v>
      </c>
      <c r="E30">
        <v>1</v>
      </c>
      <c r="F30">
        <v>6823582373.7140799</v>
      </c>
      <c r="G30">
        <v>54171679.211259998</v>
      </c>
      <c r="H30">
        <v>463880239.82037002</v>
      </c>
    </row>
    <row r="31" spans="1:8" x14ac:dyDescent="0.25">
      <c r="A31">
        <v>2019</v>
      </c>
      <c r="B31" t="s">
        <v>161</v>
      </c>
      <c r="C31" t="s">
        <v>107</v>
      </c>
      <c r="D31" t="s">
        <v>36</v>
      </c>
      <c r="E31">
        <v>1</v>
      </c>
      <c r="F31">
        <v>10455999744.83551</v>
      </c>
      <c r="G31">
        <v>1936048539.9749</v>
      </c>
      <c r="H31">
        <v>796726861.99389005</v>
      </c>
    </row>
    <row r="32" spans="1:8" x14ac:dyDescent="0.25">
      <c r="A32">
        <v>2019</v>
      </c>
      <c r="B32" t="s">
        <v>161</v>
      </c>
      <c r="C32" t="s">
        <v>108</v>
      </c>
      <c r="D32" t="s">
        <v>35</v>
      </c>
      <c r="E32">
        <v>1</v>
      </c>
      <c r="F32">
        <v>7456413117.1166697</v>
      </c>
      <c r="G32">
        <v>188693771.61959001</v>
      </c>
      <c r="H32">
        <v>992251620.76402998</v>
      </c>
    </row>
    <row r="33" spans="1:8" x14ac:dyDescent="0.25">
      <c r="A33">
        <v>2019</v>
      </c>
      <c r="B33" t="s">
        <v>161</v>
      </c>
      <c r="C33" t="s">
        <v>109</v>
      </c>
      <c r="D33" t="s">
        <v>16</v>
      </c>
      <c r="E33">
        <v>1</v>
      </c>
      <c r="F33">
        <v>251301676402.83649</v>
      </c>
      <c r="G33">
        <v>71339556371.739426</v>
      </c>
      <c r="H33">
        <v>20829907864.607422</v>
      </c>
    </row>
    <row r="34" spans="1:8" x14ac:dyDescent="0.25">
      <c r="A34">
        <v>2019</v>
      </c>
      <c r="B34" t="s">
        <v>161</v>
      </c>
      <c r="C34" t="s">
        <v>110</v>
      </c>
      <c r="D34" t="s">
        <v>34</v>
      </c>
      <c r="E34">
        <v>1</v>
      </c>
      <c r="F34">
        <v>20409264051.804371</v>
      </c>
      <c r="G34">
        <v>85941830781.167938</v>
      </c>
      <c r="H34">
        <v>31940685407.097618</v>
      </c>
    </row>
    <row r="35" spans="1:8" x14ac:dyDescent="0.25">
      <c r="A35">
        <v>2019</v>
      </c>
      <c r="B35" t="s">
        <v>161</v>
      </c>
      <c r="C35" t="s">
        <v>259</v>
      </c>
      <c r="D35" t="s">
        <v>266</v>
      </c>
      <c r="E35">
        <v>0</v>
      </c>
      <c r="F35">
        <v>2108230432.6432099</v>
      </c>
      <c r="G35">
        <v>8658608578.4051609</v>
      </c>
      <c r="H35">
        <v>13064718219.333851</v>
      </c>
    </row>
    <row r="36" spans="1:8" x14ac:dyDescent="0.25">
      <c r="A36">
        <v>2019</v>
      </c>
      <c r="B36" t="s">
        <v>161</v>
      </c>
      <c r="C36" t="s">
        <v>260</v>
      </c>
      <c r="D36" t="s">
        <v>267</v>
      </c>
      <c r="E36">
        <v>0</v>
      </c>
      <c r="F36">
        <v>12329490079.94392</v>
      </c>
      <c r="G36">
        <v>131296361286.6277</v>
      </c>
      <c r="H36">
        <v>12492425669.556999</v>
      </c>
    </row>
    <row r="37" spans="1:8" x14ac:dyDescent="0.25">
      <c r="A37">
        <v>2019</v>
      </c>
      <c r="B37" t="s">
        <v>161</v>
      </c>
      <c r="C37" t="s">
        <v>261</v>
      </c>
      <c r="D37" t="s">
        <v>268</v>
      </c>
      <c r="E37">
        <v>0</v>
      </c>
      <c r="F37">
        <v>31959614470.858829</v>
      </c>
      <c r="G37">
        <v>195475661405.4335</v>
      </c>
      <c r="H37">
        <v>45746942877.427727</v>
      </c>
    </row>
    <row r="38" spans="1:8" x14ac:dyDescent="0.25">
      <c r="A38">
        <v>2019</v>
      </c>
      <c r="B38" t="s">
        <v>161</v>
      </c>
      <c r="C38" t="s">
        <v>262</v>
      </c>
      <c r="D38" t="s">
        <v>269</v>
      </c>
      <c r="E38">
        <v>0</v>
      </c>
      <c r="F38">
        <v>132532169237.20419</v>
      </c>
      <c r="G38">
        <v>35735203498.232361</v>
      </c>
      <c r="H38">
        <v>15019535659.91367</v>
      </c>
    </row>
    <row r="39" spans="1:8" x14ac:dyDescent="0.25">
      <c r="A39">
        <v>2019</v>
      </c>
      <c r="B39" t="s">
        <v>162</v>
      </c>
      <c r="C39" t="s">
        <v>256</v>
      </c>
      <c r="D39" t="s">
        <v>263</v>
      </c>
      <c r="E39">
        <v>0</v>
      </c>
      <c r="F39">
        <v>89248760.220770001</v>
      </c>
      <c r="G39">
        <v>376006786.96126997</v>
      </c>
      <c r="H39">
        <v>890159823.40952003</v>
      </c>
    </row>
    <row r="40" spans="1:8" x14ac:dyDescent="0.25">
      <c r="A40">
        <v>2019</v>
      </c>
      <c r="B40" t="s">
        <v>162</v>
      </c>
      <c r="C40" t="s">
        <v>81</v>
      </c>
      <c r="D40" t="s">
        <v>7</v>
      </c>
      <c r="E40">
        <v>1</v>
      </c>
      <c r="F40">
        <v>717221445.45202005</v>
      </c>
      <c r="G40">
        <v>3029724252.34478</v>
      </c>
      <c r="H40">
        <v>304870911.53956997</v>
      </c>
    </row>
    <row r="41" spans="1:8" x14ac:dyDescent="0.25">
      <c r="A41">
        <v>2019</v>
      </c>
      <c r="B41" t="s">
        <v>162</v>
      </c>
      <c r="C41" t="s">
        <v>82</v>
      </c>
      <c r="D41" t="s">
        <v>8</v>
      </c>
      <c r="E41">
        <v>1</v>
      </c>
      <c r="F41">
        <v>1608070450.3693299</v>
      </c>
      <c r="G41">
        <v>1068568594.02302</v>
      </c>
      <c r="H41">
        <v>999513211.13496995</v>
      </c>
    </row>
    <row r="42" spans="1:8" x14ac:dyDescent="0.25">
      <c r="A42">
        <v>2019</v>
      </c>
      <c r="B42" t="s">
        <v>162</v>
      </c>
      <c r="C42" t="s">
        <v>83</v>
      </c>
      <c r="D42" t="s">
        <v>9</v>
      </c>
      <c r="E42">
        <v>1</v>
      </c>
      <c r="F42">
        <v>959517.79209999996</v>
      </c>
      <c r="G42">
        <v>3766996.8283000002</v>
      </c>
      <c r="H42">
        <v>642607.99349000002</v>
      </c>
    </row>
    <row r="43" spans="1:8" x14ac:dyDescent="0.25">
      <c r="A43">
        <v>2019</v>
      </c>
      <c r="B43" t="s">
        <v>162</v>
      </c>
      <c r="C43" t="s">
        <v>257</v>
      </c>
      <c r="D43" t="s">
        <v>264</v>
      </c>
      <c r="E43">
        <v>0</v>
      </c>
      <c r="F43">
        <v>112706990.21879999</v>
      </c>
      <c r="G43">
        <v>462434802.13208002</v>
      </c>
      <c r="H43">
        <v>1648035237.8141799</v>
      </c>
    </row>
    <row r="44" spans="1:8" x14ac:dyDescent="0.25">
      <c r="A44">
        <v>2019</v>
      </c>
      <c r="B44" t="s">
        <v>162</v>
      </c>
      <c r="C44" t="s">
        <v>84</v>
      </c>
      <c r="D44" t="s">
        <v>19</v>
      </c>
      <c r="E44">
        <v>1</v>
      </c>
      <c r="F44">
        <v>111179720.3096</v>
      </c>
      <c r="G44">
        <v>4823811.5284900004</v>
      </c>
      <c r="H44">
        <v>3003909.06439</v>
      </c>
    </row>
    <row r="45" spans="1:8" x14ac:dyDescent="0.25">
      <c r="A45">
        <v>2019</v>
      </c>
      <c r="B45" t="s">
        <v>162</v>
      </c>
      <c r="C45" t="s">
        <v>85</v>
      </c>
      <c r="D45" t="s">
        <v>10</v>
      </c>
      <c r="E45">
        <v>1</v>
      </c>
      <c r="F45">
        <v>93158539.965650007</v>
      </c>
      <c r="G45">
        <v>31463152.961610001</v>
      </c>
      <c r="H45">
        <v>45331632.16358</v>
      </c>
    </row>
    <row r="46" spans="1:8" x14ac:dyDescent="0.25">
      <c r="A46">
        <v>2019</v>
      </c>
      <c r="B46" t="s">
        <v>162</v>
      </c>
      <c r="C46" t="s">
        <v>86</v>
      </c>
      <c r="D46" t="s">
        <v>11</v>
      </c>
      <c r="E46">
        <v>1</v>
      </c>
      <c r="F46">
        <v>121175297.56846</v>
      </c>
      <c r="G46">
        <v>514934877.81937999</v>
      </c>
      <c r="H46">
        <v>33778000.997670002</v>
      </c>
    </row>
    <row r="47" spans="1:8" x14ac:dyDescent="0.25">
      <c r="A47">
        <v>2019</v>
      </c>
      <c r="B47" t="s">
        <v>162</v>
      </c>
      <c r="C47" t="s">
        <v>87</v>
      </c>
      <c r="D47" t="s">
        <v>13</v>
      </c>
      <c r="E47">
        <v>1</v>
      </c>
      <c r="F47">
        <v>4014168337.9517899</v>
      </c>
      <c r="G47">
        <v>26054430002.869141</v>
      </c>
      <c r="H47">
        <v>9435674273.5780907</v>
      </c>
    </row>
    <row r="48" spans="1:8" x14ac:dyDescent="0.25">
      <c r="A48">
        <v>2019</v>
      </c>
      <c r="B48" t="s">
        <v>162</v>
      </c>
      <c r="C48" t="s">
        <v>88</v>
      </c>
      <c r="D48" t="s">
        <v>14</v>
      </c>
      <c r="E48">
        <v>1</v>
      </c>
      <c r="F48">
        <v>1427140</v>
      </c>
      <c r="G48">
        <v>16486733.463679999</v>
      </c>
      <c r="H48">
        <v>9345322.3135899995</v>
      </c>
    </row>
    <row r="49" spans="1:8" x14ac:dyDescent="0.25">
      <c r="A49">
        <v>2019</v>
      </c>
      <c r="B49" t="s">
        <v>162</v>
      </c>
      <c r="C49" t="s">
        <v>89</v>
      </c>
      <c r="D49" t="s">
        <v>17</v>
      </c>
      <c r="E49">
        <v>1</v>
      </c>
      <c r="F49">
        <v>418405254.45138001</v>
      </c>
      <c r="G49">
        <v>1252787961.06496</v>
      </c>
      <c r="H49">
        <v>2244090853.95016</v>
      </c>
    </row>
    <row r="50" spans="1:8" x14ac:dyDescent="0.25">
      <c r="A50">
        <v>2019</v>
      </c>
      <c r="B50" t="s">
        <v>162</v>
      </c>
      <c r="C50" t="s">
        <v>90</v>
      </c>
      <c r="D50" t="s">
        <v>18</v>
      </c>
      <c r="E50">
        <v>1</v>
      </c>
      <c r="F50">
        <v>6284119148.02248</v>
      </c>
      <c r="G50">
        <v>8457511699.9624901</v>
      </c>
      <c r="H50">
        <v>22209831158.52269</v>
      </c>
    </row>
    <row r="51" spans="1:8" x14ac:dyDescent="0.25">
      <c r="A51">
        <v>2019</v>
      </c>
      <c r="B51" t="s">
        <v>162</v>
      </c>
      <c r="C51" t="s">
        <v>91</v>
      </c>
      <c r="D51" t="s">
        <v>12</v>
      </c>
      <c r="E51">
        <v>1</v>
      </c>
      <c r="F51">
        <v>6639242985.5859404</v>
      </c>
      <c r="G51">
        <v>2407944271.08495</v>
      </c>
      <c r="H51">
        <v>4327261862.6248798</v>
      </c>
    </row>
    <row r="52" spans="1:8" x14ac:dyDescent="0.25">
      <c r="A52">
        <v>2019</v>
      </c>
      <c r="B52" t="s">
        <v>162</v>
      </c>
      <c r="C52" t="s">
        <v>92</v>
      </c>
      <c r="D52" t="s">
        <v>15</v>
      </c>
      <c r="E52">
        <v>1</v>
      </c>
      <c r="F52">
        <v>408361566.31037998</v>
      </c>
      <c r="G52">
        <v>10099832.178680001</v>
      </c>
      <c r="H52">
        <v>53813993.42949</v>
      </c>
    </row>
    <row r="53" spans="1:8" x14ac:dyDescent="0.25">
      <c r="A53">
        <v>2019</v>
      </c>
      <c r="B53" t="s">
        <v>162</v>
      </c>
      <c r="C53" t="s">
        <v>93</v>
      </c>
      <c r="D53" t="s">
        <v>20</v>
      </c>
      <c r="E53">
        <v>1</v>
      </c>
      <c r="F53">
        <v>620031278.74232996</v>
      </c>
      <c r="G53">
        <v>94174965.017529994</v>
      </c>
      <c r="H53">
        <v>137494957.16980001</v>
      </c>
    </row>
    <row r="54" spans="1:8" x14ac:dyDescent="0.25">
      <c r="A54">
        <v>2019</v>
      </c>
      <c r="B54" t="s">
        <v>162</v>
      </c>
      <c r="C54" t="s">
        <v>94</v>
      </c>
      <c r="D54" t="s">
        <v>22</v>
      </c>
      <c r="E54">
        <v>1</v>
      </c>
      <c r="F54">
        <v>4432705.4313599998</v>
      </c>
      <c r="G54">
        <v>9292186.6060199998</v>
      </c>
      <c r="H54">
        <v>35294924.999310002</v>
      </c>
    </row>
    <row r="55" spans="1:8" x14ac:dyDescent="0.25">
      <c r="A55">
        <v>2019</v>
      </c>
      <c r="B55" t="s">
        <v>162</v>
      </c>
      <c r="C55" t="s">
        <v>95</v>
      </c>
      <c r="D55" t="s">
        <v>21</v>
      </c>
      <c r="E55">
        <v>1</v>
      </c>
      <c r="F55">
        <v>1253475493.8935399</v>
      </c>
      <c r="G55">
        <v>1047180975.79081</v>
      </c>
      <c r="H55">
        <v>2168053143.8395</v>
      </c>
    </row>
    <row r="56" spans="1:8" x14ac:dyDescent="0.25">
      <c r="A56">
        <v>2019</v>
      </c>
      <c r="B56" t="s">
        <v>162</v>
      </c>
      <c r="C56" t="s">
        <v>96</v>
      </c>
      <c r="D56" t="s">
        <v>23</v>
      </c>
      <c r="E56">
        <v>1</v>
      </c>
      <c r="F56">
        <v>16832032841.67593</v>
      </c>
      <c r="G56">
        <v>4229893029.8502202</v>
      </c>
      <c r="H56">
        <v>2818186156.61309</v>
      </c>
    </row>
    <row r="57" spans="1:8" x14ac:dyDescent="0.25">
      <c r="A57">
        <v>2019</v>
      </c>
      <c r="B57" t="s">
        <v>162</v>
      </c>
      <c r="C57" t="s">
        <v>258</v>
      </c>
      <c r="D57" t="s">
        <v>265</v>
      </c>
      <c r="E57">
        <v>0</v>
      </c>
      <c r="F57">
        <v>36554465.551320001</v>
      </c>
      <c r="G57">
        <v>234998126.06582001</v>
      </c>
      <c r="H57">
        <v>4227221401.07195</v>
      </c>
    </row>
    <row r="58" spans="1:8" x14ac:dyDescent="0.25">
      <c r="A58">
        <v>2019</v>
      </c>
      <c r="B58" t="s">
        <v>162</v>
      </c>
      <c r="C58" t="s">
        <v>97</v>
      </c>
      <c r="D58" t="s">
        <v>27</v>
      </c>
      <c r="E58">
        <v>1</v>
      </c>
      <c r="F58">
        <v>16037615.239600001</v>
      </c>
      <c r="G58">
        <v>1538554.2160100001</v>
      </c>
      <c r="H58">
        <v>97279.976150000002</v>
      </c>
    </row>
    <row r="59" spans="1:8" x14ac:dyDescent="0.25">
      <c r="A59">
        <v>2019</v>
      </c>
      <c r="B59" t="s">
        <v>162</v>
      </c>
      <c r="C59" t="s">
        <v>98</v>
      </c>
      <c r="D59" t="s">
        <v>24</v>
      </c>
      <c r="E59">
        <v>1</v>
      </c>
      <c r="F59">
        <v>0</v>
      </c>
      <c r="G59">
        <v>707549245.65504003</v>
      </c>
      <c r="H59">
        <v>874563018.49659002</v>
      </c>
    </row>
    <row r="60" spans="1:8" x14ac:dyDescent="0.25">
      <c r="A60">
        <v>2019</v>
      </c>
      <c r="B60" t="s">
        <v>162</v>
      </c>
      <c r="C60" t="s">
        <v>99</v>
      </c>
      <c r="D60" t="s">
        <v>25</v>
      </c>
      <c r="E60">
        <v>1</v>
      </c>
      <c r="F60">
        <v>42559883.340499997</v>
      </c>
      <c r="G60">
        <v>5596600.2791400002</v>
      </c>
      <c r="H60">
        <v>13951709.75254</v>
      </c>
    </row>
    <row r="61" spans="1:8" x14ac:dyDescent="0.25">
      <c r="A61">
        <v>2019</v>
      </c>
      <c r="B61" t="s">
        <v>162</v>
      </c>
      <c r="C61" t="s">
        <v>100</v>
      </c>
      <c r="D61" t="s">
        <v>26</v>
      </c>
      <c r="E61">
        <v>1</v>
      </c>
      <c r="F61">
        <v>494337556.35255003</v>
      </c>
      <c r="G61">
        <v>2579605736.6418099</v>
      </c>
      <c r="H61">
        <v>2478337664.9706602</v>
      </c>
    </row>
    <row r="62" spans="1:8" x14ac:dyDescent="0.25">
      <c r="A62">
        <v>2019</v>
      </c>
      <c r="B62" t="s">
        <v>162</v>
      </c>
      <c r="C62" t="s">
        <v>101</v>
      </c>
      <c r="D62" t="s">
        <v>28</v>
      </c>
      <c r="E62">
        <v>1</v>
      </c>
      <c r="F62">
        <v>153765</v>
      </c>
      <c r="G62">
        <v>58383616.642959997</v>
      </c>
      <c r="H62">
        <v>249280013.67263001</v>
      </c>
    </row>
    <row r="63" spans="1:8" x14ac:dyDescent="0.25">
      <c r="A63">
        <v>2019</v>
      </c>
      <c r="B63" t="s">
        <v>162</v>
      </c>
      <c r="C63" t="s">
        <v>102</v>
      </c>
      <c r="D63" t="s">
        <v>29</v>
      </c>
      <c r="E63">
        <v>1</v>
      </c>
      <c r="F63">
        <v>1820960361.04457</v>
      </c>
      <c r="G63">
        <v>4234112092.8577299</v>
      </c>
      <c r="H63">
        <v>2684276431.0581598</v>
      </c>
    </row>
    <row r="64" spans="1:8" x14ac:dyDescent="0.25">
      <c r="A64">
        <v>2019</v>
      </c>
      <c r="B64" t="s">
        <v>162</v>
      </c>
      <c r="C64" t="s">
        <v>103</v>
      </c>
      <c r="D64" t="s">
        <v>30</v>
      </c>
      <c r="E64">
        <v>1</v>
      </c>
      <c r="F64">
        <v>706328820.75825</v>
      </c>
      <c r="G64">
        <v>2532206369.0458498</v>
      </c>
      <c r="H64">
        <v>1169394507.28262</v>
      </c>
    </row>
    <row r="65" spans="1:8" x14ac:dyDescent="0.25">
      <c r="A65">
        <v>2019</v>
      </c>
      <c r="B65" t="s">
        <v>162</v>
      </c>
      <c r="C65" t="s">
        <v>104</v>
      </c>
      <c r="D65" t="s">
        <v>31</v>
      </c>
      <c r="E65">
        <v>1</v>
      </c>
      <c r="F65">
        <v>853391536.70631003</v>
      </c>
      <c r="G65">
        <v>102018573.94069</v>
      </c>
      <c r="H65">
        <v>326009228.60556</v>
      </c>
    </row>
    <row r="66" spans="1:8" x14ac:dyDescent="0.25">
      <c r="A66">
        <v>2019</v>
      </c>
      <c r="B66" t="s">
        <v>162</v>
      </c>
      <c r="C66" t="s">
        <v>105</v>
      </c>
      <c r="D66" t="s">
        <v>32</v>
      </c>
      <c r="E66">
        <v>1</v>
      </c>
      <c r="F66">
        <v>4073350814.54004</v>
      </c>
      <c r="G66">
        <v>890827955.49600995</v>
      </c>
      <c r="H66">
        <v>129298234.62749</v>
      </c>
    </row>
    <row r="67" spans="1:8" x14ac:dyDescent="0.25">
      <c r="A67">
        <v>2019</v>
      </c>
      <c r="B67" t="s">
        <v>162</v>
      </c>
      <c r="C67" t="s">
        <v>106</v>
      </c>
      <c r="D67" t="s">
        <v>33</v>
      </c>
      <c r="E67">
        <v>1</v>
      </c>
      <c r="F67">
        <v>151038355.14563</v>
      </c>
      <c r="G67">
        <v>5311316.7829099996</v>
      </c>
      <c r="H67">
        <v>33088329.821729999</v>
      </c>
    </row>
    <row r="68" spans="1:8" x14ac:dyDescent="0.25">
      <c r="A68">
        <v>2019</v>
      </c>
      <c r="B68" t="s">
        <v>162</v>
      </c>
      <c r="C68" t="s">
        <v>107</v>
      </c>
      <c r="D68" t="s">
        <v>36</v>
      </c>
      <c r="E68">
        <v>1</v>
      </c>
      <c r="F68">
        <v>55172727.062880002</v>
      </c>
      <c r="G68">
        <v>27531184.780809999</v>
      </c>
      <c r="H68">
        <v>263384.46000000002</v>
      </c>
    </row>
    <row r="69" spans="1:8" x14ac:dyDescent="0.25">
      <c r="A69">
        <v>2019</v>
      </c>
      <c r="B69" t="s">
        <v>162</v>
      </c>
      <c r="C69" t="s">
        <v>108</v>
      </c>
      <c r="D69" t="s">
        <v>35</v>
      </c>
      <c r="E69">
        <v>1</v>
      </c>
      <c r="F69">
        <v>92124040.642360002</v>
      </c>
      <c r="G69">
        <v>49604264.118770003</v>
      </c>
      <c r="H69">
        <v>10631869.24966</v>
      </c>
    </row>
    <row r="70" spans="1:8" x14ac:dyDescent="0.25">
      <c r="A70">
        <v>2019</v>
      </c>
      <c r="B70" t="s">
        <v>162</v>
      </c>
      <c r="C70" t="s">
        <v>109</v>
      </c>
      <c r="D70" t="s">
        <v>16</v>
      </c>
      <c r="E70">
        <v>1</v>
      </c>
      <c r="F70">
        <v>5115475426.4383602</v>
      </c>
      <c r="G70">
        <v>1494211195.2057199</v>
      </c>
      <c r="H70">
        <v>2242452404.6874199</v>
      </c>
    </row>
    <row r="71" spans="1:8" x14ac:dyDescent="0.25">
      <c r="A71">
        <v>2019</v>
      </c>
      <c r="B71" t="s">
        <v>162</v>
      </c>
      <c r="C71" t="s">
        <v>110</v>
      </c>
      <c r="D71" t="s">
        <v>34</v>
      </c>
      <c r="E71">
        <v>1</v>
      </c>
      <c r="F71">
        <v>38260417.81487</v>
      </c>
      <c r="G71">
        <v>1924296055.7565501</v>
      </c>
      <c r="H71">
        <v>13497802840.847321</v>
      </c>
    </row>
    <row r="72" spans="1:8" x14ac:dyDescent="0.25">
      <c r="A72">
        <v>2019</v>
      </c>
      <c r="B72" t="s">
        <v>162</v>
      </c>
      <c r="C72" t="s">
        <v>259</v>
      </c>
      <c r="D72" t="s">
        <v>266</v>
      </c>
      <c r="E72">
        <v>0</v>
      </c>
      <c r="F72">
        <v>2621583.4411300002</v>
      </c>
      <c r="G72">
        <v>378247685.62781</v>
      </c>
      <c r="H72">
        <v>5347281703.0933504</v>
      </c>
    </row>
    <row r="73" spans="1:8" x14ac:dyDescent="0.25">
      <c r="A73">
        <v>2019</v>
      </c>
      <c r="B73" t="s">
        <v>162</v>
      </c>
      <c r="C73" t="s">
        <v>260</v>
      </c>
      <c r="D73" t="s">
        <v>267</v>
      </c>
      <c r="E73">
        <v>0</v>
      </c>
      <c r="F73">
        <v>349211762.18832999</v>
      </c>
      <c r="G73">
        <v>2776815950.9931598</v>
      </c>
      <c r="H73">
        <v>6023790396.11131</v>
      </c>
    </row>
    <row r="74" spans="1:8" x14ac:dyDescent="0.25">
      <c r="A74">
        <v>2019</v>
      </c>
      <c r="B74" t="s">
        <v>162</v>
      </c>
      <c r="C74" t="s">
        <v>261</v>
      </c>
      <c r="D74" t="s">
        <v>268</v>
      </c>
      <c r="E74">
        <v>0</v>
      </c>
      <c r="F74">
        <v>4128824595.9950299</v>
      </c>
      <c r="G74">
        <v>6740148991.6721401</v>
      </c>
      <c r="H74">
        <v>42767891599.12368</v>
      </c>
    </row>
    <row r="75" spans="1:8" x14ac:dyDescent="0.25">
      <c r="A75">
        <v>2019</v>
      </c>
      <c r="B75" t="s">
        <v>162</v>
      </c>
      <c r="C75" t="s">
        <v>262</v>
      </c>
      <c r="D75" t="s">
        <v>269</v>
      </c>
      <c r="E75">
        <v>0</v>
      </c>
      <c r="F75">
        <v>2995671245.9247098</v>
      </c>
      <c r="G75">
        <v>4030475670.7384901</v>
      </c>
      <c r="H75">
        <v>9871035373.0462704</v>
      </c>
    </row>
    <row r="76" spans="1:8" x14ac:dyDescent="0.25">
      <c r="A76">
        <v>2020</v>
      </c>
      <c r="B76" t="s">
        <v>161</v>
      </c>
      <c r="C76" t="s">
        <v>256</v>
      </c>
      <c r="D76" t="s">
        <v>263</v>
      </c>
      <c r="E76">
        <v>0</v>
      </c>
      <c r="F76">
        <v>4164277842.7890701</v>
      </c>
      <c r="G76">
        <v>41943173214.980812</v>
      </c>
      <c r="H76">
        <v>2462235637.5089598</v>
      </c>
    </row>
    <row r="77" spans="1:8" x14ac:dyDescent="0.25">
      <c r="A77">
        <v>2020</v>
      </c>
      <c r="B77" t="s">
        <v>161</v>
      </c>
      <c r="C77" t="s">
        <v>81</v>
      </c>
      <c r="D77" t="s">
        <v>7</v>
      </c>
      <c r="E77">
        <v>1</v>
      </c>
      <c r="F77">
        <v>62628734461.925262</v>
      </c>
      <c r="G77">
        <v>33873996705.85667</v>
      </c>
      <c r="H77">
        <v>20655336903.95348</v>
      </c>
    </row>
    <row r="78" spans="1:8" x14ac:dyDescent="0.25">
      <c r="A78">
        <v>2020</v>
      </c>
      <c r="B78" t="s">
        <v>161</v>
      </c>
      <c r="C78" t="s">
        <v>82</v>
      </c>
      <c r="D78" t="s">
        <v>8</v>
      </c>
      <c r="E78">
        <v>1</v>
      </c>
      <c r="F78">
        <v>174035568140.45401</v>
      </c>
      <c r="G78">
        <v>34208406653.330101</v>
      </c>
      <c r="H78">
        <v>14916216796.79221</v>
      </c>
    </row>
    <row r="79" spans="1:8" x14ac:dyDescent="0.25">
      <c r="A79">
        <v>2020</v>
      </c>
      <c r="B79" t="s">
        <v>161</v>
      </c>
      <c r="C79" t="s">
        <v>83</v>
      </c>
      <c r="D79" t="s">
        <v>9</v>
      </c>
      <c r="E79">
        <v>1</v>
      </c>
      <c r="F79">
        <v>2321903508.7288599</v>
      </c>
      <c r="G79">
        <v>105233362.11002</v>
      </c>
      <c r="H79">
        <v>499973110.00484002</v>
      </c>
    </row>
    <row r="80" spans="1:8" x14ac:dyDescent="0.25">
      <c r="A80">
        <v>2020</v>
      </c>
      <c r="B80" t="s">
        <v>161</v>
      </c>
      <c r="C80" t="s">
        <v>257</v>
      </c>
      <c r="D80" t="s">
        <v>264</v>
      </c>
      <c r="E80">
        <v>0</v>
      </c>
      <c r="F80">
        <v>17765696124.762169</v>
      </c>
      <c r="G80">
        <v>14243621246.806829</v>
      </c>
      <c r="H80">
        <v>1536460716.8414099</v>
      </c>
    </row>
    <row r="81" spans="1:8" x14ac:dyDescent="0.25">
      <c r="A81">
        <v>2020</v>
      </c>
      <c r="B81" t="s">
        <v>161</v>
      </c>
      <c r="C81" t="s">
        <v>84</v>
      </c>
      <c r="D81" t="s">
        <v>19</v>
      </c>
      <c r="E81">
        <v>1</v>
      </c>
      <c r="F81">
        <v>3617425761.4559002</v>
      </c>
      <c r="G81">
        <v>83565107.497700006</v>
      </c>
      <c r="H81">
        <v>915505021.43035996</v>
      </c>
    </row>
    <row r="82" spans="1:8" x14ac:dyDescent="0.25">
      <c r="A82">
        <v>2020</v>
      </c>
      <c r="B82" t="s">
        <v>161</v>
      </c>
      <c r="C82" t="s">
        <v>85</v>
      </c>
      <c r="D82" t="s">
        <v>10</v>
      </c>
      <c r="E82">
        <v>1</v>
      </c>
      <c r="F82">
        <v>1991879078.58269</v>
      </c>
      <c r="G82">
        <v>13032865.064750001</v>
      </c>
      <c r="H82">
        <v>415276388.89937001</v>
      </c>
    </row>
    <row r="83" spans="1:8" x14ac:dyDescent="0.25">
      <c r="A83">
        <v>2020</v>
      </c>
      <c r="B83" t="s">
        <v>161</v>
      </c>
      <c r="C83" t="s">
        <v>86</v>
      </c>
      <c r="D83" t="s">
        <v>11</v>
      </c>
      <c r="E83">
        <v>1</v>
      </c>
      <c r="F83">
        <v>8258689058.55618</v>
      </c>
      <c r="G83">
        <v>3315774899.3797002</v>
      </c>
      <c r="H83">
        <v>3690179611.7609501</v>
      </c>
    </row>
    <row r="84" spans="1:8" x14ac:dyDescent="0.25">
      <c r="A84">
        <v>2020</v>
      </c>
      <c r="B84" t="s">
        <v>161</v>
      </c>
      <c r="C84" t="s">
        <v>87</v>
      </c>
      <c r="D84" t="s">
        <v>13</v>
      </c>
      <c r="E84">
        <v>1</v>
      </c>
      <c r="F84">
        <v>16253558965.44113</v>
      </c>
      <c r="G84">
        <v>72605008431.334915</v>
      </c>
      <c r="H84">
        <v>19168647209.24892</v>
      </c>
    </row>
    <row r="85" spans="1:8" x14ac:dyDescent="0.25">
      <c r="A85">
        <v>2020</v>
      </c>
      <c r="B85" t="s">
        <v>161</v>
      </c>
      <c r="C85" t="s">
        <v>88</v>
      </c>
      <c r="D85" t="s">
        <v>14</v>
      </c>
      <c r="E85">
        <v>1</v>
      </c>
      <c r="F85">
        <v>356814252.86252999</v>
      </c>
      <c r="G85">
        <v>207903343.83309001</v>
      </c>
      <c r="H85">
        <v>116654646.76805</v>
      </c>
    </row>
    <row r="86" spans="1:8" x14ac:dyDescent="0.25">
      <c r="A86">
        <v>2020</v>
      </c>
      <c r="B86" t="s">
        <v>161</v>
      </c>
      <c r="C86" t="s">
        <v>89</v>
      </c>
      <c r="D86" t="s">
        <v>17</v>
      </c>
      <c r="E86">
        <v>1</v>
      </c>
      <c r="F86">
        <v>17065358391.27557</v>
      </c>
      <c r="G86">
        <v>17372708943.892139</v>
      </c>
      <c r="H86">
        <v>3727062142.5764399</v>
      </c>
    </row>
    <row r="87" spans="1:8" x14ac:dyDescent="0.25">
      <c r="A87">
        <v>2020</v>
      </c>
      <c r="B87" t="s">
        <v>161</v>
      </c>
      <c r="C87" t="s">
        <v>90</v>
      </c>
      <c r="D87" t="s">
        <v>18</v>
      </c>
      <c r="E87">
        <v>1</v>
      </c>
      <c r="F87">
        <v>608189050601.28308</v>
      </c>
      <c r="G87">
        <v>445689208438.01959</v>
      </c>
      <c r="H87">
        <v>213744882513.22321</v>
      </c>
    </row>
    <row r="88" spans="1:8" x14ac:dyDescent="0.25">
      <c r="A88">
        <v>2020</v>
      </c>
      <c r="B88" t="s">
        <v>161</v>
      </c>
      <c r="C88" t="s">
        <v>91</v>
      </c>
      <c r="D88" t="s">
        <v>12</v>
      </c>
      <c r="E88">
        <v>1</v>
      </c>
      <c r="F88">
        <v>263707869169.59769</v>
      </c>
      <c r="G88">
        <v>263527634502.3183</v>
      </c>
      <c r="H88">
        <v>323133079763.74921</v>
      </c>
    </row>
    <row r="89" spans="1:8" x14ac:dyDescent="0.25">
      <c r="A89">
        <v>2020</v>
      </c>
      <c r="B89" t="s">
        <v>161</v>
      </c>
      <c r="C89" t="s">
        <v>92</v>
      </c>
      <c r="D89" t="s">
        <v>15</v>
      </c>
      <c r="E89">
        <v>1</v>
      </c>
      <c r="F89">
        <v>4998665144.7348604</v>
      </c>
      <c r="G89">
        <v>179884357.68277001</v>
      </c>
      <c r="H89">
        <v>772578173.17429996</v>
      </c>
    </row>
    <row r="90" spans="1:8" x14ac:dyDescent="0.25">
      <c r="A90">
        <v>2020</v>
      </c>
      <c r="B90" t="s">
        <v>161</v>
      </c>
      <c r="C90" t="s">
        <v>93</v>
      </c>
      <c r="D90" t="s">
        <v>20</v>
      </c>
      <c r="E90">
        <v>1</v>
      </c>
      <c r="F90">
        <v>5511226264.8873997</v>
      </c>
      <c r="G90">
        <v>519553916.82919002</v>
      </c>
      <c r="H90">
        <v>1384343920.59357</v>
      </c>
    </row>
    <row r="91" spans="1:8" x14ac:dyDescent="0.25">
      <c r="A91">
        <v>2020</v>
      </c>
      <c r="B91" t="s">
        <v>161</v>
      </c>
      <c r="C91" t="s">
        <v>94</v>
      </c>
      <c r="D91" t="s">
        <v>22</v>
      </c>
      <c r="E91">
        <v>1</v>
      </c>
      <c r="F91">
        <v>291468854.51604998</v>
      </c>
      <c r="G91">
        <v>634003867.92016006</v>
      </c>
      <c r="H91">
        <v>345545266.05500001</v>
      </c>
    </row>
    <row r="92" spans="1:8" x14ac:dyDescent="0.25">
      <c r="A92">
        <v>2020</v>
      </c>
      <c r="B92" t="s">
        <v>161</v>
      </c>
      <c r="C92" t="s">
        <v>95</v>
      </c>
      <c r="D92" t="s">
        <v>21</v>
      </c>
      <c r="E92">
        <v>1</v>
      </c>
      <c r="F92">
        <v>28774976352.972328</v>
      </c>
      <c r="G92">
        <v>19329930808.900249</v>
      </c>
      <c r="H92">
        <v>11281009263.223289</v>
      </c>
    </row>
    <row r="93" spans="1:8" x14ac:dyDescent="0.25">
      <c r="A93">
        <v>2020</v>
      </c>
      <c r="B93" t="s">
        <v>161</v>
      </c>
      <c r="C93" t="s">
        <v>96</v>
      </c>
      <c r="D93" t="s">
        <v>23</v>
      </c>
      <c r="E93">
        <v>1</v>
      </c>
      <c r="F93">
        <v>419321205326.1543</v>
      </c>
      <c r="G93">
        <v>66943014277.145432</v>
      </c>
      <c r="H93">
        <v>46310761062.031342</v>
      </c>
    </row>
    <row r="94" spans="1:8" x14ac:dyDescent="0.25">
      <c r="A94">
        <v>2020</v>
      </c>
      <c r="B94" t="s">
        <v>161</v>
      </c>
      <c r="C94" t="s">
        <v>258</v>
      </c>
      <c r="D94" t="s">
        <v>265</v>
      </c>
      <c r="E94">
        <v>0</v>
      </c>
      <c r="F94">
        <v>8458272262.8282003</v>
      </c>
      <c r="G94">
        <v>10077949894.647421</v>
      </c>
      <c r="H94">
        <v>3147293223.6512699</v>
      </c>
    </row>
    <row r="95" spans="1:8" x14ac:dyDescent="0.25">
      <c r="A95">
        <v>2020</v>
      </c>
      <c r="B95" t="s">
        <v>161</v>
      </c>
      <c r="C95" t="s">
        <v>97</v>
      </c>
      <c r="D95" t="s">
        <v>27</v>
      </c>
      <c r="E95">
        <v>1</v>
      </c>
      <c r="F95">
        <v>2565666889.1180501</v>
      </c>
      <c r="G95">
        <v>29563153.392050002</v>
      </c>
      <c r="H95">
        <v>129488875.43688001</v>
      </c>
    </row>
    <row r="96" spans="1:8" x14ac:dyDescent="0.25">
      <c r="A96">
        <v>2020</v>
      </c>
      <c r="B96" t="s">
        <v>161</v>
      </c>
      <c r="C96" t="s">
        <v>98</v>
      </c>
      <c r="D96" t="s">
        <v>24</v>
      </c>
      <c r="E96">
        <v>1</v>
      </c>
      <c r="F96">
        <v>0</v>
      </c>
      <c r="G96">
        <v>49118202.791929998</v>
      </c>
      <c r="H96">
        <v>506967794.58433002</v>
      </c>
    </row>
    <row r="97" spans="1:8" x14ac:dyDescent="0.25">
      <c r="A97">
        <v>2020</v>
      </c>
      <c r="B97" t="s">
        <v>161</v>
      </c>
      <c r="C97" t="s">
        <v>99</v>
      </c>
      <c r="D97" t="s">
        <v>25</v>
      </c>
      <c r="E97">
        <v>1</v>
      </c>
      <c r="F97">
        <v>3731458273.9976802</v>
      </c>
      <c r="G97">
        <v>257558017.20782</v>
      </c>
      <c r="H97">
        <v>358606285.47773999</v>
      </c>
    </row>
    <row r="98" spans="1:8" x14ac:dyDescent="0.25">
      <c r="A98">
        <v>2020</v>
      </c>
      <c r="B98" t="s">
        <v>161</v>
      </c>
      <c r="C98" t="s">
        <v>100</v>
      </c>
      <c r="D98" t="s">
        <v>26</v>
      </c>
      <c r="E98">
        <v>1</v>
      </c>
      <c r="F98">
        <v>38032028397.958488</v>
      </c>
      <c r="G98">
        <v>50342600926.633751</v>
      </c>
      <c r="H98">
        <v>44617452875.524696</v>
      </c>
    </row>
    <row r="99" spans="1:8" x14ac:dyDescent="0.25">
      <c r="A99">
        <v>2020</v>
      </c>
      <c r="B99" t="s">
        <v>161</v>
      </c>
      <c r="C99" t="s">
        <v>101</v>
      </c>
      <c r="D99" t="s">
        <v>28</v>
      </c>
      <c r="E99">
        <v>1</v>
      </c>
      <c r="F99">
        <v>649209516.46467996</v>
      </c>
      <c r="G99">
        <v>45960206.614229999</v>
      </c>
      <c r="H99">
        <v>4290928869.2488399</v>
      </c>
    </row>
    <row r="100" spans="1:8" x14ac:dyDescent="0.25">
      <c r="A100">
        <v>2020</v>
      </c>
      <c r="B100" t="s">
        <v>161</v>
      </c>
      <c r="C100" t="s">
        <v>102</v>
      </c>
      <c r="D100" t="s">
        <v>29</v>
      </c>
      <c r="E100">
        <v>1</v>
      </c>
      <c r="F100">
        <v>51081504103.357208</v>
      </c>
      <c r="G100">
        <v>190546660691.82721</v>
      </c>
      <c r="H100">
        <v>94853039149.05719</v>
      </c>
    </row>
    <row r="101" spans="1:8" x14ac:dyDescent="0.25">
      <c r="A101">
        <v>2020</v>
      </c>
      <c r="B101" t="s">
        <v>161</v>
      </c>
      <c r="C101" t="s">
        <v>103</v>
      </c>
      <c r="D101" t="s">
        <v>30</v>
      </c>
      <c r="E101">
        <v>1</v>
      </c>
      <c r="F101">
        <v>8543768225.38239</v>
      </c>
      <c r="G101">
        <v>55446901984.648399</v>
      </c>
      <c r="H101">
        <v>17461776941.089249</v>
      </c>
    </row>
    <row r="102" spans="1:8" x14ac:dyDescent="0.25">
      <c r="A102">
        <v>2020</v>
      </c>
      <c r="B102" t="s">
        <v>161</v>
      </c>
      <c r="C102" t="s">
        <v>104</v>
      </c>
      <c r="D102" t="s">
        <v>31</v>
      </c>
      <c r="E102">
        <v>1</v>
      </c>
      <c r="F102">
        <v>30924065137.15847</v>
      </c>
      <c r="G102">
        <v>2104976145.58746</v>
      </c>
      <c r="H102">
        <v>5667289935.6942997</v>
      </c>
    </row>
    <row r="103" spans="1:8" x14ac:dyDescent="0.25">
      <c r="A103">
        <v>2020</v>
      </c>
      <c r="B103" t="s">
        <v>161</v>
      </c>
      <c r="C103" t="s">
        <v>105</v>
      </c>
      <c r="D103" t="s">
        <v>32</v>
      </c>
      <c r="E103">
        <v>1</v>
      </c>
      <c r="F103">
        <v>23335342220.522011</v>
      </c>
      <c r="G103">
        <v>2514524769.1087599</v>
      </c>
      <c r="H103">
        <v>3678809690.29319</v>
      </c>
    </row>
    <row r="104" spans="1:8" x14ac:dyDescent="0.25">
      <c r="A104">
        <v>2020</v>
      </c>
      <c r="B104" t="s">
        <v>161</v>
      </c>
      <c r="C104" t="s">
        <v>106</v>
      </c>
      <c r="D104" t="s">
        <v>33</v>
      </c>
      <c r="E104">
        <v>1</v>
      </c>
      <c r="F104">
        <v>7582047823.6695805</v>
      </c>
      <c r="G104">
        <v>64922294.524339996</v>
      </c>
      <c r="H104">
        <v>546631352.50909996</v>
      </c>
    </row>
    <row r="105" spans="1:8" x14ac:dyDescent="0.25">
      <c r="A105">
        <v>2020</v>
      </c>
      <c r="B105" t="s">
        <v>161</v>
      </c>
      <c r="C105" t="s">
        <v>107</v>
      </c>
      <c r="D105" t="s">
        <v>36</v>
      </c>
      <c r="E105">
        <v>1</v>
      </c>
      <c r="F105">
        <v>10641201906.762541</v>
      </c>
      <c r="G105">
        <v>1887609381.2862201</v>
      </c>
      <c r="H105">
        <v>826261497.18655002</v>
      </c>
    </row>
    <row r="106" spans="1:8" x14ac:dyDescent="0.25">
      <c r="A106">
        <v>2020</v>
      </c>
      <c r="B106" t="s">
        <v>161</v>
      </c>
      <c r="C106" t="s">
        <v>108</v>
      </c>
      <c r="D106" t="s">
        <v>35</v>
      </c>
      <c r="E106">
        <v>1</v>
      </c>
      <c r="F106">
        <v>7792776996.1649303</v>
      </c>
      <c r="G106">
        <v>159734962.99096999</v>
      </c>
      <c r="H106">
        <v>1149022957.4326</v>
      </c>
    </row>
    <row r="107" spans="1:8" x14ac:dyDescent="0.25">
      <c r="A107">
        <v>2020</v>
      </c>
      <c r="B107" t="s">
        <v>161</v>
      </c>
      <c r="C107" t="s">
        <v>109</v>
      </c>
      <c r="D107" t="s">
        <v>16</v>
      </c>
      <c r="E107">
        <v>1</v>
      </c>
      <c r="F107">
        <v>253169472334.43329</v>
      </c>
      <c r="G107">
        <v>71906990062.531189</v>
      </c>
      <c r="H107">
        <v>19961184871.436069</v>
      </c>
    </row>
    <row r="108" spans="1:8" x14ac:dyDescent="0.25">
      <c r="A108">
        <v>2020</v>
      </c>
      <c r="B108" t="s">
        <v>161</v>
      </c>
      <c r="C108" t="s">
        <v>110</v>
      </c>
      <c r="D108" t="s">
        <v>34</v>
      </c>
      <c r="E108">
        <v>1</v>
      </c>
      <c r="F108">
        <v>24270921512.89695</v>
      </c>
      <c r="G108">
        <v>80317228179.171295</v>
      </c>
      <c r="H108">
        <v>36421811397.038452</v>
      </c>
    </row>
    <row r="109" spans="1:8" x14ac:dyDescent="0.25">
      <c r="A109">
        <v>2020</v>
      </c>
      <c r="B109" t="s">
        <v>161</v>
      </c>
      <c r="C109" t="s">
        <v>259</v>
      </c>
      <c r="D109" t="s">
        <v>266</v>
      </c>
      <c r="E109">
        <v>0</v>
      </c>
      <c r="F109">
        <v>2164309386.1022601</v>
      </c>
      <c r="G109">
        <v>10925512528.022341</v>
      </c>
      <c r="H109">
        <v>14093417744.66287</v>
      </c>
    </row>
    <row r="110" spans="1:8" x14ac:dyDescent="0.25">
      <c r="A110">
        <v>2020</v>
      </c>
      <c r="B110" t="s">
        <v>161</v>
      </c>
      <c r="C110" t="s">
        <v>260</v>
      </c>
      <c r="D110" t="s">
        <v>267</v>
      </c>
      <c r="E110">
        <v>0</v>
      </c>
      <c r="F110">
        <v>11699992563.013041</v>
      </c>
      <c r="G110">
        <v>129803638438.9312</v>
      </c>
      <c r="H110">
        <v>11869374146.96549</v>
      </c>
    </row>
    <row r="111" spans="1:8" x14ac:dyDescent="0.25">
      <c r="A111">
        <v>2020</v>
      </c>
      <c r="B111" t="s">
        <v>161</v>
      </c>
      <c r="C111" t="s">
        <v>261</v>
      </c>
      <c r="D111" t="s">
        <v>268</v>
      </c>
      <c r="E111">
        <v>0</v>
      </c>
      <c r="F111">
        <v>33307563013.055149</v>
      </c>
      <c r="G111">
        <v>213901845299.8187</v>
      </c>
      <c r="H111">
        <v>45513272803.386452</v>
      </c>
    </row>
    <row r="112" spans="1:8" x14ac:dyDescent="0.25">
      <c r="A112">
        <v>2020</v>
      </c>
      <c r="B112" t="s">
        <v>161</v>
      </c>
      <c r="C112" t="s">
        <v>262</v>
      </c>
      <c r="D112" t="s">
        <v>269</v>
      </c>
      <c r="E112">
        <v>0</v>
      </c>
      <c r="F112">
        <v>127846438029.1998</v>
      </c>
      <c r="G112">
        <v>33455821718.188869</v>
      </c>
      <c r="H112">
        <v>16294155801.228251</v>
      </c>
    </row>
    <row r="113" spans="1:8" x14ac:dyDescent="0.25">
      <c r="A113">
        <v>2020</v>
      </c>
      <c r="B113" t="s">
        <v>162</v>
      </c>
      <c r="C113" t="s">
        <v>256</v>
      </c>
      <c r="D113" t="s">
        <v>263</v>
      </c>
      <c r="E113">
        <v>0</v>
      </c>
      <c r="F113">
        <v>62714011.060259998</v>
      </c>
      <c r="G113">
        <v>298023361.52424002</v>
      </c>
      <c r="H113">
        <v>1094558307.1071999</v>
      </c>
    </row>
    <row r="114" spans="1:8" x14ac:dyDescent="0.25">
      <c r="A114">
        <v>2020</v>
      </c>
      <c r="B114" t="s">
        <v>162</v>
      </c>
      <c r="C114" t="s">
        <v>81</v>
      </c>
      <c r="D114" t="s">
        <v>7</v>
      </c>
      <c r="E114">
        <v>1</v>
      </c>
      <c r="F114">
        <v>678607883.59459996</v>
      </c>
      <c r="G114">
        <v>2487296700.1807199</v>
      </c>
      <c r="H114">
        <v>279792917.53240001</v>
      </c>
    </row>
    <row r="115" spans="1:8" x14ac:dyDescent="0.25">
      <c r="A115">
        <v>2020</v>
      </c>
      <c r="B115" t="s">
        <v>162</v>
      </c>
      <c r="C115" t="s">
        <v>82</v>
      </c>
      <c r="D115" t="s">
        <v>8</v>
      </c>
      <c r="E115">
        <v>1</v>
      </c>
      <c r="F115">
        <v>1316186466.28073</v>
      </c>
      <c r="G115">
        <v>1124221944.7362101</v>
      </c>
      <c r="H115">
        <v>857767923.51142001</v>
      </c>
    </row>
    <row r="116" spans="1:8" x14ac:dyDescent="0.25">
      <c r="A116">
        <v>2020</v>
      </c>
      <c r="B116" t="s">
        <v>162</v>
      </c>
      <c r="C116" t="s">
        <v>83</v>
      </c>
      <c r="D116" t="s">
        <v>9</v>
      </c>
      <c r="E116">
        <v>1</v>
      </c>
      <c r="F116">
        <v>3163990.7108399998</v>
      </c>
      <c r="G116">
        <v>2452577.4012600002</v>
      </c>
      <c r="H116">
        <v>496605.54424000002</v>
      </c>
    </row>
    <row r="117" spans="1:8" x14ac:dyDescent="0.25">
      <c r="A117">
        <v>2020</v>
      </c>
      <c r="B117" t="s">
        <v>162</v>
      </c>
      <c r="C117" t="s">
        <v>257</v>
      </c>
      <c r="D117" t="s">
        <v>264</v>
      </c>
      <c r="E117">
        <v>0</v>
      </c>
      <c r="F117">
        <v>45414203.831560001</v>
      </c>
      <c r="G117">
        <v>432617394.49078</v>
      </c>
      <c r="H117">
        <v>1724987852.9554901</v>
      </c>
    </row>
    <row r="118" spans="1:8" x14ac:dyDescent="0.25">
      <c r="A118">
        <v>2020</v>
      </c>
      <c r="B118" t="s">
        <v>162</v>
      </c>
      <c r="C118" t="s">
        <v>84</v>
      </c>
      <c r="D118" t="s">
        <v>19</v>
      </c>
      <c r="E118">
        <v>1</v>
      </c>
      <c r="F118">
        <v>81052748.108349994</v>
      </c>
      <c r="G118">
        <v>2181158.7738000001</v>
      </c>
      <c r="H118">
        <v>3492307.5117299999</v>
      </c>
    </row>
    <row r="119" spans="1:8" x14ac:dyDescent="0.25">
      <c r="A119">
        <v>2020</v>
      </c>
      <c r="B119" t="s">
        <v>162</v>
      </c>
      <c r="C119" t="s">
        <v>85</v>
      </c>
      <c r="D119" t="s">
        <v>10</v>
      </c>
      <c r="E119">
        <v>1</v>
      </c>
      <c r="F119">
        <v>90793284.213440001</v>
      </c>
      <c r="G119">
        <v>24447094.59801</v>
      </c>
      <c r="H119">
        <v>55213035.521289997</v>
      </c>
    </row>
    <row r="120" spans="1:8" x14ac:dyDescent="0.25">
      <c r="A120">
        <v>2020</v>
      </c>
      <c r="B120" t="s">
        <v>162</v>
      </c>
      <c r="C120" t="s">
        <v>86</v>
      </c>
      <c r="D120" t="s">
        <v>11</v>
      </c>
      <c r="E120">
        <v>1</v>
      </c>
      <c r="F120">
        <v>126546465.09584001</v>
      </c>
      <c r="G120">
        <v>448323088.16710001</v>
      </c>
      <c r="H120">
        <v>33224375.665959999</v>
      </c>
    </row>
    <row r="121" spans="1:8" x14ac:dyDescent="0.25">
      <c r="A121">
        <v>2020</v>
      </c>
      <c r="B121" t="s">
        <v>162</v>
      </c>
      <c r="C121" t="s">
        <v>87</v>
      </c>
      <c r="D121" t="s">
        <v>13</v>
      </c>
      <c r="E121">
        <v>1</v>
      </c>
      <c r="F121">
        <v>3137561259.5728302</v>
      </c>
      <c r="G121">
        <v>24212048119.625271</v>
      </c>
      <c r="H121">
        <v>13551864011.313709</v>
      </c>
    </row>
    <row r="122" spans="1:8" x14ac:dyDescent="0.25">
      <c r="A122">
        <v>2020</v>
      </c>
      <c r="B122" t="s">
        <v>162</v>
      </c>
      <c r="C122" t="s">
        <v>88</v>
      </c>
      <c r="D122" t="s">
        <v>14</v>
      </c>
      <c r="E122">
        <v>1</v>
      </c>
      <c r="F122">
        <v>51658609.407449998</v>
      </c>
      <c r="G122">
        <v>21909521.57449</v>
      </c>
      <c r="H122">
        <v>6411883.9884700002</v>
      </c>
    </row>
    <row r="123" spans="1:8" x14ac:dyDescent="0.25">
      <c r="A123">
        <v>2020</v>
      </c>
      <c r="B123" t="s">
        <v>162</v>
      </c>
      <c r="C123" t="s">
        <v>89</v>
      </c>
      <c r="D123" t="s">
        <v>17</v>
      </c>
      <c r="E123">
        <v>1</v>
      </c>
      <c r="F123">
        <v>367552694.56906003</v>
      </c>
      <c r="G123">
        <v>972308921.10355997</v>
      </c>
      <c r="H123">
        <v>2713448947.2877202</v>
      </c>
    </row>
    <row r="124" spans="1:8" x14ac:dyDescent="0.25">
      <c r="A124">
        <v>2020</v>
      </c>
      <c r="B124" t="s">
        <v>162</v>
      </c>
      <c r="C124" t="s">
        <v>90</v>
      </c>
      <c r="D124" t="s">
        <v>18</v>
      </c>
      <c r="E124">
        <v>1</v>
      </c>
      <c r="F124">
        <v>6572191418.7270002</v>
      </c>
      <c r="G124">
        <v>7809525314.8715496</v>
      </c>
      <c r="H124">
        <v>24125415767.035019</v>
      </c>
    </row>
    <row r="125" spans="1:8" x14ac:dyDescent="0.25">
      <c r="A125">
        <v>2020</v>
      </c>
      <c r="B125" t="s">
        <v>162</v>
      </c>
      <c r="C125" t="s">
        <v>91</v>
      </c>
      <c r="D125" t="s">
        <v>12</v>
      </c>
      <c r="E125">
        <v>1</v>
      </c>
      <c r="F125">
        <v>5487968370.1730003</v>
      </c>
      <c r="G125">
        <v>2564230364.9594798</v>
      </c>
      <c r="H125">
        <v>4988273428.22721</v>
      </c>
    </row>
    <row r="126" spans="1:8" x14ac:dyDescent="0.25">
      <c r="A126">
        <v>2020</v>
      </c>
      <c r="B126" t="s">
        <v>162</v>
      </c>
      <c r="C126" t="s">
        <v>92</v>
      </c>
      <c r="D126" t="s">
        <v>15</v>
      </c>
      <c r="E126">
        <v>1</v>
      </c>
      <c r="F126">
        <v>442951004.71004999</v>
      </c>
      <c r="G126">
        <v>8915641.6228599995</v>
      </c>
      <c r="H126">
        <v>46658200.782619998</v>
      </c>
    </row>
    <row r="127" spans="1:8" x14ac:dyDescent="0.25">
      <c r="A127">
        <v>2020</v>
      </c>
      <c r="B127" t="s">
        <v>162</v>
      </c>
      <c r="C127" t="s">
        <v>93</v>
      </c>
      <c r="D127" t="s">
        <v>20</v>
      </c>
      <c r="E127">
        <v>1</v>
      </c>
      <c r="F127">
        <v>653362212.06385005</v>
      </c>
      <c r="G127">
        <v>88701528.298439994</v>
      </c>
      <c r="H127">
        <v>117850198.49477001</v>
      </c>
    </row>
    <row r="128" spans="1:8" x14ac:dyDescent="0.25">
      <c r="A128">
        <v>2020</v>
      </c>
      <c r="B128" t="s">
        <v>162</v>
      </c>
      <c r="C128" t="s">
        <v>94</v>
      </c>
      <c r="D128" t="s">
        <v>22</v>
      </c>
      <c r="E128">
        <v>1</v>
      </c>
      <c r="F128">
        <v>6194613.6802000003</v>
      </c>
      <c r="G128">
        <v>10101577.440230001</v>
      </c>
      <c r="H128">
        <v>14855262.053540001</v>
      </c>
    </row>
    <row r="129" spans="1:8" x14ac:dyDescent="0.25">
      <c r="A129">
        <v>2020</v>
      </c>
      <c r="B129" t="s">
        <v>162</v>
      </c>
      <c r="C129" t="s">
        <v>95</v>
      </c>
      <c r="D129" t="s">
        <v>21</v>
      </c>
      <c r="E129">
        <v>1</v>
      </c>
      <c r="F129">
        <v>765898261.30896997</v>
      </c>
      <c r="G129">
        <v>1132225031.8266799</v>
      </c>
      <c r="H129">
        <v>2090396710.5459499</v>
      </c>
    </row>
    <row r="130" spans="1:8" x14ac:dyDescent="0.25">
      <c r="A130">
        <v>2020</v>
      </c>
      <c r="B130" t="s">
        <v>162</v>
      </c>
      <c r="C130" t="s">
        <v>96</v>
      </c>
      <c r="D130" t="s">
        <v>23</v>
      </c>
      <c r="E130">
        <v>1</v>
      </c>
      <c r="F130">
        <v>13135280166.769831</v>
      </c>
      <c r="G130">
        <v>4664499118.7340298</v>
      </c>
      <c r="H130">
        <v>2935989488.9387002</v>
      </c>
    </row>
    <row r="131" spans="1:8" x14ac:dyDescent="0.25">
      <c r="A131">
        <v>2020</v>
      </c>
      <c r="B131" t="s">
        <v>162</v>
      </c>
      <c r="C131" t="s">
        <v>258</v>
      </c>
      <c r="D131" t="s">
        <v>265</v>
      </c>
      <c r="E131">
        <v>0</v>
      </c>
      <c r="F131">
        <v>98864115.811440006</v>
      </c>
      <c r="G131">
        <v>381699976.78823</v>
      </c>
      <c r="H131">
        <v>6448213272.8593702</v>
      </c>
    </row>
    <row r="132" spans="1:8" x14ac:dyDescent="0.25">
      <c r="A132">
        <v>2020</v>
      </c>
      <c r="B132" t="s">
        <v>162</v>
      </c>
      <c r="C132" t="s">
        <v>97</v>
      </c>
      <c r="D132" t="s">
        <v>27</v>
      </c>
      <c r="E132">
        <v>1</v>
      </c>
      <c r="F132">
        <v>11054353.62558</v>
      </c>
      <c r="G132">
        <v>1051470.36998</v>
      </c>
      <c r="H132">
        <v>114474.00107</v>
      </c>
    </row>
    <row r="133" spans="1:8" x14ac:dyDescent="0.25">
      <c r="A133">
        <v>2020</v>
      </c>
      <c r="B133" t="s">
        <v>162</v>
      </c>
      <c r="C133" t="s">
        <v>98</v>
      </c>
      <c r="D133" t="s">
        <v>24</v>
      </c>
      <c r="E133">
        <v>1</v>
      </c>
      <c r="F133">
        <v>0</v>
      </c>
      <c r="G133">
        <v>925363351.32694995</v>
      </c>
      <c r="H133">
        <v>1158802332.6339099</v>
      </c>
    </row>
    <row r="134" spans="1:8" x14ac:dyDescent="0.25">
      <c r="A134">
        <v>2020</v>
      </c>
      <c r="B134" t="s">
        <v>162</v>
      </c>
      <c r="C134" t="s">
        <v>99</v>
      </c>
      <c r="D134" t="s">
        <v>25</v>
      </c>
      <c r="E134">
        <v>1</v>
      </c>
      <c r="F134">
        <v>40928442.203199998</v>
      </c>
      <c r="G134">
        <v>6822317.9889700003</v>
      </c>
      <c r="H134">
        <v>1204502.99394</v>
      </c>
    </row>
    <row r="135" spans="1:8" x14ac:dyDescent="0.25">
      <c r="A135">
        <v>2020</v>
      </c>
      <c r="B135" t="s">
        <v>162</v>
      </c>
      <c r="C135" t="s">
        <v>100</v>
      </c>
      <c r="D135" t="s">
        <v>26</v>
      </c>
      <c r="E135">
        <v>1</v>
      </c>
      <c r="F135">
        <v>394814514.50329</v>
      </c>
      <c r="G135">
        <v>2595932200.6531501</v>
      </c>
      <c r="H135">
        <v>1898703305.2923501</v>
      </c>
    </row>
    <row r="136" spans="1:8" x14ac:dyDescent="0.25">
      <c r="A136">
        <v>2020</v>
      </c>
      <c r="B136" t="s">
        <v>162</v>
      </c>
      <c r="C136" t="s">
        <v>101</v>
      </c>
      <c r="D136" t="s">
        <v>28</v>
      </c>
      <c r="E136">
        <v>1</v>
      </c>
      <c r="F136">
        <v>148993</v>
      </c>
      <c r="G136">
        <v>52088096.782159999</v>
      </c>
      <c r="H136">
        <v>389891591.42009002</v>
      </c>
    </row>
    <row r="137" spans="1:8" x14ac:dyDescent="0.25">
      <c r="A137">
        <v>2020</v>
      </c>
      <c r="B137" t="s">
        <v>162</v>
      </c>
      <c r="C137" t="s">
        <v>102</v>
      </c>
      <c r="D137" t="s">
        <v>29</v>
      </c>
      <c r="E137">
        <v>1</v>
      </c>
      <c r="F137">
        <v>1775653108.30318</v>
      </c>
      <c r="G137">
        <v>4803612042.1438103</v>
      </c>
      <c r="H137">
        <v>3063491528.2206402</v>
      </c>
    </row>
    <row r="138" spans="1:8" x14ac:dyDescent="0.25">
      <c r="A138">
        <v>2020</v>
      </c>
      <c r="B138" t="s">
        <v>162</v>
      </c>
      <c r="C138" t="s">
        <v>103</v>
      </c>
      <c r="D138" t="s">
        <v>30</v>
      </c>
      <c r="E138">
        <v>1</v>
      </c>
      <c r="F138">
        <v>661529603.60167003</v>
      </c>
      <c r="G138">
        <v>2543925908.8023801</v>
      </c>
      <c r="H138">
        <v>1614885436.5944099</v>
      </c>
    </row>
    <row r="139" spans="1:8" x14ac:dyDescent="0.25">
      <c r="A139">
        <v>2020</v>
      </c>
      <c r="B139" t="s">
        <v>162</v>
      </c>
      <c r="C139" t="s">
        <v>104</v>
      </c>
      <c r="D139" t="s">
        <v>31</v>
      </c>
      <c r="E139">
        <v>1</v>
      </c>
      <c r="F139">
        <v>822821051.93729997</v>
      </c>
      <c r="G139">
        <v>77404465.917559996</v>
      </c>
      <c r="H139">
        <v>285271004.05326998</v>
      </c>
    </row>
    <row r="140" spans="1:8" x14ac:dyDescent="0.25">
      <c r="A140">
        <v>2020</v>
      </c>
      <c r="B140" t="s">
        <v>162</v>
      </c>
      <c r="C140" t="s">
        <v>105</v>
      </c>
      <c r="D140" t="s">
        <v>32</v>
      </c>
      <c r="E140">
        <v>1</v>
      </c>
      <c r="F140">
        <v>3715774578.0112901</v>
      </c>
      <c r="G140">
        <v>705866483.05079997</v>
      </c>
      <c r="H140">
        <v>129616932.75067</v>
      </c>
    </row>
    <row r="141" spans="1:8" x14ac:dyDescent="0.25">
      <c r="A141">
        <v>2020</v>
      </c>
      <c r="B141" t="s">
        <v>162</v>
      </c>
      <c r="C141" t="s">
        <v>106</v>
      </c>
      <c r="D141" t="s">
        <v>33</v>
      </c>
      <c r="E141">
        <v>1</v>
      </c>
      <c r="F141">
        <v>225934745.33491999</v>
      </c>
      <c r="G141">
        <v>12291626.060000001</v>
      </c>
      <c r="H141">
        <v>34559627.756379999</v>
      </c>
    </row>
    <row r="142" spans="1:8" x14ac:dyDescent="0.25">
      <c r="A142">
        <v>2020</v>
      </c>
      <c r="B142" t="s">
        <v>162</v>
      </c>
      <c r="C142" t="s">
        <v>107</v>
      </c>
      <c r="D142" t="s">
        <v>36</v>
      </c>
      <c r="E142">
        <v>1</v>
      </c>
      <c r="F142">
        <v>45533447.139940001</v>
      </c>
      <c r="G142">
        <v>23277862.089200001</v>
      </c>
      <c r="H142">
        <v>67065.87</v>
      </c>
    </row>
    <row r="143" spans="1:8" x14ac:dyDescent="0.25">
      <c r="A143">
        <v>2020</v>
      </c>
      <c r="B143" t="s">
        <v>162</v>
      </c>
      <c r="C143" t="s">
        <v>108</v>
      </c>
      <c r="D143" t="s">
        <v>35</v>
      </c>
      <c r="E143">
        <v>1</v>
      </c>
      <c r="F143">
        <v>89042131.326930001</v>
      </c>
      <c r="G143">
        <v>43154388.319640003</v>
      </c>
      <c r="H143">
        <v>10107291.052999999</v>
      </c>
    </row>
    <row r="144" spans="1:8" x14ac:dyDescent="0.25">
      <c r="A144">
        <v>2020</v>
      </c>
      <c r="B144" t="s">
        <v>162</v>
      </c>
      <c r="C144" t="s">
        <v>109</v>
      </c>
      <c r="D144" t="s">
        <v>16</v>
      </c>
      <c r="E144">
        <v>1</v>
      </c>
      <c r="F144">
        <v>4788366251.7451696</v>
      </c>
      <c r="G144">
        <v>1921515571.3160801</v>
      </c>
      <c r="H144">
        <v>2084685037.8643501</v>
      </c>
    </row>
    <row r="145" spans="1:8" x14ac:dyDescent="0.25">
      <c r="A145">
        <v>2020</v>
      </c>
      <c r="B145" t="s">
        <v>162</v>
      </c>
      <c r="C145" t="s">
        <v>110</v>
      </c>
      <c r="D145" t="s">
        <v>34</v>
      </c>
      <c r="E145">
        <v>1</v>
      </c>
      <c r="F145">
        <v>14043790.26767</v>
      </c>
      <c r="G145">
        <v>2655317176.1090598</v>
      </c>
      <c r="H145">
        <v>18937431920.334148</v>
      </c>
    </row>
    <row r="146" spans="1:8" x14ac:dyDescent="0.25">
      <c r="A146">
        <v>2020</v>
      </c>
      <c r="B146" t="s">
        <v>162</v>
      </c>
      <c r="C146" t="s">
        <v>259</v>
      </c>
      <c r="D146" t="s">
        <v>266</v>
      </c>
      <c r="E146">
        <v>0</v>
      </c>
      <c r="F146">
        <v>3157348.5240199999</v>
      </c>
      <c r="G146">
        <v>536466834.57392001</v>
      </c>
      <c r="H146">
        <v>5570411774.9664001</v>
      </c>
    </row>
    <row r="147" spans="1:8" x14ac:dyDescent="0.25">
      <c r="A147">
        <v>2020</v>
      </c>
      <c r="B147" t="s">
        <v>162</v>
      </c>
      <c r="C147" t="s">
        <v>260</v>
      </c>
      <c r="D147" t="s">
        <v>267</v>
      </c>
      <c r="E147">
        <v>0</v>
      </c>
      <c r="F147">
        <v>324887948.17760998</v>
      </c>
      <c r="G147">
        <v>3055708895.3843799</v>
      </c>
      <c r="H147">
        <v>6146281887.0577002</v>
      </c>
    </row>
    <row r="148" spans="1:8" x14ac:dyDescent="0.25">
      <c r="A148">
        <v>2020</v>
      </c>
      <c r="B148" t="s">
        <v>162</v>
      </c>
      <c r="C148" t="s">
        <v>261</v>
      </c>
      <c r="D148" t="s">
        <v>268</v>
      </c>
      <c r="E148">
        <v>0</v>
      </c>
      <c r="F148">
        <v>3846417815.3777299</v>
      </c>
      <c r="G148">
        <v>6920466365.9956598</v>
      </c>
      <c r="H148">
        <v>52107726637.447258</v>
      </c>
    </row>
    <row r="149" spans="1:8" x14ac:dyDescent="0.25">
      <c r="A149">
        <v>2020</v>
      </c>
      <c r="B149" t="s">
        <v>162</v>
      </c>
      <c r="C149" t="s">
        <v>262</v>
      </c>
      <c r="D149" t="s">
        <v>269</v>
      </c>
      <c r="E149">
        <v>0</v>
      </c>
      <c r="F149">
        <v>3087171471.52456</v>
      </c>
      <c r="G149">
        <v>3767935502.6175299</v>
      </c>
      <c r="H149">
        <v>10881321624.648529</v>
      </c>
    </row>
    <row r="150" spans="1:8" x14ac:dyDescent="0.25">
      <c r="A150">
        <v>2021</v>
      </c>
      <c r="B150" t="s">
        <v>161</v>
      </c>
      <c r="C150" t="s">
        <v>256</v>
      </c>
      <c r="D150" t="s">
        <v>263</v>
      </c>
      <c r="E150">
        <v>0</v>
      </c>
      <c r="F150">
        <v>4671476966.9356604</v>
      </c>
      <c r="G150">
        <v>40427036469.69529</v>
      </c>
      <c r="H150">
        <v>2793395230.4087801</v>
      </c>
    </row>
    <row r="151" spans="1:8" x14ac:dyDescent="0.25">
      <c r="A151">
        <v>2021</v>
      </c>
      <c r="B151" t="s">
        <v>161</v>
      </c>
      <c r="C151" t="s">
        <v>81</v>
      </c>
      <c r="D151" t="s">
        <v>7</v>
      </c>
      <c r="E151">
        <v>1</v>
      </c>
      <c r="F151">
        <v>53277625767.806053</v>
      </c>
      <c r="G151">
        <v>30981999699.321129</v>
      </c>
      <c r="H151">
        <v>25415910657.925179</v>
      </c>
    </row>
    <row r="152" spans="1:8" x14ac:dyDescent="0.25">
      <c r="A152">
        <v>2021</v>
      </c>
      <c r="B152" t="s">
        <v>161</v>
      </c>
      <c r="C152" t="s">
        <v>82</v>
      </c>
      <c r="D152" t="s">
        <v>8</v>
      </c>
      <c r="E152">
        <v>1</v>
      </c>
      <c r="F152">
        <v>160659637712.92679</v>
      </c>
      <c r="G152">
        <v>34112062117.527061</v>
      </c>
      <c r="H152">
        <v>16645149903.98885</v>
      </c>
    </row>
    <row r="153" spans="1:8" x14ac:dyDescent="0.25">
      <c r="A153">
        <v>2021</v>
      </c>
      <c r="B153" t="s">
        <v>161</v>
      </c>
      <c r="C153" t="s">
        <v>83</v>
      </c>
      <c r="D153" t="s">
        <v>9</v>
      </c>
      <c r="E153">
        <v>1</v>
      </c>
      <c r="F153">
        <v>2409683803.09479</v>
      </c>
      <c r="G153">
        <v>263504890.71132001</v>
      </c>
      <c r="H153">
        <v>619484224.94984996</v>
      </c>
    </row>
    <row r="154" spans="1:8" x14ac:dyDescent="0.25">
      <c r="A154">
        <v>2021</v>
      </c>
      <c r="B154" t="s">
        <v>161</v>
      </c>
      <c r="C154" t="s">
        <v>257</v>
      </c>
      <c r="D154" t="s">
        <v>264</v>
      </c>
      <c r="E154">
        <v>0</v>
      </c>
      <c r="F154">
        <v>17944868394.633011</v>
      </c>
      <c r="G154">
        <v>15373181144.927879</v>
      </c>
      <c r="H154">
        <v>2075422634.8445599</v>
      </c>
    </row>
    <row r="155" spans="1:8" x14ac:dyDescent="0.25">
      <c r="A155">
        <v>2021</v>
      </c>
      <c r="B155" t="s">
        <v>161</v>
      </c>
      <c r="C155" t="s">
        <v>84</v>
      </c>
      <c r="D155" t="s">
        <v>19</v>
      </c>
      <c r="E155">
        <v>1</v>
      </c>
      <c r="F155">
        <v>3688429635.0976801</v>
      </c>
      <c r="G155">
        <v>149614583.18430001</v>
      </c>
      <c r="H155">
        <v>1037291728.8282599</v>
      </c>
    </row>
    <row r="156" spans="1:8" x14ac:dyDescent="0.25">
      <c r="A156">
        <v>2021</v>
      </c>
      <c r="B156" t="s">
        <v>161</v>
      </c>
      <c r="C156" t="s">
        <v>85</v>
      </c>
      <c r="D156" t="s">
        <v>10</v>
      </c>
      <c r="E156">
        <v>1</v>
      </c>
      <c r="F156">
        <v>1862913724.2712901</v>
      </c>
      <c r="G156">
        <v>35148732.662409998</v>
      </c>
      <c r="H156">
        <v>464060805.27670002</v>
      </c>
    </row>
    <row r="157" spans="1:8" x14ac:dyDescent="0.25">
      <c r="A157">
        <v>2021</v>
      </c>
      <c r="B157" t="s">
        <v>161</v>
      </c>
      <c r="C157" t="s">
        <v>86</v>
      </c>
      <c r="D157" t="s">
        <v>11</v>
      </c>
      <c r="E157">
        <v>1</v>
      </c>
      <c r="F157">
        <v>7826794513.4894199</v>
      </c>
      <c r="G157">
        <v>2900134527.9779301</v>
      </c>
      <c r="H157">
        <v>4078842532.75001</v>
      </c>
    </row>
    <row r="158" spans="1:8" x14ac:dyDescent="0.25">
      <c r="A158">
        <v>2021</v>
      </c>
      <c r="B158" t="s">
        <v>161</v>
      </c>
      <c r="C158" t="s">
        <v>87</v>
      </c>
      <c r="D158" t="s">
        <v>13</v>
      </c>
      <c r="E158">
        <v>1</v>
      </c>
      <c r="F158">
        <v>15208864253.361959</v>
      </c>
      <c r="G158">
        <v>78876026491.489914</v>
      </c>
      <c r="H158">
        <v>21457451262.167198</v>
      </c>
    </row>
    <row r="159" spans="1:8" x14ac:dyDescent="0.25">
      <c r="A159">
        <v>2021</v>
      </c>
      <c r="B159" t="s">
        <v>161</v>
      </c>
      <c r="C159" t="s">
        <v>88</v>
      </c>
      <c r="D159" t="s">
        <v>14</v>
      </c>
      <c r="E159">
        <v>1</v>
      </c>
      <c r="F159">
        <v>57016078.057539999</v>
      </c>
      <c r="G159">
        <v>197140593.51918</v>
      </c>
      <c r="H159">
        <v>169891324.79071999</v>
      </c>
    </row>
    <row r="160" spans="1:8" x14ac:dyDescent="0.25">
      <c r="A160">
        <v>2021</v>
      </c>
      <c r="B160" t="s">
        <v>161</v>
      </c>
      <c r="C160" t="s">
        <v>89</v>
      </c>
      <c r="D160" t="s">
        <v>17</v>
      </c>
      <c r="E160">
        <v>1</v>
      </c>
      <c r="F160">
        <v>14988406615.34724</v>
      </c>
      <c r="G160">
        <v>17726805301.161629</v>
      </c>
      <c r="H160">
        <v>4155102974.8917198</v>
      </c>
    </row>
    <row r="161" spans="1:8" x14ac:dyDescent="0.25">
      <c r="A161">
        <v>2021</v>
      </c>
      <c r="B161" t="s">
        <v>161</v>
      </c>
      <c r="C161" t="s">
        <v>90</v>
      </c>
      <c r="D161" t="s">
        <v>18</v>
      </c>
      <c r="E161">
        <v>1</v>
      </c>
      <c r="F161">
        <v>576876587632.54749</v>
      </c>
      <c r="G161">
        <v>410876790017.20831</v>
      </c>
      <c r="H161">
        <v>253456066660.01459</v>
      </c>
    </row>
    <row r="162" spans="1:8" x14ac:dyDescent="0.25">
      <c r="A162">
        <v>2021</v>
      </c>
      <c r="B162" t="s">
        <v>161</v>
      </c>
      <c r="C162" t="s">
        <v>91</v>
      </c>
      <c r="D162" t="s">
        <v>12</v>
      </c>
      <c r="E162">
        <v>1</v>
      </c>
      <c r="F162">
        <v>253550590992.3024</v>
      </c>
      <c r="G162">
        <v>234638058250.8501</v>
      </c>
      <c r="H162">
        <v>355681388281.76453</v>
      </c>
    </row>
    <row r="163" spans="1:8" x14ac:dyDescent="0.25">
      <c r="A163">
        <v>2021</v>
      </c>
      <c r="B163" t="s">
        <v>161</v>
      </c>
      <c r="C163" t="s">
        <v>92</v>
      </c>
      <c r="D163" t="s">
        <v>15</v>
      </c>
      <c r="E163">
        <v>1</v>
      </c>
      <c r="F163">
        <v>4477565826.5372696</v>
      </c>
      <c r="G163">
        <v>446682182.28890002</v>
      </c>
      <c r="H163">
        <v>912426080.06427002</v>
      </c>
    </row>
    <row r="164" spans="1:8" x14ac:dyDescent="0.25">
      <c r="A164">
        <v>2021</v>
      </c>
      <c r="B164" t="s">
        <v>161</v>
      </c>
      <c r="C164" t="s">
        <v>93</v>
      </c>
      <c r="D164" t="s">
        <v>20</v>
      </c>
      <c r="E164">
        <v>1</v>
      </c>
      <c r="F164">
        <v>5553639777.8298101</v>
      </c>
      <c r="G164">
        <v>512536791.69667</v>
      </c>
      <c r="H164">
        <v>1531495118.46559</v>
      </c>
    </row>
    <row r="165" spans="1:8" x14ac:dyDescent="0.25">
      <c r="A165">
        <v>2021</v>
      </c>
      <c r="B165" t="s">
        <v>161</v>
      </c>
      <c r="C165" t="s">
        <v>94</v>
      </c>
      <c r="D165" t="s">
        <v>22</v>
      </c>
      <c r="E165">
        <v>1</v>
      </c>
      <c r="F165">
        <v>420417103.32242</v>
      </c>
      <c r="G165">
        <v>706715436.38770998</v>
      </c>
      <c r="H165">
        <v>364712889.27078003</v>
      </c>
    </row>
    <row r="166" spans="1:8" x14ac:dyDescent="0.25">
      <c r="A166">
        <v>2021</v>
      </c>
      <c r="B166" t="s">
        <v>161</v>
      </c>
      <c r="C166" t="s">
        <v>95</v>
      </c>
      <c r="D166" t="s">
        <v>21</v>
      </c>
      <c r="E166">
        <v>1</v>
      </c>
      <c r="F166">
        <v>26282408916.217609</v>
      </c>
      <c r="G166">
        <v>18442548369.506592</v>
      </c>
      <c r="H166">
        <v>12715622844.49819</v>
      </c>
    </row>
    <row r="167" spans="1:8" x14ac:dyDescent="0.25">
      <c r="A167">
        <v>2021</v>
      </c>
      <c r="B167" t="s">
        <v>161</v>
      </c>
      <c r="C167" t="s">
        <v>96</v>
      </c>
      <c r="D167" t="s">
        <v>23</v>
      </c>
      <c r="E167">
        <v>1</v>
      </c>
      <c r="F167">
        <v>386152669391.28949</v>
      </c>
      <c r="G167">
        <v>61713505144.778313</v>
      </c>
      <c r="H167">
        <v>52590209689.537743</v>
      </c>
    </row>
    <row r="168" spans="1:8" x14ac:dyDescent="0.25">
      <c r="A168">
        <v>2021</v>
      </c>
      <c r="B168" t="s">
        <v>161</v>
      </c>
      <c r="C168" t="s">
        <v>258</v>
      </c>
      <c r="D168" t="s">
        <v>265</v>
      </c>
      <c r="E168">
        <v>0</v>
      </c>
      <c r="F168">
        <v>6722175466.1161804</v>
      </c>
      <c r="G168">
        <v>11995224281.689569</v>
      </c>
      <c r="H168">
        <v>3766816739.3540802</v>
      </c>
    </row>
    <row r="169" spans="1:8" x14ac:dyDescent="0.25">
      <c r="A169">
        <v>2021</v>
      </c>
      <c r="B169" t="s">
        <v>161</v>
      </c>
      <c r="C169" t="s">
        <v>97</v>
      </c>
      <c r="D169" t="s">
        <v>27</v>
      </c>
      <c r="E169">
        <v>1</v>
      </c>
      <c r="F169">
        <v>2165323566.1961899</v>
      </c>
      <c r="G169">
        <v>44564366.982050002</v>
      </c>
      <c r="H169">
        <v>145691292.18244001</v>
      </c>
    </row>
    <row r="170" spans="1:8" x14ac:dyDescent="0.25">
      <c r="A170">
        <v>2021</v>
      </c>
      <c r="B170" t="s">
        <v>161</v>
      </c>
      <c r="C170" t="s">
        <v>98</v>
      </c>
      <c r="D170" t="s">
        <v>24</v>
      </c>
      <c r="E170">
        <v>1</v>
      </c>
      <c r="F170">
        <v>0</v>
      </c>
      <c r="G170">
        <v>65981271.616470002</v>
      </c>
      <c r="H170">
        <v>482299566.94586003</v>
      </c>
    </row>
    <row r="171" spans="1:8" x14ac:dyDescent="0.25">
      <c r="A171">
        <v>2021</v>
      </c>
      <c r="B171" t="s">
        <v>161</v>
      </c>
      <c r="C171" t="s">
        <v>99</v>
      </c>
      <c r="D171" t="s">
        <v>25</v>
      </c>
      <c r="E171">
        <v>1</v>
      </c>
      <c r="F171">
        <v>3406028463.1547599</v>
      </c>
      <c r="G171">
        <v>247409463.9912</v>
      </c>
      <c r="H171">
        <v>356176116.47333997</v>
      </c>
    </row>
    <row r="172" spans="1:8" x14ac:dyDescent="0.25">
      <c r="A172">
        <v>2021</v>
      </c>
      <c r="B172" t="s">
        <v>161</v>
      </c>
      <c r="C172" t="s">
        <v>100</v>
      </c>
      <c r="D172" t="s">
        <v>26</v>
      </c>
      <c r="E172">
        <v>1</v>
      </c>
      <c r="F172">
        <v>26224636951.430931</v>
      </c>
      <c r="G172">
        <v>58333608755.787552</v>
      </c>
      <c r="H172">
        <v>53788796249.498909</v>
      </c>
    </row>
    <row r="173" spans="1:8" x14ac:dyDescent="0.25">
      <c r="A173">
        <v>2021</v>
      </c>
      <c r="B173" t="s">
        <v>161</v>
      </c>
      <c r="C173" t="s">
        <v>101</v>
      </c>
      <c r="D173" t="s">
        <v>28</v>
      </c>
      <c r="E173">
        <v>1</v>
      </c>
      <c r="F173">
        <v>647497170.34677994</v>
      </c>
      <c r="G173">
        <v>53992872.377379999</v>
      </c>
      <c r="H173">
        <v>4268539907.4714398</v>
      </c>
    </row>
    <row r="174" spans="1:8" x14ac:dyDescent="0.25">
      <c r="A174">
        <v>2021</v>
      </c>
      <c r="B174" t="s">
        <v>161</v>
      </c>
      <c r="C174" t="s">
        <v>102</v>
      </c>
      <c r="D174" t="s">
        <v>29</v>
      </c>
      <c r="E174">
        <v>1</v>
      </c>
      <c r="F174">
        <v>43476194861.124237</v>
      </c>
      <c r="G174">
        <v>182927042345.3736</v>
      </c>
      <c r="H174">
        <v>101189787845.8703</v>
      </c>
    </row>
    <row r="175" spans="1:8" x14ac:dyDescent="0.25">
      <c r="A175">
        <v>2021</v>
      </c>
      <c r="B175" t="s">
        <v>161</v>
      </c>
      <c r="C175" t="s">
        <v>103</v>
      </c>
      <c r="D175" t="s">
        <v>30</v>
      </c>
      <c r="E175">
        <v>1</v>
      </c>
      <c r="F175">
        <v>7758975833.7523804</v>
      </c>
      <c r="G175">
        <v>52863999279.457001</v>
      </c>
      <c r="H175">
        <v>20525325441.237129</v>
      </c>
    </row>
    <row r="176" spans="1:8" x14ac:dyDescent="0.25">
      <c r="A176">
        <v>2021</v>
      </c>
      <c r="B176" t="s">
        <v>161</v>
      </c>
      <c r="C176" t="s">
        <v>104</v>
      </c>
      <c r="D176" t="s">
        <v>31</v>
      </c>
      <c r="E176">
        <v>1</v>
      </c>
      <c r="F176">
        <v>27408952840.741909</v>
      </c>
      <c r="G176">
        <v>1981778020.8868401</v>
      </c>
      <c r="H176">
        <v>6378756923.8204603</v>
      </c>
    </row>
    <row r="177" spans="1:8" x14ac:dyDescent="0.25">
      <c r="A177">
        <v>2021</v>
      </c>
      <c r="B177" t="s">
        <v>161</v>
      </c>
      <c r="C177" t="s">
        <v>105</v>
      </c>
      <c r="D177" t="s">
        <v>32</v>
      </c>
      <c r="E177">
        <v>1</v>
      </c>
      <c r="F177">
        <v>21329474060.444092</v>
      </c>
      <c r="G177">
        <v>2348682924.16465</v>
      </c>
      <c r="H177">
        <v>3943983510.55795</v>
      </c>
    </row>
    <row r="178" spans="1:8" x14ac:dyDescent="0.25">
      <c r="A178">
        <v>2021</v>
      </c>
      <c r="B178" t="s">
        <v>161</v>
      </c>
      <c r="C178" t="s">
        <v>106</v>
      </c>
      <c r="D178" t="s">
        <v>33</v>
      </c>
      <c r="E178">
        <v>1</v>
      </c>
      <c r="F178">
        <v>7509750745.87152</v>
      </c>
      <c r="G178">
        <v>111204273.56771</v>
      </c>
      <c r="H178">
        <v>540353782.66079998</v>
      </c>
    </row>
    <row r="179" spans="1:8" x14ac:dyDescent="0.25">
      <c r="A179">
        <v>2021</v>
      </c>
      <c r="B179" t="s">
        <v>161</v>
      </c>
      <c r="C179" t="s">
        <v>107</v>
      </c>
      <c r="D179" t="s">
        <v>36</v>
      </c>
      <c r="E179">
        <v>1</v>
      </c>
      <c r="F179">
        <v>9804494148.4987698</v>
      </c>
      <c r="G179">
        <v>1782079517.0351601</v>
      </c>
      <c r="H179">
        <v>905797868.75732005</v>
      </c>
    </row>
    <row r="180" spans="1:8" x14ac:dyDescent="0.25">
      <c r="A180">
        <v>2021</v>
      </c>
      <c r="B180" t="s">
        <v>161</v>
      </c>
      <c r="C180" t="s">
        <v>108</v>
      </c>
      <c r="D180" t="s">
        <v>35</v>
      </c>
      <c r="E180">
        <v>1</v>
      </c>
      <c r="F180">
        <v>6835571682.9406605</v>
      </c>
      <c r="G180">
        <v>150894732.71698001</v>
      </c>
      <c r="H180">
        <v>1282314479.4874101</v>
      </c>
    </row>
    <row r="181" spans="1:8" x14ac:dyDescent="0.25">
      <c r="A181">
        <v>2021</v>
      </c>
      <c r="B181" t="s">
        <v>161</v>
      </c>
      <c r="C181" t="s">
        <v>109</v>
      </c>
      <c r="D181" t="s">
        <v>16</v>
      </c>
      <c r="E181">
        <v>1</v>
      </c>
      <c r="F181">
        <v>240224407979.22849</v>
      </c>
      <c r="G181">
        <v>68691134201.84449</v>
      </c>
      <c r="H181">
        <v>21258963099.95536</v>
      </c>
    </row>
    <row r="182" spans="1:8" x14ac:dyDescent="0.25">
      <c r="A182">
        <v>2021</v>
      </c>
      <c r="B182" t="s">
        <v>161</v>
      </c>
      <c r="C182" t="s">
        <v>110</v>
      </c>
      <c r="D182" t="s">
        <v>34</v>
      </c>
      <c r="E182">
        <v>1</v>
      </c>
      <c r="F182">
        <v>25049778306.405159</v>
      </c>
      <c r="G182">
        <v>74850172425.225128</v>
      </c>
      <c r="H182">
        <v>45136109460.064308</v>
      </c>
    </row>
    <row r="183" spans="1:8" x14ac:dyDescent="0.25">
      <c r="A183">
        <v>2021</v>
      </c>
      <c r="B183" t="s">
        <v>161</v>
      </c>
      <c r="C183" t="s">
        <v>259</v>
      </c>
      <c r="D183" t="s">
        <v>266</v>
      </c>
      <c r="E183">
        <v>0</v>
      </c>
      <c r="F183">
        <v>1882383966.35115</v>
      </c>
      <c r="G183">
        <v>12123035642.615009</v>
      </c>
      <c r="H183">
        <v>15972104758.25004</v>
      </c>
    </row>
    <row r="184" spans="1:8" x14ac:dyDescent="0.25">
      <c r="A184">
        <v>2021</v>
      </c>
      <c r="B184" t="s">
        <v>161</v>
      </c>
      <c r="C184" t="s">
        <v>260</v>
      </c>
      <c r="D184" t="s">
        <v>267</v>
      </c>
      <c r="E184">
        <v>0</v>
      </c>
      <c r="F184">
        <v>10687001043.086491</v>
      </c>
      <c r="G184">
        <v>121344591048.5562</v>
      </c>
      <c r="H184">
        <v>11473574260.56708</v>
      </c>
    </row>
    <row r="185" spans="1:8" x14ac:dyDescent="0.25">
      <c r="A185">
        <v>2021</v>
      </c>
      <c r="B185" t="s">
        <v>161</v>
      </c>
      <c r="C185" t="s">
        <v>261</v>
      </c>
      <c r="D185" t="s">
        <v>268</v>
      </c>
      <c r="E185">
        <v>0</v>
      </c>
      <c r="F185">
        <v>37227702291.902191</v>
      </c>
      <c r="G185">
        <v>220206937577.16321</v>
      </c>
      <c r="H185">
        <v>52355291360.467918</v>
      </c>
    </row>
    <row r="186" spans="1:8" x14ac:dyDescent="0.25">
      <c r="A186">
        <v>2021</v>
      </c>
      <c r="B186" t="s">
        <v>161</v>
      </c>
      <c r="C186" t="s">
        <v>262</v>
      </c>
      <c r="D186" t="s">
        <v>269</v>
      </c>
      <c r="E186">
        <v>0</v>
      </c>
      <c r="F186">
        <v>138655474666.4469</v>
      </c>
      <c r="G186">
        <v>33156955605.593971</v>
      </c>
      <c r="H186">
        <v>15357090200.32032</v>
      </c>
    </row>
    <row r="187" spans="1:8" x14ac:dyDescent="0.25">
      <c r="A187">
        <v>2021</v>
      </c>
      <c r="B187" t="s">
        <v>162</v>
      </c>
      <c r="C187" t="s">
        <v>256</v>
      </c>
      <c r="D187" t="s">
        <v>263</v>
      </c>
      <c r="E187">
        <v>0</v>
      </c>
      <c r="F187">
        <v>72851368.399629995</v>
      </c>
      <c r="G187">
        <v>287070795.67581999</v>
      </c>
      <c r="H187">
        <v>1068161994.69538</v>
      </c>
    </row>
    <row r="188" spans="1:8" x14ac:dyDescent="0.25">
      <c r="A188">
        <v>2021</v>
      </c>
      <c r="B188" t="s">
        <v>162</v>
      </c>
      <c r="C188" t="s">
        <v>81</v>
      </c>
      <c r="D188" t="s">
        <v>7</v>
      </c>
      <c r="E188">
        <v>1</v>
      </c>
      <c r="F188">
        <v>825491965.27912998</v>
      </c>
      <c r="G188">
        <v>1964818682.09741</v>
      </c>
      <c r="H188">
        <v>318266074.02472001</v>
      </c>
    </row>
    <row r="189" spans="1:8" x14ac:dyDescent="0.25">
      <c r="A189">
        <v>2021</v>
      </c>
      <c r="B189" t="s">
        <v>162</v>
      </c>
      <c r="C189" t="s">
        <v>82</v>
      </c>
      <c r="D189" t="s">
        <v>8</v>
      </c>
      <c r="E189">
        <v>1</v>
      </c>
      <c r="F189">
        <v>1361793197.07617</v>
      </c>
      <c r="G189">
        <v>1085361090.8459201</v>
      </c>
      <c r="H189">
        <v>995631756.70878005</v>
      </c>
    </row>
    <row r="190" spans="1:8" x14ac:dyDescent="0.25">
      <c r="A190">
        <v>2021</v>
      </c>
      <c r="B190" t="s">
        <v>162</v>
      </c>
      <c r="C190" t="s">
        <v>83</v>
      </c>
      <c r="D190" t="s">
        <v>9</v>
      </c>
      <c r="E190">
        <v>1</v>
      </c>
      <c r="F190">
        <v>1649661.1065499999</v>
      </c>
      <c r="G190">
        <v>4363472.46165</v>
      </c>
      <c r="H190">
        <v>510430.46866000001</v>
      </c>
    </row>
    <row r="191" spans="1:8" x14ac:dyDescent="0.25">
      <c r="A191">
        <v>2021</v>
      </c>
      <c r="B191" t="s">
        <v>162</v>
      </c>
      <c r="C191" t="s">
        <v>257</v>
      </c>
      <c r="D191" t="s">
        <v>264</v>
      </c>
      <c r="E191">
        <v>0</v>
      </c>
      <c r="F191">
        <v>86748434.572960004</v>
      </c>
      <c r="G191">
        <v>440186329.39968002</v>
      </c>
      <c r="H191">
        <v>2365813755.8884702</v>
      </c>
    </row>
    <row r="192" spans="1:8" x14ac:dyDescent="0.25">
      <c r="A192">
        <v>2021</v>
      </c>
      <c r="B192" t="s">
        <v>162</v>
      </c>
      <c r="C192" t="s">
        <v>84</v>
      </c>
      <c r="D192" t="s">
        <v>19</v>
      </c>
      <c r="E192">
        <v>1</v>
      </c>
      <c r="F192">
        <v>75303219.184579998</v>
      </c>
      <c r="G192">
        <v>893196.68790999998</v>
      </c>
      <c r="H192">
        <v>3749632.87738</v>
      </c>
    </row>
    <row r="193" spans="1:8" x14ac:dyDescent="0.25">
      <c r="A193">
        <v>2021</v>
      </c>
      <c r="B193" t="s">
        <v>162</v>
      </c>
      <c r="C193" t="s">
        <v>85</v>
      </c>
      <c r="D193" t="s">
        <v>10</v>
      </c>
      <c r="E193">
        <v>1</v>
      </c>
      <c r="F193">
        <v>102731212.83668</v>
      </c>
      <c r="G193">
        <v>38965790.501429997</v>
      </c>
      <c r="H193">
        <v>44916108.200010002</v>
      </c>
    </row>
    <row r="194" spans="1:8" x14ac:dyDescent="0.25">
      <c r="A194">
        <v>2021</v>
      </c>
      <c r="B194" t="s">
        <v>162</v>
      </c>
      <c r="C194" t="s">
        <v>86</v>
      </c>
      <c r="D194" t="s">
        <v>11</v>
      </c>
      <c r="E194">
        <v>1</v>
      </c>
      <c r="F194">
        <v>169137790.86127001</v>
      </c>
      <c r="G194">
        <v>360563404.33146</v>
      </c>
      <c r="H194">
        <v>41464836.870959997</v>
      </c>
    </row>
    <row r="195" spans="1:8" x14ac:dyDescent="0.25">
      <c r="A195">
        <v>2021</v>
      </c>
      <c r="B195" t="s">
        <v>162</v>
      </c>
      <c r="C195" t="s">
        <v>87</v>
      </c>
      <c r="D195" t="s">
        <v>13</v>
      </c>
      <c r="E195">
        <v>1</v>
      </c>
      <c r="F195">
        <v>3196193694.2866001</v>
      </c>
      <c r="G195">
        <v>23849887994.993969</v>
      </c>
      <c r="H195">
        <v>18681949987.048981</v>
      </c>
    </row>
    <row r="196" spans="1:8" x14ac:dyDescent="0.25">
      <c r="A196">
        <v>2021</v>
      </c>
      <c r="B196" t="s">
        <v>162</v>
      </c>
      <c r="C196" t="s">
        <v>88</v>
      </c>
      <c r="D196" t="s">
        <v>14</v>
      </c>
      <c r="E196">
        <v>1</v>
      </c>
      <c r="F196">
        <v>2555282.2135800002</v>
      </c>
      <c r="G196">
        <v>24544527.33478</v>
      </c>
      <c r="H196">
        <v>10156986.65439</v>
      </c>
    </row>
    <row r="197" spans="1:8" x14ac:dyDescent="0.25">
      <c r="A197">
        <v>2021</v>
      </c>
      <c r="B197" t="s">
        <v>162</v>
      </c>
      <c r="C197" t="s">
        <v>89</v>
      </c>
      <c r="D197" t="s">
        <v>17</v>
      </c>
      <c r="E197">
        <v>1</v>
      </c>
      <c r="F197">
        <v>229140179.03747001</v>
      </c>
      <c r="G197">
        <v>1013834342.38599</v>
      </c>
      <c r="H197">
        <v>3656060023.71099</v>
      </c>
    </row>
    <row r="198" spans="1:8" x14ac:dyDescent="0.25">
      <c r="A198">
        <v>2021</v>
      </c>
      <c r="B198" t="s">
        <v>162</v>
      </c>
      <c r="C198" t="s">
        <v>90</v>
      </c>
      <c r="D198" t="s">
        <v>18</v>
      </c>
      <c r="E198">
        <v>1</v>
      </c>
      <c r="F198">
        <v>7489220562.8023796</v>
      </c>
      <c r="G198">
        <v>7598496763.7367001</v>
      </c>
      <c r="H198">
        <v>31218224889.222881</v>
      </c>
    </row>
    <row r="199" spans="1:8" x14ac:dyDescent="0.25">
      <c r="A199">
        <v>2021</v>
      </c>
      <c r="B199" t="s">
        <v>162</v>
      </c>
      <c r="C199" t="s">
        <v>91</v>
      </c>
      <c r="D199" t="s">
        <v>12</v>
      </c>
      <c r="E199">
        <v>1</v>
      </c>
      <c r="F199">
        <v>6852171868.8957996</v>
      </c>
      <c r="G199">
        <v>2761020131.6412401</v>
      </c>
      <c r="H199">
        <v>6597542954.2977104</v>
      </c>
    </row>
    <row r="200" spans="1:8" x14ac:dyDescent="0.25">
      <c r="A200">
        <v>2021</v>
      </c>
      <c r="B200" t="s">
        <v>162</v>
      </c>
      <c r="C200" t="s">
        <v>92</v>
      </c>
      <c r="D200" t="s">
        <v>15</v>
      </c>
      <c r="E200">
        <v>1</v>
      </c>
      <c r="F200">
        <v>138591709.18290001</v>
      </c>
      <c r="G200">
        <v>13766931.1151</v>
      </c>
      <c r="H200">
        <v>56119684.419799998</v>
      </c>
    </row>
    <row r="201" spans="1:8" x14ac:dyDescent="0.25">
      <c r="A201">
        <v>2021</v>
      </c>
      <c r="B201" t="s">
        <v>162</v>
      </c>
      <c r="C201" t="s">
        <v>93</v>
      </c>
      <c r="D201" t="s">
        <v>20</v>
      </c>
      <c r="E201">
        <v>1</v>
      </c>
      <c r="F201">
        <v>586262906.60683</v>
      </c>
      <c r="G201">
        <v>73004058.082660004</v>
      </c>
      <c r="H201">
        <v>132739763.23184</v>
      </c>
    </row>
    <row r="202" spans="1:8" x14ac:dyDescent="0.25">
      <c r="A202">
        <v>2021</v>
      </c>
      <c r="B202" t="s">
        <v>162</v>
      </c>
      <c r="C202" t="s">
        <v>94</v>
      </c>
      <c r="D202" t="s">
        <v>22</v>
      </c>
      <c r="E202">
        <v>1</v>
      </c>
      <c r="F202">
        <v>10405152.42348</v>
      </c>
      <c r="G202">
        <v>15860655.287590001</v>
      </c>
      <c r="H202">
        <v>37014311.596369997</v>
      </c>
    </row>
    <row r="203" spans="1:8" x14ac:dyDescent="0.25">
      <c r="A203">
        <v>2021</v>
      </c>
      <c r="B203" t="s">
        <v>162</v>
      </c>
      <c r="C203" t="s">
        <v>95</v>
      </c>
      <c r="D203" t="s">
        <v>21</v>
      </c>
      <c r="E203">
        <v>1</v>
      </c>
      <c r="F203">
        <v>1132756953.19485</v>
      </c>
      <c r="G203">
        <v>1252539253.0346601</v>
      </c>
      <c r="H203">
        <v>2897321421.6167698</v>
      </c>
    </row>
    <row r="204" spans="1:8" x14ac:dyDescent="0.25">
      <c r="A204">
        <v>2021</v>
      </c>
      <c r="B204" t="s">
        <v>162</v>
      </c>
      <c r="C204" t="s">
        <v>96</v>
      </c>
      <c r="D204" t="s">
        <v>23</v>
      </c>
      <c r="E204">
        <v>1</v>
      </c>
      <c r="F204">
        <v>13767457398.057699</v>
      </c>
      <c r="G204">
        <v>5129181835.6106396</v>
      </c>
      <c r="H204">
        <v>3577417172.4187002</v>
      </c>
    </row>
    <row r="205" spans="1:8" x14ac:dyDescent="0.25">
      <c r="A205">
        <v>2021</v>
      </c>
      <c r="B205" t="s">
        <v>162</v>
      </c>
      <c r="C205" t="s">
        <v>258</v>
      </c>
      <c r="D205" t="s">
        <v>265</v>
      </c>
      <c r="E205">
        <v>0</v>
      </c>
      <c r="F205">
        <v>77316843.064510003</v>
      </c>
      <c r="G205">
        <v>480169951.28065997</v>
      </c>
      <c r="H205">
        <v>5890144183.8259602</v>
      </c>
    </row>
    <row r="206" spans="1:8" x14ac:dyDescent="0.25">
      <c r="A206">
        <v>2021</v>
      </c>
      <c r="B206" t="s">
        <v>162</v>
      </c>
      <c r="C206" t="s">
        <v>97</v>
      </c>
      <c r="D206" t="s">
        <v>27</v>
      </c>
      <c r="E206">
        <v>1</v>
      </c>
      <c r="F206">
        <v>11607079.17795</v>
      </c>
      <c r="G206">
        <v>2412661.2400000002</v>
      </c>
      <c r="H206">
        <v>96332.817550000007</v>
      </c>
    </row>
    <row r="207" spans="1:8" x14ac:dyDescent="0.25">
      <c r="A207">
        <v>2021</v>
      </c>
      <c r="B207" t="s">
        <v>162</v>
      </c>
      <c r="C207" t="s">
        <v>98</v>
      </c>
      <c r="D207" t="s">
        <v>24</v>
      </c>
      <c r="E207">
        <v>1</v>
      </c>
      <c r="F207">
        <v>0</v>
      </c>
      <c r="G207">
        <v>331657766.09473997</v>
      </c>
      <c r="H207">
        <v>483264958.72663999</v>
      </c>
    </row>
    <row r="208" spans="1:8" x14ac:dyDescent="0.25">
      <c r="A208">
        <v>2021</v>
      </c>
      <c r="B208" t="s">
        <v>162</v>
      </c>
      <c r="C208" t="s">
        <v>99</v>
      </c>
      <c r="D208" t="s">
        <v>25</v>
      </c>
      <c r="E208">
        <v>1</v>
      </c>
      <c r="F208">
        <v>34650434.548830003</v>
      </c>
      <c r="G208">
        <v>3315002.35935</v>
      </c>
      <c r="H208">
        <v>2788183.3615600001</v>
      </c>
    </row>
    <row r="209" spans="1:8" x14ac:dyDescent="0.25">
      <c r="A209">
        <v>2021</v>
      </c>
      <c r="B209" t="s">
        <v>162</v>
      </c>
      <c r="C209" t="s">
        <v>100</v>
      </c>
      <c r="D209" t="s">
        <v>26</v>
      </c>
      <c r="E209">
        <v>1</v>
      </c>
      <c r="F209">
        <v>462920453.21096998</v>
      </c>
      <c r="G209">
        <v>2923681507.5279002</v>
      </c>
      <c r="H209">
        <v>2020907611.96208</v>
      </c>
    </row>
    <row r="210" spans="1:8" x14ac:dyDescent="0.25">
      <c r="A210">
        <v>2021</v>
      </c>
      <c r="B210" t="s">
        <v>162</v>
      </c>
      <c r="C210" t="s">
        <v>101</v>
      </c>
      <c r="D210" t="s">
        <v>28</v>
      </c>
      <c r="E210">
        <v>1</v>
      </c>
      <c r="F210">
        <v>81069.5</v>
      </c>
      <c r="G210">
        <v>78007125.334450006</v>
      </c>
      <c r="H210">
        <v>573241041.27649999</v>
      </c>
    </row>
    <row r="211" spans="1:8" x14ac:dyDescent="0.25">
      <c r="A211">
        <v>2021</v>
      </c>
      <c r="B211" t="s">
        <v>162</v>
      </c>
      <c r="C211" t="s">
        <v>102</v>
      </c>
      <c r="D211" t="s">
        <v>29</v>
      </c>
      <c r="E211">
        <v>1</v>
      </c>
      <c r="F211">
        <v>1719997636.5499499</v>
      </c>
      <c r="G211">
        <v>4857528033.01122</v>
      </c>
      <c r="H211">
        <v>5384006576.3030195</v>
      </c>
    </row>
    <row r="212" spans="1:8" x14ac:dyDescent="0.25">
      <c r="A212">
        <v>2021</v>
      </c>
      <c r="B212" t="s">
        <v>162</v>
      </c>
      <c r="C212" t="s">
        <v>103</v>
      </c>
      <c r="D212" t="s">
        <v>30</v>
      </c>
      <c r="E212">
        <v>1</v>
      </c>
      <c r="F212">
        <v>922252140.03674996</v>
      </c>
      <c r="G212">
        <v>2620085788.5725799</v>
      </c>
      <c r="H212">
        <v>2898658866.01583</v>
      </c>
    </row>
    <row r="213" spans="1:8" x14ac:dyDescent="0.25">
      <c r="A213">
        <v>2021</v>
      </c>
      <c r="B213" t="s">
        <v>162</v>
      </c>
      <c r="C213" t="s">
        <v>104</v>
      </c>
      <c r="D213" t="s">
        <v>31</v>
      </c>
      <c r="E213">
        <v>1</v>
      </c>
      <c r="F213">
        <v>731863496.72548997</v>
      </c>
      <c r="G213">
        <v>77214095.560139999</v>
      </c>
      <c r="H213">
        <v>318782406.40476</v>
      </c>
    </row>
    <row r="214" spans="1:8" x14ac:dyDescent="0.25">
      <c r="A214">
        <v>2021</v>
      </c>
      <c r="B214" t="s">
        <v>162</v>
      </c>
      <c r="C214" t="s">
        <v>105</v>
      </c>
      <c r="D214" t="s">
        <v>32</v>
      </c>
      <c r="E214">
        <v>1</v>
      </c>
      <c r="F214">
        <v>2720952109.9857502</v>
      </c>
      <c r="G214">
        <v>573160149.61099005</v>
      </c>
      <c r="H214">
        <v>150519123.62139001</v>
      </c>
    </row>
    <row r="215" spans="1:8" x14ac:dyDescent="0.25">
      <c r="A215">
        <v>2021</v>
      </c>
      <c r="B215" t="s">
        <v>162</v>
      </c>
      <c r="C215" t="s">
        <v>106</v>
      </c>
      <c r="D215" t="s">
        <v>33</v>
      </c>
      <c r="E215">
        <v>1</v>
      </c>
      <c r="F215">
        <v>239743808.79750001</v>
      </c>
      <c r="G215">
        <v>12971665.72713</v>
      </c>
      <c r="H215">
        <v>51799633.460110001</v>
      </c>
    </row>
    <row r="216" spans="1:8" x14ac:dyDescent="0.25">
      <c r="A216">
        <v>2021</v>
      </c>
      <c r="B216" t="s">
        <v>162</v>
      </c>
      <c r="C216" t="s">
        <v>107</v>
      </c>
      <c r="D216" t="s">
        <v>36</v>
      </c>
      <c r="E216">
        <v>1</v>
      </c>
      <c r="F216">
        <v>40771101.996849999</v>
      </c>
      <c r="G216">
        <v>16176791.77313</v>
      </c>
      <c r="H216">
        <v>75015.97</v>
      </c>
    </row>
    <row r="217" spans="1:8" x14ac:dyDescent="0.25">
      <c r="A217">
        <v>2021</v>
      </c>
      <c r="B217" t="s">
        <v>162</v>
      </c>
      <c r="C217" t="s">
        <v>108</v>
      </c>
      <c r="D217" t="s">
        <v>35</v>
      </c>
      <c r="E217">
        <v>1</v>
      </c>
      <c r="F217">
        <v>68610798.845829993</v>
      </c>
      <c r="G217">
        <v>17670489.84</v>
      </c>
      <c r="H217">
        <v>408118.75056999997</v>
      </c>
    </row>
    <row r="218" spans="1:8" x14ac:dyDescent="0.25">
      <c r="A218">
        <v>2021</v>
      </c>
      <c r="B218" t="s">
        <v>162</v>
      </c>
      <c r="C218" t="s">
        <v>109</v>
      </c>
      <c r="D218" t="s">
        <v>16</v>
      </c>
      <c r="E218">
        <v>1</v>
      </c>
      <c r="F218">
        <v>5184457819.0641098</v>
      </c>
      <c r="G218">
        <v>1975004586.6991401</v>
      </c>
      <c r="H218">
        <v>2418971639.6349301</v>
      </c>
    </row>
    <row r="219" spans="1:8" x14ac:dyDescent="0.25">
      <c r="A219">
        <v>2021</v>
      </c>
      <c r="B219" t="s">
        <v>162</v>
      </c>
      <c r="C219" t="s">
        <v>110</v>
      </c>
      <c r="D219" t="s">
        <v>34</v>
      </c>
      <c r="E219">
        <v>1</v>
      </c>
      <c r="F219">
        <v>9791803.2291299999</v>
      </c>
      <c r="G219">
        <v>3013631651.8252001</v>
      </c>
      <c r="H219">
        <v>30166671828.445671</v>
      </c>
    </row>
    <row r="220" spans="1:8" x14ac:dyDescent="0.25">
      <c r="A220">
        <v>2021</v>
      </c>
      <c r="B220" t="s">
        <v>162</v>
      </c>
      <c r="C220" t="s">
        <v>259</v>
      </c>
      <c r="D220" t="s">
        <v>266</v>
      </c>
      <c r="E220">
        <v>0</v>
      </c>
      <c r="F220">
        <v>18052852.485720001</v>
      </c>
      <c r="G220">
        <v>588287848.96081996</v>
      </c>
      <c r="H220">
        <v>7733246739.7736397</v>
      </c>
    </row>
    <row r="221" spans="1:8" x14ac:dyDescent="0.25">
      <c r="A221">
        <v>2021</v>
      </c>
      <c r="B221" t="s">
        <v>162</v>
      </c>
      <c r="C221" t="s">
        <v>260</v>
      </c>
      <c r="D221" t="s">
        <v>267</v>
      </c>
      <c r="E221">
        <v>0</v>
      </c>
      <c r="F221">
        <v>372475504.74214</v>
      </c>
      <c r="G221">
        <v>3247009301.1133099</v>
      </c>
      <c r="H221">
        <v>8382000103.0104198</v>
      </c>
    </row>
    <row r="222" spans="1:8" x14ac:dyDescent="0.25">
      <c r="A222">
        <v>2021</v>
      </c>
      <c r="B222" t="s">
        <v>162</v>
      </c>
      <c r="C222" t="s">
        <v>261</v>
      </c>
      <c r="D222" t="s">
        <v>268</v>
      </c>
      <c r="E222">
        <v>0</v>
      </c>
      <c r="F222">
        <v>4026597523.9847002</v>
      </c>
      <c r="G222">
        <v>7650820389.4391098</v>
      </c>
      <c r="H222">
        <v>78882903649.813889</v>
      </c>
    </row>
    <row r="223" spans="1:8" x14ac:dyDescent="0.25">
      <c r="A223">
        <v>2021</v>
      </c>
      <c r="B223" t="s">
        <v>162</v>
      </c>
      <c r="C223" t="s">
        <v>262</v>
      </c>
      <c r="D223" t="s">
        <v>269</v>
      </c>
      <c r="E223">
        <v>0</v>
      </c>
      <c r="F223">
        <v>3518246627.6360898</v>
      </c>
      <c r="G223">
        <v>3799846154.3536901</v>
      </c>
      <c r="H223">
        <v>12594125853.92045</v>
      </c>
    </row>
    <row r="224" spans="1:8" x14ac:dyDescent="0.25">
      <c r="A224">
        <v>2022</v>
      </c>
      <c r="B224" t="s">
        <v>161</v>
      </c>
      <c r="C224" t="s">
        <v>256</v>
      </c>
      <c r="D224" t="s">
        <v>263</v>
      </c>
      <c r="E224">
        <v>0</v>
      </c>
      <c r="F224">
        <v>4628602636.9119997</v>
      </c>
      <c r="G224">
        <v>29363555609.902641</v>
      </c>
      <c r="H224">
        <v>2349607183.09412</v>
      </c>
    </row>
    <row r="225" spans="1:8" x14ac:dyDescent="0.25">
      <c r="A225">
        <v>2022</v>
      </c>
      <c r="B225" t="s">
        <v>161</v>
      </c>
      <c r="C225" t="s">
        <v>81</v>
      </c>
      <c r="D225" t="s">
        <v>7</v>
      </c>
      <c r="E225">
        <v>1</v>
      </c>
      <c r="F225">
        <v>34408744039.5289</v>
      </c>
      <c r="G225">
        <v>23145206496.015041</v>
      </c>
      <c r="H225">
        <v>25947378791.042629</v>
      </c>
    </row>
    <row r="226" spans="1:8" x14ac:dyDescent="0.25">
      <c r="A226">
        <v>2022</v>
      </c>
      <c r="B226" t="s">
        <v>161</v>
      </c>
      <c r="C226" t="s">
        <v>82</v>
      </c>
      <c r="D226" t="s">
        <v>8</v>
      </c>
      <c r="E226">
        <v>1</v>
      </c>
      <c r="F226">
        <v>111756747560.5856</v>
      </c>
      <c r="G226">
        <v>27086238481.56609</v>
      </c>
      <c r="H226">
        <v>19762510448.889568</v>
      </c>
    </row>
    <row r="227" spans="1:8" x14ac:dyDescent="0.25">
      <c r="A227">
        <v>2022</v>
      </c>
      <c r="B227" t="s">
        <v>161</v>
      </c>
      <c r="C227" t="s">
        <v>83</v>
      </c>
      <c r="D227" t="s">
        <v>9</v>
      </c>
      <c r="E227">
        <v>1</v>
      </c>
      <c r="F227">
        <v>1817067451.0141799</v>
      </c>
      <c r="G227">
        <v>141055661.9598</v>
      </c>
      <c r="H227">
        <v>530205580.52622998</v>
      </c>
    </row>
    <row r="228" spans="1:8" x14ac:dyDescent="0.25">
      <c r="A228">
        <v>2022</v>
      </c>
      <c r="B228" t="s">
        <v>161</v>
      </c>
      <c r="C228" t="s">
        <v>257</v>
      </c>
      <c r="D228" t="s">
        <v>264</v>
      </c>
      <c r="E228">
        <v>0</v>
      </c>
      <c r="F228">
        <v>16403937976.72332</v>
      </c>
      <c r="G228">
        <v>20813059982.579651</v>
      </c>
      <c r="H228">
        <v>1936995384.95204</v>
      </c>
    </row>
    <row r="229" spans="1:8" x14ac:dyDescent="0.25">
      <c r="A229">
        <v>2022</v>
      </c>
      <c r="B229" t="s">
        <v>161</v>
      </c>
      <c r="C229" t="s">
        <v>84</v>
      </c>
      <c r="D229" t="s">
        <v>19</v>
      </c>
      <c r="E229">
        <v>1</v>
      </c>
      <c r="F229">
        <v>3346085207.1124201</v>
      </c>
      <c r="G229">
        <v>89764215.737499997</v>
      </c>
      <c r="H229">
        <v>682527077.68280995</v>
      </c>
    </row>
    <row r="230" spans="1:8" x14ac:dyDescent="0.25">
      <c r="A230">
        <v>2022</v>
      </c>
      <c r="B230" t="s">
        <v>161</v>
      </c>
      <c r="C230" t="s">
        <v>85</v>
      </c>
      <c r="D230" t="s">
        <v>10</v>
      </c>
      <c r="E230">
        <v>1</v>
      </c>
      <c r="F230">
        <v>1287899989.98335</v>
      </c>
      <c r="G230">
        <v>50225240.057010002</v>
      </c>
      <c r="H230">
        <v>417665903.15182</v>
      </c>
    </row>
    <row r="231" spans="1:8" x14ac:dyDescent="0.25">
      <c r="A231">
        <v>2022</v>
      </c>
      <c r="B231" t="s">
        <v>161</v>
      </c>
      <c r="C231" t="s">
        <v>86</v>
      </c>
      <c r="D231" t="s">
        <v>11</v>
      </c>
      <c r="E231">
        <v>1</v>
      </c>
      <c r="F231">
        <v>6575983293.4771605</v>
      </c>
      <c r="G231">
        <v>2208112221.66536</v>
      </c>
      <c r="H231">
        <v>4057684911.0934801</v>
      </c>
    </row>
    <row r="232" spans="1:8" x14ac:dyDescent="0.25">
      <c r="A232">
        <v>2022</v>
      </c>
      <c r="B232" t="s">
        <v>161</v>
      </c>
      <c r="C232" t="s">
        <v>87</v>
      </c>
      <c r="D232" t="s">
        <v>13</v>
      </c>
      <c r="E232">
        <v>1</v>
      </c>
      <c r="F232">
        <v>10902889732.133619</v>
      </c>
      <c r="G232">
        <v>64597335555.640411</v>
      </c>
      <c r="H232">
        <v>20328649441.407909</v>
      </c>
    </row>
    <row r="233" spans="1:8" x14ac:dyDescent="0.25">
      <c r="A233">
        <v>2022</v>
      </c>
      <c r="B233" t="s">
        <v>161</v>
      </c>
      <c r="C233" t="s">
        <v>88</v>
      </c>
      <c r="D233" t="s">
        <v>14</v>
      </c>
      <c r="E233">
        <v>1</v>
      </c>
      <c r="F233">
        <v>101980341.94799</v>
      </c>
      <c r="G233">
        <v>175205325.50601</v>
      </c>
      <c r="H233">
        <v>182024166.89724001</v>
      </c>
    </row>
    <row r="234" spans="1:8" x14ac:dyDescent="0.25">
      <c r="A234">
        <v>2022</v>
      </c>
      <c r="B234" t="s">
        <v>161</v>
      </c>
      <c r="C234" t="s">
        <v>89</v>
      </c>
      <c r="D234" t="s">
        <v>17</v>
      </c>
      <c r="E234">
        <v>1</v>
      </c>
      <c r="F234">
        <v>10726031634.80633</v>
      </c>
      <c r="G234">
        <v>14874611209.01343</v>
      </c>
      <c r="H234">
        <v>3426191940.8303699</v>
      </c>
    </row>
    <row r="235" spans="1:8" x14ac:dyDescent="0.25">
      <c r="A235">
        <v>2022</v>
      </c>
      <c r="B235" t="s">
        <v>161</v>
      </c>
      <c r="C235" t="s">
        <v>90</v>
      </c>
      <c r="D235" t="s">
        <v>18</v>
      </c>
      <c r="E235">
        <v>1</v>
      </c>
      <c r="F235">
        <v>422716084432.36108</v>
      </c>
      <c r="G235">
        <v>329447298712.60852</v>
      </c>
      <c r="H235">
        <v>268720891685.6297</v>
      </c>
    </row>
    <row r="236" spans="1:8" x14ac:dyDescent="0.25">
      <c r="A236">
        <v>2022</v>
      </c>
      <c r="B236" t="s">
        <v>161</v>
      </c>
      <c r="C236" t="s">
        <v>91</v>
      </c>
      <c r="D236" t="s">
        <v>12</v>
      </c>
      <c r="E236">
        <v>1</v>
      </c>
      <c r="F236">
        <v>187761719491.47559</v>
      </c>
      <c r="G236">
        <v>179725666316.7291</v>
      </c>
      <c r="H236">
        <v>363715769194.87408</v>
      </c>
    </row>
    <row r="237" spans="1:8" x14ac:dyDescent="0.25">
      <c r="A237">
        <v>2022</v>
      </c>
      <c r="B237" t="s">
        <v>161</v>
      </c>
      <c r="C237" t="s">
        <v>92</v>
      </c>
      <c r="D237" t="s">
        <v>15</v>
      </c>
      <c r="E237">
        <v>1</v>
      </c>
      <c r="F237">
        <v>3047503810.9131398</v>
      </c>
      <c r="G237">
        <v>664657032.98583996</v>
      </c>
      <c r="H237">
        <v>930076630.32174003</v>
      </c>
    </row>
    <row r="238" spans="1:8" x14ac:dyDescent="0.25">
      <c r="A238">
        <v>2022</v>
      </c>
      <c r="B238" t="s">
        <v>161</v>
      </c>
      <c r="C238" t="s">
        <v>93</v>
      </c>
      <c r="D238" t="s">
        <v>20</v>
      </c>
      <c r="E238">
        <v>1</v>
      </c>
      <c r="F238">
        <v>4350290657.2704897</v>
      </c>
      <c r="G238">
        <v>546967155.37225997</v>
      </c>
      <c r="H238">
        <v>1030535860.92916</v>
      </c>
    </row>
    <row r="239" spans="1:8" x14ac:dyDescent="0.25">
      <c r="A239">
        <v>2022</v>
      </c>
      <c r="B239" t="s">
        <v>161</v>
      </c>
      <c r="C239" t="s">
        <v>94</v>
      </c>
      <c r="D239" t="s">
        <v>22</v>
      </c>
      <c r="E239">
        <v>1</v>
      </c>
      <c r="F239">
        <v>369987297.29878002</v>
      </c>
      <c r="G239">
        <v>631301533.87995994</v>
      </c>
      <c r="H239">
        <v>339062825.71731001</v>
      </c>
    </row>
    <row r="240" spans="1:8" x14ac:dyDescent="0.25">
      <c r="A240">
        <v>2022</v>
      </c>
      <c r="B240" t="s">
        <v>161</v>
      </c>
      <c r="C240" t="s">
        <v>95</v>
      </c>
      <c r="D240" t="s">
        <v>21</v>
      </c>
      <c r="E240">
        <v>1</v>
      </c>
      <c r="F240">
        <v>17469328043.435162</v>
      </c>
      <c r="G240">
        <v>15360779561.8605</v>
      </c>
      <c r="H240">
        <v>10820028869.45505</v>
      </c>
    </row>
    <row r="241" spans="1:8" x14ac:dyDescent="0.25">
      <c r="A241">
        <v>2022</v>
      </c>
      <c r="B241" t="s">
        <v>161</v>
      </c>
      <c r="C241" t="s">
        <v>96</v>
      </c>
      <c r="D241" t="s">
        <v>23</v>
      </c>
      <c r="E241">
        <v>1</v>
      </c>
      <c r="F241">
        <v>293056924541.43683</v>
      </c>
      <c r="G241">
        <v>48007626112.463913</v>
      </c>
      <c r="H241">
        <v>51317174456.436684</v>
      </c>
    </row>
    <row r="242" spans="1:8" x14ac:dyDescent="0.25">
      <c r="A242">
        <v>2022</v>
      </c>
      <c r="B242" t="s">
        <v>161</v>
      </c>
      <c r="C242" t="s">
        <v>258</v>
      </c>
      <c r="D242" t="s">
        <v>265</v>
      </c>
      <c r="E242">
        <v>0</v>
      </c>
      <c r="F242">
        <v>6062841107.7665195</v>
      </c>
      <c r="G242">
        <v>12014497089.74118</v>
      </c>
      <c r="H242">
        <v>7123247533.3303404</v>
      </c>
    </row>
    <row r="243" spans="1:8" x14ac:dyDescent="0.25">
      <c r="A243">
        <v>2022</v>
      </c>
      <c r="B243" t="s">
        <v>161</v>
      </c>
      <c r="C243" t="s">
        <v>97</v>
      </c>
      <c r="D243" t="s">
        <v>27</v>
      </c>
      <c r="E243">
        <v>1</v>
      </c>
      <c r="F243">
        <v>1329608318.4532199</v>
      </c>
      <c r="G243">
        <v>36597798.035169996</v>
      </c>
      <c r="H243">
        <v>151264690.19246</v>
      </c>
    </row>
    <row r="244" spans="1:8" x14ac:dyDescent="0.25">
      <c r="A244">
        <v>2022</v>
      </c>
      <c r="B244" t="s">
        <v>161</v>
      </c>
      <c r="C244" t="s">
        <v>98</v>
      </c>
      <c r="D244" t="s">
        <v>24</v>
      </c>
      <c r="E244">
        <v>1</v>
      </c>
      <c r="F244">
        <v>0</v>
      </c>
      <c r="G244">
        <v>180768469.62278</v>
      </c>
      <c r="H244">
        <v>406946866.58139998</v>
      </c>
    </row>
    <row r="245" spans="1:8" x14ac:dyDescent="0.25">
      <c r="A245">
        <v>2022</v>
      </c>
      <c r="B245" t="s">
        <v>161</v>
      </c>
      <c r="C245" t="s">
        <v>99</v>
      </c>
      <c r="D245" t="s">
        <v>25</v>
      </c>
      <c r="E245">
        <v>1</v>
      </c>
      <c r="F245">
        <v>2065526558.9869499</v>
      </c>
      <c r="G245">
        <v>161401000.01275</v>
      </c>
      <c r="H245">
        <v>378724476.64665997</v>
      </c>
    </row>
    <row r="246" spans="1:8" x14ac:dyDescent="0.25">
      <c r="A246">
        <v>2022</v>
      </c>
      <c r="B246" t="s">
        <v>161</v>
      </c>
      <c r="C246" t="s">
        <v>100</v>
      </c>
      <c r="D246" t="s">
        <v>26</v>
      </c>
      <c r="E246">
        <v>1</v>
      </c>
      <c r="F246">
        <v>19692595625.405529</v>
      </c>
      <c r="G246">
        <v>49697810953.272339</v>
      </c>
      <c r="H246">
        <v>57739260149.2715</v>
      </c>
    </row>
    <row r="247" spans="1:8" x14ac:dyDescent="0.25">
      <c r="A247">
        <v>2022</v>
      </c>
      <c r="B247" t="s">
        <v>161</v>
      </c>
      <c r="C247" t="s">
        <v>101</v>
      </c>
      <c r="D247" t="s">
        <v>28</v>
      </c>
      <c r="E247">
        <v>1</v>
      </c>
      <c r="F247">
        <v>500934216.16804999</v>
      </c>
      <c r="G247">
        <v>50698604.052859999</v>
      </c>
      <c r="H247">
        <v>3555978505.3877301</v>
      </c>
    </row>
    <row r="248" spans="1:8" x14ac:dyDescent="0.25">
      <c r="A248">
        <v>2022</v>
      </c>
      <c r="B248" t="s">
        <v>161</v>
      </c>
      <c r="C248" t="s">
        <v>102</v>
      </c>
      <c r="D248" t="s">
        <v>29</v>
      </c>
      <c r="E248">
        <v>1</v>
      </c>
      <c r="F248">
        <v>30245316842.873779</v>
      </c>
      <c r="G248">
        <v>150242655424.90259</v>
      </c>
      <c r="H248">
        <v>79792755586.124222</v>
      </c>
    </row>
    <row r="249" spans="1:8" x14ac:dyDescent="0.25">
      <c r="A249">
        <v>2022</v>
      </c>
      <c r="B249" t="s">
        <v>161</v>
      </c>
      <c r="C249" t="s">
        <v>103</v>
      </c>
      <c r="D249" t="s">
        <v>30</v>
      </c>
      <c r="E249">
        <v>1</v>
      </c>
      <c r="F249">
        <v>8780709962.6426201</v>
      </c>
      <c r="G249">
        <v>46598651536.139847</v>
      </c>
      <c r="H249">
        <v>19480288982.454498</v>
      </c>
    </row>
    <row r="250" spans="1:8" x14ac:dyDescent="0.25">
      <c r="A250">
        <v>2022</v>
      </c>
      <c r="B250" t="s">
        <v>161</v>
      </c>
      <c r="C250" t="s">
        <v>104</v>
      </c>
      <c r="D250" t="s">
        <v>31</v>
      </c>
      <c r="E250">
        <v>1</v>
      </c>
      <c r="F250">
        <v>23122371675.804192</v>
      </c>
      <c r="G250">
        <v>1798064928.4263401</v>
      </c>
      <c r="H250">
        <v>5978304185.39925</v>
      </c>
    </row>
    <row r="251" spans="1:8" x14ac:dyDescent="0.25">
      <c r="A251">
        <v>2022</v>
      </c>
      <c r="B251" t="s">
        <v>161</v>
      </c>
      <c r="C251" t="s">
        <v>105</v>
      </c>
      <c r="D251" t="s">
        <v>32</v>
      </c>
      <c r="E251">
        <v>1</v>
      </c>
      <c r="F251">
        <v>15768745267.57338</v>
      </c>
      <c r="G251">
        <v>2354774231.8644099</v>
      </c>
      <c r="H251">
        <v>4167414907.4877501</v>
      </c>
    </row>
    <row r="252" spans="1:8" x14ac:dyDescent="0.25">
      <c r="A252">
        <v>2022</v>
      </c>
      <c r="B252" t="s">
        <v>161</v>
      </c>
      <c r="C252" t="s">
        <v>106</v>
      </c>
      <c r="D252" t="s">
        <v>33</v>
      </c>
      <c r="E252">
        <v>1</v>
      </c>
      <c r="F252">
        <v>6258897466.0016499</v>
      </c>
      <c r="G252">
        <v>128044873.93855999</v>
      </c>
      <c r="H252">
        <v>571002504.97221994</v>
      </c>
    </row>
    <row r="253" spans="1:8" x14ac:dyDescent="0.25">
      <c r="A253">
        <v>2022</v>
      </c>
      <c r="B253" t="s">
        <v>161</v>
      </c>
      <c r="C253" t="s">
        <v>107</v>
      </c>
      <c r="D253" t="s">
        <v>36</v>
      </c>
      <c r="E253">
        <v>1</v>
      </c>
      <c r="F253">
        <v>6564093413.8122196</v>
      </c>
      <c r="G253">
        <v>1400044798.6164701</v>
      </c>
      <c r="H253">
        <v>819195701.85679996</v>
      </c>
    </row>
    <row r="254" spans="1:8" x14ac:dyDescent="0.25">
      <c r="A254">
        <v>2022</v>
      </c>
      <c r="B254" t="s">
        <v>161</v>
      </c>
      <c r="C254" t="s">
        <v>108</v>
      </c>
      <c r="D254" t="s">
        <v>35</v>
      </c>
      <c r="E254">
        <v>1</v>
      </c>
      <c r="F254">
        <v>4455297720.1382799</v>
      </c>
      <c r="G254">
        <v>174181907.84602001</v>
      </c>
      <c r="H254">
        <v>1155721470.97331</v>
      </c>
    </row>
    <row r="255" spans="1:8" x14ac:dyDescent="0.25">
      <c r="A255">
        <v>2022</v>
      </c>
      <c r="B255" t="s">
        <v>161</v>
      </c>
      <c r="C255" t="s">
        <v>109</v>
      </c>
      <c r="D255" t="s">
        <v>16</v>
      </c>
      <c r="E255">
        <v>1</v>
      </c>
      <c r="F255">
        <v>185687648150.29709</v>
      </c>
      <c r="G255">
        <v>55201868584.08551</v>
      </c>
      <c r="H255">
        <v>25804400110.607609</v>
      </c>
    </row>
    <row r="256" spans="1:8" x14ac:dyDescent="0.25">
      <c r="A256">
        <v>2022</v>
      </c>
      <c r="B256" t="s">
        <v>161</v>
      </c>
      <c r="C256" t="s">
        <v>110</v>
      </c>
      <c r="D256" t="s">
        <v>34</v>
      </c>
      <c r="E256">
        <v>1</v>
      </c>
      <c r="F256">
        <v>15299888306.523081</v>
      </c>
      <c r="G256">
        <v>61409483292.522179</v>
      </c>
      <c r="H256">
        <v>30845631564.06311</v>
      </c>
    </row>
    <row r="257" spans="1:8" x14ac:dyDescent="0.25">
      <c r="A257">
        <v>2022</v>
      </c>
      <c r="B257" t="s">
        <v>161</v>
      </c>
      <c r="C257" t="s">
        <v>259</v>
      </c>
      <c r="D257" t="s">
        <v>266</v>
      </c>
      <c r="E257">
        <v>0</v>
      </c>
      <c r="F257">
        <v>1050368078.32033</v>
      </c>
      <c r="G257">
        <v>10566896526.4484</v>
      </c>
      <c r="H257">
        <v>21133668380.132149</v>
      </c>
    </row>
    <row r="258" spans="1:8" x14ac:dyDescent="0.25">
      <c r="A258">
        <v>2022</v>
      </c>
      <c r="B258" t="s">
        <v>161</v>
      </c>
      <c r="C258" t="s">
        <v>260</v>
      </c>
      <c r="D258" t="s">
        <v>267</v>
      </c>
      <c r="E258">
        <v>0</v>
      </c>
      <c r="F258">
        <v>9545352550.6766605</v>
      </c>
      <c r="G258">
        <v>94025820478.492584</v>
      </c>
      <c r="H258">
        <v>13654816875.388599</v>
      </c>
    </row>
    <row r="259" spans="1:8" x14ac:dyDescent="0.25">
      <c r="A259">
        <v>2022</v>
      </c>
      <c r="B259" t="s">
        <v>161</v>
      </c>
      <c r="C259" t="s">
        <v>261</v>
      </c>
      <c r="D259" t="s">
        <v>268</v>
      </c>
      <c r="E259">
        <v>0</v>
      </c>
      <c r="F259">
        <v>37913312384.118469</v>
      </c>
      <c r="G259">
        <v>181590388628.94061</v>
      </c>
      <c r="H259">
        <v>45504535705.740883</v>
      </c>
    </row>
    <row r="260" spans="1:8" x14ac:dyDescent="0.25">
      <c r="A260">
        <v>2022</v>
      </c>
      <c r="B260" t="s">
        <v>161</v>
      </c>
      <c r="C260" t="s">
        <v>262</v>
      </c>
      <c r="D260" t="s">
        <v>269</v>
      </c>
      <c r="E260">
        <v>0</v>
      </c>
      <c r="F260">
        <v>110887251729.58369</v>
      </c>
      <c r="G260">
        <v>26436488122.946571</v>
      </c>
      <c r="H260">
        <v>32314624462.002869</v>
      </c>
    </row>
    <row r="261" spans="1:8" x14ac:dyDescent="0.25">
      <c r="A261">
        <v>2022</v>
      </c>
      <c r="B261" t="s">
        <v>162</v>
      </c>
      <c r="C261" t="s">
        <v>256</v>
      </c>
      <c r="D261" t="s">
        <v>263</v>
      </c>
      <c r="E261">
        <v>0</v>
      </c>
      <c r="F261">
        <v>58984899.616240002</v>
      </c>
      <c r="G261">
        <v>273128344.83541</v>
      </c>
      <c r="H261">
        <v>1472739739.5602601</v>
      </c>
    </row>
    <row r="262" spans="1:8" x14ac:dyDescent="0.25">
      <c r="A262">
        <v>2022</v>
      </c>
      <c r="B262" t="s">
        <v>162</v>
      </c>
      <c r="C262" t="s">
        <v>81</v>
      </c>
      <c r="D262" t="s">
        <v>7</v>
      </c>
      <c r="E262">
        <v>1</v>
      </c>
      <c r="F262">
        <v>965875728.03647995</v>
      </c>
      <c r="G262">
        <v>990851161.41525996</v>
      </c>
      <c r="H262">
        <v>276239347.20445001</v>
      </c>
    </row>
    <row r="263" spans="1:8" x14ac:dyDescent="0.25">
      <c r="A263">
        <v>2022</v>
      </c>
      <c r="B263" t="s">
        <v>162</v>
      </c>
      <c r="C263" t="s">
        <v>82</v>
      </c>
      <c r="D263" t="s">
        <v>8</v>
      </c>
      <c r="E263">
        <v>1</v>
      </c>
      <c r="F263">
        <v>1643081633.5055599</v>
      </c>
      <c r="G263">
        <v>943248633.99678004</v>
      </c>
      <c r="H263">
        <v>764989198.64862001</v>
      </c>
    </row>
    <row r="264" spans="1:8" x14ac:dyDescent="0.25">
      <c r="A264">
        <v>2022</v>
      </c>
      <c r="B264" t="s">
        <v>162</v>
      </c>
      <c r="C264" t="s">
        <v>83</v>
      </c>
      <c r="D264" t="s">
        <v>9</v>
      </c>
      <c r="E264">
        <v>1</v>
      </c>
      <c r="F264">
        <v>4125498.6047200002</v>
      </c>
      <c r="G264">
        <v>3121623.9880900001</v>
      </c>
      <c r="H264">
        <v>548333.93461</v>
      </c>
    </row>
    <row r="265" spans="1:8" x14ac:dyDescent="0.25">
      <c r="A265">
        <v>2022</v>
      </c>
      <c r="B265" t="s">
        <v>162</v>
      </c>
      <c r="C265" t="s">
        <v>257</v>
      </c>
      <c r="D265" t="s">
        <v>264</v>
      </c>
      <c r="E265">
        <v>0</v>
      </c>
      <c r="F265">
        <v>122507613.66997001</v>
      </c>
      <c r="G265">
        <v>671033812.80137002</v>
      </c>
      <c r="H265">
        <v>2607365266.7174702</v>
      </c>
    </row>
    <row r="266" spans="1:8" x14ac:dyDescent="0.25">
      <c r="A266">
        <v>2022</v>
      </c>
      <c r="B266" t="s">
        <v>162</v>
      </c>
      <c r="C266" t="s">
        <v>84</v>
      </c>
      <c r="D266" t="s">
        <v>19</v>
      </c>
      <c r="E266">
        <v>1</v>
      </c>
      <c r="F266">
        <v>29582542.824220002</v>
      </c>
      <c r="G266">
        <v>0</v>
      </c>
      <c r="H266">
        <v>3156930.6398800001</v>
      </c>
    </row>
    <row r="267" spans="1:8" x14ac:dyDescent="0.25">
      <c r="A267">
        <v>2022</v>
      </c>
      <c r="B267" t="s">
        <v>162</v>
      </c>
      <c r="C267" t="s">
        <v>85</v>
      </c>
      <c r="D267" t="s">
        <v>10</v>
      </c>
      <c r="E267">
        <v>1</v>
      </c>
      <c r="F267">
        <v>82379293.595620006</v>
      </c>
      <c r="G267">
        <v>37596400.106990002</v>
      </c>
      <c r="H267">
        <v>27628186.70425</v>
      </c>
    </row>
    <row r="268" spans="1:8" x14ac:dyDescent="0.25">
      <c r="A268">
        <v>2022</v>
      </c>
      <c r="B268" t="s">
        <v>162</v>
      </c>
      <c r="C268" t="s">
        <v>86</v>
      </c>
      <c r="D268" t="s">
        <v>11</v>
      </c>
      <c r="E268">
        <v>1</v>
      </c>
      <c r="F268">
        <v>167707203.28871</v>
      </c>
      <c r="G268">
        <v>241208426.42971</v>
      </c>
      <c r="H268">
        <v>35002038.300159998</v>
      </c>
    </row>
    <row r="269" spans="1:8" x14ac:dyDescent="0.25">
      <c r="A269">
        <v>2022</v>
      </c>
      <c r="B269" t="s">
        <v>162</v>
      </c>
      <c r="C269" t="s">
        <v>87</v>
      </c>
      <c r="D269" t="s">
        <v>13</v>
      </c>
      <c r="E269">
        <v>1</v>
      </c>
      <c r="F269">
        <v>3470044978.0032601</v>
      </c>
      <c r="G269">
        <v>22071324188.430351</v>
      </c>
      <c r="H269">
        <v>23879433491.857021</v>
      </c>
    </row>
    <row r="270" spans="1:8" x14ac:dyDescent="0.25">
      <c r="A270">
        <v>2022</v>
      </c>
      <c r="B270" t="s">
        <v>162</v>
      </c>
      <c r="C270" t="s">
        <v>88</v>
      </c>
      <c r="D270" t="s">
        <v>14</v>
      </c>
      <c r="E270">
        <v>1</v>
      </c>
      <c r="F270">
        <v>2147850.78987</v>
      </c>
      <c r="G270">
        <v>20631991.709910002</v>
      </c>
      <c r="H270">
        <v>8016278.7604099996</v>
      </c>
    </row>
    <row r="271" spans="1:8" x14ac:dyDescent="0.25">
      <c r="A271">
        <v>2022</v>
      </c>
      <c r="B271" t="s">
        <v>162</v>
      </c>
      <c r="C271" t="s">
        <v>89</v>
      </c>
      <c r="D271" t="s">
        <v>17</v>
      </c>
      <c r="E271">
        <v>1</v>
      </c>
      <c r="F271">
        <v>330879717.78715998</v>
      </c>
      <c r="G271">
        <v>951403584.16173005</v>
      </c>
      <c r="H271">
        <v>3140827401.1605101</v>
      </c>
    </row>
    <row r="272" spans="1:8" x14ac:dyDescent="0.25">
      <c r="A272">
        <v>2022</v>
      </c>
      <c r="B272" t="s">
        <v>162</v>
      </c>
      <c r="C272" t="s">
        <v>90</v>
      </c>
      <c r="D272" t="s">
        <v>18</v>
      </c>
      <c r="E272">
        <v>1</v>
      </c>
      <c r="F272">
        <v>8930189328.1237106</v>
      </c>
      <c r="G272">
        <v>9042966088.0056496</v>
      </c>
      <c r="H272">
        <v>32264462758.381161</v>
      </c>
    </row>
    <row r="273" spans="1:8" x14ac:dyDescent="0.25">
      <c r="A273">
        <v>2022</v>
      </c>
      <c r="B273" t="s">
        <v>162</v>
      </c>
      <c r="C273" t="s">
        <v>91</v>
      </c>
      <c r="D273" t="s">
        <v>12</v>
      </c>
      <c r="E273">
        <v>1</v>
      </c>
      <c r="F273">
        <v>9211172099.0280991</v>
      </c>
      <c r="G273">
        <v>3123800026.93608</v>
      </c>
      <c r="H273">
        <v>5411457837.7431602</v>
      </c>
    </row>
    <row r="274" spans="1:8" x14ac:dyDescent="0.25">
      <c r="A274">
        <v>2022</v>
      </c>
      <c r="B274" t="s">
        <v>162</v>
      </c>
      <c r="C274" t="s">
        <v>92</v>
      </c>
      <c r="D274" t="s">
        <v>15</v>
      </c>
      <c r="E274">
        <v>1</v>
      </c>
      <c r="F274">
        <v>359477691.95942998</v>
      </c>
      <c r="G274">
        <v>19660856.74591</v>
      </c>
      <c r="H274">
        <v>52270278.761139996</v>
      </c>
    </row>
    <row r="275" spans="1:8" x14ac:dyDescent="0.25">
      <c r="A275">
        <v>2022</v>
      </c>
      <c r="B275" t="s">
        <v>162</v>
      </c>
      <c r="C275" t="s">
        <v>93</v>
      </c>
      <c r="D275" t="s">
        <v>20</v>
      </c>
      <c r="E275">
        <v>1</v>
      </c>
      <c r="F275">
        <v>574329179.40742004</v>
      </c>
      <c r="G275">
        <v>102836130.22491001</v>
      </c>
      <c r="H275">
        <v>111975953.59607001</v>
      </c>
    </row>
    <row r="276" spans="1:8" x14ac:dyDescent="0.25">
      <c r="A276">
        <v>2022</v>
      </c>
      <c r="B276" t="s">
        <v>162</v>
      </c>
      <c r="C276" t="s">
        <v>94</v>
      </c>
      <c r="D276" t="s">
        <v>22</v>
      </c>
      <c r="E276">
        <v>1</v>
      </c>
      <c r="F276">
        <v>4968234.49725</v>
      </c>
      <c r="G276">
        <v>18831868.65078</v>
      </c>
      <c r="H276">
        <v>29604907.7137</v>
      </c>
    </row>
    <row r="277" spans="1:8" x14ac:dyDescent="0.25">
      <c r="A277">
        <v>2022</v>
      </c>
      <c r="B277" t="s">
        <v>162</v>
      </c>
      <c r="C277" t="s">
        <v>95</v>
      </c>
      <c r="D277" t="s">
        <v>21</v>
      </c>
      <c r="E277">
        <v>1</v>
      </c>
      <c r="F277">
        <v>851670146.23104</v>
      </c>
      <c r="G277">
        <v>868087468.12533998</v>
      </c>
      <c r="H277">
        <v>2930336122.8028698</v>
      </c>
    </row>
    <row r="278" spans="1:8" x14ac:dyDescent="0.25">
      <c r="A278">
        <v>2022</v>
      </c>
      <c r="B278" t="s">
        <v>162</v>
      </c>
      <c r="C278" t="s">
        <v>96</v>
      </c>
      <c r="D278" t="s">
        <v>23</v>
      </c>
      <c r="E278">
        <v>1</v>
      </c>
      <c r="F278">
        <v>12567969252.151699</v>
      </c>
      <c r="G278">
        <v>4790160768.4763899</v>
      </c>
      <c r="H278">
        <v>2853483823.5570698</v>
      </c>
    </row>
    <row r="279" spans="1:8" x14ac:dyDescent="0.25">
      <c r="A279">
        <v>2022</v>
      </c>
      <c r="B279" t="s">
        <v>162</v>
      </c>
      <c r="C279" t="s">
        <v>258</v>
      </c>
      <c r="D279" t="s">
        <v>265</v>
      </c>
      <c r="E279">
        <v>0</v>
      </c>
      <c r="F279">
        <v>79083264.368809998</v>
      </c>
      <c r="G279">
        <v>442413286.51528001</v>
      </c>
      <c r="H279">
        <v>5950173972.7624102</v>
      </c>
    </row>
    <row r="280" spans="1:8" x14ac:dyDescent="0.25">
      <c r="A280">
        <v>2022</v>
      </c>
      <c r="B280" t="s">
        <v>162</v>
      </c>
      <c r="C280" t="s">
        <v>97</v>
      </c>
      <c r="D280" t="s">
        <v>27</v>
      </c>
      <c r="E280">
        <v>1</v>
      </c>
      <c r="F280">
        <v>8870607.6941299997</v>
      </c>
      <c r="G280">
        <v>2270979.5299999998</v>
      </c>
      <c r="H280">
        <v>96772.5</v>
      </c>
    </row>
    <row r="281" spans="1:8" x14ac:dyDescent="0.25">
      <c r="A281">
        <v>2022</v>
      </c>
      <c r="B281" t="s">
        <v>162</v>
      </c>
      <c r="C281" t="s">
        <v>98</v>
      </c>
      <c r="D281" t="s">
        <v>24</v>
      </c>
      <c r="E281">
        <v>1</v>
      </c>
      <c r="F281">
        <v>0</v>
      </c>
      <c r="G281">
        <v>14793523.568639999</v>
      </c>
      <c r="H281">
        <v>11998437.61994</v>
      </c>
    </row>
    <row r="282" spans="1:8" x14ac:dyDescent="0.25">
      <c r="A282">
        <v>2022</v>
      </c>
      <c r="B282" t="s">
        <v>162</v>
      </c>
      <c r="C282" t="s">
        <v>99</v>
      </c>
      <c r="D282" t="s">
        <v>25</v>
      </c>
      <c r="E282">
        <v>1</v>
      </c>
      <c r="F282">
        <v>26660690.210000001</v>
      </c>
      <c r="G282">
        <v>3892174.0414399998</v>
      </c>
      <c r="H282">
        <v>35519645.7685</v>
      </c>
    </row>
    <row r="283" spans="1:8" x14ac:dyDescent="0.25">
      <c r="A283">
        <v>2022</v>
      </c>
      <c r="B283" t="s">
        <v>162</v>
      </c>
      <c r="C283" t="s">
        <v>100</v>
      </c>
      <c r="D283" t="s">
        <v>26</v>
      </c>
      <c r="E283">
        <v>1</v>
      </c>
      <c r="F283">
        <v>385252751.45292997</v>
      </c>
      <c r="G283">
        <v>2866854919.75032</v>
      </c>
      <c r="H283">
        <v>1811810361.3240199</v>
      </c>
    </row>
    <row r="284" spans="1:8" x14ac:dyDescent="0.25">
      <c r="A284">
        <v>2022</v>
      </c>
      <c r="B284" t="s">
        <v>162</v>
      </c>
      <c r="C284" t="s">
        <v>101</v>
      </c>
      <c r="D284" t="s">
        <v>28</v>
      </c>
      <c r="E284">
        <v>1</v>
      </c>
      <c r="F284">
        <v>532131</v>
      </c>
      <c r="G284">
        <v>76174954.660479993</v>
      </c>
      <c r="H284">
        <v>448363824.27591997</v>
      </c>
    </row>
    <row r="285" spans="1:8" x14ac:dyDescent="0.25">
      <c r="A285">
        <v>2022</v>
      </c>
      <c r="B285" t="s">
        <v>162</v>
      </c>
      <c r="C285" t="s">
        <v>102</v>
      </c>
      <c r="D285" t="s">
        <v>29</v>
      </c>
      <c r="E285">
        <v>1</v>
      </c>
      <c r="F285">
        <v>1415958258.4801199</v>
      </c>
      <c r="G285">
        <v>4990139918.75389</v>
      </c>
      <c r="H285">
        <v>3926656174.56422</v>
      </c>
    </row>
    <row r="286" spans="1:8" x14ac:dyDescent="0.25">
      <c r="A286">
        <v>2022</v>
      </c>
      <c r="B286" t="s">
        <v>162</v>
      </c>
      <c r="C286" t="s">
        <v>103</v>
      </c>
      <c r="D286" t="s">
        <v>30</v>
      </c>
      <c r="E286">
        <v>1</v>
      </c>
      <c r="F286">
        <v>1028458054.8185101</v>
      </c>
      <c r="G286">
        <v>2355350800.9373698</v>
      </c>
      <c r="H286">
        <v>2662786219.1775599</v>
      </c>
    </row>
    <row r="287" spans="1:8" x14ac:dyDescent="0.25">
      <c r="A287">
        <v>2022</v>
      </c>
      <c r="B287" t="s">
        <v>162</v>
      </c>
      <c r="C287" t="s">
        <v>104</v>
      </c>
      <c r="D287" t="s">
        <v>31</v>
      </c>
      <c r="E287">
        <v>1</v>
      </c>
      <c r="F287">
        <v>715644461.95327997</v>
      </c>
      <c r="G287">
        <v>72288689.160679996</v>
      </c>
      <c r="H287">
        <v>275407207.67199999</v>
      </c>
    </row>
    <row r="288" spans="1:8" x14ac:dyDescent="0.25">
      <c r="A288">
        <v>2022</v>
      </c>
      <c r="B288" t="s">
        <v>162</v>
      </c>
      <c r="C288" t="s">
        <v>105</v>
      </c>
      <c r="D288" t="s">
        <v>32</v>
      </c>
      <c r="E288">
        <v>1</v>
      </c>
      <c r="F288">
        <v>2376584543.7585301</v>
      </c>
      <c r="G288">
        <v>516761084.92306</v>
      </c>
      <c r="H288">
        <v>185812454.93266001</v>
      </c>
    </row>
    <row r="289" spans="1:8" x14ac:dyDescent="0.25">
      <c r="A289">
        <v>2022</v>
      </c>
      <c r="B289" t="s">
        <v>162</v>
      </c>
      <c r="C289" t="s">
        <v>106</v>
      </c>
      <c r="D289" t="s">
        <v>33</v>
      </c>
      <c r="E289">
        <v>1</v>
      </c>
      <c r="F289">
        <v>254924000.92087001</v>
      </c>
      <c r="G289">
        <v>8143966.5165999997</v>
      </c>
      <c r="H289">
        <v>58500993.156389996</v>
      </c>
    </row>
    <row r="290" spans="1:8" x14ac:dyDescent="0.25">
      <c r="A290">
        <v>2022</v>
      </c>
      <c r="B290" t="s">
        <v>162</v>
      </c>
      <c r="C290" t="s">
        <v>107</v>
      </c>
      <c r="D290" t="s">
        <v>36</v>
      </c>
      <c r="E290">
        <v>1</v>
      </c>
      <c r="F290">
        <v>34725258.841580003</v>
      </c>
      <c r="G290">
        <v>10509965.58842</v>
      </c>
      <c r="H290">
        <v>462605.73892999999</v>
      </c>
    </row>
    <row r="291" spans="1:8" x14ac:dyDescent="0.25">
      <c r="A291">
        <v>2022</v>
      </c>
      <c r="B291" t="s">
        <v>162</v>
      </c>
      <c r="C291" t="s">
        <v>108</v>
      </c>
      <c r="D291" t="s">
        <v>35</v>
      </c>
      <c r="E291">
        <v>1</v>
      </c>
      <c r="F291">
        <v>45640342.48443</v>
      </c>
      <c r="G291">
        <v>18154719.09784</v>
      </c>
      <c r="H291">
        <v>327222.18515999999</v>
      </c>
    </row>
    <row r="292" spans="1:8" x14ac:dyDescent="0.25">
      <c r="A292">
        <v>2022</v>
      </c>
      <c r="B292" t="s">
        <v>162</v>
      </c>
      <c r="C292" t="s">
        <v>109</v>
      </c>
      <c r="D292" t="s">
        <v>16</v>
      </c>
      <c r="E292">
        <v>1</v>
      </c>
      <c r="F292">
        <v>6176282310.4764605</v>
      </c>
      <c r="G292">
        <v>2620005081.92061</v>
      </c>
      <c r="H292">
        <v>2231285976.79948</v>
      </c>
    </row>
    <row r="293" spans="1:8" x14ac:dyDescent="0.25">
      <c r="A293">
        <v>2022</v>
      </c>
      <c r="B293" t="s">
        <v>162</v>
      </c>
      <c r="C293" t="s">
        <v>110</v>
      </c>
      <c r="D293" t="s">
        <v>34</v>
      </c>
      <c r="E293">
        <v>1</v>
      </c>
      <c r="F293">
        <v>58949528.727279998</v>
      </c>
      <c r="G293">
        <v>3270501368.4513998</v>
      </c>
      <c r="H293">
        <v>19575219509.299019</v>
      </c>
    </row>
    <row r="294" spans="1:8" x14ac:dyDescent="0.25">
      <c r="A294">
        <v>2022</v>
      </c>
      <c r="B294" t="s">
        <v>162</v>
      </c>
      <c r="C294" t="s">
        <v>259</v>
      </c>
      <c r="D294" t="s">
        <v>266</v>
      </c>
      <c r="E294">
        <v>0</v>
      </c>
      <c r="F294">
        <v>46855025.974660002</v>
      </c>
      <c r="G294">
        <v>578396222.96536005</v>
      </c>
      <c r="H294">
        <v>7451287310.0495796</v>
      </c>
    </row>
    <row r="295" spans="1:8" x14ac:dyDescent="0.25">
      <c r="A295">
        <v>2022</v>
      </c>
      <c r="B295" t="s">
        <v>162</v>
      </c>
      <c r="C295" t="s">
        <v>260</v>
      </c>
      <c r="D295" t="s">
        <v>267</v>
      </c>
      <c r="E295">
        <v>0</v>
      </c>
      <c r="F295">
        <v>465093384.50999999</v>
      </c>
      <c r="G295">
        <v>3303026430.1914601</v>
      </c>
      <c r="H295">
        <v>8755762950.3313599</v>
      </c>
    </row>
    <row r="296" spans="1:8" x14ac:dyDescent="0.25">
      <c r="A296">
        <v>2022</v>
      </c>
      <c r="B296" t="s">
        <v>162</v>
      </c>
      <c r="C296" t="s">
        <v>261</v>
      </c>
      <c r="D296" t="s">
        <v>268</v>
      </c>
      <c r="E296">
        <v>0</v>
      </c>
      <c r="F296">
        <v>5678868035.4731598</v>
      </c>
      <c r="G296">
        <v>7760470967.2459898</v>
      </c>
      <c r="H296">
        <v>72169417509.621063</v>
      </c>
    </row>
    <row r="297" spans="1:8" x14ac:dyDescent="0.25">
      <c r="A297">
        <v>2022</v>
      </c>
      <c r="B297" t="s">
        <v>162</v>
      </c>
      <c r="C297" t="s">
        <v>262</v>
      </c>
      <c r="D297" t="s">
        <v>269</v>
      </c>
      <c r="E297">
        <v>0</v>
      </c>
      <c r="F297">
        <v>4345702301.9152603</v>
      </c>
      <c r="G297">
        <v>3317996046.7666001</v>
      </c>
      <c r="H297">
        <v>11951671445.73576</v>
      </c>
    </row>
    <row r="298" spans="1:8" x14ac:dyDescent="0.25">
      <c r="A298">
        <v>2023</v>
      </c>
      <c r="B298" t="s">
        <v>161</v>
      </c>
      <c r="C298" t="s">
        <v>256</v>
      </c>
      <c r="D298" t="s">
        <v>263</v>
      </c>
      <c r="E298">
        <v>0</v>
      </c>
      <c r="F298">
        <v>4258945342.0273299</v>
      </c>
      <c r="G298">
        <v>31069120312.20285</v>
      </c>
      <c r="H298">
        <v>2569464333.1252999</v>
      </c>
    </row>
    <row r="299" spans="1:8" x14ac:dyDescent="0.25">
      <c r="A299">
        <v>2023</v>
      </c>
      <c r="B299" t="s">
        <v>161</v>
      </c>
      <c r="C299" t="s">
        <v>81</v>
      </c>
      <c r="D299" t="s">
        <v>7</v>
      </c>
      <c r="E299">
        <v>1</v>
      </c>
      <c r="F299">
        <v>36163744201.670631</v>
      </c>
      <c r="G299">
        <v>22570858048.501431</v>
      </c>
      <c r="H299">
        <v>27553100773.02763</v>
      </c>
    </row>
    <row r="300" spans="1:8" x14ac:dyDescent="0.25">
      <c r="A300">
        <v>2023</v>
      </c>
      <c r="B300" t="s">
        <v>161</v>
      </c>
      <c r="C300" t="s">
        <v>82</v>
      </c>
      <c r="D300" t="s">
        <v>8</v>
      </c>
      <c r="E300">
        <v>1</v>
      </c>
      <c r="F300">
        <v>127242512901.5844</v>
      </c>
      <c r="G300">
        <v>29306087036.811668</v>
      </c>
      <c r="H300">
        <v>20402597476.719181</v>
      </c>
    </row>
    <row r="301" spans="1:8" x14ac:dyDescent="0.25">
      <c r="A301">
        <v>2023</v>
      </c>
      <c r="B301" t="s">
        <v>161</v>
      </c>
      <c r="C301" t="s">
        <v>83</v>
      </c>
      <c r="D301" t="s">
        <v>9</v>
      </c>
      <c r="E301">
        <v>1</v>
      </c>
      <c r="F301">
        <v>1900570965.3345001</v>
      </c>
      <c r="G301">
        <v>139289483.61395001</v>
      </c>
      <c r="H301">
        <v>633287431.40629005</v>
      </c>
    </row>
    <row r="302" spans="1:8" x14ac:dyDescent="0.25">
      <c r="A302">
        <v>2023</v>
      </c>
      <c r="B302" t="s">
        <v>161</v>
      </c>
      <c r="C302" t="s">
        <v>257</v>
      </c>
      <c r="D302" t="s">
        <v>264</v>
      </c>
      <c r="E302">
        <v>0</v>
      </c>
      <c r="F302">
        <v>17596250544.59013</v>
      </c>
      <c r="G302">
        <v>23965724465.237579</v>
      </c>
      <c r="H302">
        <v>1974266111.7227399</v>
      </c>
    </row>
    <row r="303" spans="1:8" x14ac:dyDescent="0.25">
      <c r="A303">
        <v>2023</v>
      </c>
      <c r="B303" t="s">
        <v>161</v>
      </c>
      <c r="C303" t="s">
        <v>84</v>
      </c>
      <c r="D303" t="s">
        <v>19</v>
      </c>
      <c r="E303">
        <v>1</v>
      </c>
      <c r="F303">
        <v>3717689176.8545699</v>
      </c>
      <c r="G303">
        <v>67575921.146779999</v>
      </c>
      <c r="H303">
        <v>689067379.11671996</v>
      </c>
    </row>
    <row r="304" spans="1:8" x14ac:dyDescent="0.25">
      <c r="A304">
        <v>2023</v>
      </c>
      <c r="B304" t="s">
        <v>161</v>
      </c>
      <c r="C304" t="s">
        <v>85</v>
      </c>
      <c r="D304" t="s">
        <v>10</v>
      </c>
      <c r="E304">
        <v>1</v>
      </c>
      <c r="F304">
        <v>1400516890.17382</v>
      </c>
      <c r="G304">
        <v>58564929.887589999</v>
      </c>
      <c r="H304">
        <v>475092606.29874998</v>
      </c>
    </row>
    <row r="305" spans="1:8" x14ac:dyDescent="0.25">
      <c r="A305">
        <v>2023</v>
      </c>
      <c r="B305" t="s">
        <v>161</v>
      </c>
      <c r="C305" t="s">
        <v>86</v>
      </c>
      <c r="D305" t="s">
        <v>11</v>
      </c>
      <c r="E305">
        <v>1</v>
      </c>
      <c r="F305">
        <v>7332877370.6181202</v>
      </c>
      <c r="G305">
        <v>2218772214.22122</v>
      </c>
      <c r="H305">
        <v>4144570561.92029</v>
      </c>
    </row>
    <row r="306" spans="1:8" x14ac:dyDescent="0.25">
      <c r="A306">
        <v>2023</v>
      </c>
      <c r="B306" t="s">
        <v>161</v>
      </c>
      <c r="C306" t="s">
        <v>87</v>
      </c>
      <c r="D306" t="s">
        <v>13</v>
      </c>
      <c r="E306">
        <v>1</v>
      </c>
      <c r="F306">
        <v>12520650858.663389</v>
      </c>
      <c r="G306">
        <v>82609437943.360245</v>
      </c>
      <c r="H306">
        <v>16569194013.413691</v>
      </c>
    </row>
    <row r="307" spans="1:8" x14ac:dyDescent="0.25">
      <c r="A307">
        <v>2023</v>
      </c>
      <c r="B307" t="s">
        <v>161</v>
      </c>
      <c r="C307" t="s">
        <v>88</v>
      </c>
      <c r="D307" t="s">
        <v>14</v>
      </c>
      <c r="E307">
        <v>1</v>
      </c>
      <c r="F307">
        <v>162382590.42745</v>
      </c>
      <c r="G307">
        <v>72772215.983559996</v>
      </c>
      <c r="H307">
        <v>164238613.77094999</v>
      </c>
    </row>
    <row r="308" spans="1:8" x14ac:dyDescent="0.25">
      <c r="A308">
        <v>2023</v>
      </c>
      <c r="B308" t="s">
        <v>161</v>
      </c>
      <c r="C308" t="s">
        <v>89</v>
      </c>
      <c r="D308" t="s">
        <v>17</v>
      </c>
      <c r="E308">
        <v>1</v>
      </c>
      <c r="F308">
        <v>12652885631.979151</v>
      </c>
      <c r="G308">
        <v>16665957296.82106</v>
      </c>
      <c r="H308">
        <v>3056150298.03477</v>
      </c>
    </row>
    <row r="309" spans="1:8" x14ac:dyDescent="0.25">
      <c r="A309">
        <v>2023</v>
      </c>
      <c r="B309" t="s">
        <v>161</v>
      </c>
      <c r="C309" t="s">
        <v>90</v>
      </c>
      <c r="D309" t="s">
        <v>18</v>
      </c>
      <c r="E309">
        <v>1</v>
      </c>
      <c r="F309">
        <v>420458579194.89648</v>
      </c>
      <c r="G309">
        <v>338855154761.99371</v>
      </c>
      <c r="H309">
        <v>268381979729.60571</v>
      </c>
    </row>
    <row r="310" spans="1:8" x14ac:dyDescent="0.25">
      <c r="A310">
        <v>2023</v>
      </c>
      <c r="B310" t="s">
        <v>161</v>
      </c>
      <c r="C310" t="s">
        <v>91</v>
      </c>
      <c r="D310" t="s">
        <v>12</v>
      </c>
      <c r="E310">
        <v>1</v>
      </c>
      <c r="F310">
        <v>185386950401.23251</v>
      </c>
      <c r="G310">
        <v>183453794509.5368</v>
      </c>
      <c r="H310">
        <v>387303525256.51288</v>
      </c>
    </row>
    <row r="311" spans="1:8" x14ac:dyDescent="0.25">
      <c r="A311">
        <v>2023</v>
      </c>
      <c r="B311" t="s">
        <v>161</v>
      </c>
      <c r="C311" t="s">
        <v>92</v>
      </c>
      <c r="D311" t="s">
        <v>15</v>
      </c>
      <c r="E311">
        <v>1</v>
      </c>
      <c r="F311">
        <v>2711974918.5419302</v>
      </c>
      <c r="G311">
        <v>746962698.13879001</v>
      </c>
      <c r="H311">
        <v>997699618.36328006</v>
      </c>
    </row>
    <row r="312" spans="1:8" x14ac:dyDescent="0.25">
      <c r="A312">
        <v>2023</v>
      </c>
      <c r="B312" t="s">
        <v>161</v>
      </c>
      <c r="C312" t="s">
        <v>93</v>
      </c>
      <c r="D312" t="s">
        <v>20</v>
      </c>
      <c r="E312">
        <v>1</v>
      </c>
      <c r="F312">
        <v>5606263931.0325499</v>
      </c>
      <c r="G312">
        <v>609516455.96961999</v>
      </c>
      <c r="H312">
        <v>1513607792.2641001</v>
      </c>
    </row>
    <row r="313" spans="1:8" x14ac:dyDescent="0.25">
      <c r="A313">
        <v>2023</v>
      </c>
      <c r="B313" t="s">
        <v>161</v>
      </c>
      <c r="C313" t="s">
        <v>94</v>
      </c>
      <c r="D313" t="s">
        <v>22</v>
      </c>
      <c r="E313">
        <v>1</v>
      </c>
      <c r="F313">
        <v>381793564.08342999</v>
      </c>
      <c r="G313">
        <v>611737599.55522001</v>
      </c>
      <c r="H313">
        <v>367048645.48414999</v>
      </c>
    </row>
    <row r="314" spans="1:8" x14ac:dyDescent="0.25">
      <c r="A314">
        <v>2023</v>
      </c>
      <c r="B314" t="s">
        <v>161</v>
      </c>
      <c r="C314" t="s">
        <v>95</v>
      </c>
      <c r="D314" t="s">
        <v>21</v>
      </c>
      <c r="E314">
        <v>1</v>
      </c>
      <c r="F314">
        <v>18260111418.533482</v>
      </c>
      <c r="G314">
        <v>16144521529.10507</v>
      </c>
      <c r="H314">
        <v>9034662053.5644608</v>
      </c>
    </row>
    <row r="315" spans="1:8" x14ac:dyDescent="0.25">
      <c r="A315">
        <v>2023</v>
      </c>
      <c r="B315" t="s">
        <v>161</v>
      </c>
      <c r="C315" t="s">
        <v>96</v>
      </c>
      <c r="D315" t="s">
        <v>23</v>
      </c>
      <c r="E315">
        <v>1</v>
      </c>
      <c r="F315">
        <v>288404535835.61151</v>
      </c>
      <c r="G315">
        <v>47869587769.550957</v>
      </c>
      <c r="H315">
        <v>52708993923.044746</v>
      </c>
    </row>
    <row r="316" spans="1:8" x14ac:dyDescent="0.25">
      <c r="A316">
        <v>2023</v>
      </c>
      <c r="B316" t="s">
        <v>161</v>
      </c>
      <c r="C316" t="s">
        <v>258</v>
      </c>
      <c r="D316" t="s">
        <v>265</v>
      </c>
      <c r="E316">
        <v>0</v>
      </c>
      <c r="F316">
        <v>6314825425.7397099</v>
      </c>
      <c r="G316">
        <v>13762831198.620411</v>
      </c>
      <c r="H316">
        <v>6917262098.0114298</v>
      </c>
    </row>
    <row r="317" spans="1:8" x14ac:dyDescent="0.25">
      <c r="A317">
        <v>2023</v>
      </c>
      <c r="B317" t="s">
        <v>161</v>
      </c>
      <c r="C317" t="s">
        <v>97</v>
      </c>
      <c r="D317" t="s">
        <v>27</v>
      </c>
      <c r="E317">
        <v>1</v>
      </c>
      <c r="F317">
        <v>1446216441.0940001</v>
      </c>
      <c r="G317">
        <v>42868726.841219999</v>
      </c>
      <c r="H317">
        <v>190101991.11739999</v>
      </c>
    </row>
    <row r="318" spans="1:8" x14ac:dyDescent="0.25">
      <c r="A318">
        <v>2023</v>
      </c>
      <c r="B318" t="s">
        <v>161</v>
      </c>
      <c r="C318" t="s">
        <v>98</v>
      </c>
      <c r="D318" t="s">
        <v>24</v>
      </c>
      <c r="E318">
        <v>1</v>
      </c>
      <c r="F318">
        <v>0</v>
      </c>
      <c r="G318">
        <v>188316271.94707999</v>
      </c>
      <c r="H318">
        <v>546179800.73648</v>
      </c>
    </row>
    <row r="319" spans="1:8" x14ac:dyDescent="0.25">
      <c r="A319">
        <v>2023</v>
      </c>
      <c r="B319" t="s">
        <v>161</v>
      </c>
      <c r="C319" t="s">
        <v>99</v>
      </c>
      <c r="D319" t="s">
        <v>25</v>
      </c>
      <c r="E319">
        <v>1</v>
      </c>
      <c r="F319">
        <v>2323390076.0522099</v>
      </c>
      <c r="G319">
        <v>166808142.87152001</v>
      </c>
      <c r="H319">
        <v>409515462.88604999</v>
      </c>
    </row>
    <row r="320" spans="1:8" x14ac:dyDescent="0.25">
      <c r="A320">
        <v>2023</v>
      </c>
      <c r="B320" t="s">
        <v>161</v>
      </c>
      <c r="C320" t="s">
        <v>100</v>
      </c>
      <c r="D320" t="s">
        <v>26</v>
      </c>
      <c r="E320">
        <v>1</v>
      </c>
      <c r="F320">
        <v>22939739863.464909</v>
      </c>
      <c r="G320">
        <v>48109865145.369751</v>
      </c>
      <c r="H320">
        <v>56763583284.869118</v>
      </c>
    </row>
    <row r="321" spans="1:8" x14ac:dyDescent="0.25">
      <c r="A321">
        <v>2023</v>
      </c>
      <c r="B321" t="s">
        <v>161</v>
      </c>
      <c r="C321" t="s">
        <v>101</v>
      </c>
      <c r="D321" t="s">
        <v>28</v>
      </c>
      <c r="E321">
        <v>1</v>
      </c>
      <c r="F321">
        <v>607832757.41453004</v>
      </c>
      <c r="G321">
        <v>49410065.366590001</v>
      </c>
      <c r="H321">
        <v>4901149858.7266903</v>
      </c>
    </row>
    <row r="322" spans="1:8" x14ac:dyDescent="0.25">
      <c r="A322">
        <v>2023</v>
      </c>
      <c r="B322" t="s">
        <v>161</v>
      </c>
      <c r="C322" t="s">
        <v>102</v>
      </c>
      <c r="D322" t="s">
        <v>29</v>
      </c>
      <c r="E322">
        <v>1</v>
      </c>
      <c r="F322">
        <v>27971475165.94381</v>
      </c>
      <c r="G322">
        <v>153799477822.3877</v>
      </c>
      <c r="H322">
        <v>85749728370.838379</v>
      </c>
    </row>
    <row r="323" spans="1:8" x14ac:dyDescent="0.25">
      <c r="A323">
        <v>2023</v>
      </c>
      <c r="B323" t="s">
        <v>161</v>
      </c>
      <c r="C323" t="s">
        <v>103</v>
      </c>
      <c r="D323" t="s">
        <v>30</v>
      </c>
      <c r="E323">
        <v>1</v>
      </c>
      <c r="F323">
        <v>10050020500.99638</v>
      </c>
      <c r="G323">
        <v>47593586229.381927</v>
      </c>
      <c r="H323">
        <v>16191542112.471979</v>
      </c>
    </row>
    <row r="324" spans="1:8" x14ac:dyDescent="0.25">
      <c r="A324">
        <v>2023</v>
      </c>
      <c r="B324" t="s">
        <v>161</v>
      </c>
      <c r="C324" t="s">
        <v>104</v>
      </c>
      <c r="D324" t="s">
        <v>31</v>
      </c>
      <c r="E324">
        <v>1</v>
      </c>
      <c r="F324">
        <v>27027708177.1003</v>
      </c>
      <c r="G324">
        <v>2269803057.3435602</v>
      </c>
      <c r="H324">
        <v>8014368597.3894196</v>
      </c>
    </row>
    <row r="325" spans="1:8" x14ac:dyDescent="0.25">
      <c r="A325">
        <v>2023</v>
      </c>
      <c r="B325" t="s">
        <v>161</v>
      </c>
      <c r="C325" t="s">
        <v>105</v>
      </c>
      <c r="D325" t="s">
        <v>32</v>
      </c>
      <c r="E325">
        <v>1</v>
      </c>
      <c r="F325">
        <v>14903117865.65707</v>
      </c>
      <c r="G325">
        <v>2509700538.19802</v>
      </c>
      <c r="H325">
        <v>4430123522.0409698</v>
      </c>
    </row>
    <row r="326" spans="1:8" x14ac:dyDescent="0.25">
      <c r="A326">
        <v>2023</v>
      </c>
      <c r="B326" t="s">
        <v>161</v>
      </c>
      <c r="C326" t="s">
        <v>106</v>
      </c>
      <c r="D326" t="s">
        <v>33</v>
      </c>
      <c r="E326">
        <v>1</v>
      </c>
      <c r="F326">
        <v>7433375257.3662996</v>
      </c>
      <c r="G326">
        <v>188766875.72900999</v>
      </c>
      <c r="H326">
        <v>659123442.93982005</v>
      </c>
    </row>
    <row r="327" spans="1:8" x14ac:dyDescent="0.25">
      <c r="A327">
        <v>2023</v>
      </c>
      <c r="B327" t="s">
        <v>161</v>
      </c>
      <c r="C327" t="s">
        <v>107</v>
      </c>
      <c r="D327" t="s">
        <v>36</v>
      </c>
      <c r="E327">
        <v>1</v>
      </c>
      <c r="F327">
        <v>6950389178.3913603</v>
      </c>
      <c r="G327">
        <v>1350307558.65431</v>
      </c>
      <c r="H327">
        <v>832234455.22639</v>
      </c>
    </row>
    <row r="328" spans="1:8" x14ac:dyDescent="0.25">
      <c r="A328">
        <v>2023</v>
      </c>
      <c r="B328" t="s">
        <v>161</v>
      </c>
      <c r="C328" t="s">
        <v>108</v>
      </c>
      <c r="D328" t="s">
        <v>35</v>
      </c>
      <c r="E328">
        <v>1</v>
      </c>
      <c r="F328">
        <v>5060362380.1860905</v>
      </c>
      <c r="G328">
        <v>218158125.22293001</v>
      </c>
      <c r="H328">
        <v>1228320957.95614</v>
      </c>
    </row>
    <row r="329" spans="1:8" x14ac:dyDescent="0.25">
      <c r="A329">
        <v>2023</v>
      </c>
      <c r="B329" t="s">
        <v>161</v>
      </c>
      <c r="C329" t="s">
        <v>109</v>
      </c>
      <c r="D329" t="s">
        <v>16</v>
      </c>
      <c r="E329">
        <v>1</v>
      </c>
      <c r="F329">
        <v>198701460317.7092</v>
      </c>
      <c r="G329">
        <v>57685584988.846497</v>
      </c>
      <c r="H329">
        <v>26802675052.63855</v>
      </c>
    </row>
    <row r="330" spans="1:8" x14ac:dyDescent="0.25">
      <c r="A330">
        <v>2023</v>
      </c>
      <c r="B330" t="s">
        <v>161</v>
      </c>
      <c r="C330" t="s">
        <v>110</v>
      </c>
      <c r="D330" t="s">
        <v>34</v>
      </c>
      <c r="E330">
        <v>1</v>
      </c>
      <c r="F330">
        <v>16684488641.743059</v>
      </c>
      <c r="G330">
        <v>63093256580.247269</v>
      </c>
      <c r="H330">
        <v>32298124657.598831</v>
      </c>
    </row>
    <row r="331" spans="1:8" x14ac:dyDescent="0.25">
      <c r="A331">
        <v>2023</v>
      </c>
      <c r="B331" t="s">
        <v>161</v>
      </c>
      <c r="C331" t="s">
        <v>259</v>
      </c>
      <c r="D331" t="s">
        <v>266</v>
      </c>
      <c r="E331">
        <v>0</v>
      </c>
      <c r="F331">
        <v>1161458220.46015</v>
      </c>
      <c r="G331">
        <v>11690027683.868071</v>
      </c>
      <c r="H331">
        <v>24962407508.501709</v>
      </c>
    </row>
    <row r="332" spans="1:8" x14ac:dyDescent="0.25">
      <c r="A332">
        <v>2023</v>
      </c>
      <c r="B332" t="s">
        <v>161</v>
      </c>
      <c r="C332" t="s">
        <v>260</v>
      </c>
      <c r="D332" t="s">
        <v>267</v>
      </c>
      <c r="E332">
        <v>0</v>
      </c>
      <c r="F332">
        <v>9905204494.2705898</v>
      </c>
      <c r="G332">
        <v>92743714509.545914</v>
      </c>
      <c r="H332">
        <v>12033854411.6353</v>
      </c>
    </row>
    <row r="333" spans="1:8" x14ac:dyDescent="0.25">
      <c r="A333">
        <v>2023</v>
      </c>
      <c r="B333" t="s">
        <v>161</v>
      </c>
      <c r="C333" t="s">
        <v>261</v>
      </c>
      <c r="D333" t="s">
        <v>268</v>
      </c>
      <c r="E333">
        <v>0</v>
      </c>
      <c r="F333">
        <v>42994039902.266502</v>
      </c>
      <c r="G333">
        <v>189823207157.2764</v>
      </c>
      <c r="H333">
        <v>48806022515.110069</v>
      </c>
    </row>
    <row r="334" spans="1:8" x14ac:dyDescent="0.25">
      <c r="A334">
        <v>2023</v>
      </c>
      <c r="B334" t="s">
        <v>161</v>
      </c>
      <c r="C334" t="s">
        <v>262</v>
      </c>
      <c r="D334" t="s">
        <v>269</v>
      </c>
      <c r="E334">
        <v>0</v>
      </c>
      <c r="F334">
        <v>131216736033.3839</v>
      </c>
      <c r="G334">
        <v>25734789364.613651</v>
      </c>
      <c r="H334">
        <v>38165732176.707809</v>
      </c>
    </row>
    <row r="335" spans="1:8" x14ac:dyDescent="0.25">
      <c r="A335">
        <v>2023</v>
      </c>
      <c r="B335" t="s">
        <v>162</v>
      </c>
      <c r="C335" t="s">
        <v>256</v>
      </c>
      <c r="D335" t="s">
        <v>263</v>
      </c>
      <c r="E335">
        <v>0</v>
      </c>
      <c r="F335">
        <v>57600426.31549</v>
      </c>
      <c r="G335">
        <v>376007373.31621999</v>
      </c>
      <c r="H335">
        <v>2130481100.43716</v>
      </c>
    </row>
    <row r="336" spans="1:8" x14ac:dyDescent="0.25">
      <c r="A336">
        <v>2023</v>
      </c>
      <c r="B336" t="s">
        <v>162</v>
      </c>
      <c r="C336" t="s">
        <v>81</v>
      </c>
      <c r="D336" t="s">
        <v>7</v>
      </c>
      <c r="E336">
        <v>1</v>
      </c>
      <c r="F336">
        <v>1366812037.5987699</v>
      </c>
      <c r="G336">
        <v>1021800690.62876</v>
      </c>
      <c r="H336">
        <v>295555131.75962001</v>
      </c>
    </row>
    <row r="337" spans="1:8" x14ac:dyDescent="0.25">
      <c r="A337">
        <v>2023</v>
      </c>
      <c r="B337" t="s">
        <v>162</v>
      </c>
      <c r="C337" t="s">
        <v>82</v>
      </c>
      <c r="D337" t="s">
        <v>8</v>
      </c>
      <c r="E337">
        <v>1</v>
      </c>
      <c r="F337">
        <v>2018811654.6426401</v>
      </c>
      <c r="G337">
        <v>1158327979.3326399</v>
      </c>
      <c r="H337">
        <v>793042395.94138002</v>
      </c>
    </row>
    <row r="338" spans="1:8" x14ac:dyDescent="0.25">
      <c r="A338">
        <v>2023</v>
      </c>
      <c r="B338" t="s">
        <v>162</v>
      </c>
      <c r="C338" t="s">
        <v>83</v>
      </c>
      <c r="D338" t="s">
        <v>9</v>
      </c>
      <c r="E338">
        <v>1</v>
      </c>
      <c r="F338">
        <v>7917176.5795799997</v>
      </c>
      <c r="G338">
        <v>6217971.5806700001</v>
      </c>
      <c r="H338">
        <v>546199.78463999997</v>
      </c>
    </row>
    <row r="339" spans="1:8" x14ac:dyDescent="0.25">
      <c r="A339">
        <v>2023</v>
      </c>
      <c r="B339" t="s">
        <v>162</v>
      </c>
      <c r="C339" t="s">
        <v>257</v>
      </c>
      <c r="D339" t="s">
        <v>264</v>
      </c>
      <c r="E339">
        <v>0</v>
      </c>
      <c r="F339">
        <v>163508481.52228001</v>
      </c>
      <c r="G339">
        <v>879596288.75338995</v>
      </c>
      <c r="H339">
        <v>3479856039.23739</v>
      </c>
    </row>
    <row r="340" spans="1:8" x14ac:dyDescent="0.25">
      <c r="A340">
        <v>2023</v>
      </c>
      <c r="B340" t="s">
        <v>162</v>
      </c>
      <c r="C340" t="s">
        <v>84</v>
      </c>
      <c r="D340" t="s">
        <v>19</v>
      </c>
      <c r="E340">
        <v>1</v>
      </c>
      <c r="F340">
        <v>72622906.598350003</v>
      </c>
      <c r="G340">
        <v>1730685.23031</v>
      </c>
      <c r="H340">
        <v>3663734.4611900002</v>
      </c>
    </row>
    <row r="341" spans="1:8" x14ac:dyDescent="0.25">
      <c r="A341">
        <v>2023</v>
      </c>
      <c r="B341" t="s">
        <v>162</v>
      </c>
      <c r="C341" t="s">
        <v>85</v>
      </c>
      <c r="D341" t="s">
        <v>10</v>
      </c>
      <c r="E341">
        <v>1</v>
      </c>
      <c r="F341">
        <v>127655822.82191999</v>
      </c>
      <c r="G341">
        <v>41660726.750030003</v>
      </c>
      <c r="H341">
        <v>103402610.90009999</v>
      </c>
    </row>
    <row r="342" spans="1:8" x14ac:dyDescent="0.25">
      <c r="A342">
        <v>2023</v>
      </c>
      <c r="B342" t="s">
        <v>162</v>
      </c>
      <c r="C342" t="s">
        <v>86</v>
      </c>
      <c r="D342" t="s">
        <v>11</v>
      </c>
      <c r="E342">
        <v>1</v>
      </c>
      <c r="F342">
        <v>163311902.50854</v>
      </c>
      <c r="G342">
        <v>222460043.15713</v>
      </c>
      <c r="H342">
        <v>39549605.07745</v>
      </c>
    </row>
    <row r="343" spans="1:8" x14ac:dyDescent="0.25">
      <c r="A343">
        <v>2023</v>
      </c>
      <c r="B343" t="s">
        <v>162</v>
      </c>
      <c r="C343" t="s">
        <v>87</v>
      </c>
      <c r="D343" t="s">
        <v>13</v>
      </c>
      <c r="E343">
        <v>1</v>
      </c>
      <c r="F343">
        <v>4080412302.0518799</v>
      </c>
      <c r="G343">
        <v>32413769146.878239</v>
      </c>
      <c r="H343">
        <v>24086767263.12534</v>
      </c>
    </row>
    <row r="344" spans="1:8" x14ac:dyDescent="0.25">
      <c r="A344">
        <v>2023</v>
      </c>
      <c r="B344" t="s">
        <v>162</v>
      </c>
      <c r="C344" t="s">
        <v>88</v>
      </c>
      <c r="D344" t="s">
        <v>14</v>
      </c>
      <c r="E344">
        <v>1</v>
      </c>
      <c r="F344">
        <v>1925367.3298200001</v>
      </c>
      <c r="G344">
        <v>20865329.450270001</v>
      </c>
      <c r="H344">
        <v>3955496.3000599998</v>
      </c>
    </row>
    <row r="345" spans="1:8" x14ac:dyDescent="0.25">
      <c r="A345">
        <v>2023</v>
      </c>
      <c r="B345" t="s">
        <v>162</v>
      </c>
      <c r="C345" t="s">
        <v>89</v>
      </c>
      <c r="D345" t="s">
        <v>17</v>
      </c>
      <c r="E345">
        <v>1</v>
      </c>
      <c r="F345">
        <v>490353806.59552002</v>
      </c>
      <c r="G345">
        <v>1291762084.3462901</v>
      </c>
      <c r="H345">
        <v>3492773566.29632</v>
      </c>
    </row>
    <row r="346" spans="1:8" x14ac:dyDescent="0.25">
      <c r="A346">
        <v>2023</v>
      </c>
      <c r="B346" t="s">
        <v>162</v>
      </c>
      <c r="C346" t="s">
        <v>90</v>
      </c>
      <c r="D346" t="s">
        <v>18</v>
      </c>
      <c r="E346">
        <v>1</v>
      </c>
      <c r="F346">
        <v>12473390768.88768</v>
      </c>
      <c r="G346">
        <v>28551649616.963348</v>
      </c>
      <c r="H346">
        <v>32038059333.42387</v>
      </c>
    </row>
    <row r="347" spans="1:8" x14ac:dyDescent="0.25">
      <c r="A347">
        <v>2023</v>
      </c>
      <c r="B347" t="s">
        <v>162</v>
      </c>
      <c r="C347" t="s">
        <v>91</v>
      </c>
      <c r="D347" t="s">
        <v>12</v>
      </c>
      <c r="E347">
        <v>1</v>
      </c>
      <c r="F347">
        <v>12131839944.021481</v>
      </c>
      <c r="G347">
        <v>4150552765.9338498</v>
      </c>
      <c r="H347">
        <v>6557944342.5114803</v>
      </c>
    </row>
    <row r="348" spans="1:8" x14ac:dyDescent="0.25">
      <c r="A348">
        <v>2023</v>
      </c>
      <c r="B348" t="s">
        <v>162</v>
      </c>
      <c r="C348" t="s">
        <v>92</v>
      </c>
      <c r="D348" t="s">
        <v>15</v>
      </c>
      <c r="E348">
        <v>1</v>
      </c>
      <c r="F348">
        <v>62468341.682889998</v>
      </c>
      <c r="G348">
        <v>32523623.158070002</v>
      </c>
      <c r="H348">
        <v>62805270.851829998</v>
      </c>
    </row>
    <row r="349" spans="1:8" x14ac:dyDescent="0.25">
      <c r="A349">
        <v>2023</v>
      </c>
      <c r="B349" t="s">
        <v>162</v>
      </c>
      <c r="C349" t="s">
        <v>93</v>
      </c>
      <c r="D349" t="s">
        <v>20</v>
      </c>
      <c r="E349">
        <v>1</v>
      </c>
      <c r="F349">
        <v>736611382.69172001</v>
      </c>
      <c r="G349">
        <v>160065366.25227001</v>
      </c>
      <c r="H349">
        <v>142047084.23611999</v>
      </c>
    </row>
    <row r="350" spans="1:8" x14ac:dyDescent="0.25">
      <c r="A350">
        <v>2023</v>
      </c>
      <c r="B350" t="s">
        <v>162</v>
      </c>
      <c r="C350" t="s">
        <v>94</v>
      </c>
      <c r="D350" t="s">
        <v>22</v>
      </c>
      <c r="E350">
        <v>1</v>
      </c>
      <c r="F350">
        <v>5118100.9735899996</v>
      </c>
      <c r="G350">
        <v>22049193.633609999</v>
      </c>
      <c r="H350">
        <v>18670522.530219998</v>
      </c>
    </row>
    <row r="351" spans="1:8" x14ac:dyDescent="0.25">
      <c r="A351">
        <v>2023</v>
      </c>
      <c r="B351" t="s">
        <v>162</v>
      </c>
      <c r="C351" t="s">
        <v>95</v>
      </c>
      <c r="D351" t="s">
        <v>21</v>
      </c>
      <c r="E351">
        <v>1</v>
      </c>
      <c r="F351">
        <v>988054331.14658999</v>
      </c>
      <c r="G351">
        <v>1108495739.77122</v>
      </c>
      <c r="H351">
        <v>3122401534.1357398</v>
      </c>
    </row>
    <row r="352" spans="1:8" x14ac:dyDescent="0.25">
      <c r="A352">
        <v>2023</v>
      </c>
      <c r="B352" t="s">
        <v>162</v>
      </c>
      <c r="C352" t="s">
        <v>96</v>
      </c>
      <c r="D352" t="s">
        <v>23</v>
      </c>
      <c r="E352">
        <v>1</v>
      </c>
      <c r="F352">
        <v>14637893727.84256</v>
      </c>
      <c r="G352">
        <v>5708242140.1582699</v>
      </c>
      <c r="H352">
        <v>3270736264.1944098</v>
      </c>
    </row>
    <row r="353" spans="1:8" x14ac:dyDescent="0.25">
      <c r="A353">
        <v>2023</v>
      </c>
      <c r="B353" t="s">
        <v>162</v>
      </c>
      <c r="C353" t="s">
        <v>258</v>
      </c>
      <c r="D353" t="s">
        <v>265</v>
      </c>
      <c r="E353">
        <v>0</v>
      </c>
      <c r="F353">
        <v>106423736.41677999</v>
      </c>
      <c r="G353">
        <v>532188207.08534998</v>
      </c>
      <c r="H353">
        <v>7127308431.3100405</v>
      </c>
    </row>
    <row r="354" spans="1:8" x14ac:dyDescent="0.25">
      <c r="A354">
        <v>2023</v>
      </c>
      <c r="B354" t="s">
        <v>162</v>
      </c>
      <c r="C354" t="s">
        <v>97</v>
      </c>
      <c r="D354" t="s">
        <v>27</v>
      </c>
      <c r="E354">
        <v>1</v>
      </c>
      <c r="F354">
        <v>12578361.591639999</v>
      </c>
      <c r="G354">
        <v>2115718.13</v>
      </c>
      <c r="H354">
        <v>209076.11</v>
      </c>
    </row>
    <row r="355" spans="1:8" x14ac:dyDescent="0.25">
      <c r="A355">
        <v>2023</v>
      </c>
      <c r="B355" t="s">
        <v>162</v>
      </c>
      <c r="C355" t="s">
        <v>98</v>
      </c>
      <c r="D355" t="s">
        <v>24</v>
      </c>
      <c r="E355">
        <v>1</v>
      </c>
      <c r="F355">
        <v>0</v>
      </c>
      <c r="G355">
        <v>33477559.592719998</v>
      </c>
      <c r="H355">
        <v>19291841.327679999</v>
      </c>
    </row>
    <row r="356" spans="1:8" x14ac:dyDescent="0.25">
      <c r="A356">
        <v>2023</v>
      </c>
      <c r="B356" t="s">
        <v>162</v>
      </c>
      <c r="C356" t="s">
        <v>99</v>
      </c>
      <c r="D356" t="s">
        <v>25</v>
      </c>
      <c r="E356">
        <v>1</v>
      </c>
      <c r="F356">
        <v>36351844.856109999</v>
      </c>
      <c r="G356">
        <v>4354588.8627000004</v>
      </c>
      <c r="H356">
        <v>39525486.295630001</v>
      </c>
    </row>
    <row r="357" spans="1:8" x14ac:dyDescent="0.25">
      <c r="A357">
        <v>2023</v>
      </c>
      <c r="B357" t="s">
        <v>162</v>
      </c>
      <c r="C357" t="s">
        <v>100</v>
      </c>
      <c r="D357" t="s">
        <v>26</v>
      </c>
      <c r="E357">
        <v>1</v>
      </c>
      <c r="F357">
        <v>540779604.32363999</v>
      </c>
      <c r="G357">
        <v>3880390313.3833199</v>
      </c>
      <c r="H357">
        <v>2761160394.2283902</v>
      </c>
    </row>
    <row r="358" spans="1:8" x14ac:dyDescent="0.25">
      <c r="A358">
        <v>2023</v>
      </c>
      <c r="B358" t="s">
        <v>162</v>
      </c>
      <c r="C358" t="s">
        <v>101</v>
      </c>
      <c r="D358" t="s">
        <v>28</v>
      </c>
      <c r="E358">
        <v>1</v>
      </c>
      <c r="F358">
        <v>485799.66</v>
      </c>
      <c r="G358">
        <v>40677650.148110002</v>
      </c>
      <c r="H358">
        <v>505391885.92089999</v>
      </c>
    </row>
    <row r="359" spans="1:8" x14ac:dyDescent="0.25">
      <c r="A359">
        <v>2023</v>
      </c>
      <c r="B359" t="s">
        <v>162</v>
      </c>
      <c r="C359" t="s">
        <v>102</v>
      </c>
      <c r="D359" t="s">
        <v>29</v>
      </c>
      <c r="E359">
        <v>1</v>
      </c>
      <c r="F359">
        <v>1991607616.7224901</v>
      </c>
      <c r="G359">
        <v>6999293540.7685699</v>
      </c>
      <c r="H359">
        <v>5384808188.2181501</v>
      </c>
    </row>
    <row r="360" spans="1:8" x14ac:dyDescent="0.25">
      <c r="A360">
        <v>2023</v>
      </c>
      <c r="B360" t="s">
        <v>162</v>
      </c>
      <c r="C360" t="s">
        <v>103</v>
      </c>
      <c r="D360" t="s">
        <v>30</v>
      </c>
      <c r="E360">
        <v>1</v>
      </c>
      <c r="F360">
        <v>989265679.86986995</v>
      </c>
      <c r="G360">
        <v>2552172337.3580298</v>
      </c>
      <c r="H360">
        <v>2735444095.0271702</v>
      </c>
    </row>
    <row r="361" spans="1:8" x14ac:dyDescent="0.25">
      <c r="A361">
        <v>2023</v>
      </c>
      <c r="B361" t="s">
        <v>162</v>
      </c>
      <c r="C361" t="s">
        <v>104</v>
      </c>
      <c r="D361" t="s">
        <v>31</v>
      </c>
      <c r="E361">
        <v>1</v>
      </c>
      <c r="F361">
        <v>856018147.90070999</v>
      </c>
      <c r="G361">
        <v>100775024.77593</v>
      </c>
      <c r="H361">
        <v>379822635.83895999</v>
      </c>
    </row>
    <row r="362" spans="1:8" x14ac:dyDescent="0.25">
      <c r="A362">
        <v>2023</v>
      </c>
      <c r="B362" t="s">
        <v>162</v>
      </c>
      <c r="C362" t="s">
        <v>105</v>
      </c>
      <c r="D362" t="s">
        <v>32</v>
      </c>
      <c r="E362">
        <v>1</v>
      </c>
      <c r="F362">
        <v>2425174426.4032402</v>
      </c>
      <c r="G362">
        <v>516736799.17681998</v>
      </c>
      <c r="H362">
        <v>141693310.37125</v>
      </c>
    </row>
    <row r="363" spans="1:8" x14ac:dyDescent="0.25">
      <c r="A363">
        <v>2023</v>
      </c>
      <c r="B363" t="s">
        <v>162</v>
      </c>
      <c r="C363" t="s">
        <v>106</v>
      </c>
      <c r="D363" t="s">
        <v>33</v>
      </c>
      <c r="E363">
        <v>1</v>
      </c>
      <c r="F363">
        <v>349690430.87572002</v>
      </c>
      <c r="G363">
        <v>28971074.3521</v>
      </c>
      <c r="H363">
        <v>42717235.863480002</v>
      </c>
    </row>
    <row r="364" spans="1:8" x14ac:dyDescent="0.25">
      <c r="A364">
        <v>2023</v>
      </c>
      <c r="B364" t="s">
        <v>162</v>
      </c>
      <c r="C364" t="s">
        <v>107</v>
      </c>
      <c r="D364" t="s">
        <v>36</v>
      </c>
      <c r="E364">
        <v>1</v>
      </c>
      <c r="F364">
        <v>40558557.004150003</v>
      </c>
      <c r="G364">
        <v>12179524.09166</v>
      </c>
      <c r="H364">
        <v>525812.97525000002</v>
      </c>
    </row>
    <row r="365" spans="1:8" x14ac:dyDescent="0.25">
      <c r="A365">
        <v>2023</v>
      </c>
      <c r="B365" t="s">
        <v>162</v>
      </c>
      <c r="C365" t="s">
        <v>108</v>
      </c>
      <c r="D365" t="s">
        <v>35</v>
      </c>
      <c r="E365">
        <v>1</v>
      </c>
      <c r="F365">
        <v>47296167.626319997</v>
      </c>
      <c r="G365">
        <v>28552433.664009999</v>
      </c>
      <c r="H365">
        <v>312920.94225999998</v>
      </c>
    </row>
    <row r="366" spans="1:8" x14ac:dyDescent="0.25">
      <c r="A366">
        <v>2023</v>
      </c>
      <c r="B366" t="s">
        <v>162</v>
      </c>
      <c r="C366" t="s">
        <v>109</v>
      </c>
      <c r="D366" t="s">
        <v>16</v>
      </c>
      <c r="E366">
        <v>1</v>
      </c>
      <c r="F366">
        <v>7462794651.71521</v>
      </c>
      <c r="G366">
        <v>3038725282.0166702</v>
      </c>
      <c r="H366">
        <v>2573808028.6189699</v>
      </c>
    </row>
    <row r="367" spans="1:8" x14ac:dyDescent="0.25">
      <c r="A367">
        <v>2023</v>
      </c>
      <c r="B367" t="s">
        <v>162</v>
      </c>
      <c r="C367" t="s">
        <v>110</v>
      </c>
      <c r="D367" t="s">
        <v>34</v>
      </c>
      <c r="E367">
        <v>1</v>
      </c>
      <c r="F367">
        <v>109256236.55230001</v>
      </c>
      <c r="G367">
        <v>3998331243.5207</v>
      </c>
      <c r="H367">
        <v>22374531582.953831</v>
      </c>
    </row>
    <row r="368" spans="1:8" x14ac:dyDescent="0.25">
      <c r="A368">
        <v>2023</v>
      </c>
      <c r="B368" t="s">
        <v>162</v>
      </c>
      <c r="C368" t="s">
        <v>259</v>
      </c>
      <c r="D368" t="s">
        <v>266</v>
      </c>
      <c r="E368">
        <v>0</v>
      </c>
      <c r="F368">
        <v>66892117.145769998</v>
      </c>
      <c r="G368">
        <v>607110209.06297004</v>
      </c>
      <c r="H368">
        <v>8758189956.0919399</v>
      </c>
    </row>
    <row r="369" spans="1:8" x14ac:dyDescent="0.25">
      <c r="A369">
        <v>2023</v>
      </c>
      <c r="B369" t="s">
        <v>162</v>
      </c>
      <c r="C369" t="s">
        <v>260</v>
      </c>
      <c r="D369" t="s">
        <v>267</v>
      </c>
      <c r="E369">
        <v>0</v>
      </c>
      <c r="F369">
        <v>771819086.73554003</v>
      </c>
      <c r="G369">
        <v>4374651780.12253</v>
      </c>
      <c r="H369">
        <v>8919087086.6533394</v>
      </c>
    </row>
    <row r="370" spans="1:8" x14ac:dyDescent="0.25">
      <c r="A370">
        <v>2023</v>
      </c>
      <c r="B370" t="s">
        <v>162</v>
      </c>
      <c r="C370" t="s">
        <v>261</v>
      </c>
      <c r="D370" t="s">
        <v>268</v>
      </c>
      <c r="E370">
        <v>0</v>
      </c>
      <c r="F370">
        <v>7251833123.7167196</v>
      </c>
      <c r="G370">
        <v>10468718701.965269</v>
      </c>
      <c r="H370">
        <v>98252262129.485687</v>
      </c>
    </row>
    <row r="371" spans="1:8" x14ac:dyDescent="0.25">
      <c r="A371">
        <v>2023</v>
      </c>
      <c r="B371" t="s">
        <v>162</v>
      </c>
      <c r="C371" t="s">
        <v>262</v>
      </c>
      <c r="D371" t="s">
        <v>269</v>
      </c>
      <c r="E371">
        <v>0</v>
      </c>
      <c r="F371">
        <v>4889327957.8726196</v>
      </c>
      <c r="G371">
        <v>3850495598.3181</v>
      </c>
      <c r="H371">
        <v>15622598820.831329</v>
      </c>
    </row>
  </sheetData>
  <pageMargins left="0.7" right="0.7" top="0.75" bottom="0.75" header="0.3" footer="0.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H371"/>
  <sheetViews>
    <sheetView workbookViewId="0"/>
  </sheetViews>
  <sheetFormatPr defaultRowHeight="15" x14ac:dyDescent="0.25"/>
  <sheetData>
    <row r="1" spans="1:8" x14ac:dyDescent="0.25">
      <c r="A1" s="1" t="s">
        <v>156</v>
      </c>
      <c r="B1" s="1" t="s">
        <v>157</v>
      </c>
      <c r="C1" s="1" t="s">
        <v>251</v>
      </c>
      <c r="D1" s="1" t="s">
        <v>252</v>
      </c>
      <c r="E1" s="1" t="s">
        <v>253</v>
      </c>
      <c r="F1" s="1" t="s">
        <v>254</v>
      </c>
      <c r="G1" s="1" t="s">
        <v>255</v>
      </c>
      <c r="H1" s="1" t="s">
        <v>167</v>
      </c>
    </row>
    <row r="2" spans="1:8" x14ac:dyDescent="0.25">
      <c r="A2">
        <v>2019</v>
      </c>
      <c r="B2" t="s">
        <v>161</v>
      </c>
      <c r="C2" t="s">
        <v>256</v>
      </c>
      <c r="D2" t="s">
        <v>263</v>
      </c>
      <c r="E2">
        <v>0</v>
      </c>
      <c r="F2">
        <v>2984539455.6568298</v>
      </c>
      <c r="G2">
        <v>45379419599.305641</v>
      </c>
      <c r="H2">
        <v>2623819680.9593</v>
      </c>
    </row>
    <row r="3" spans="1:8" x14ac:dyDescent="0.25">
      <c r="A3">
        <v>2019</v>
      </c>
      <c r="B3" t="s">
        <v>161</v>
      </c>
      <c r="C3" t="s">
        <v>81</v>
      </c>
      <c r="D3" t="s">
        <v>7</v>
      </c>
      <c r="E3">
        <v>1</v>
      </c>
      <c r="F3">
        <v>64073450018.546432</v>
      </c>
      <c r="G3">
        <v>32029983511.540321</v>
      </c>
      <c r="H3">
        <v>19300334181.217949</v>
      </c>
    </row>
    <row r="4" spans="1:8" x14ac:dyDescent="0.25">
      <c r="A4">
        <v>2019</v>
      </c>
      <c r="B4" t="s">
        <v>161</v>
      </c>
      <c r="C4" t="s">
        <v>82</v>
      </c>
      <c r="D4" t="s">
        <v>8</v>
      </c>
      <c r="E4">
        <v>1</v>
      </c>
      <c r="F4">
        <v>162757706620.92941</v>
      </c>
      <c r="G4">
        <v>34242862328.768169</v>
      </c>
      <c r="H4">
        <v>15535413449.30472</v>
      </c>
    </row>
    <row r="5" spans="1:8" x14ac:dyDescent="0.25">
      <c r="A5">
        <v>2019</v>
      </c>
      <c r="B5" t="s">
        <v>161</v>
      </c>
      <c r="C5" t="s">
        <v>83</v>
      </c>
      <c r="D5" t="s">
        <v>9</v>
      </c>
      <c r="E5">
        <v>1</v>
      </c>
      <c r="F5">
        <v>2131344770.2432201</v>
      </c>
      <c r="G5">
        <v>80932654.256559998</v>
      </c>
      <c r="H5">
        <v>428684388.29083002</v>
      </c>
    </row>
    <row r="6" spans="1:8" x14ac:dyDescent="0.25">
      <c r="A6">
        <v>2019</v>
      </c>
      <c r="B6" t="s">
        <v>161</v>
      </c>
      <c r="C6" t="s">
        <v>257</v>
      </c>
      <c r="D6" t="s">
        <v>264</v>
      </c>
      <c r="E6">
        <v>0</v>
      </c>
      <c r="F6">
        <v>16676765285.863581</v>
      </c>
      <c r="G6">
        <v>14562067103.020479</v>
      </c>
      <c r="H6">
        <v>1712088977.7623799</v>
      </c>
    </row>
    <row r="7" spans="1:8" x14ac:dyDescent="0.25">
      <c r="A7">
        <v>2019</v>
      </c>
      <c r="B7" t="s">
        <v>161</v>
      </c>
      <c r="C7" t="s">
        <v>84</v>
      </c>
      <c r="D7" t="s">
        <v>19</v>
      </c>
      <c r="E7">
        <v>1</v>
      </c>
      <c r="F7">
        <v>3852827024.9897699</v>
      </c>
      <c r="G7">
        <v>74014675.982010007</v>
      </c>
      <c r="H7">
        <v>834983968.00327003</v>
      </c>
    </row>
    <row r="8" spans="1:8" x14ac:dyDescent="0.25">
      <c r="A8">
        <v>2019</v>
      </c>
      <c r="B8" t="s">
        <v>161</v>
      </c>
      <c r="C8" t="s">
        <v>85</v>
      </c>
      <c r="D8" t="s">
        <v>10</v>
      </c>
      <c r="E8">
        <v>1</v>
      </c>
      <c r="F8">
        <v>752442339.90269995</v>
      </c>
      <c r="G8">
        <v>11695411.53466</v>
      </c>
      <c r="H8">
        <v>407989648.19227999</v>
      </c>
    </row>
    <row r="9" spans="1:8" x14ac:dyDescent="0.25">
      <c r="A9">
        <v>2019</v>
      </c>
      <c r="B9" t="s">
        <v>161</v>
      </c>
      <c r="C9" t="s">
        <v>86</v>
      </c>
      <c r="D9" t="s">
        <v>11</v>
      </c>
      <c r="E9">
        <v>1</v>
      </c>
      <c r="F9">
        <v>8553863986.3382301</v>
      </c>
      <c r="G9">
        <v>3623568120.77704</v>
      </c>
      <c r="H9">
        <v>3454348611.6370401</v>
      </c>
    </row>
    <row r="10" spans="1:8" x14ac:dyDescent="0.25">
      <c r="A10">
        <v>2019</v>
      </c>
      <c r="B10" t="s">
        <v>161</v>
      </c>
      <c r="C10" t="s">
        <v>87</v>
      </c>
      <c r="D10" t="s">
        <v>13</v>
      </c>
      <c r="E10">
        <v>1</v>
      </c>
      <c r="F10">
        <v>13262663187.787399</v>
      </c>
      <c r="G10">
        <v>70521787037.384995</v>
      </c>
      <c r="H10">
        <v>17814386589.978039</v>
      </c>
    </row>
    <row r="11" spans="1:8" x14ac:dyDescent="0.25">
      <c r="A11">
        <v>2019</v>
      </c>
      <c r="B11" t="s">
        <v>161</v>
      </c>
      <c r="C11" t="s">
        <v>88</v>
      </c>
      <c r="D11" t="s">
        <v>14</v>
      </c>
      <c r="E11">
        <v>1</v>
      </c>
      <c r="F11">
        <v>212980338.22999999</v>
      </c>
      <c r="G11">
        <v>191638108.61074999</v>
      </c>
      <c r="H11">
        <v>172461383.04743999</v>
      </c>
    </row>
    <row r="12" spans="1:8" x14ac:dyDescent="0.25">
      <c r="A12">
        <v>2019</v>
      </c>
      <c r="B12" t="s">
        <v>161</v>
      </c>
      <c r="C12" t="s">
        <v>89</v>
      </c>
      <c r="D12" t="s">
        <v>17</v>
      </c>
      <c r="E12">
        <v>1</v>
      </c>
      <c r="F12">
        <v>15335482348.21722</v>
      </c>
      <c r="G12">
        <v>19943055268.678699</v>
      </c>
      <c r="H12">
        <v>3540256790.42483</v>
      </c>
    </row>
    <row r="13" spans="1:8" x14ac:dyDescent="0.25">
      <c r="A13">
        <v>2019</v>
      </c>
      <c r="B13" t="s">
        <v>161</v>
      </c>
      <c r="C13" t="s">
        <v>90</v>
      </c>
      <c r="D13" t="s">
        <v>18</v>
      </c>
      <c r="E13">
        <v>1</v>
      </c>
      <c r="F13">
        <v>587207021054.78674</v>
      </c>
      <c r="G13">
        <v>456585289111.15521</v>
      </c>
      <c r="H13">
        <v>222928513242.2045</v>
      </c>
    </row>
    <row r="14" spans="1:8" x14ac:dyDescent="0.25">
      <c r="A14">
        <v>2019</v>
      </c>
      <c r="B14" t="s">
        <v>161</v>
      </c>
      <c r="C14" t="s">
        <v>91</v>
      </c>
      <c r="D14" t="s">
        <v>12</v>
      </c>
      <c r="E14">
        <v>1</v>
      </c>
      <c r="F14">
        <v>236024142366.39081</v>
      </c>
      <c r="G14">
        <v>284924425451.88922</v>
      </c>
      <c r="H14">
        <v>304017523519.40698</v>
      </c>
    </row>
    <row r="15" spans="1:8" x14ac:dyDescent="0.25">
      <c r="A15">
        <v>2019</v>
      </c>
      <c r="B15" t="s">
        <v>161</v>
      </c>
      <c r="C15" t="s">
        <v>92</v>
      </c>
      <c r="D15" t="s">
        <v>15</v>
      </c>
      <c r="E15">
        <v>1</v>
      </c>
      <c r="F15">
        <v>5298956431.3211699</v>
      </c>
      <c r="G15">
        <v>143200700.84338999</v>
      </c>
      <c r="H15">
        <v>771742498.35169005</v>
      </c>
    </row>
    <row r="16" spans="1:8" x14ac:dyDescent="0.25">
      <c r="A16">
        <v>2019</v>
      </c>
      <c r="B16" t="s">
        <v>161</v>
      </c>
      <c r="C16" t="s">
        <v>93</v>
      </c>
      <c r="D16" t="s">
        <v>20</v>
      </c>
      <c r="E16">
        <v>1</v>
      </c>
      <c r="F16">
        <v>4598116357.9660597</v>
      </c>
      <c r="G16">
        <v>476478398.21056002</v>
      </c>
      <c r="H16">
        <v>1447909466.8164301</v>
      </c>
    </row>
    <row r="17" spans="1:8" x14ac:dyDescent="0.25">
      <c r="A17">
        <v>2019</v>
      </c>
      <c r="B17" t="s">
        <v>161</v>
      </c>
      <c r="C17" t="s">
        <v>94</v>
      </c>
      <c r="D17" t="s">
        <v>22</v>
      </c>
      <c r="E17">
        <v>1</v>
      </c>
      <c r="F17">
        <v>360942149.13094997</v>
      </c>
      <c r="G17">
        <v>579094903.58506</v>
      </c>
      <c r="H17">
        <v>260912538.54978999</v>
      </c>
    </row>
    <row r="18" spans="1:8" x14ac:dyDescent="0.25">
      <c r="A18">
        <v>2019</v>
      </c>
      <c r="B18" t="s">
        <v>161</v>
      </c>
      <c r="C18" t="s">
        <v>95</v>
      </c>
      <c r="D18" t="s">
        <v>21</v>
      </c>
      <c r="E18">
        <v>1</v>
      </c>
      <c r="F18">
        <v>30516098107.324009</v>
      </c>
      <c r="G18">
        <v>19416597331.61758</v>
      </c>
      <c r="H18">
        <v>12604315362.29377</v>
      </c>
    </row>
    <row r="19" spans="1:8" x14ac:dyDescent="0.25">
      <c r="A19">
        <v>2019</v>
      </c>
      <c r="B19" t="s">
        <v>161</v>
      </c>
      <c r="C19" t="s">
        <v>96</v>
      </c>
      <c r="D19" t="s">
        <v>23</v>
      </c>
      <c r="E19">
        <v>1</v>
      </c>
      <c r="F19">
        <v>411648020028.87073</v>
      </c>
      <c r="G19">
        <v>72959945316.361221</v>
      </c>
      <c r="H19">
        <v>47559874671.129204</v>
      </c>
    </row>
    <row r="20" spans="1:8" x14ac:dyDescent="0.25">
      <c r="A20">
        <v>2019</v>
      </c>
      <c r="B20" t="s">
        <v>161</v>
      </c>
      <c r="C20" t="s">
        <v>258</v>
      </c>
      <c r="D20" t="s">
        <v>265</v>
      </c>
      <c r="E20">
        <v>0</v>
      </c>
      <c r="F20">
        <v>5097923051.0299101</v>
      </c>
      <c r="G20">
        <v>7554533746.4946098</v>
      </c>
      <c r="H20">
        <v>2750498844.1167598</v>
      </c>
    </row>
    <row r="21" spans="1:8" x14ac:dyDescent="0.25">
      <c r="A21">
        <v>2019</v>
      </c>
      <c r="B21" t="s">
        <v>161</v>
      </c>
      <c r="C21" t="s">
        <v>97</v>
      </c>
      <c r="D21" t="s">
        <v>27</v>
      </c>
      <c r="E21">
        <v>1</v>
      </c>
      <c r="F21">
        <v>2543548671.4110298</v>
      </c>
      <c r="G21">
        <v>27088711.372049998</v>
      </c>
      <c r="H21">
        <v>117639892.9364</v>
      </c>
    </row>
    <row r="22" spans="1:8" x14ac:dyDescent="0.25">
      <c r="A22">
        <v>2019</v>
      </c>
      <c r="B22" t="s">
        <v>161</v>
      </c>
      <c r="C22" t="s">
        <v>98</v>
      </c>
      <c r="D22" t="s">
        <v>24</v>
      </c>
      <c r="E22">
        <v>1</v>
      </c>
      <c r="F22">
        <v>0</v>
      </c>
      <c r="G22">
        <v>39450439.299999997</v>
      </c>
      <c r="H22">
        <v>421401515.58341002</v>
      </c>
    </row>
    <row r="23" spans="1:8" x14ac:dyDescent="0.25">
      <c r="A23">
        <v>2019</v>
      </c>
      <c r="B23" t="s">
        <v>161</v>
      </c>
      <c r="C23" t="s">
        <v>99</v>
      </c>
      <c r="D23" t="s">
        <v>25</v>
      </c>
      <c r="E23">
        <v>1</v>
      </c>
      <c r="F23">
        <v>3273439831.3283901</v>
      </c>
      <c r="G23">
        <v>182456581.23822001</v>
      </c>
      <c r="H23">
        <v>253497767.20706999</v>
      </c>
    </row>
    <row r="24" spans="1:8" x14ac:dyDescent="0.25">
      <c r="A24">
        <v>2019</v>
      </c>
      <c r="B24" t="s">
        <v>161</v>
      </c>
      <c r="C24" t="s">
        <v>100</v>
      </c>
      <c r="D24" t="s">
        <v>26</v>
      </c>
      <c r="E24">
        <v>1</v>
      </c>
      <c r="F24">
        <v>28607387111.727509</v>
      </c>
      <c r="G24">
        <v>44297898400.75914</v>
      </c>
      <c r="H24">
        <v>43191147088.149094</v>
      </c>
    </row>
    <row r="25" spans="1:8" x14ac:dyDescent="0.25">
      <c r="A25">
        <v>2019</v>
      </c>
      <c r="B25" t="s">
        <v>161</v>
      </c>
      <c r="C25" t="s">
        <v>101</v>
      </c>
      <c r="D25" t="s">
        <v>28</v>
      </c>
      <c r="E25">
        <v>1</v>
      </c>
      <c r="F25">
        <v>727217963.41331995</v>
      </c>
      <c r="G25">
        <v>40031711.915969998</v>
      </c>
      <c r="H25">
        <v>4370844579.7883596</v>
      </c>
    </row>
    <row r="26" spans="1:8" x14ac:dyDescent="0.25">
      <c r="A26">
        <v>2019</v>
      </c>
      <c r="B26" t="s">
        <v>161</v>
      </c>
      <c r="C26" t="s">
        <v>102</v>
      </c>
      <c r="D26" t="s">
        <v>29</v>
      </c>
      <c r="E26">
        <v>1</v>
      </c>
      <c r="F26">
        <v>53154551593.200172</v>
      </c>
      <c r="G26">
        <v>187432023567.10959</v>
      </c>
      <c r="H26">
        <v>91135573160.737534</v>
      </c>
    </row>
    <row r="27" spans="1:8" x14ac:dyDescent="0.25">
      <c r="A27">
        <v>2019</v>
      </c>
      <c r="B27" t="s">
        <v>161</v>
      </c>
      <c r="C27" t="s">
        <v>103</v>
      </c>
      <c r="D27" t="s">
        <v>30</v>
      </c>
      <c r="E27">
        <v>1</v>
      </c>
      <c r="F27">
        <v>8055100868.2160397</v>
      </c>
      <c r="G27">
        <v>56768758096.22271</v>
      </c>
      <c r="H27">
        <v>17292773055.887798</v>
      </c>
    </row>
    <row r="28" spans="1:8" x14ac:dyDescent="0.25">
      <c r="A28">
        <v>2019</v>
      </c>
      <c r="B28" t="s">
        <v>161</v>
      </c>
      <c r="C28" t="s">
        <v>104</v>
      </c>
      <c r="D28" t="s">
        <v>31</v>
      </c>
      <c r="E28">
        <v>1</v>
      </c>
      <c r="F28">
        <v>31020638500.499439</v>
      </c>
      <c r="G28">
        <v>2047735304.3048899</v>
      </c>
      <c r="H28">
        <v>6276863976.3350096</v>
      </c>
    </row>
    <row r="29" spans="1:8" x14ac:dyDescent="0.25">
      <c r="A29">
        <v>2019</v>
      </c>
      <c r="B29" t="s">
        <v>161</v>
      </c>
      <c r="C29" t="s">
        <v>105</v>
      </c>
      <c r="D29" t="s">
        <v>32</v>
      </c>
      <c r="E29">
        <v>1</v>
      </c>
      <c r="F29">
        <v>22763197910.774368</v>
      </c>
      <c r="G29">
        <v>2766566586.19346</v>
      </c>
      <c r="H29">
        <v>2710032631.3697901</v>
      </c>
    </row>
    <row r="30" spans="1:8" x14ac:dyDescent="0.25">
      <c r="A30">
        <v>2019</v>
      </c>
      <c r="B30" t="s">
        <v>161</v>
      </c>
      <c r="C30" t="s">
        <v>106</v>
      </c>
      <c r="D30" t="s">
        <v>33</v>
      </c>
      <c r="E30">
        <v>1</v>
      </c>
      <c r="F30">
        <v>6823582373.7140799</v>
      </c>
      <c r="G30">
        <v>54171679.211259998</v>
      </c>
      <c r="H30">
        <v>463880239.82037002</v>
      </c>
    </row>
    <row r="31" spans="1:8" x14ac:dyDescent="0.25">
      <c r="A31">
        <v>2019</v>
      </c>
      <c r="B31" t="s">
        <v>161</v>
      </c>
      <c r="C31" t="s">
        <v>107</v>
      </c>
      <c r="D31" t="s">
        <v>36</v>
      </c>
      <c r="E31">
        <v>1</v>
      </c>
      <c r="F31">
        <v>10455999744.83551</v>
      </c>
      <c r="G31">
        <v>1936048539.9749</v>
      </c>
      <c r="H31">
        <v>796726861.99389005</v>
      </c>
    </row>
    <row r="32" spans="1:8" x14ac:dyDescent="0.25">
      <c r="A32">
        <v>2019</v>
      </c>
      <c r="B32" t="s">
        <v>161</v>
      </c>
      <c r="C32" t="s">
        <v>108</v>
      </c>
      <c r="D32" t="s">
        <v>35</v>
      </c>
      <c r="E32">
        <v>1</v>
      </c>
      <c r="F32">
        <v>7456413117.1166697</v>
      </c>
      <c r="G32">
        <v>188693771.61959001</v>
      </c>
      <c r="H32">
        <v>992251620.76402998</v>
      </c>
    </row>
    <row r="33" spans="1:8" x14ac:dyDescent="0.25">
      <c r="A33">
        <v>2019</v>
      </c>
      <c r="B33" t="s">
        <v>161</v>
      </c>
      <c r="C33" t="s">
        <v>109</v>
      </c>
      <c r="D33" t="s">
        <v>16</v>
      </c>
      <c r="E33">
        <v>1</v>
      </c>
      <c r="F33">
        <v>251301676402.83649</v>
      </c>
      <c r="G33">
        <v>71339556371.739426</v>
      </c>
      <c r="H33">
        <v>20829907864.607422</v>
      </c>
    </row>
    <row r="34" spans="1:8" x14ac:dyDescent="0.25">
      <c r="A34">
        <v>2019</v>
      </c>
      <c r="B34" t="s">
        <v>161</v>
      </c>
      <c r="C34" t="s">
        <v>110</v>
      </c>
      <c r="D34" t="s">
        <v>34</v>
      </c>
      <c r="E34">
        <v>1</v>
      </c>
      <c r="F34">
        <v>20409264051.804371</v>
      </c>
      <c r="G34">
        <v>85941830781.167938</v>
      </c>
      <c r="H34">
        <v>31940685407.097618</v>
      </c>
    </row>
    <row r="35" spans="1:8" x14ac:dyDescent="0.25">
      <c r="A35">
        <v>2019</v>
      </c>
      <c r="B35" t="s">
        <v>161</v>
      </c>
      <c r="C35" t="s">
        <v>259</v>
      </c>
      <c r="D35" t="s">
        <v>266</v>
      </c>
      <c r="E35">
        <v>0</v>
      </c>
      <c r="F35">
        <v>2108230432.6432099</v>
      </c>
      <c r="G35">
        <v>8658608578.4051609</v>
      </c>
      <c r="H35">
        <v>13064718219.333851</v>
      </c>
    </row>
    <row r="36" spans="1:8" x14ac:dyDescent="0.25">
      <c r="A36">
        <v>2019</v>
      </c>
      <c r="B36" t="s">
        <v>161</v>
      </c>
      <c r="C36" t="s">
        <v>260</v>
      </c>
      <c r="D36" t="s">
        <v>267</v>
      </c>
      <c r="E36">
        <v>0</v>
      </c>
      <c r="F36">
        <v>12329490079.94392</v>
      </c>
      <c r="G36">
        <v>131296361286.6277</v>
      </c>
      <c r="H36">
        <v>12492425669.556999</v>
      </c>
    </row>
    <row r="37" spans="1:8" x14ac:dyDescent="0.25">
      <c r="A37">
        <v>2019</v>
      </c>
      <c r="B37" t="s">
        <v>161</v>
      </c>
      <c r="C37" t="s">
        <v>261</v>
      </c>
      <c r="D37" t="s">
        <v>268</v>
      </c>
      <c r="E37">
        <v>0</v>
      </c>
      <c r="F37">
        <v>31959614470.858829</v>
      </c>
      <c r="G37">
        <v>195475661405.4335</v>
      </c>
      <c r="H37">
        <v>45746942877.427727</v>
      </c>
    </row>
    <row r="38" spans="1:8" x14ac:dyDescent="0.25">
      <c r="A38">
        <v>2019</v>
      </c>
      <c r="B38" t="s">
        <v>161</v>
      </c>
      <c r="C38" t="s">
        <v>262</v>
      </c>
      <c r="D38" t="s">
        <v>269</v>
      </c>
      <c r="E38">
        <v>0</v>
      </c>
      <c r="F38">
        <v>132532169237.20419</v>
      </c>
      <c r="G38">
        <v>35735203498.232361</v>
      </c>
      <c r="H38">
        <v>15019535659.91367</v>
      </c>
    </row>
    <row r="39" spans="1:8" x14ac:dyDescent="0.25">
      <c r="A39">
        <v>2019</v>
      </c>
      <c r="B39" t="s">
        <v>162</v>
      </c>
      <c r="C39" t="s">
        <v>256</v>
      </c>
      <c r="D39" t="s">
        <v>263</v>
      </c>
      <c r="E39">
        <v>0</v>
      </c>
      <c r="F39">
        <v>89248760.220770001</v>
      </c>
      <c r="G39">
        <v>376006786.96126997</v>
      </c>
      <c r="H39">
        <v>890159823.40952003</v>
      </c>
    </row>
    <row r="40" spans="1:8" x14ac:dyDescent="0.25">
      <c r="A40">
        <v>2019</v>
      </c>
      <c r="B40" t="s">
        <v>162</v>
      </c>
      <c r="C40" t="s">
        <v>81</v>
      </c>
      <c r="D40" t="s">
        <v>7</v>
      </c>
      <c r="E40">
        <v>1</v>
      </c>
      <c r="F40">
        <v>717221445.45202005</v>
      </c>
      <c r="G40">
        <v>3029724252.34478</v>
      </c>
      <c r="H40">
        <v>304870911.53956997</v>
      </c>
    </row>
    <row r="41" spans="1:8" x14ac:dyDescent="0.25">
      <c r="A41">
        <v>2019</v>
      </c>
      <c r="B41" t="s">
        <v>162</v>
      </c>
      <c r="C41" t="s">
        <v>82</v>
      </c>
      <c r="D41" t="s">
        <v>8</v>
      </c>
      <c r="E41">
        <v>1</v>
      </c>
      <c r="F41">
        <v>1608070450.3693299</v>
      </c>
      <c r="G41">
        <v>1068568594.02302</v>
      </c>
      <c r="H41">
        <v>999513211.13496995</v>
      </c>
    </row>
    <row r="42" spans="1:8" x14ac:dyDescent="0.25">
      <c r="A42">
        <v>2019</v>
      </c>
      <c r="B42" t="s">
        <v>162</v>
      </c>
      <c r="C42" t="s">
        <v>83</v>
      </c>
      <c r="D42" t="s">
        <v>9</v>
      </c>
      <c r="E42">
        <v>1</v>
      </c>
      <c r="F42">
        <v>959517.79209999996</v>
      </c>
      <c r="G42">
        <v>3766996.8283000002</v>
      </c>
      <c r="H42">
        <v>642607.99349000002</v>
      </c>
    </row>
    <row r="43" spans="1:8" x14ac:dyDescent="0.25">
      <c r="A43">
        <v>2019</v>
      </c>
      <c r="B43" t="s">
        <v>162</v>
      </c>
      <c r="C43" t="s">
        <v>257</v>
      </c>
      <c r="D43" t="s">
        <v>264</v>
      </c>
      <c r="E43">
        <v>0</v>
      </c>
      <c r="F43">
        <v>112706990.21879999</v>
      </c>
      <c r="G43">
        <v>462434802.13208002</v>
      </c>
      <c r="H43">
        <v>1648035237.8141799</v>
      </c>
    </row>
    <row r="44" spans="1:8" x14ac:dyDescent="0.25">
      <c r="A44">
        <v>2019</v>
      </c>
      <c r="B44" t="s">
        <v>162</v>
      </c>
      <c r="C44" t="s">
        <v>84</v>
      </c>
      <c r="D44" t="s">
        <v>19</v>
      </c>
      <c r="E44">
        <v>1</v>
      </c>
      <c r="F44">
        <v>111179720.3096</v>
      </c>
      <c r="G44">
        <v>4823811.5284900004</v>
      </c>
      <c r="H44">
        <v>3003909.06439</v>
      </c>
    </row>
    <row r="45" spans="1:8" x14ac:dyDescent="0.25">
      <c r="A45">
        <v>2019</v>
      </c>
      <c r="B45" t="s">
        <v>162</v>
      </c>
      <c r="C45" t="s">
        <v>85</v>
      </c>
      <c r="D45" t="s">
        <v>10</v>
      </c>
      <c r="E45">
        <v>1</v>
      </c>
      <c r="F45">
        <v>93158539.965650007</v>
      </c>
      <c r="G45">
        <v>31463152.961610001</v>
      </c>
      <c r="H45">
        <v>45331632.16358</v>
      </c>
    </row>
    <row r="46" spans="1:8" x14ac:dyDescent="0.25">
      <c r="A46">
        <v>2019</v>
      </c>
      <c r="B46" t="s">
        <v>162</v>
      </c>
      <c r="C46" t="s">
        <v>86</v>
      </c>
      <c r="D46" t="s">
        <v>11</v>
      </c>
      <c r="E46">
        <v>1</v>
      </c>
      <c r="F46">
        <v>121175297.56846</v>
      </c>
      <c r="G46">
        <v>514934877.81937999</v>
      </c>
      <c r="H46">
        <v>33778000.997670002</v>
      </c>
    </row>
    <row r="47" spans="1:8" x14ac:dyDescent="0.25">
      <c r="A47">
        <v>2019</v>
      </c>
      <c r="B47" t="s">
        <v>162</v>
      </c>
      <c r="C47" t="s">
        <v>87</v>
      </c>
      <c r="D47" t="s">
        <v>13</v>
      </c>
      <c r="E47">
        <v>1</v>
      </c>
      <c r="F47">
        <v>4014168337.9517899</v>
      </c>
      <c r="G47">
        <v>26054430002.869141</v>
      </c>
      <c r="H47">
        <v>9435674273.5780907</v>
      </c>
    </row>
    <row r="48" spans="1:8" x14ac:dyDescent="0.25">
      <c r="A48">
        <v>2019</v>
      </c>
      <c r="B48" t="s">
        <v>162</v>
      </c>
      <c r="C48" t="s">
        <v>88</v>
      </c>
      <c r="D48" t="s">
        <v>14</v>
      </c>
      <c r="E48">
        <v>1</v>
      </c>
      <c r="F48">
        <v>1427140</v>
      </c>
      <c r="G48">
        <v>16486733.463679999</v>
      </c>
      <c r="H48">
        <v>9345322.3135899995</v>
      </c>
    </row>
    <row r="49" spans="1:8" x14ac:dyDescent="0.25">
      <c r="A49">
        <v>2019</v>
      </c>
      <c r="B49" t="s">
        <v>162</v>
      </c>
      <c r="C49" t="s">
        <v>89</v>
      </c>
      <c r="D49" t="s">
        <v>17</v>
      </c>
      <c r="E49">
        <v>1</v>
      </c>
      <c r="F49">
        <v>418405254.45138001</v>
      </c>
      <c r="G49">
        <v>1252787961.06496</v>
      </c>
      <c r="H49">
        <v>2244090853.95016</v>
      </c>
    </row>
    <row r="50" spans="1:8" x14ac:dyDescent="0.25">
      <c r="A50">
        <v>2019</v>
      </c>
      <c r="B50" t="s">
        <v>162</v>
      </c>
      <c r="C50" t="s">
        <v>90</v>
      </c>
      <c r="D50" t="s">
        <v>18</v>
      </c>
      <c r="E50">
        <v>1</v>
      </c>
      <c r="F50">
        <v>6284119148.02248</v>
      </c>
      <c r="G50">
        <v>8457511699.9624901</v>
      </c>
      <c r="H50">
        <v>22209831158.52269</v>
      </c>
    </row>
    <row r="51" spans="1:8" x14ac:dyDescent="0.25">
      <c r="A51">
        <v>2019</v>
      </c>
      <c r="B51" t="s">
        <v>162</v>
      </c>
      <c r="C51" t="s">
        <v>91</v>
      </c>
      <c r="D51" t="s">
        <v>12</v>
      </c>
      <c r="E51">
        <v>1</v>
      </c>
      <c r="F51">
        <v>6639242985.5859404</v>
      </c>
      <c r="G51">
        <v>2407944271.08495</v>
      </c>
      <c r="H51">
        <v>4327261862.6248798</v>
      </c>
    </row>
    <row r="52" spans="1:8" x14ac:dyDescent="0.25">
      <c r="A52">
        <v>2019</v>
      </c>
      <c r="B52" t="s">
        <v>162</v>
      </c>
      <c r="C52" t="s">
        <v>92</v>
      </c>
      <c r="D52" t="s">
        <v>15</v>
      </c>
      <c r="E52">
        <v>1</v>
      </c>
      <c r="F52">
        <v>408361566.31037998</v>
      </c>
      <c r="G52">
        <v>10099832.178680001</v>
      </c>
      <c r="H52">
        <v>53813993.42949</v>
      </c>
    </row>
    <row r="53" spans="1:8" x14ac:dyDescent="0.25">
      <c r="A53">
        <v>2019</v>
      </c>
      <c r="B53" t="s">
        <v>162</v>
      </c>
      <c r="C53" t="s">
        <v>93</v>
      </c>
      <c r="D53" t="s">
        <v>20</v>
      </c>
      <c r="E53">
        <v>1</v>
      </c>
      <c r="F53">
        <v>620031278.74232996</v>
      </c>
      <c r="G53">
        <v>94174965.017529994</v>
      </c>
      <c r="H53">
        <v>137494957.16980001</v>
      </c>
    </row>
    <row r="54" spans="1:8" x14ac:dyDescent="0.25">
      <c r="A54">
        <v>2019</v>
      </c>
      <c r="B54" t="s">
        <v>162</v>
      </c>
      <c r="C54" t="s">
        <v>94</v>
      </c>
      <c r="D54" t="s">
        <v>22</v>
      </c>
      <c r="E54">
        <v>1</v>
      </c>
      <c r="F54">
        <v>4432705.4313599998</v>
      </c>
      <c r="G54">
        <v>9292186.6060199998</v>
      </c>
      <c r="H54">
        <v>35294924.999310002</v>
      </c>
    </row>
    <row r="55" spans="1:8" x14ac:dyDescent="0.25">
      <c r="A55">
        <v>2019</v>
      </c>
      <c r="B55" t="s">
        <v>162</v>
      </c>
      <c r="C55" t="s">
        <v>95</v>
      </c>
      <c r="D55" t="s">
        <v>21</v>
      </c>
      <c r="E55">
        <v>1</v>
      </c>
      <c r="F55">
        <v>1253475493.8935399</v>
      </c>
      <c r="G55">
        <v>1047180975.79081</v>
      </c>
      <c r="H55">
        <v>2168053143.8395</v>
      </c>
    </row>
    <row r="56" spans="1:8" x14ac:dyDescent="0.25">
      <c r="A56">
        <v>2019</v>
      </c>
      <c r="B56" t="s">
        <v>162</v>
      </c>
      <c r="C56" t="s">
        <v>96</v>
      </c>
      <c r="D56" t="s">
        <v>23</v>
      </c>
      <c r="E56">
        <v>1</v>
      </c>
      <c r="F56">
        <v>16832032841.67593</v>
      </c>
      <c r="G56">
        <v>4229893029.8502202</v>
      </c>
      <c r="H56">
        <v>2818186156.61309</v>
      </c>
    </row>
    <row r="57" spans="1:8" x14ac:dyDescent="0.25">
      <c r="A57">
        <v>2019</v>
      </c>
      <c r="B57" t="s">
        <v>162</v>
      </c>
      <c r="C57" t="s">
        <v>258</v>
      </c>
      <c r="D57" t="s">
        <v>265</v>
      </c>
      <c r="E57">
        <v>0</v>
      </c>
      <c r="F57">
        <v>36554465.551320001</v>
      </c>
      <c r="G57">
        <v>234998126.06582001</v>
      </c>
      <c r="H57">
        <v>4227221401.07195</v>
      </c>
    </row>
    <row r="58" spans="1:8" x14ac:dyDescent="0.25">
      <c r="A58">
        <v>2019</v>
      </c>
      <c r="B58" t="s">
        <v>162</v>
      </c>
      <c r="C58" t="s">
        <v>97</v>
      </c>
      <c r="D58" t="s">
        <v>27</v>
      </c>
      <c r="E58">
        <v>1</v>
      </c>
      <c r="F58">
        <v>16037615.239600001</v>
      </c>
      <c r="G58">
        <v>1538554.2160100001</v>
      </c>
      <c r="H58">
        <v>97279.976150000002</v>
      </c>
    </row>
    <row r="59" spans="1:8" x14ac:dyDescent="0.25">
      <c r="A59">
        <v>2019</v>
      </c>
      <c r="B59" t="s">
        <v>162</v>
      </c>
      <c r="C59" t="s">
        <v>98</v>
      </c>
      <c r="D59" t="s">
        <v>24</v>
      </c>
      <c r="E59">
        <v>1</v>
      </c>
      <c r="F59">
        <v>0</v>
      </c>
      <c r="G59">
        <v>707549245.65504003</v>
      </c>
      <c r="H59">
        <v>874563018.49659002</v>
      </c>
    </row>
    <row r="60" spans="1:8" x14ac:dyDescent="0.25">
      <c r="A60">
        <v>2019</v>
      </c>
      <c r="B60" t="s">
        <v>162</v>
      </c>
      <c r="C60" t="s">
        <v>99</v>
      </c>
      <c r="D60" t="s">
        <v>25</v>
      </c>
      <c r="E60">
        <v>1</v>
      </c>
      <c r="F60">
        <v>42559883.340499997</v>
      </c>
      <c r="G60">
        <v>5596600.2791400002</v>
      </c>
      <c r="H60">
        <v>13951709.75254</v>
      </c>
    </row>
    <row r="61" spans="1:8" x14ac:dyDescent="0.25">
      <c r="A61">
        <v>2019</v>
      </c>
      <c r="B61" t="s">
        <v>162</v>
      </c>
      <c r="C61" t="s">
        <v>100</v>
      </c>
      <c r="D61" t="s">
        <v>26</v>
      </c>
      <c r="E61">
        <v>1</v>
      </c>
      <c r="F61">
        <v>494337556.35255003</v>
      </c>
      <c r="G61">
        <v>2579605736.6418099</v>
      </c>
      <c r="H61">
        <v>2478337664.9706602</v>
      </c>
    </row>
    <row r="62" spans="1:8" x14ac:dyDescent="0.25">
      <c r="A62">
        <v>2019</v>
      </c>
      <c r="B62" t="s">
        <v>162</v>
      </c>
      <c r="C62" t="s">
        <v>101</v>
      </c>
      <c r="D62" t="s">
        <v>28</v>
      </c>
      <c r="E62">
        <v>1</v>
      </c>
      <c r="F62">
        <v>153765</v>
      </c>
      <c r="G62">
        <v>58383616.642959997</v>
      </c>
      <c r="H62">
        <v>249280013.67263001</v>
      </c>
    </row>
    <row r="63" spans="1:8" x14ac:dyDescent="0.25">
      <c r="A63">
        <v>2019</v>
      </c>
      <c r="B63" t="s">
        <v>162</v>
      </c>
      <c r="C63" t="s">
        <v>102</v>
      </c>
      <c r="D63" t="s">
        <v>29</v>
      </c>
      <c r="E63">
        <v>1</v>
      </c>
      <c r="F63">
        <v>1820960361.04457</v>
      </c>
      <c r="G63">
        <v>4234112092.8577299</v>
      </c>
      <c r="H63">
        <v>2684276431.0581598</v>
      </c>
    </row>
    <row r="64" spans="1:8" x14ac:dyDescent="0.25">
      <c r="A64">
        <v>2019</v>
      </c>
      <c r="B64" t="s">
        <v>162</v>
      </c>
      <c r="C64" t="s">
        <v>103</v>
      </c>
      <c r="D64" t="s">
        <v>30</v>
      </c>
      <c r="E64">
        <v>1</v>
      </c>
      <c r="F64">
        <v>706328820.75825</v>
      </c>
      <c r="G64">
        <v>2532206369.0458498</v>
      </c>
      <c r="H64">
        <v>1169394507.28262</v>
      </c>
    </row>
    <row r="65" spans="1:8" x14ac:dyDescent="0.25">
      <c r="A65">
        <v>2019</v>
      </c>
      <c r="B65" t="s">
        <v>162</v>
      </c>
      <c r="C65" t="s">
        <v>104</v>
      </c>
      <c r="D65" t="s">
        <v>31</v>
      </c>
      <c r="E65">
        <v>1</v>
      </c>
      <c r="F65">
        <v>853391536.70631003</v>
      </c>
      <c r="G65">
        <v>102018573.94069</v>
      </c>
      <c r="H65">
        <v>326009228.60556</v>
      </c>
    </row>
    <row r="66" spans="1:8" x14ac:dyDescent="0.25">
      <c r="A66">
        <v>2019</v>
      </c>
      <c r="B66" t="s">
        <v>162</v>
      </c>
      <c r="C66" t="s">
        <v>105</v>
      </c>
      <c r="D66" t="s">
        <v>32</v>
      </c>
      <c r="E66">
        <v>1</v>
      </c>
      <c r="F66">
        <v>4073350814.54004</v>
      </c>
      <c r="G66">
        <v>890827955.49600995</v>
      </c>
      <c r="H66">
        <v>129298234.62749</v>
      </c>
    </row>
    <row r="67" spans="1:8" x14ac:dyDescent="0.25">
      <c r="A67">
        <v>2019</v>
      </c>
      <c r="B67" t="s">
        <v>162</v>
      </c>
      <c r="C67" t="s">
        <v>106</v>
      </c>
      <c r="D67" t="s">
        <v>33</v>
      </c>
      <c r="E67">
        <v>1</v>
      </c>
      <c r="F67">
        <v>151038355.14563</v>
      </c>
      <c r="G67">
        <v>5311316.7829099996</v>
      </c>
      <c r="H67">
        <v>33088329.821729999</v>
      </c>
    </row>
    <row r="68" spans="1:8" x14ac:dyDescent="0.25">
      <c r="A68">
        <v>2019</v>
      </c>
      <c r="B68" t="s">
        <v>162</v>
      </c>
      <c r="C68" t="s">
        <v>107</v>
      </c>
      <c r="D68" t="s">
        <v>36</v>
      </c>
      <c r="E68">
        <v>1</v>
      </c>
      <c r="F68">
        <v>55172727.062880002</v>
      </c>
      <c r="G68">
        <v>27531184.780809999</v>
      </c>
      <c r="H68">
        <v>263384.46000000002</v>
      </c>
    </row>
    <row r="69" spans="1:8" x14ac:dyDescent="0.25">
      <c r="A69">
        <v>2019</v>
      </c>
      <c r="B69" t="s">
        <v>162</v>
      </c>
      <c r="C69" t="s">
        <v>108</v>
      </c>
      <c r="D69" t="s">
        <v>35</v>
      </c>
      <c r="E69">
        <v>1</v>
      </c>
      <c r="F69">
        <v>92124040.642360002</v>
      </c>
      <c r="G69">
        <v>49604264.118770003</v>
      </c>
      <c r="H69">
        <v>10631869.24966</v>
      </c>
    </row>
    <row r="70" spans="1:8" x14ac:dyDescent="0.25">
      <c r="A70">
        <v>2019</v>
      </c>
      <c r="B70" t="s">
        <v>162</v>
      </c>
      <c r="C70" t="s">
        <v>109</v>
      </c>
      <c r="D70" t="s">
        <v>16</v>
      </c>
      <c r="E70">
        <v>1</v>
      </c>
      <c r="F70">
        <v>5115475426.4383602</v>
      </c>
      <c r="G70">
        <v>1494211195.2057199</v>
      </c>
      <c r="H70">
        <v>2242452404.6874199</v>
      </c>
    </row>
    <row r="71" spans="1:8" x14ac:dyDescent="0.25">
      <c r="A71">
        <v>2019</v>
      </c>
      <c r="B71" t="s">
        <v>162</v>
      </c>
      <c r="C71" t="s">
        <v>110</v>
      </c>
      <c r="D71" t="s">
        <v>34</v>
      </c>
      <c r="E71">
        <v>1</v>
      </c>
      <c r="F71">
        <v>38260417.81487</v>
      </c>
      <c r="G71">
        <v>1924296055.7565501</v>
      </c>
      <c r="H71">
        <v>13497802840.847321</v>
      </c>
    </row>
    <row r="72" spans="1:8" x14ac:dyDescent="0.25">
      <c r="A72">
        <v>2019</v>
      </c>
      <c r="B72" t="s">
        <v>162</v>
      </c>
      <c r="C72" t="s">
        <v>259</v>
      </c>
      <c r="D72" t="s">
        <v>266</v>
      </c>
      <c r="E72">
        <v>0</v>
      </c>
      <c r="F72">
        <v>2621583.4411300002</v>
      </c>
      <c r="G72">
        <v>378247685.62781</v>
      </c>
      <c r="H72">
        <v>5347281703.0933504</v>
      </c>
    </row>
    <row r="73" spans="1:8" x14ac:dyDescent="0.25">
      <c r="A73">
        <v>2019</v>
      </c>
      <c r="B73" t="s">
        <v>162</v>
      </c>
      <c r="C73" t="s">
        <v>260</v>
      </c>
      <c r="D73" t="s">
        <v>267</v>
      </c>
      <c r="E73">
        <v>0</v>
      </c>
      <c r="F73">
        <v>349211762.18832999</v>
      </c>
      <c r="G73">
        <v>2776815950.9931598</v>
      </c>
      <c r="H73">
        <v>6023790396.11131</v>
      </c>
    </row>
    <row r="74" spans="1:8" x14ac:dyDescent="0.25">
      <c r="A74">
        <v>2019</v>
      </c>
      <c r="B74" t="s">
        <v>162</v>
      </c>
      <c r="C74" t="s">
        <v>261</v>
      </c>
      <c r="D74" t="s">
        <v>268</v>
      </c>
      <c r="E74">
        <v>0</v>
      </c>
      <c r="F74">
        <v>4128824595.9950299</v>
      </c>
      <c r="G74">
        <v>6740148991.6721401</v>
      </c>
      <c r="H74">
        <v>42767891599.12368</v>
      </c>
    </row>
    <row r="75" spans="1:8" x14ac:dyDescent="0.25">
      <c r="A75">
        <v>2019</v>
      </c>
      <c r="B75" t="s">
        <v>162</v>
      </c>
      <c r="C75" t="s">
        <v>262</v>
      </c>
      <c r="D75" t="s">
        <v>269</v>
      </c>
      <c r="E75">
        <v>0</v>
      </c>
      <c r="F75">
        <v>2995671245.9247098</v>
      </c>
      <c r="G75">
        <v>4030475670.7384901</v>
      </c>
      <c r="H75">
        <v>9871035373.0462704</v>
      </c>
    </row>
    <row r="76" spans="1:8" x14ac:dyDescent="0.25">
      <c r="A76">
        <v>2020</v>
      </c>
      <c r="B76" t="s">
        <v>161</v>
      </c>
      <c r="C76" t="s">
        <v>256</v>
      </c>
      <c r="D76" t="s">
        <v>263</v>
      </c>
      <c r="E76">
        <v>0</v>
      </c>
      <c r="F76">
        <v>4164277842.7890701</v>
      </c>
      <c r="G76">
        <v>41943173214.980812</v>
      </c>
      <c r="H76">
        <v>2462235637.5089598</v>
      </c>
    </row>
    <row r="77" spans="1:8" x14ac:dyDescent="0.25">
      <c r="A77">
        <v>2020</v>
      </c>
      <c r="B77" t="s">
        <v>161</v>
      </c>
      <c r="C77" t="s">
        <v>81</v>
      </c>
      <c r="D77" t="s">
        <v>7</v>
      </c>
      <c r="E77">
        <v>1</v>
      </c>
      <c r="F77">
        <v>62628734461.925262</v>
      </c>
      <c r="G77">
        <v>33873996705.85667</v>
      </c>
      <c r="H77">
        <v>20655336903.95348</v>
      </c>
    </row>
    <row r="78" spans="1:8" x14ac:dyDescent="0.25">
      <c r="A78">
        <v>2020</v>
      </c>
      <c r="B78" t="s">
        <v>161</v>
      </c>
      <c r="C78" t="s">
        <v>82</v>
      </c>
      <c r="D78" t="s">
        <v>8</v>
      </c>
      <c r="E78">
        <v>1</v>
      </c>
      <c r="F78">
        <v>174035568140.45401</v>
      </c>
      <c r="G78">
        <v>34208406653.330101</v>
      </c>
      <c r="H78">
        <v>14916216796.79221</v>
      </c>
    </row>
    <row r="79" spans="1:8" x14ac:dyDescent="0.25">
      <c r="A79">
        <v>2020</v>
      </c>
      <c r="B79" t="s">
        <v>161</v>
      </c>
      <c r="C79" t="s">
        <v>83</v>
      </c>
      <c r="D79" t="s">
        <v>9</v>
      </c>
      <c r="E79">
        <v>1</v>
      </c>
      <c r="F79">
        <v>2321903508.7288599</v>
      </c>
      <c r="G79">
        <v>105233362.11002</v>
      </c>
      <c r="H79">
        <v>499973110.00484002</v>
      </c>
    </row>
    <row r="80" spans="1:8" x14ac:dyDescent="0.25">
      <c r="A80">
        <v>2020</v>
      </c>
      <c r="B80" t="s">
        <v>161</v>
      </c>
      <c r="C80" t="s">
        <v>257</v>
      </c>
      <c r="D80" t="s">
        <v>264</v>
      </c>
      <c r="E80">
        <v>0</v>
      </c>
      <c r="F80">
        <v>17765696124.762169</v>
      </c>
      <c r="G80">
        <v>14243621246.806829</v>
      </c>
      <c r="H80">
        <v>1536460716.8414099</v>
      </c>
    </row>
    <row r="81" spans="1:8" x14ac:dyDescent="0.25">
      <c r="A81">
        <v>2020</v>
      </c>
      <c r="B81" t="s">
        <v>161</v>
      </c>
      <c r="C81" t="s">
        <v>84</v>
      </c>
      <c r="D81" t="s">
        <v>19</v>
      </c>
      <c r="E81">
        <v>1</v>
      </c>
      <c r="F81">
        <v>3617425761.4559002</v>
      </c>
      <c r="G81">
        <v>83565107.497700006</v>
      </c>
      <c r="H81">
        <v>915505021.43035996</v>
      </c>
    </row>
    <row r="82" spans="1:8" x14ac:dyDescent="0.25">
      <c r="A82">
        <v>2020</v>
      </c>
      <c r="B82" t="s">
        <v>161</v>
      </c>
      <c r="C82" t="s">
        <v>85</v>
      </c>
      <c r="D82" t="s">
        <v>10</v>
      </c>
      <c r="E82">
        <v>1</v>
      </c>
      <c r="F82">
        <v>1991879078.58269</v>
      </c>
      <c r="G82">
        <v>13032865.064750001</v>
      </c>
      <c r="H82">
        <v>415276388.89937001</v>
      </c>
    </row>
    <row r="83" spans="1:8" x14ac:dyDescent="0.25">
      <c r="A83">
        <v>2020</v>
      </c>
      <c r="B83" t="s">
        <v>161</v>
      </c>
      <c r="C83" t="s">
        <v>86</v>
      </c>
      <c r="D83" t="s">
        <v>11</v>
      </c>
      <c r="E83">
        <v>1</v>
      </c>
      <c r="F83">
        <v>8258689058.55618</v>
      </c>
      <c r="G83">
        <v>3315774899.3797002</v>
      </c>
      <c r="H83">
        <v>3690179611.7609501</v>
      </c>
    </row>
    <row r="84" spans="1:8" x14ac:dyDescent="0.25">
      <c r="A84">
        <v>2020</v>
      </c>
      <c r="B84" t="s">
        <v>161</v>
      </c>
      <c r="C84" t="s">
        <v>87</v>
      </c>
      <c r="D84" t="s">
        <v>13</v>
      </c>
      <c r="E84">
        <v>1</v>
      </c>
      <c r="F84">
        <v>16253558965.44113</v>
      </c>
      <c r="G84">
        <v>72605008431.334915</v>
      </c>
      <c r="H84">
        <v>19168647209.24892</v>
      </c>
    </row>
    <row r="85" spans="1:8" x14ac:dyDescent="0.25">
      <c r="A85">
        <v>2020</v>
      </c>
      <c r="B85" t="s">
        <v>161</v>
      </c>
      <c r="C85" t="s">
        <v>88</v>
      </c>
      <c r="D85" t="s">
        <v>14</v>
      </c>
      <c r="E85">
        <v>1</v>
      </c>
      <c r="F85">
        <v>356814252.86252999</v>
      </c>
      <c r="G85">
        <v>207903343.83309001</v>
      </c>
      <c r="H85">
        <v>116654646.76805</v>
      </c>
    </row>
    <row r="86" spans="1:8" x14ac:dyDescent="0.25">
      <c r="A86">
        <v>2020</v>
      </c>
      <c r="B86" t="s">
        <v>161</v>
      </c>
      <c r="C86" t="s">
        <v>89</v>
      </c>
      <c r="D86" t="s">
        <v>17</v>
      </c>
      <c r="E86">
        <v>1</v>
      </c>
      <c r="F86">
        <v>17065358391.27557</v>
      </c>
      <c r="G86">
        <v>17372708943.892139</v>
      </c>
      <c r="H86">
        <v>3727062142.5764399</v>
      </c>
    </row>
    <row r="87" spans="1:8" x14ac:dyDescent="0.25">
      <c r="A87">
        <v>2020</v>
      </c>
      <c r="B87" t="s">
        <v>161</v>
      </c>
      <c r="C87" t="s">
        <v>90</v>
      </c>
      <c r="D87" t="s">
        <v>18</v>
      </c>
      <c r="E87">
        <v>1</v>
      </c>
      <c r="F87">
        <v>608189050601.28308</v>
      </c>
      <c r="G87">
        <v>445689208438.01959</v>
      </c>
      <c r="H87">
        <v>213744882513.22321</v>
      </c>
    </row>
    <row r="88" spans="1:8" x14ac:dyDescent="0.25">
      <c r="A88">
        <v>2020</v>
      </c>
      <c r="B88" t="s">
        <v>161</v>
      </c>
      <c r="C88" t="s">
        <v>91</v>
      </c>
      <c r="D88" t="s">
        <v>12</v>
      </c>
      <c r="E88">
        <v>1</v>
      </c>
      <c r="F88">
        <v>263707869169.59769</v>
      </c>
      <c r="G88">
        <v>263527634502.3183</v>
      </c>
      <c r="H88">
        <v>323133079763.74921</v>
      </c>
    </row>
    <row r="89" spans="1:8" x14ac:dyDescent="0.25">
      <c r="A89">
        <v>2020</v>
      </c>
      <c r="B89" t="s">
        <v>161</v>
      </c>
      <c r="C89" t="s">
        <v>92</v>
      </c>
      <c r="D89" t="s">
        <v>15</v>
      </c>
      <c r="E89">
        <v>1</v>
      </c>
      <c r="F89">
        <v>4998665144.7348604</v>
      </c>
      <c r="G89">
        <v>179884357.68277001</v>
      </c>
      <c r="H89">
        <v>772578173.17429996</v>
      </c>
    </row>
    <row r="90" spans="1:8" x14ac:dyDescent="0.25">
      <c r="A90">
        <v>2020</v>
      </c>
      <c r="B90" t="s">
        <v>161</v>
      </c>
      <c r="C90" t="s">
        <v>93</v>
      </c>
      <c r="D90" t="s">
        <v>20</v>
      </c>
      <c r="E90">
        <v>1</v>
      </c>
      <c r="F90">
        <v>5511226264.8873997</v>
      </c>
      <c r="G90">
        <v>519553916.82919002</v>
      </c>
      <c r="H90">
        <v>1384343920.59357</v>
      </c>
    </row>
    <row r="91" spans="1:8" x14ac:dyDescent="0.25">
      <c r="A91">
        <v>2020</v>
      </c>
      <c r="B91" t="s">
        <v>161</v>
      </c>
      <c r="C91" t="s">
        <v>94</v>
      </c>
      <c r="D91" t="s">
        <v>22</v>
      </c>
      <c r="E91">
        <v>1</v>
      </c>
      <c r="F91">
        <v>291468854.51604998</v>
      </c>
      <c r="G91">
        <v>634003867.92016006</v>
      </c>
      <c r="H91">
        <v>345545266.05500001</v>
      </c>
    </row>
    <row r="92" spans="1:8" x14ac:dyDescent="0.25">
      <c r="A92">
        <v>2020</v>
      </c>
      <c r="B92" t="s">
        <v>161</v>
      </c>
      <c r="C92" t="s">
        <v>95</v>
      </c>
      <c r="D92" t="s">
        <v>21</v>
      </c>
      <c r="E92">
        <v>1</v>
      </c>
      <c r="F92">
        <v>28774976352.972328</v>
      </c>
      <c r="G92">
        <v>19329930808.900249</v>
      </c>
      <c r="H92">
        <v>11281009263.223289</v>
      </c>
    </row>
    <row r="93" spans="1:8" x14ac:dyDescent="0.25">
      <c r="A93">
        <v>2020</v>
      </c>
      <c r="B93" t="s">
        <v>161</v>
      </c>
      <c r="C93" t="s">
        <v>96</v>
      </c>
      <c r="D93" t="s">
        <v>23</v>
      </c>
      <c r="E93">
        <v>1</v>
      </c>
      <c r="F93">
        <v>419321205326.1543</v>
      </c>
      <c r="G93">
        <v>66943014277.145432</v>
      </c>
      <c r="H93">
        <v>46310761062.031342</v>
      </c>
    </row>
    <row r="94" spans="1:8" x14ac:dyDescent="0.25">
      <c r="A94">
        <v>2020</v>
      </c>
      <c r="B94" t="s">
        <v>161</v>
      </c>
      <c r="C94" t="s">
        <v>258</v>
      </c>
      <c r="D94" t="s">
        <v>265</v>
      </c>
      <c r="E94">
        <v>0</v>
      </c>
      <c r="F94">
        <v>8458272262.8282003</v>
      </c>
      <c r="G94">
        <v>10077949894.647421</v>
      </c>
      <c r="H94">
        <v>3147293223.6512699</v>
      </c>
    </row>
    <row r="95" spans="1:8" x14ac:dyDescent="0.25">
      <c r="A95">
        <v>2020</v>
      </c>
      <c r="B95" t="s">
        <v>161</v>
      </c>
      <c r="C95" t="s">
        <v>97</v>
      </c>
      <c r="D95" t="s">
        <v>27</v>
      </c>
      <c r="E95">
        <v>1</v>
      </c>
      <c r="F95">
        <v>2565666889.1180501</v>
      </c>
      <c r="G95">
        <v>29563153.392050002</v>
      </c>
      <c r="H95">
        <v>129488875.43688001</v>
      </c>
    </row>
    <row r="96" spans="1:8" x14ac:dyDescent="0.25">
      <c r="A96">
        <v>2020</v>
      </c>
      <c r="B96" t="s">
        <v>161</v>
      </c>
      <c r="C96" t="s">
        <v>98</v>
      </c>
      <c r="D96" t="s">
        <v>24</v>
      </c>
      <c r="E96">
        <v>1</v>
      </c>
      <c r="F96">
        <v>0</v>
      </c>
      <c r="G96">
        <v>49118202.791929998</v>
      </c>
      <c r="H96">
        <v>506967794.58433002</v>
      </c>
    </row>
    <row r="97" spans="1:8" x14ac:dyDescent="0.25">
      <c r="A97">
        <v>2020</v>
      </c>
      <c r="B97" t="s">
        <v>161</v>
      </c>
      <c r="C97" t="s">
        <v>99</v>
      </c>
      <c r="D97" t="s">
        <v>25</v>
      </c>
      <c r="E97">
        <v>1</v>
      </c>
      <c r="F97">
        <v>3731458273.9976802</v>
      </c>
      <c r="G97">
        <v>257558017.20782</v>
      </c>
      <c r="H97">
        <v>358606285.47773999</v>
      </c>
    </row>
    <row r="98" spans="1:8" x14ac:dyDescent="0.25">
      <c r="A98">
        <v>2020</v>
      </c>
      <c r="B98" t="s">
        <v>161</v>
      </c>
      <c r="C98" t="s">
        <v>100</v>
      </c>
      <c r="D98" t="s">
        <v>26</v>
      </c>
      <c r="E98">
        <v>1</v>
      </c>
      <c r="F98">
        <v>38032028397.958488</v>
      </c>
      <c r="G98">
        <v>50342600926.633751</v>
      </c>
      <c r="H98">
        <v>44617452875.524696</v>
      </c>
    </row>
    <row r="99" spans="1:8" x14ac:dyDescent="0.25">
      <c r="A99">
        <v>2020</v>
      </c>
      <c r="B99" t="s">
        <v>161</v>
      </c>
      <c r="C99" t="s">
        <v>101</v>
      </c>
      <c r="D99" t="s">
        <v>28</v>
      </c>
      <c r="E99">
        <v>1</v>
      </c>
      <c r="F99">
        <v>649209516.46467996</v>
      </c>
      <c r="G99">
        <v>45960206.614229999</v>
      </c>
      <c r="H99">
        <v>4290928869.2488399</v>
      </c>
    </row>
    <row r="100" spans="1:8" x14ac:dyDescent="0.25">
      <c r="A100">
        <v>2020</v>
      </c>
      <c r="B100" t="s">
        <v>161</v>
      </c>
      <c r="C100" t="s">
        <v>102</v>
      </c>
      <c r="D100" t="s">
        <v>29</v>
      </c>
      <c r="E100">
        <v>1</v>
      </c>
      <c r="F100">
        <v>51081504103.357208</v>
      </c>
      <c r="G100">
        <v>190546660691.82721</v>
      </c>
      <c r="H100">
        <v>94853039149.05719</v>
      </c>
    </row>
    <row r="101" spans="1:8" x14ac:dyDescent="0.25">
      <c r="A101">
        <v>2020</v>
      </c>
      <c r="B101" t="s">
        <v>161</v>
      </c>
      <c r="C101" t="s">
        <v>103</v>
      </c>
      <c r="D101" t="s">
        <v>30</v>
      </c>
      <c r="E101">
        <v>1</v>
      </c>
      <c r="F101">
        <v>8543768225.38239</v>
      </c>
      <c r="G101">
        <v>55446901984.648399</v>
      </c>
      <c r="H101">
        <v>17461776941.089249</v>
      </c>
    </row>
    <row r="102" spans="1:8" x14ac:dyDescent="0.25">
      <c r="A102">
        <v>2020</v>
      </c>
      <c r="B102" t="s">
        <v>161</v>
      </c>
      <c r="C102" t="s">
        <v>104</v>
      </c>
      <c r="D102" t="s">
        <v>31</v>
      </c>
      <c r="E102">
        <v>1</v>
      </c>
      <c r="F102">
        <v>30924065137.15847</v>
      </c>
      <c r="G102">
        <v>2104976145.58746</v>
      </c>
      <c r="H102">
        <v>5667289935.6942997</v>
      </c>
    </row>
    <row r="103" spans="1:8" x14ac:dyDescent="0.25">
      <c r="A103">
        <v>2020</v>
      </c>
      <c r="B103" t="s">
        <v>161</v>
      </c>
      <c r="C103" t="s">
        <v>105</v>
      </c>
      <c r="D103" t="s">
        <v>32</v>
      </c>
      <c r="E103">
        <v>1</v>
      </c>
      <c r="F103">
        <v>23335342220.522011</v>
      </c>
      <c r="G103">
        <v>2514524769.1087599</v>
      </c>
      <c r="H103">
        <v>3678809690.29319</v>
      </c>
    </row>
    <row r="104" spans="1:8" x14ac:dyDescent="0.25">
      <c r="A104">
        <v>2020</v>
      </c>
      <c r="B104" t="s">
        <v>161</v>
      </c>
      <c r="C104" t="s">
        <v>106</v>
      </c>
      <c r="D104" t="s">
        <v>33</v>
      </c>
      <c r="E104">
        <v>1</v>
      </c>
      <c r="F104">
        <v>7582047823.6695805</v>
      </c>
      <c r="G104">
        <v>64922294.524339996</v>
      </c>
      <c r="H104">
        <v>546631352.50909996</v>
      </c>
    </row>
    <row r="105" spans="1:8" x14ac:dyDescent="0.25">
      <c r="A105">
        <v>2020</v>
      </c>
      <c r="B105" t="s">
        <v>161</v>
      </c>
      <c r="C105" t="s">
        <v>107</v>
      </c>
      <c r="D105" t="s">
        <v>36</v>
      </c>
      <c r="E105">
        <v>1</v>
      </c>
      <c r="F105">
        <v>10641201906.762541</v>
      </c>
      <c r="G105">
        <v>1887609381.2862201</v>
      </c>
      <c r="H105">
        <v>826261497.18655002</v>
      </c>
    </row>
    <row r="106" spans="1:8" x14ac:dyDescent="0.25">
      <c r="A106">
        <v>2020</v>
      </c>
      <c r="B106" t="s">
        <v>161</v>
      </c>
      <c r="C106" t="s">
        <v>108</v>
      </c>
      <c r="D106" t="s">
        <v>35</v>
      </c>
      <c r="E106">
        <v>1</v>
      </c>
      <c r="F106">
        <v>7792776996.1649303</v>
      </c>
      <c r="G106">
        <v>159734962.99096999</v>
      </c>
      <c r="H106">
        <v>1149022957.4326</v>
      </c>
    </row>
    <row r="107" spans="1:8" x14ac:dyDescent="0.25">
      <c r="A107">
        <v>2020</v>
      </c>
      <c r="B107" t="s">
        <v>161</v>
      </c>
      <c r="C107" t="s">
        <v>109</v>
      </c>
      <c r="D107" t="s">
        <v>16</v>
      </c>
      <c r="E107">
        <v>1</v>
      </c>
      <c r="F107">
        <v>253169472334.43329</v>
      </c>
      <c r="G107">
        <v>71906990062.531189</v>
      </c>
      <c r="H107">
        <v>19961184871.436069</v>
      </c>
    </row>
    <row r="108" spans="1:8" x14ac:dyDescent="0.25">
      <c r="A108">
        <v>2020</v>
      </c>
      <c r="B108" t="s">
        <v>161</v>
      </c>
      <c r="C108" t="s">
        <v>110</v>
      </c>
      <c r="D108" t="s">
        <v>34</v>
      </c>
      <c r="E108">
        <v>1</v>
      </c>
      <c r="F108">
        <v>24270921512.89695</v>
      </c>
      <c r="G108">
        <v>80317228179.171295</v>
      </c>
      <c r="H108">
        <v>36421811397.038452</v>
      </c>
    </row>
    <row r="109" spans="1:8" x14ac:dyDescent="0.25">
      <c r="A109">
        <v>2020</v>
      </c>
      <c r="B109" t="s">
        <v>161</v>
      </c>
      <c r="C109" t="s">
        <v>259</v>
      </c>
      <c r="D109" t="s">
        <v>266</v>
      </c>
      <c r="E109">
        <v>0</v>
      </c>
      <c r="F109">
        <v>2164309386.1022601</v>
      </c>
      <c r="G109">
        <v>10925512528.022341</v>
      </c>
      <c r="H109">
        <v>14093417744.66287</v>
      </c>
    </row>
    <row r="110" spans="1:8" x14ac:dyDescent="0.25">
      <c r="A110">
        <v>2020</v>
      </c>
      <c r="B110" t="s">
        <v>161</v>
      </c>
      <c r="C110" t="s">
        <v>260</v>
      </c>
      <c r="D110" t="s">
        <v>267</v>
      </c>
      <c r="E110">
        <v>0</v>
      </c>
      <c r="F110">
        <v>11699992563.013041</v>
      </c>
      <c r="G110">
        <v>129803638438.9312</v>
      </c>
      <c r="H110">
        <v>11869374146.96549</v>
      </c>
    </row>
    <row r="111" spans="1:8" x14ac:dyDescent="0.25">
      <c r="A111">
        <v>2020</v>
      </c>
      <c r="B111" t="s">
        <v>161</v>
      </c>
      <c r="C111" t="s">
        <v>261</v>
      </c>
      <c r="D111" t="s">
        <v>268</v>
      </c>
      <c r="E111">
        <v>0</v>
      </c>
      <c r="F111">
        <v>33307563013.055149</v>
      </c>
      <c r="G111">
        <v>213901845299.8187</v>
      </c>
      <c r="H111">
        <v>45513272803.386452</v>
      </c>
    </row>
    <row r="112" spans="1:8" x14ac:dyDescent="0.25">
      <c r="A112">
        <v>2020</v>
      </c>
      <c r="B112" t="s">
        <v>161</v>
      </c>
      <c r="C112" t="s">
        <v>262</v>
      </c>
      <c r="D112" t="s">
        <v>269</v>
      </c>
      <c r="E112">
        <v>0</v>
      </c>
      <c r="F112">
        <v>127846438029.1998</v>
      </c>
      <c r="G112">
        <v>33455821718.188869</v>
      </c>
      <c r="H112">
        <v>16294155801.228251</v>
      </c>
    </row>
    <row r="113" spans="1:8" x14ac:dyDescent="0.25">
      <c r="A113">
        <v>2020</v>
      </c>
      <c r="B113" t="s">
        <v>162</v>
      </c>
      <c r="C113" t="s">
        <v>256</v>
      </c>
      <c r="D113" t="s">
        <v>263</v>
      </c>
      <c r="E113">
        <v>0</v>
      </c>
      <c r="F113">
        <v>62714011.060259998</v>
      </c>
      <c r="G113">
        <v>298023361.52424002</v>
      </c>
      <c r="H113">
        <v>1094558307.1071999</v>
      </c>
    </row>
    <row r="114" spans="1:8" x14ac:dyDescent="0.25">
      <c r="A114">
        <v>2020</v>
      </c>
      <c r="B114" t="s">
        <v>162</v>
      </c>
      <c r="C114" t="s">
        <v>81</v>
      </c>
      <c r="D114" t="s">
        <v>7</v>
      </c>
      <c r="E114">
        <v>1</v>
      </c>
      <c r="F114">
        <v>678607883.59459996</v>
      </c>
      <c r="G114">
        <v>2487296700.1807199</v>
      </c>
      <c r="H114">
        <v>279792917.53240001</v>
      </c>
    </row>
    <row r="115" spans="1:8" x14ac:dyDescent="0.25">
      <c r="A115">
        <v>2020</v>
      </c>
      <c r="B115" t="s">
        <v>162</v>
      </c>
      <c r="C115" t="s">
        <v>82</v>
      </c>
      <c r="D115" t="s">
        <v>8</v>
      </c>
      <c r="E115">
        <v>1</v>
      </c>
      <c r="F115">
        <v>1316186466.28073</v>
      </c>
      <c r="G115">
        <v>1124221944.7362101</v>
      </c>
      <c r="H115">
        <v>857767923.51142001</v>
      </c>
    </row>
    <row r="116" spans="1:8" x14ac:dyDescent="0.25">
      <c r="A116">
        <v>2020</v>
      </c>
      <c r="B116" t="s">
        <v>162</v>
      </c>
      <c r="C116" t="s">
        <v>83</v>
      </c>
      <c r="D116" t="s">
        <v>9</v>
      </c>
      <c r="E116">
        <v>1</v>
      </c>
      <c r="F116">
        <v>3163990.7108399998</v>
      </c>
      <c r="G116">
        <v>2452577.4012600002</v>
      </c>
      <c r="H116">
        <v>496605.54424000002</v>
      </c>
    </row>
    <row r="117" spans="1:8" x14ac:dyDescent="0.25">
      <c r="A117">
        <v>2020</v>
      </c>
      <c r="B117" t="s">
        <v>162</v>
      </c>
      <c r="C117" t="s">
        <v>257</v>
      </c>
      <c r="D117" t="s">
        <v>264</v>
      </c>
      <c r="E117">
        <v>0</v>
      </c>
      <c r="F117">
        <v>45414203.831560001</v>
      </c>
      <c r="G117">
        <v>432617394.49078</v>
      </c>
      <c r="H117">
        <v>1724987852.9554901</v>
      </c>
    </row>
    <row r="118" spans="1:8" x14ac:dyDescent="0.25">
      <c r="A118">
        <v>2020</v>
      </c>
      <c r="B118" t="s">
        <v>162</v>
      </c>
      <c r="C118" t="s">
        <v>84</v>
      </c>
      <c r="D118" t="s">
        <v>19</v>
      </c>
      <c r="E118">
        <v>1</v>
      </c>
      <c r="F118">
        <v>81052748.108349994</v>
      </c>
      <c r="G118">
        <v>2181158.7738000001</v>
      </c>
      <c r="H118">
        <v>3492307.5117299999</v>
      </c>
    </row>
    <row r="119" spans="1:8" x14ac:dyDescent="0.25">
      <c r="A119">
        <v>2020</v>
      </c>
      <c r="B119" t="s">
        <v>162</v>
      </c>
      <c r="C119" t="s">
        <v>85</v>
      </c>
      <c r="D119" t="s">
        <v>10</v>
      </c>
      <c r="E119">
        <v>1</v>
      </c>
      <c r="F119">
        <v>90793284.213440001</v>
      </c>
      <c r="G119">
        <v>24447094.59801</v>
      </c>
      <c r="H119">
        <v>55213035.521289997</v>
      </c>
    </row>
    <row r="120" spans="1:8" x14ac:dyDescent="0.25">
      <c r="A120">
        <v>2020</v>
      </c>
      <c r="B120" t="s">
        <v>162</v>
      </c>
      <c r="C120" t="s">
        <v>86</v>
      </c>
      <c r="D120" t="s">
        <v>11</v>
      </c>
      <c r="E120">
        <v>1</v>
      </c>
      <c r="F120">
        <v>126546465.09584001</v>
      </c>
      <c r="G120">
        <v>448323088.16710001</v>
      </c>
      <c r="H120">
        <v>33224375.665959999</v>
      </c>
    </row>
    <row r="121" spans="1:8" x14ac:dyDescent="0.25">
      <c r="A121">
        <v>2020</v>
      </c>
      <c r="B121" t="s">
        <v>162</v>
      </c>
      <c r="C121" t="s">
        <v>87</v>
      </c>
      <c r="D121" t="s">
        <v>13</v>
      </c>
      <c r="E121">
        <v>1</v>
      </c>
      <c r="F121">
        <v>3137561259.5728302</v>
      </c>
      <c r="G121">
        <v>24212048119.625271</v>
      </c>
      <c r="H121">
        <v>13551864011.313709</v>
      </c>
    </row>
    <row r="122" spans="1:8" x14ac:dyDescent="0.25">
      <c r="A122">
        <v>2020</v>
      </c>
      <c r="B122" t="s">
        <v>162</v>
      </c>
      <c r="C122" t="s">
        <v>88</v>
      </c>
      <c r="D122" t="s">
        <v>14</v>
      </c>
      <c r="E122">
        <v>1</v>
      </c>
      <c r="F122">
        <v>51658609.407449998</v>
      </c>
      <c r="G122">
        <v>21909521.57449</v>
      </c>
      <c r="H122">
        <v>6411883.9884700002</v>
      </c>
    </row>
    <row r="123" spans="1:8" x14ac:dyDescent="0.25">
      <c r="A123">
        <v>2020</v>
      </c>
      <c r="B123" t="s">
        <v>162</v>
      </c>
      <c r="C123" t="s">
        <v>89</v>
      </c>
      <c r="D123" t="s">
        <v>17</v>
      </c>
      <c r="E123">
        <v>1</v>
      </c>
      <c r="F123">
        <v>367552694.56906003</v>
      </c>
      <c r="G123">
        <v>972308921.10355997</v>
      </c>
      <c r="H123">
        <v>2713448947.2877202</v>
      </c>
    </row>
    <row r="124" spans="1:8" x14ac:dyDescent="0.25">
      <c r="A124">
        <v>2020</v>
      </c>
      <c r="B124" t="s">
        <v>162</v>
      </c>
      <c r="C124" t="s">
        <v>90</v>
      </c>
      <c r="D124" t="s">
        <v>18</v>
      </c>
      <c r="E124">
        <v>1</v>
      </c>
      <c r="F124">
        <v>6572191418.7270002</v>
      </c>
      <c r="G124">
        <v>7809525314.8715496</v>
      </c>
      <c r="H124">
        <v>24125415767.035019</v>
      </c>
    </row>
    <row r="125" spans="1:8" x14ac:dyDescent="0.25">
      <c r="A125">
        <v>2020</v>
      </c>
      <c r="B125" t="s">
        <v>162</v>
      </c>
      <c r="C125" t="s">
        <v>91</v>
      </c>
      <c r="D125" t="s">
        <v>12</v>
      </c>
      <c r="E125">
        <v>1</v>
      </c>
      <c r="F125">
        <v>5487968370.1730003</v>
      </c>
      <c r="G125">
        <v>2564230364.9594798</v>
      </c>
      <c r="H125">
        <v>4988273428.22721</v>
      </c>
    </row>
    <row r="126" spans="1:8" x14ac:dyDescent="0.25">
      <c r="A126">
        <v>2020</v>
      </c>
      <c r="B126" t="s">
        <v>162</v>
      </c>
      <c r="C126" t="s">
        <v>92</v>
      </c>
      <c r="D126" t="s">
        <v>15</v>
      </c>
      <c r="E126">
        <v>1</v>
      </c>
      <c r="F126">
        <v>442951004.71004999</v>
      </c>
      <c r="G126">
        <v>8915641.6228599995</v>
      </c>
      <c r="H126">
        <v>46658200.782619998</v>
      </c>
    </row>
    <row r="127" spans="1:8" x14ac:dyDescent="0.25">
      <c r="A127">
        <v>2020</v>
      </c>
      <c r="B127" t="s">
        <v>162</v>
      </c>
      <c r="C127" t="s">
        <v>93</v>
      </c>
      <c r="D127" t="s">
        <v>20</v>
      </c>
      <c r="E127">
        <v>1</v>
      </c>
      <c r="F127">
        <v>653362212.06385005</v>
      </c>
      <c r="G127">
        <v>88701528.298439994</v>
      </c>
      <c r="H127">
        <v>117850198.49477001</v>
      </c>
    </row>
    <row r="128" spans="1:8" x14ac:dyDescent="0.25">
      <c r="A128">
        <v>2020</v>
      </c>
      <c r="B128" t="s">
        <v>162</v>
      </c>
      <c r="C128" t="s">
        <v>94</v>
      </c>
      <c r="D128" t="s">
        <v>22</v>
      </c>
      <c r="E128">
        <v>1</v>
      </c>
      <c r="F128">
        <v>6194613.6802000003</v>
      </c>
      <c r="G128">
        <v>10101577.440230001</v>
      </c>
      <c r="H128">
        <v>14855262.053540001</v>
      </c>
    </row>
    <row r="129" spans="1:8" x14ac:dyDescent="0.25">
      <c r="A129">
        <v>2020</v>
      </c>
      <c r="B129" t="s">
        <v>162</v>
      </c>
      <c r="C129" t="s">
        <v>95</v>
      </c>
      <c r="D129" t="s">
        <v>21</v>
      </c>
      <c r="E129">
        <v>1</v>
      </c>
      <c r="F129">
        <v>765898261.30896997</v>
      </c>
      <c r="G129">
        <v>1132225031.8266799</v>
      </c>
      <c r="H129">
        <v>2090396710.5459499</v>
      </c>
    </row>
    <row r="130" spans="1:8" x14ac:dyDescent="0.25">
      <c r="A130">
        <v>2020</v>
      </c>
      <c r="B130" t="s">
        <v>162</v>
      </c>
      <c r="C130" t="s">
        <v>96</v>
      </c>
      <c r="D130" t="s">
        <v>23</v>
      </c>
      <c r="E130">
        <v>1</v>
      </c>
      <c r="F130">
        <v>13135280166.769831</v>
      </c>
      <c r="G130">
        <v>4664499118.7340298</v>
      </c>
      <c r="H130">
        <v>2935989488.9387002</v>
      </c>
    </row>
    <row r="131" spans="1:8" x14ac:dyDescent="0.25">
      <c r="A131">
        <v>2020</v>
      </c>
      <c r="B131" t="s">
        <v>162</v>
      </c>
      <c r="C131" t="s">
        <v>258</v>
      </c>
      <c r="D131" t="s">
        <v>265</v>
      </c>
      <c r="E131">
        <v>0</v>
      </c>
      <c r="F131">
        <v>98864115.811440006</v>
      </c>
      <c r="G131">
        <v>381699976.78823</v>
      </c>
      <c r="H131">
        <v>6448213272.8593702</v>
      </c>
    </row>
    <row r="132" spans="1:8" x14ac:dyDescent="0.25">
      <c r="A132">
        <v>2020</v>
      </c>
      <c r="B132" t="s">
        <v>162</v>
      </c>
      <c r="C132" t="s">
        <v>97</v>
      </c>
      <c r="D132" t="s">
        <v>27</v>
      </c>
      <c r="E132">
        <v>1</v>
      </c>
      <c r="F132">
        <v>11054353.62558</v>
      </c>
      <c r="G132">
        <v>1051470.36998</v>
      </c>
      <c r="H132">
        <v>114474.00107</v>
      </c>
    </row>
    <row r="133" spans="1:8" x14ac:dyDescent="0.25">
      <c r="A133">
        <v>2020</v>
      </c>
      <c r="B133" t="s">
        <v>162</v>
      </c>
      <c r="C133" t="s">
        <v>98</v>
      </c>
      <c r="D133" t="s">
        <v>24</v>
      </c>
      <c r="E133">
        <v>1</v>
      </c>
      <c r="F133">
        <v>0</v>
      </c>
      <c r="G133">
        <v>925363351.32694995</v>
      </c>
      <c r="H133">
        <v>1158802332.6339099</v>
      </c>
    </row>
    <row r="134" spans="1:8" x14ac:dyDescent="0.25">
      <c r="A134">
        <v>2020</v>
      </c>
      <c r="B134" t="s">
        <v>162</v>
      </c>
      <c r="C134" t="s">
        <v>99</v>
      </c>
      <c r="D134" t="s">
        <v>25</v>
      </c>
      <c r="E134">
        <v>1</v>
      </c>
      <c r="F134">
        <v>40928442.203199998</v>
      </c>
      <c r="G134">
        <v>6822317.9889700003</v>
      </c>
      <c r="H134">
        <v>1204502.99394</v>
      </c>
    </row>
    <row r="135" spans="1:8" x14ac:dyDescent="0.25">
      <c r="A135">
        <v>2020</v>
      </c>
      <c r="B135" t="s">
        <v>162</v>
      </c>
      <c r="C135" t="s">
        <v>100</v>
      </c>
      <c r="D135" t="s">
        <v>26</v>
      </c>
      <c r="E135">
        <v>1</v>
      </c>
      <c r="F135">
        <v>394814514.50329</v>
      </c>
      <c r="G135">
        <v>2595932200.6531501</v>
      </c>
      <c r="H135">
        <v>1898703305.2923501</v>
      </c>
    </row>
    <row r="136" spans="1:8" x14ac:dyDescent="0.25">
      <c r="A136">
        <v>2020</v>
      </c>
      <c r="B136" t="s">
        <v>162</v>
      </c>
      <c r="C136" t="s">
        <v>101</v>
      </c>
      <c r="D136" t="s">
        <v>28</v>
      </c>
      <c r="E136">
        <v>1</v>
      </c>
      <c r="F136">
        <v>148993</v>
      </c>
      <c r="G136">
        <v>52088096.782159999</v>
      </c>
      <c r="H136">
        <v>389891591.42009002</v>
      </c>
    </row>
    <row r="137" spans="1:8" x14ac:dyDescent="0.25">
      <c r="A137">
        <v>2020</v>
      </c>
      <c r="B137" t="s">
        <v>162</v>
      </c>
      <c r="C137" t="s">
        <v>102</v>
      </c>
      <c r="D137" t="s">
        <v>29</v>
      </c>
      <c r="E137">
        <v>1</v>
      </c>
      <c r="F137">
        <v>1775653108.30318</v>
      </c>
      <c r="G137">
        <v>4803612042.1438103</v>
      </c>
      <c r="H137">
        <v>3063491528.2206402</v>
      </c>
    </row>
    <row r="138" spans="1:8" x14ac:dyDescent="0.25">
      <c r="A138">
        <v>2020</v>
      </c>
      <c r="B138" t="s">
        <v>162</v>
      </c>
      <c r="C138" t="s">
        <v>103</v>
      </c>
      <c r="D138" t="s">
        <v>30</v>
      </c>
      <c r="E138">
        <v>1</v>
      </c>
      <c r="F138">
        <v>661529603.60167003</v>
      </c>
      <c r="G138">
        <v>2543925908.8023801</v>
      </c>
      <c r="H138">
        <v>1614885436.5944099</v>
      </c>
    </row>
    <row r="139" spans="1:8" x14ac:dyDescent="0.25">
      <c r="A139">
        <v>2020</v>
      </c>
      <c r="B139" t="s">
        <v>162</v>
      </c>
      <c r="C139" t="s">
        <v>104</v>
      </c>
      <c r="D139" t="s">
        <v>31</v>
      </c>
      <c r="E139">
        <v>1</v>
      </c>
      <c r="F139">
        <v>822821051.93729997</v>
      </c>
      <c r="G139">
        <v>77404465.917559996</v>
      </c>
      <c r="H139">
        <v>285271004.05326998</v>
      </c>
    </row>
    <row r="140" spans="1:8" x14ac:dyDescent="0.25">
      <c r="A140">
        <v>2020</v>
      </c>
      <c r="B140" t="s">
        <v>162</v>
      </c>
      <c r="C140" t="s">
        <v>105</v>
      </c>
      <c r="D140" t="s">
        <v>32</v>
      </c>
      <c r="E140">
        <v>1</v>
      </c>
      <c r="F140">
        <v>3715774578.0112901</v>
      </c>
      <c r="G140">
        <v>705866483.05079997</v>
      </c>
      <c r="H140">
        <v>129616932.75067</v>
      </c>
    </row>
    <row r="141" spans="1:8" x14ac:dyDescent="0.25">
      <c r="A141">
        <v>2020</v>
      </c>
      <c r="B141" t="s">
        <v>162</v>
      </c>
      <c r="C141" t="s">
        <v>106</v>
      </c>
      <c r="D141" t="s">
        <v>33</v>
      </c>
      <c r="E141">
        <v>1</v>
      </c>
      <c r="F141">
        <v>225934745.33491999</v>
      </c>
      <c r="G141">
        <v>12291626.060000001</v>
      </c>
      <c r="H141">
        <v>34559627.756379999</v>
      </c>
    </row>
    <row r="142" spans="1:8" x14ac:dyDescent="0.25">
      <c r="A142">
        <v>2020</v>
      </c>
      <c r="B142" t="s">
        <v>162</v>
      </c>
      <c r="C142" t="s">
        <v>107</v>
      </c>
      <c r="D142" t="s">
        <v>36</v>
      </c>
      <c r="E142">
        <v>1</v>
      </c>
      <c r="F142">
        <v>45533447.139940001</v>
      </c>
      <c r="G142">
        <v>23277862.089200001</v>
      </c>
      <c r="H142">
        <v>67065.87</v>
      </c>
    </row>
    <row r="143" spans="1:8" x14ac:dyDescent="0.25">
      <c r="A143">
        <v>2020</v>
      </c>
      <c r="B143" t="s">
        <v>162</v>
      </c>
      <c r="C143" t="s">
        <v>108</v>
      </c>
      <c r="D143" t="s">
        <v>35</v>
      </c>
      <c r="E143">
        <v>1</v>
      </c>
      <c r="F143">
        <v>89042131.326930001</v>
      </c>
      <c r="G143">
        <v>43154388.319640003</v>
      </c>
      <c r="H143">
        <v>10107291.052999999</v>
      </c>
    </row>
    <row r="144" spans="1:8" x14ac:dyDescent="0.25">
      <c r="A144">
        <v>2020</v>
      </c>
      <c r="B144" t="s">
        <v>162</v>
      </c>
      <c r="C144" t="s">
        <v>109</v>
      </c>
      <c r="D144" t="s">
        <v>16</v>
      </c>
      <c r="E144">
        <v>1</v>
      </c>
      <c r="F144">
        <v>4788366251.7451696</v>
      </c>
      <c r="G144">
        <v>1921515571.3160801</v>
      </c>
      <c r="H144">
        <v>2084685037.8643501</v>
      </c>
    </row>
    <row r="145" spans="1:8" x14ac:dyDescent="0.25">
      <c r="A145">
        <v>2020</v>
      </c>
      <c r="B145" t="s">
        <v>162</v>
      </c>
      <c r="C145" t="s">
        <v>110</v>
      </c>
      <c r="D145" t="s">
        <v>34</v>
      </c>
      <c r="E145">
        <v>1</v>
      </c>
      <c r="F145">
        <v>14043790.26767</v>
      </c>
      <c r="G145">
        <v>2655317176.1090598</v>
      </c>
      <c r="H145">
        <v>18937431920.334148</v>
      </c>
    </row>
    <row r="146" spans="1:8" x14ac:dyDescent="0.25">
      <c r="A146">
        <v>2020</v>
      </c>
      <c r="B146" t="s">
        <v>162</v>
      </c>
      <c r="C146" t="s">
        <v>259</v>
      </c>
      <c r="D146" t="s">
        <v>266</v>
      </c>
      <c r="E146">
        <v>0</v>
      </c>
      <c r="F146">
        <v>3157348.5240199999</v>
      </c>
      <c r="G146">
        <v>536466834.57392001</v>
      </c>
      <c r="H146">
        <v>5570411774.9664001</v>
      </c>
    </row>
    <row r="147" spans="1:8" x14ac:dyDescent="0.25">
      <c r="A147">
        <v>2020</v>
      </c>
      <c r="B147" t="s">
        <v>162</v>
      </c>
      <c r="C147" t="s">
        <v>260</v>
      </c>
      <c r="D147" t="s">
        <v>267</v>
      </c>
      <c r="E147">
        <v>0</v>
      </c>
      <c r="F147">
        <v>324887948.17760998</v>
      </c>
      <c r="G147">
        <v>3055708895.3843799</v>
      </c>
      <c r="H147">
        <v>6146281887.0577002</v>
      </c>
    </row>
    <row r="148" spans="1:8" x14ac:dyDescent="0.25">
      <c r="A148">
        <v>2020</v>
      </c>
      <c r="B148" t="s">
        <v>162</v>
      </c>
      <c r="C148" t="s">
        <v>261</v>
      </c>
      <c r="D148" t="s">
        <v>268</v>
      </c>
      <c r="E148">
        <v>0</v>
      </c>
      <c r="F148">
        <v>3846417815.3777299</v>
      </c>
      <c r="G148">
        <v>6920466365.9956598</v>
      </c>
      <c r="H148">
        <v>52107726637.447258</v>
      </c>
    </row>
    <row r="149" spans="1:8" x14ac:dyDescent="0.25">
      <c r="A149">
        <v>2020</v>
      </c>
      <c r="B149" t="s">
        <v>162</v>
      </c>
      <c r="C149" t="s">
        <v>262</v>
      </c>
      <c r="D149" t="s">
        <v>269</v>
      </c>
      <c r="E149">
        <v>0</v>
      </c>
      <c r="F149">
        <v>3087171471.52456</v>
      </c>
      <c r="G149">
        <v>3767935502.6175299</v>
      </c>
      <c r="H149">
        <v>10881321624.648529</v>
      </c>
    </row>
    <row r="150" spans="1:8" x14ac:dyDescent="0.25">
      <c r="A150">
        <v>2021</v>
      </c>
      <c r="B150" t="s">
        <v>161</v>
      </c>
      <c r="C150" t="s">
        <v>256</v>
      </c>
      <c r="D150" t="s">
        <v>263</v>
      </c>
      <c r="E150">
        <v>0</v>
      </c>
      <c r="F150">
        <v>4671476966.9356604</v>
      </c>
      <c r="G150">
        <v>40427036469.69529</v>
      </c>
      <c r="H150">
        <v>2793395230.4087801</v>
      </c>
    </row>
    <row r="151" spans="1:8" x14ac:dyDescent="0.25">
      <c r="A151">
        <v>2021</v>
      </c>
      <c r="B151" t="s">
        <v>161</v>
      </c>
      <c r="C151" t="s">
        <v>81</v>
      </c>
      <c r="D151" t="s">
        <v>7</v>
      </c>
      <c r="E151">
        <v>1</v>
      </c>
      <c r="F151">
        <v>53277625767.806053</v>
      </c>
      <c r="G151">
        <v>30981999699.321129</v>
      </c>
      <c r="H151">
        <v>25415910657.925179</v>
      </c>
    </row>
    <row r="152" spans="1:8" x14ac:dyDescent="0.25">
      <c r="A152">
        <v>2021</v>
      </c>
      <c r="B152" t="s">
        <v>161</v>
      </c>
      <c r="C152" t="s">
        <v>82</v>
      </c>
      <c r="D152" t="s">
        <v>8</v>
      </c>
      <c r="E152">
        <v>1</v>
      </c>
      <c r="F152">
        <v>160659637712.92679</v>
      </c>
      <c r="G152">
        <v>34112062117.527061</v>
      </c>
      <c r="H152">
        <v>16645149903.98885</v>
      </c>
    </row>
    <row r="153" spans="1:8" x14ac:dyDescent="0.25">
      <c r="A153">
        <v>2021</v>
      </c>
      <c r="B153" t="s">
        <v>161</v>
      </c>
      <c r="C153" t="s">
        <v>83</v>
      </c>
      <c r="D153" t="s">
        <v>9</v>
      </c>
      <c r="E153">
        <v>1</v>
      </c>
      <c r="F153">
        <v>2409683803.09479</v>
      </c>
      <c r="G153">
        <v>263504890.71132001</v>
      </c>
      <c r="H153">
        <v>619484224.94984996</v>
      </c>
    </row>
    <row r="154" spans="1:8" x14ac:dyDescent="0.25">
      <c r="A154">
        <v>2021</v>
      </c>
      <c r="B154" t="s">
        <v>161</v>
      </c>
      <c r="C154" t="s">
        <v>257</v>
      </c>
      <c r="D154" t="s">
        <v>264</v>
      </c>
      <c r="E154">
        <v>0</v>
      </c>
      <c r="F154">
        <v>17944868394.633011</v>
      </c>
      <c r="G154">
        <v>15373181144.927879</v>
      </c>
      <c r="H154">
        <v>2075422634.8445599</v>
      </c>
    </row>
    <row r="155" spans="1:8" x14ac:dyDescent="0.25">
      <c r="A155">
        <v>2021</v>
      </c>
      <c r="B155" t="s">
        <v>161</v>
      </c>
      <c r="C155" t="s">
        <v>84</v>
      </c>
      <c r="D155" t="s">
        <v>19</v>
      </c>
      <c r="E155">
        <v>1</v>
      </c>
      <c r="F155">
        <v>3688429635.0976801</v>
      </c>
      <c r="G155">
        <v>149614583.18430001</v>
      </c>
      <c r="H155">
        <v>1037291728.8282599</v>
      </c>
    </row>
    <row r="156" spans="1:8" x14ac:dyDescent="0.25">
      <c r="A156">
        <v>2021</v>
      </c>
      <c r="B156" t="s">
        <v>161</v>
      </c>
      <c r="C156" t="s">
        <v>85</v>
      </c>
      <c r="D156" t="s">
        <v>10</v>
      </c>
      <c r="E156">
        <v>1</v>
      </c>
      <c r="F156">
        <v>1862913724.2712901</v>
      </c>
      <c r="G156">
        <v>35148732.662409998</v>
      </c>
      <c r="H156">
        <v>464060805.27670002</v>
      </c>
    </row>
    <row r="157" spans="1:8" x14ac:dyDescent="0.25">
      <c r="A157">
        <v>2021</v>
      </c>
      <c r="B157" t="s">
        <v>161</v>
      </c>
      <c r="C157" t="s">
        <v>86</v>
      </c>
      <c r="D157" t="s">
        <v>11</v>
      </c>
      <c r="E157">
        <v>1</v>
      </c>
      <c r="F157">
        <v>7826794513.4894199</v>
      </c>
      <c r="G157">
        <v>2900134527.9779301</v>
      </c>
      <c r="H157">
        <v>4078842532.75001</v>
      </c>
    </row>
    <row r="158" spans="1:8" x14ac:dyDescent="0.25">
      <c r="A158">
        <v>2021</v>
      </c>
      <c r="B158" t="s">
        <v>161</v>
      </c>
      <c r="C158" t="s">
        <v>87</v>
      </c>
      <c r="D158" t="s">
        <v>13</v>
      </c>
      <c r="E158">
        <v>1</v>
      </c>
      <c r="F158">
        <v>15208864253.361959</v>
      </c>
      <c r="G158">
        <v>78876026491.489914</v>
      </c>
      <c r="H158">
        <v>21457451262.167198</v>
      </c>
    </row>
    <row r="159" spans="1:8" x14ac:dyDescent="0.25">
      <c r="A159">
        <v>2021</v>
      </c>
      <c r="B159" t="s">
        <v>161</v>
      </c>
      <c r="C159" t="s">
        <v>88</v>
      </c>
      <c r="D159" t="s">
        <v>14</v>
      </c>
      <c r="E159">
        <v>1</v>
      </c>
      <c r="F159">
        <v>57016078.057539999</v>
      </c>
      <c r="G159">
        <v>197140593.51918</v>
      </c>
      <c r="H159">
        <v>169891324.79071999</v>
      </c>
    </row>
    <row r="160" spans="1:8" x14ac:dyDescent="0.25">
      <c r="A160">
        <v>2021</v>
      </c>
      <c r="B160" t="s">
        <v>161</v>
      </c>
      <c r="C160" t="s">
        <v>89</v>
      </c>
      <c r="D160" t="s">
        <v>17</v>
      </c>
      <c r="E160">
        <v>1</v>
      </c>
      <c r="F160">
        <v>14988406615.34724</v>
      </c>
      <c r="G160">
        <v>17726805301.161629</v>
      </c>
      <c r="H160">
        <v>4155102974.8917198</v>
      </c>
    </row>
    <row r="161" spans="1:8" x14ac:dyDescent="0.25">
      <c r="A161">
        <v>2021</v>
      </c>
      <c r="B161" t="s">
        <v>161</v>
      </c>
      <c r="C161" t="s">
        <v>90</v>
      </c>
      <c r="D161" t="s">
        <v>18</v>
      </c>
      <c r="E161">
        <v>1</v>
      </c>
      <c r="F161">
        <v>576876587632.54749</v>
      </c>
      <c r="G161">
        <v>410876790017.20831</v>
      </c>
      <c r="H161">
        <v>253456066660.01459</v>
      </c>
    </row>
    <row r="162" spans="1:8" x14ac:dyDescent="0.25">
      <c r="A162">
        <v>2021</v>
      </c>
      <c r="B162" t="s">
        <v>161</v>
      </c>
      <c r="C162" t="s">
        <v>91</v>
      </c>
      <c r="D162" t="s">
        <v>12</v>
      </c>
      <c r="E162">
        <v>1</v>
      </c>
      <c r="F162">
        <v>253550590992.3024</v>
      </c>
      <c r="G162">
        <v>234638058250.8501</v>
      </c>
      <c r="H162">
        <v>355681388281.76453</v>
      </c>
    </row>
    <row r="163" spans="1:8" x14ac:dyDescent="0.25">
      <c r="A163">
        <v>2021</v>
      </c>
      <c r="B163" t="s">
        <v>161</v>
      </c>
      <c r="C163" t="s">
        <v>92</v>
      </c>
      <c r="D163" t="s">
        <v>15</v>
      </c>
      <c r="E163">
        <v>1</v>
      </c>
      <c r="F163">
        <v>4477565826.5372696</v>
      </c>
      <c r="G163">
        <v>446682182.28890002</v>
      </c>
      <c r="H163">
        <v>912426080.06427002</v>
      </c>
    </row>
    <row r="164" spans="1:8" x14ac:dyDescent="0.25">
      <c r="A164">
        <v>2021</v>
      </c>
      <c r="B164" t="s">
        <v>161</v>
      </c>
      <c r="C164" t="s">
        <v>93</v>
      </c>
      <c r="D164" t="s">
        <v>20</v>
      </c>
      <c r="E164">
        <v>1</v>
      </c>
      <c r="F164">
        <v>5553639777.8298101</v>
      </c>
      <c r="G164">
        <v>512536791.69667</v>
      </c>
      <c r="H164">
        <v>1531495118.46559</v>
      </c>
    </row>
    <row r="165" spans="1:8" x14ac:dyDescent="0.25">
      <c r="A165">
        <v>2021</v>
      </c>
      <c r="B165" t="s">
        <v>161</v>
      </c>
      <c r="C165" t="s">
        <v>94</v>
      </c>
      <c r="D165" t="s">
        <v>22</v>
      </c>
      <c r="E165">
        <v>1</v>
      </c>
      <c r="F165">
        <v>420417103.32242</v>
      </c>
      <c r="G165">
        <v>706715436.38770998</v>
      </c>
      <c r="H165">
        <v>364712889.27078003</v>
      </c>
    </row>
    <row r="166" spans="1:8" x14ac:dyDescent="0.25">
      <c r="A166">
        <v>2021</v>
      </c>
      <c r="B166" t="s">
        <v>161</v>
      </c>
      <c r="C166" t="s">
        <v>95</v>
      </c>
      <c r="D166" t="s">
        <v>21</v>
      </c>
      <c r="E166">
        <v>1</v>
      </c>
      <c r="F166">
        <v>26282408916.217609</v>
      </c>
      <c r="G166">
        <v>18442548369.506592</v>
      </c>
      <c r="H166">
        <v>12715622844.49819</v>
      </c>
    </row>
    <row r="167" spans="1:8" x14ac:dyDescent="0.25">
      <c r="A167">
        <v>2021</v>
      </c>
      <c r="B167" t="s">
        <v>161</v>
      </c>
      <c r="C167" t="s">
        <v>96</v>
      </c>
      <c r="D167" t="s">
        <v>23</v>
      </c>
      <c r="E167">
        <v>1</v>
      </c>
      <c r="F167">
        <v>386152669391.28949</v>
      </c>
      <c r="G167">
        <v>61713505144.778313</v>
      </c>
      <c r="H167">
        <v>52590209689.537743</v>
      </c>
    </row>
    <row r="168" spans="1:8" x14ac:dyDescent="0.25">
      <c r="A168">
        <v>2021</v>
      </c>
      <c r="B168" t="s">
        <v>161</v>
      </c>
      <c r="C168" t="s">
        <v>258</v>
      </c>
      <c r="D168" t="s">
        <v>265</v>
      </c>
      <c r="E168">
        <v>0</v>
      </c>
      <c r="F168">
        <v>6722175466.1161804</v>
      </c>
      <c r="G168">
        <v>11995224281.689569</v>
      </c>
      <c r="H168">
        <v>3766816739.3540802</v>
      </c>
    </row>
    <row r="169" spans="1:8" x14ac:dyDescent="0.25">
      <c r="A169">
        <v>2021</v>
      </c>
      <c r="B169" t="s">
        <v>161</v>
      </c>
      <c r="C169" t="s">
        <v>97</v>
      </c>
      <c r="D169" t="s">
        <v>27</v>
      </c>
      <c r="E169">
        <v>1</v>
      </c>
      <c r="F169">
        <v>2165323566.1961899</v>
      </c>
      <c r="G169">
        <v>44564366.982050002</v>
      </c>
      <c r="H169">
        <v>145691292.18244001</v>
      </c>
    </row>
    <row r="170" spans="1:8" x14ac:dyDescent="0.25">
      <c r="A170">
        <v>2021</v>
      </c>
      <c r="B170" t="s">
        <v>161</v>
      </c>
      <c r="C170" t="s">
        <v>98</v>
      </c>
      <c r="D170" t="s">
        <v>24</v>
      </c>
      <c r="E170">
        <v>1</v>
      </c>
      <c r="F170">
        <v>0</v>
      </c>
      <c r="G170">
        <v>65981271.616470002</v>
      </c>
      <c r="H170">
        <v>482299566.94586003</v>
      </c>
    </row>
    <row r="171" spans="1:8" x14ac:dyDescent="0.25">
      <c r="A171">
        <v>2021</v>
      </c>
      <c r="B171" t="s">
        <v>161</v>
      </c>
      <c r="C171" t="s">
        <v>99</v>
      </c>
      <c r="D171" t="s">
        <v>25</v>
      </c>
      <c r="E171">
        <v>1</v>
      </c>
      <c r="F171">
        <v>3406028463.1547599</v>
      </c>
      <c r="G171">
        <v>247409463.9912</v>
      </c>
      <c r="H171">
        <v>356176116.47333997</v>
      </c>
    </row>
    <row r="172" spans="1:8" x14ac:dyDescent="0.25">
      <c r="A172">
        <v>2021</v>
      </c>
      <c r="B172" t="s">
        <v>161</v>
      </c>
      <c r="C172" t="s">
        <v>100</v>
      </c>
      <c r="D172" t="s">
        <v>26</v>
      </c>
      <c r="E172">
        <v>1</v>
      </c>
      <c r="F172">
        <v>26224636951.430931</v>
      </c>
      <c r="G172">
        <v>58333608755.787552</v>
      </c>
      <c r="H172">
        <v>53788796249.498909</v>
      </c>
    </row>
    <row r="173" spans="1:8" x14ac:dyDescent="0.25">
      <c r="A173">
        <v>2021</v>
      </c>
      <c r="B173" t="s">
        <v>161</v>
      </c>
      <c r="C173" t="s">
        <v>101</v>
      </c>
      <c r="D173" t="s">
        <v>28</v>
      </c>
      <c r="E173">
        <v>1</v>
      </c>
      <c r="F173">
        <v>647497170.34677994</v>
      </c>
      <c r="G173">
        <v>53992872.377379999</v>
      </c>
      <c r="H173">
        <v>4268539907.4714398</v>
      </c>
    </row>
    <row r="174" spans="1:8" x14ac:dyDescent="0.25">
      <c r="A174">
        <v>2021</v>
      </c>
      <c r="B174" t="s">
        <v>161</v>
      </c>
      <c r="C174" t="s">
        <v>102</v>
      </c>
      <c r="D174" t="s">
        <v>29</v>
      </c>
      <c r="E174">
        <v>1</v>
      </c>
      <c r="F174">
        <v>43476194861.124237</v>
      </c>
      <c r="G174">
        <v>182927042345.3736</v>
      </c>
      <c r="H174">
        <v>101189787845.8703</v>
      </c>
    </row>
    <row r="175" spans="1:8" x14ac:dyDescent="0.25">
      <c r="A175">
        <v>2021</v>
      </c>
      <c r="B175" t="s">
        <v>161</v>
      </c>
      <c r="C175" t="s">
        <v>103</v>
      </c>
      <c r="D175" t="s">
        <v>30</v>
      </c>
      <c r="E175">
        <v>1</v>
      </c>
      <c r="F175">
        <v>7758975833.7523804</v>
      </c>
      <c r="G175">
        <v>52863999279.457001</v>
      </c>
      <c r="H175">
        <v>20525325441.237129</v>
      </c>
    </row>
    <row r="176" spans="1:8" x14ac:dyDescent="0.25">
      <c r="A176">
        <v>2021</v>
      </c>
      <c r="B176" t="s">
        <v>161</v>
      </c>
      <c r="C176" t="s">
        <v>104</v>
      </c>
      <c r="D176" t="s">
        <v>31</v>
      </c>
      <c r="E176">
        <v>1</v>
      </c>
      <c r="F176">
        <v>27408952840.741909</v>
      </c>
      <c r="G176">
        <v>1981778020.8868401</v>
      </c>
      <c r="H176">
        <v>6378756923.8204603</v>
      </c>
    </row>
    <row r="177" spans="1:8" x14ac:dyDescent="0.25">
      <c r="A177">
        <v>2021</v>
      </c>
      <c r="B177" t="s">
        <v>161</v>
      </c>
      <c r="C177" t="s">
        <v>105</v>
      </c>
      <c r="D177" t="s">
        <v>32</v>
      </c>
      <c r="E177">
        <v>1</v>
      </c>
      <c r="F177">
        <v>21329474060.444092</v>
      </c>
      <c r="G177">
        <v>2348682924.16465</v>
      </c>
      <c r="H177">
        <v>3943983510.55795</v>
      </c>
    </row>
    <row r="178" spans="1:8" x14ac:dyDescent="0.25">
      <c r="A178">
        <v>2021</v>
      </c>
      <c r="B178" t="s">
        <v>161</v>
      </c>
      <c r="C178" t="s">
        <v>106</v>
      </c>
      <c r="D178" t="s">
        <v>33</v>
      </c>
      <c r="E178">
        <v>1</v>
      </c>
      <c r="F178">
        <v>7509750745.87152</v>
      </c>
      <c r="G178">
        <v>111204273.56771</v>
      </c>
      <c r="H178">
        <v>540353782.66079998</v>
      </c>
    </row>
    <row r="179" spans="1:8" x14ac:dyDescent="0.25">
      <c r="A179">
        <v>2021</v>
      </c>
      <c r="B179" t="s">
        <v>161</v>
      </c>
      <c r="C179" t="s">
        <v>107</v>
      </c>
      <c r="D179" t="s">
        <v>36</v>
      </c>
      <c r="E179">
        <v>1</v>
      </c>
      <c r="F179">
        <v>9804494148.4987698</v>
      </c>
      <c r="G179">
        <v>1782079517.0351601</v>
      </c>
      <c r="H179">
        <v>905797868.75732005</v>
      </c>
    </row>
    <row r="180" spans="1:8" x14ac:dyDescent="0.25">
      <c r="A180">
        <v>2021</v>
      </c>
      <c r="B180" t="s">
        <v>161</v>
      </c>
      <c r="C180" t="s">
        <v>108</v>
      </c>
      <c r="D180" t="s">
        <v>35</v>
      </c>
      <c r="E180">
        <v>1</v>
      </c>
      <c r="F180">
        <v>6835571682.9406605</v>
      </c>
      <c r="G180">
        <v>150894732.71698001</v>
      </c>
      <c r="H180">
        <v>1282314479.4874101</v>
      </c>
    </row>
    <row r="181" spans="1:8" x14ac:dyDescent="0.25">
      <c r="A181">
        <v>2021</v>
      </c>
      <c r="B181" t="s">
        <v>161</v>
      </c>
      <c r="C181" t="s">
        <v>109</v>
      </c>
      <c r="D181" t="s">
        <v>16</v>
      </c>
      <c r="E181">
        <v>1</v>
      </c>
      <c r="F181">
        <v>240224407979.22849</v>
      </c>
      <c r="G181">
        <v>68691134201.84449</v>
      </c>
      <c r="H181">
        <v>21258963099.95536</v>
      </c>
    </row>
    <row r="182" spans="1:8" x14ac:dyDescent="0.25">
      <c r="A182">
        <v>2021</v>
      </c>
      <c r="B182" t="s">
        <v>161</v>
      </c>
      <c r="C182" t="s">
        <v>110</v>
      </c>
      <c r="D182" t="s">
        <v>34</v>
      </c>
      <c r="E182">
        <v>1</v>
      </c>
      <c r="F182">
        <v>25049778306.405159</v>
      </c>
      <c r="G182">
        <v>74850172425.225128</v>
      </c>
      <c r="H182">
        <v>45136109460.064308</v>
      </c>
    </row>
    <row r="183" spans="1:8" x14ac:dyDescent="0.25">
      <c r="A183">
        <v>2021</v>
      </c>
      <c r="B183" t="s">
        <v>161</v>
      </c>
      <c r="C183" t="s">
        <v>259</v>
      </c>
      <c r="D183" t="s">
        <v>266</v>
      </c>
      <c r="E183">
        <v>0</v>
      </c>
      <c r="F183">
        <v>1882383966.35115</v>
      </c>
      <c r="G183">
        <v>12123035642.615009</v>
      </c>
      <c r="H183">
        <v>15972104758.25004</v>
      </c>
    </row>
    <row r="184" spans="1:8" x14ac:dyDescent="0.25">
      <c r="A184">
        <v>2021</v>
      </c>
      <c r="B184" t="s">
        <v>161</v>
      </c>
      <c r="C184" t="s">
        <v>260</v>
      </c>
      <c r="D184" t="s">
        <v>267</v>
      </c>
      <c r="E184">
        <v>0</v>
      </c>
      <c r="F184">
        <v>10687001043.086491</v>
      </c>
      <c r="G184">
        <v>121344591048.5562</v>
      </c>
      <c r="H184">
        <v>11473574260.56708</v>
      </c>
    </row>
    <row r="185" spans="1:8" x14ac:dyDescent="0.25">
      <c r="A185">
        <v>2021</v>
      </c>
      <c r="B185" t="s">
        <v>161</v>
      </c>
      <c r="C185" t="s">
        <v>261</v>
      </c>
      <c r="D185" t="s">
        <v>268</v>
      </c>
      <c r="E185">
        <v>0</v>
      </c>
      <c r="F185">
        <v>37227702291.902191</v>
      </c>
      <c r="G185">
        <v>220206937577.16321</v>
      </c>
      <c r="H185">
        <v>52355291360.467918</v>
      </c>
    </row>
    <row r="186" spans="1:8" x14ac:dyDescent="0.25">
      <c r="A186">
        <v>2021</v>
      </c>
      <c r="B186" t="s">
        <v>161</v>
      </c>
      <c r="C186" t="s">
        <v>262</v>
      </c>
      <c r="D186" t="s">
        <v>269</v>
      </c>
      <c r="E186">
        <v>0</v>
      </c>
      <c r="F186">
        <v>138655474666.4469</v>
      </c>
      <c r="G186">
        <v>33156955605.593971</v>
      </c>
      <c r="H186">
        <v>15357090200.32032</v>
      </c>
    </row>
    <row r="187" spans="1:8" x14ac:dyDescent="0.25">
      <c r="A187">
        <v>2021</v>
      </c>
      <c r="B187" t="s">
        <v>162</v>
      </c>
      <c r="C187" t="s">
        <v>256</v>
      </c>
      <c r="D187" t="s">
        <v>263</v>
      </c>
      <c r="E187">
        <v>0</v>
      </c>
      <c r="F187">
        <v>72851368.399629995</v>
      </c>
      <c r="G187">
        <v>287070795.67581999</v>
      </c>
      <c r="H187">
        <v>1068161994.69538</v>
      </c>
    </row>
    <row r="188" spans="1:8" x14ac:dyDescent="0.25">
      <c r="A188">
        <v>2021</v>
      </c>
      <c r="B188" t="s">
        <v>162</v>
      </c>
      <c r="C188" t="s">
        <v>81</v>
      </c>
      <c r="D188" t="s">
        <v>7</v>
      </c>
      <c r="E188">
        <v>1</v>
      </c>
      <c r="F188">
        <v>825491965.27912998</v>
      </c>
      <c r="G188">
        <v>1964818682.09741</v>
      </c>
      <c r="H188">
        <v>318266074.02472001</v>
      </c>
    </row>
    <row r="189" spans="1:8" x14ac:dyDescent="0.25">
      <c r="A189">
        <v>2021</v>
      </c>
      <c r="B189" t="s">
        <v>162</v>
      </c>
      <c r="C189" t="s">
        <v>82</v>
      </c>
      <c r="D189" t="s">
        <v>8</v>
      </c>
      <c r="E189">
        <v>1</v>
      </c>
      <c r="F189">
        <v>1361793197.07617</v>
      </c>
      <c r="G189">
        <v>1085361090.8459201</v>
      </c>
      <c r="H189">
        <v>995631756.70878005</v>
      </c>
    </row>
    <row r="190" spans="1:8" x14ac:dyDescent="0.25">
      <c r="A190">
        <v>2021</v>
      </c>
      <c r="B190" t="s">
        <v>162</v>
      </c>
      <c r="C190" t="s">
        <v>83</v>
      </c>
      <c r="D190" t="s">
        <v>9</v>
      </c>
      <c r="E190">
        <v>1</v>
      </c>
      <c r="F190">
        <v>1649661.1065499999</v>
      </c>
      <c r="G190">
        <v>4363472.46165</v>
      </c>
      <c r="H190">
        <v>510430.46866000001</v>
      </c>
    </row>
    <row r="191" spans="1:8" x14ac:dyDescent="0.25">
      <c r="A191">
        <v>2021</v>
      </c>
      <c r="B191" t="s">
        <v>162</v>
      </c>
      <c r="C191" t="s">
        <v>257</v>
      </c>
      <c r="D191" t="s">
        <v>264</v>
      </c>
      <c r="E191">
        <v>0</v>
      </c>
      <c r="F191">
        <v>86748434.572960004</v>
      </c>
      <c r="G191">
        <v>440186329.39968002</v>
      </c>
      <c r="H191">
        <v>2365813755.8884702</v>
      </c>
    </row>
    <row r="192" spans="1:8" x14ac:dyDescent="0.25">
      <c r="A192">
        <v>2021</v>
      </c>
      <c r="B192" t="s">
        <v>162</v>
      </c>
      <c r="C192" t="s">
        <v>84</v>
      </c>
      <c r="D192" t="s">
        <v>19</v>
      </c>
      <c r="E192">
        <v>1</v>
      </c>
      <c r="F192">
        <v>75303219.184579998</v>
      </c>
      <c r="G192">
        <v>893196.68790999998</v>
      </c>
      <c r="H192">
        <v>3749632.87738</v>
      </c>
    </row>
    <row r="193" spans="1:8" x14ac:dyDescent="0.25">
      <c r="A193">
        <v>2021</v>
      </c>
      <c r="B193" t="s">
        <v>162</v>
      </c>
      <c r="C193" t="s">
        <v>85</v>
      </c>
      <c r="D193" t="s">
        <v>10</v>
      </c>
      <c r="E193">
        <v>1</v>
      </c>
      <c r="F193">
        <v>102731212.83668</v>
      </c>
      <c r="G193">
        <v>38965790.501429997</v>
      </c>
      <c r="H193">
        <v>44916108.200010002</v>
      </c>
    </row>
    <row r="194" spans="1:8" x14ac:dyDescent="0.25">
      <c r="A194">
        <v>2021</v>
      </c>
      <c r="B194" t="s">
        <v>162</v>
      </c>
      <c r="C194" t="s">
        <v>86</v>
      </c>
      <c r="D194" t="s">
        <v>11</v>
      </c>
      <c r="E194">
        <v>1</v>
      </c>
      <c r="F194">
        <v>169137790.86127001</v>
      </c>
      <c r="G194">
        <v>360563404.33146</v>
      </c>
      <c r="H194">
        <v>41464836.870959997</v>
      </c>
    </row>
    <row r="195" spans="1:8" x14ac:dyDescent="0.25">
      <c r="A195">
        <v>2021</v>
      </c>
      <c r="B195" t="s">
        <v>162</v>
      </c>
      <c r="C195" t="s">
        <v>87</v>
      </c>
      <c r="D195" t="s">
        <v>13</v>
      </c>
      <c r="E195">
        <v>1</v>
      </c>
      <c r="F195">
        <v>3196193694.2866001</v>
      </c>
      <c r="G195">
        <v>23849887994.993969</v>
      </c>
      <c r="H195">
        <v>18681949987.048981</v>
      </c>
    </row>
    <row r="196" spans="1:8" x14ac:dyDescent="0.25">
      <c r="A196">
        <v>2021</v>
      </c>
      <c r="B196" t="s">
        <v>162</v>
      </c>
      <c r="C196" t="s">
        <v>88</v>
      </c>
      <c r="D196" t="s">
        <v>14</v>
      </c>
      <c r="E196">
        <v>1</v>
      </c>
      <c r="F196">
        <v>2555282.2135800002</v>
      </c>
      <c r="G196">
        <v>24544527.33478</v>
      </c>
      <c r="H196">
        <v>10156986.65439</v>
      </c>
    </row>
    <row r="197" spans="1:8" x14ac:dyDescent="0.25">
      <c r="A197">
        <v>2021</v>
      </c>
      <c r="B197" t="s">
        <v>162</v>
      </c>
      <c r="C197" t="s">
        <v>89</v>
      </c>
      <c r="D197" t="s">
        <v>17</v>
      </c>
      <c r="E197">
        <v>1</v>
      </c>
      <c r="F197">
        <v>229140179.03747001</v>
      </c>
      <c r="G197">
        <v>1013834342.38599</v>
      </c>
      <c r="H197">
        <v>3656060023.71099</v>
      </c>
    </row>
    <row r="198" spans="1:8" x14ac:dyDescent="0.25">
      <c r="A198">
        <v>2021</v>
      </c>
      <c r="B198" t="s">
        <v>162</v>
      </c>
      <c r="C198" t="s">
        <v>90</v>
      </c>
      <c r="D198" t="s">
        <v>18</v>
      </c>
      <c r="E198">
        <v>1</v>
      </c>
      <c r="F198">
        <v>7489220562.8023796</v>
      </c>
      <c r="G198">
        <v>7598496763.7367001</v>
      </c>
      <c r="H198">
        <v>31218224889.222881</v>
      </c>
    </row>
    <row r="199" spans="1:8" x14ac:dyDescent="0.25">
      <c r="A199">
        <v>2021</v>
      </c>
      <c r="B199" t="s">
        <v>162</v>
      </c>
      <c r="C199" t="s">
        <v>91</v>
      </c>
      <c r="D199" t="s">
        <v>12</v>
      </c>
      <c r="E199">
        <v>1</v>
      </c>
      <c r="F199">
        <v>6852171868.8957996</v>
      </c>
      <c r="G199">
        <v>2761020131.6412401</v>
      </c>
      <c r="H199">
        <v>6597542954.2977104</v>
      </c>
    </row>
    <row r="200" spans="1:8" x14ac:dyDescent="0.25">
      <c r="A200">
        <v>2021</v>
      </c>
      <c r="B200" t="s">
        <v>162</v>
      </c>
      <c r="C200" t="s">
        <v>92</v>
      </c>
      <c r="D200" t="s">
        <v>15</v>
      </c>
      <c r="E200">
        <v>1</v>
      </c>
      <c r="F200">
        <v>138591709.18290001</v>
      </c>
      <c r="G200">
        <v>13766931.1151</v>
      </c>
      <c r="H200">
        <v>56119684.419799998</v>
      </c>
    </row>
    <row r="201" spans="1:8" x14ac:dyDescent="0.25">
      <c r="A201">
        <v>2021</v>
      </c>
      <c r="B201" t="s">
        <v>162</v>
      </c>
      <c r="C201" t="s">
        <v>93</v>
      </c>
      <c r="D201" t="s">
        <v>20</v>
      </c>
      <c r="E201">
        <v>1</v>
      </c>
      <c r="F201">
        <v>586262906.60683</v>
      </c>
      <c r="G201">
        <v>73004058.082660004</v>
      </c>
      <c r="H201">
        <v>132739763.23184</v>
      </c>
    </row>
    <row r="202" spans="1:8" x14ac:dyDescent="0.25">
      <c r="A202">
        <v>2021</v>
      </c>
      <c r="B202" t="s">
        <v>162</v>
      </c>
      <c r="C202" t="s">
        <v>94</v>
      </c>
      <c r="D202" t="s">
        <v>22</v>
      </c>
      <c r="E202">
        <v>1</v>
      </c>
      <c r="F202">
        <v>10405152.42348</v>
      </c>
      <c r="G202">
        <v>15860655.287590001</v>
      </c>
      <c r="H202">
        <v>37014311.596369997</v>
      </c>
    </row>
    <row r="203" spans="1:8" x14ac:dyDescent="0.25">
      <c r="A203">
        <v>2021</v>
      </c>
      <c r="B203" t="s">
        <v>162</v>
      </c>
      <c r="C203" t="s">
        <v>95</v>
      </c>
      <c r="D203" t="s">
        <v>21</v>
      </c>
      <c r="E203">
        <v>1</v>
      </c>
      <c r="F203">
        <v>1132756953.19485</v>
      </c>
      <c r="G203">
        <v>1252539253.0346601</v>
      </c>
      <c r="H203">
        <v>2897321421.6167698</v>
      </c>
    </row>
    <row r="204" spans="1:8" x14ac:dyDescent="0.25">
      <c r="A204">
        <v>2021</v>
      </c>
      <c r="B204" t="s">
        <v>162</v>
      </c>
      <c r="C204" t="s">
        <v>96</v>
      </c>
      <c r="D204" t="s">
        <v>23</v>
      </c>
      <c r="E204">
        <v>1</v>
      </c>
      <c r="F204">
        <v>13767457398.057699</v>
      </c>
      <c r="G204">
        <v>5129181835.6106396</v>
      </c>
      <c r="H204">
        <v>3577417172.4187002</v>
      </c>
    </row>
    <row r="205" spans="1:8" x14ac:dyDescent="0.25">
      <c r="A205">
        <v>2021</v>
      </c>
      <c r="B205" t="s">
        <v>162</v>
      </c>
      <c r="C205" t="s">
        <v>258</v>
      </c>
      <c r="D205" t="s">
        <v>265</v>
      </c>
      <c r="E205">
        <v>0</v>
      </c>
      <c r="F205">
        <v>77316843.064510003</v>
      </c>
      <c r="G205">
        <v>480169951.28065997</v>
      </c>
      <c r="H205">
        <v>5890144183.8259602</v>
      </c>
    </row>
    <row r="206" spans="1:8" x14ac:dyDescent="0.25">
      <c r="A206">
        <v>2021</v>
      </c>
      <c r="B206" t="s">
        <v>162</v>
      </c>
      <c r="C206" t="s">
        <v>97</v>
      </c>
      <c r="D206" t="s">
        <v>27</v>
      </c>
      <c r="E206">
        <v>1</v>
      </c>
      <c r="F206">
        <v>11607079.17795</v>
      </c>
      <c r="G206">
        <v>2412661.2400000002</v>
      </c>
      <c r="H206">
        <v>96332.817550000007</v>
      </c>
    </row>
    <row r="207" spans="1:8" x14ac:dyDescent="0.25">
      <c r="A207">
        <v>2021</v>
      </c>
      <c r="B207" t="s">
        <v>162</v>
      </c>
      <c r="C207" t="s">
        <v>98</v>
      </c>
      <c r="D207" t="s">
        <v>24</v>
      </c>
      <c r="E207">
        <v>1</v>
      </c>
      <c r="F207">
        <v>0</v>
      </c>
      <c r="G207">
        <v>331657766.09473997</v>
      </c>
      <c r="H207">
        <v>483264958.72663999</v>
      </c>
    </row>
    <row r="208" spans="1:8" x14ac:dyDescent="0.25">
      <c r="A208">
        <v>2021</v>
      </c>
      <c r="B208" t="s">
        <v>162</v>
      </c>
      <c r="C208" t="s">
        <v>99</v>
      </c>
      <c r="D208" t="s">
        <v>25</v>
      </c>
      <c r="E208">
        <v>1</v>
      </c>
      <c r="F208">
        <v>34650434.548830003</v>
      </c>
      <c r="G208">
        <v>3315002.35935</v>
      </c>
      <c r="H208">
        <v>2788183.3615600001</v>
      </c>
    </row>
    <row r="209" spans="1:8" x14ac:dyDescent="0.25">
      <c r="A209">
        <v>2021</v>
      </c>
      <c r="B209" t="s">
        <v>162</v>
      </c>
      <c r="C209" t="s">
        <v>100</v>
      </c>
      <c r="D209" t="s">
        <v>26</v>
      </c>
      <c r="E209">
        <v>1</v>
      </c>
      <c r="F209">
        <v>462920453.21096998</v>
      </c>
      <c r="G209">
        <v>2923681507.5279002</v>
      </c>
      <c r="H209">
        <v>2020907611.96208</v>
      </c>
    </row>
    <row r="210" spans="1:8" x14ac:dyDescent="0.25">
      <c r="A210">
        <v>2021</v>
      </c>
      <c r="B210" t="s">
        <v>162</v>
      </c>
      <c r="C210" t="s">
        <v>101</v>
      </c>
      <c r="D210" t="s">
        <v>28</v>
      </c>
      <c r="E210">
        <v>1</v>
      </c>
      <c r="F210">
        <v>81069.5</v>
      </c>
      <c r="G210">
        <v>78007125.334450006</v>
      </c>
      <c r="H210">
        <v>573241041.27649999</v>
      </c>
    </row>
    <row r="211" spans="1:8" x14ac:dyDescent="0.25">
      <c r="A211">
        <v>2021</v>
      </c>
      <c r="B211" t="s">
        <v>162</v>
      </c>
      <c r="C211" t="s">
        <v>102</v>
      </c>
      <c r="D211" t="s">
        <v>29</v>
      </c>
      <c r="E211">
        <v>1</v>
      </c>
      <c r="F211">
        <v>1719997636.5499499</v>
      </c>
      <c r="G211">
        <v>4857528033.01122</v>
      </c>
      <c r="H211">
        <v>5384006576.3030195</v>
      </c>
    </row>
    <row r="212" spans="1:8" x14ac:dyDescent="0.25">
      <c r="A212">
        <v>2021</v>
      </c>
      <c r="B212" t="s">
        <v>162</v>
      </c>
      <c r="C212" t="s">
        <v>103</v>
      </c>
      <c r="D212" t="s">
        <v>30</v>
      </c>
      <c r="E212">
        <v>1</v>
      </c>
      <c r="F212">
        <v>922252140.03674996</v>
      </c>
      <c r="G212">
        <v>2620085788.5725799</v>
      </c>
      <c r="H212">
        <v>2898658866.01583</v>
      </c>
    </row>
    <row r="213" spans="1:8" x14ac:dyDescent="0.25">
      <c r="A213">
        <v>2021</v>
      </c>
      <c r="B213" t="s">
        <v>162</v>
      </c>
      <c r="C213" t="s">
        <v>104</v>
      </c>
      <c r="D213" t="s">
        <v>31</v>
      </c>
      <c r="E213">
        <v>1</v>
      </c>
      <c r="F213">
        <v>731863496.72548997</v>
      </c>
      <c r="G213">
        <v>77214095.560139999</v>
      </c>
      <c r="H213">
        <v>318782406.40476</v>
      </c>
    </row>
    <row r="214" spans="1:8" x14ac:dyDescent="0.25">
      <c r="A214">
        <v>2021</v>
      </c>
      <c r="B214" t="s">
        <v>162</v>
      </c>
      <c r="C214" t="s">
        <v>105</v>
      </c>
      <c r="D214" t="s">
        <v>32</v>
      </c>
      <c r="E214">
        <v>1</v>
      </c>
      <c r="F214">
        <v>2720952109.9857502</v>
      </c>
      <c r="G214">
        <v>573160149.61099005</v>
      </c>
      <c r="H214">
        <v>150519123.62139001</v>
      </c>
    </row>
    <row r="215" spans="1:8" x14ac:dyDescent="0.25">
      <c r="A215">
        <v>2021</v>
      </c>
      <c r="B215" t="s">
        <v>162</v>
      </c>
      <c r="C215" t="s">
        <v>106</v>
      </c>
      <c r="D215" t="s">
        <v>33</v>
      </c>
      <c r="E215">
        <v>1</v>
      </c>
      <c r="F215">
        <v>239743808.79750001</v>
      </c>
      <c r="G215">
        <v>12971665.72713</v>
      </c>
      <c r="H215">
        <v>51799633.460110001</v>
      </c>
    </row>
    <row r="216" spans="1:8" x14ac:dyDescent="0.25">
      <c r="A216">
        <v>2021</v>
      </c>
      <c r="B216" t="s">
        <v>162</v>
      </c>
      <c r="C216" t="s">
        <v>107</v>
      </c>
      <c r="D216" t="s">
        <v>36</v>
      </c>
      <c r="E216">
        <v>1</v>
      </c>
      <c r="F216">
        <v>40771101.996849999</v>
      </c>
      <c r="G216">
        <v>16176791.77313</v>
      </c>
      <c r="H216">
        <v>75015.97</v>
      </c>
    </row>
    <row r="217" spans="1:8" x14ac:dyDescent="0.25">
      <c r="A217">
        <v>2021</v>
      </c>
      <c r="B217" t="s">
        <v>162</v>
      </c>
      <c r="C217" t="s">
        <v>108</v>
      </c>
      <c r="D217" t="s">
        <v>35</v>
      </c>
      <c r="E217">
        <v>1</v>
      </c>
      <c r="F217">
        <v>68610798.845829993</v>
      </c>
      <c r="G217">
        <v>17670489.84</v>
      </c>
      <c r="H217">
        <v>408118.75056999997</v>
      </c>
    </row>
    <row r="218" spans="1:8" x14ac:dyDescent="0.25">
      <c r="A218">
        <v>2021</v>
      </c>
      <c r="B218" t="s">
        <v>162</v>
      </c>
      <c r="C218" t="s">
        <v>109</v>
      </c>
      <c r="D218" t="s">
        <v>16</v>
      </c>
      <c r="E218">
        <v>1</v>
      </c>
      <c r="F218">
        <v>5184457819.0641098</v>
      </c>
      <c r="G218">
        <v>1975004586.6991401</v>
      </c>
      <c r="H218">
        <v>2418971639.6349301</v>
      </c>
    </row>
    <row r="219" spans="1:8" x14ac:dyDescent="0.25">
      <c r="A219">
        <v>2021</v>
      </c>
      <c r="B219" t="s">
        <v>162</v>
      </c>
      <c r="C219" t="s">
        <v>110</v>
      </c>
      <c r="D219" t="s">
        <v>34</v>
      </c>
      <c r="E219">
        <v>1</v>
      </c>
      <c r="F219">
        <v>9791803.2291299999</v>
      </c>
      <c r="G219">
        <v>3013631651.8252001</v>
      </c>
      <c r="H219">
        <v>30166671828.445671</v>
      </c>
    </row>
    <row r="220" spans="1:8" x14ac:dyDescent="0.25">
      <c r="A220">
        <v>2021</v>
      </c>
      <c r="B220" t="s">
        <v>162</v>
      </c>
      <c r="C220" t="s">
        <v>259</v>
      </c>
      <c r="D220" t="s">
        <v>266</v>
      </c>
      <c r="E220">
        <v>0</v>
      </c>
      <c r="F220">
        <v>18052852.485720001</v>
      </c>
      <c r="G220">
        <v>588287848.96081996</v>
      </c>
      <c r="H220">
        <v>7733246739.7736397</v>
      </c>
    </row>
    <row r="221" spans="1:8" x14ac:dyDescent="0.25">
      <c r="A221">
        <v>2021</v>
      </c>
      <c r="B221" t="s">
        <v>162</v>
      </c>
      <c r="C221" t="s">
        <v>260</v>
      </c>
      <c r="D221" t="s">
        <v>267</v>
      </c>
      <c r="E221">
        <v>0</v>
      </c>
      <c r="F221">
        <v>372475504.74214</v>
      </c>
      <c r="G221">
        <v>3247009301.1133099</v>
      </c>
      <c r="H221">
        <v>8382000103.0104198</v>
      </c>
    </row>
    <row r="222" spans="1:8" x14ac:dyDescent="0.25">
      <c r="A222">
        <v>2021</v>
      </c>
      <c r="B222" t="s">
        <v>162</v>
      </c>
      <c r="C222" t="s">
        <v>261</v>
      </c>
      <c r="D222" t="s">
        <v>268</v>
      </c>
      <c r="E222">
        <v>0</v>
      </c>
      <c r="F222">
        <v>4026597523.9847002</v>
      </c>
      <c r="G222">
        <v>7650820389.4391098</v>
      </c>
      <c r="H222">
        <v>78882903649.813889</v>
      </c>
    </row>
    <row r="223" spans="1:8" x14ac:dyDescent="0.25">
      <c r="A223">
        <v>2021</v>
      </c>
      <c r="B223" t="s">
        <v>162</v>
      </c>
      <c r="C223" t="s">
        <v>262</v>
      </c>
      <c r="D223" t="s">
        <v>269</v>
      </c>
      <c r="E223">
        <v>0</v>
      </c>
      <c r="F223">
        <v>3518246627.6360898</v>
      </c>
      <c r="G223">
        <v>3799846154.3536901</v>
      </c>
      <c r="H223">
        <v>12594125853.92045</v>
      </c>
    </row>
    <row r="224" spans="1:8" x14ac:dyDescent="0.25">
      <c r="A224">
        <v>2022</v>
      </c>
      <c r="B224" t="s">
        <v>161</v>
      </c>
      <c r="C224" t="s">
        <v>256</v>
      </c>
      <c r="D224" t="s">
        <v>263</v>
      </c>
      <c r="E224">
        <v>0</v>
      </c>
      <c r="F224">
        <v>4628602636.9119997</v>
      </c>
      <c r="G224">
        <v>29363555609.902641</v>
      </c>
      <c r="H224">
        <v>2349607183.09412</v>
      </c>
    </row>
    <row r="225" spans="1:8" x14ac:dyDescent="0.25">
      <c r="A225">
        <v>2022</v>
      </c>
      <c r="B225" t="s">
        <v>161</v>
      </c>
      <c r="C225" t="s">
        <v>81</v>
      </c>
      <c r="D225" t="s">
        <v>7</v>
      </c>
      <c r="E225">
        <v>1</v>
      </c>
      <c r="F225">
        <v>34408744039.5289</v>
      </c>
      <c r="G225">
        <v>23145206496.015041</v>
      </c>
      <c r="H225">
        <v>25947378791.042629</v>
      </c>
    </row>
    <row r="226" spans="1:8" x14ac:dyDescent="0.25">
      <c r="A226">
        <v>2022</v>
      </c>
      <c r="B226" t="s">
        <v>161</v>
      </c>
      <c r="C226" t="s">
        <v>82</v>
      </c>
      <c r="D226" t="s">
        <v>8</v>
      </c>
      <c r="E226">
        <v>1</v>
      </c>
      <c r="F226">
        <v>111756747560.5856</v>
      </c>
      <c r="G226">
        <v>27086238481.56609</v>
      </c>
      <c r="H226">
        <v>19762510448.889568</v>
      </c>
    </row>
    <row r="227" spans="1:8" x14ac:dyDescent="0.25">
      <c r="A227">
        <v>2022</v>
      </c>
      <c r="B227" t="s">
        <v>161</v>
      </c>
      <c r="C227" t="s">
        <v>83</v>
      </c>
      <c r="D227" t="s">
        <v>9</v>
      </c>
      <c r="E227">
        <v>1</v>
      </c>
      <c r="F227">
        <v>1817067451.0141799</v>
      </c>
      <c r="G227">
        <v>141055661.9598</v>
      </c>
      <c r="H227">
        <v>530205580.52622998</v>
      </c>
    </row>
    <row r="228" spans="1:8" x14ac:dyDescent="0.25">
      <c r="A228">
        <v>2022</v>
      </c>
      <c r="B228" t="s">
        <v>161</v>
      </c>
      <c r="C228" t="s">
        <v>257</v>
      </c>
      <c r="D228" t="s">
        <v>264</v>
      </c>
      <c r="E228">
        <v>0</v>
      </c>
      <c r="F228">
        <v>16403937976.72332</v>
      </c>
      <c r="G228">
        <v>20813059982.579651</v>
      </c>
      <c r="H228">
        <v>1936995384.95204</v>
      </c>
    </row>
    <row r="229" spans="1:8" x14ac:dyDescent="0.25">
      <c r="A229">
        <v>2022</v>
      </c>
      <c r="B229" t="s">
        <v>161</v>
      </c>
      <c r="C229" t="s">
        <v>84</v>
      </c>
      <c r="D229" t="s">
        <v>19</v>
      </c>
      <c r="E229">
        <v>1</v>
      </c>
      <c r="F229">
        <v>3346085207.1124201</v>
      </c>
      <c r="G229">
        <v>89764215.737499997</v>
      </c>
      <c r="H229">
        <v>682527077.68280995</v>
      </c>
    </row>
    <row r="230" spans="1:8" x14ac:dyDescent="0.25">
      <c r="A230">
        <v>2022</v>
      </c>
      <c r="B230" t="s">
        <v>161</v>
      </c>
      <c r="C230" t="s">
        <v>85</v>
      </c>
      <c r="D230" t="s">
        <v>10</v>
      </c>
      <c r="E230">
        <v>1</v>
      </c>
      <c r="F230">
        <v>1287899989.98335</v>
      </c>
      <c r="G230">
        <v>50225240.057010002</v>
      </c>
      <c r="H230">
        <v>417665903.15182</v>
      </c>
    </row>
    <row r="231" spans="1:8" x14ac:dyDescent="0.25">
      <c r="A231">
        <v>2022</v>
      </c>
      <c r="B231" t="s">
        <v>161</v>
      </c>
      <c r="C231" t="s">
        <v>86</v>
      </c>
      <c r="D231" t="s">
        <v>11</v>
      </c>
      <c r="E231">
        <v>1</v>
      </c>
      <c r="F231">
        <v>6575983293.4771605</v>
      </c>
      <c r="G231">
        <v>2208112221.66536</v>
      </c>
      <c r="H231">
        <v>4057684911.0934801</v>
      </c>
    </row>
    <row r="232" spans="1:8" x14ac:dyDescent="0.25">
      <c r="A232">
        <v>2022</v>
      </c>
      <c r="B232" t="s">
        <v>161</v>
      </c>
      <c r="C232" t="s">
        <v>87</v>
      </c>
      <c r="D232" t="s">
        <v>13</v>
      </c>
      <c r="E232">
        <v>1</v>
      </c>
      <c r="F232">
        <v>10902889732.133619</v>
      </c>
      <c r="G232">
        <v>64597335555.640411</v>
      </c>
      <c r="H232">
        <v>20328649441.407909</v>
      </c>
    </row>
    <row r="233" spans="1:8" x14ac:dyDescent="0.25">
      <c r="A233">
        <v>2022</v>
      </c>
      <c r="B233" t="s">
        <v>161</v>
      </c>
      <c r="C233" t="s">
        <v>88</v>
      </c>
      <c r="D233" t="s">
        <v>14</v>
      </c>
      <c r="E233">
        <v>1</v>
      </c>
      <c r="F233">
        <v>101980341.94799</v>
      </c>
      <c r="G233">
        <v>175205325.50601</v>
      </c>
      <c r="H233">
        <v>182024166.89724001</v>
      </c>
    </row>
    <row r="234" spans="1:8" x14ac:dyDescent="0.25">
      <c r="A234">
        <v>2022</v>
      </c>
      <c r="B234" t="s">
        <v>161</v>
      </c>
      <c r="C234" t="s">
        <v>89</v>
      </c>
      <c r="D234" t="s">
        <v>17</v>
      </c>
      <c r="E234">
        <v>1</v>
      </c>
      <c r="F234">
        <v>10726031634.80633</v>
      </c>
      <c r="G234">
        <v>14874611209.01343</v>
      </c>
      <c r="H234">
        <v>3426191940.8303699</v>
      </c>
    </row>
    <row r="235" spans="1:8" x14ac:dyDescent="0.25">
      <c r="A235">
        <v>2022</v>
      </c>
      <c r="B235" t="s">
        <v>161</v>
      </c>
      <c r="C235" t="s">
        <v>90</v>
      </c>
      <c r="D235" t="s">
        <v>18</v>
      </c>
      <c r="E235">
        <v>1</v>
      </c>
      <c r="F235">
        <v>422716084432.36108</v>
      </c>
      <c r="G235">
        <v>329447298712.60852</v>
      </c>
      <c r="H235">
        <v>268720891685.6297</v>
      </c>
    </row>
    <row r="236" spans="1:8" x14ac:dyDescent="0.25">
      <c r="A236">
        <v>2022</v>
      </c>
      <c r="B236" t="s">
        <v>161</v>
      </c>
      <c r="C236" t="s">
        <v>91</v>
      </c>
      <c r="D236" t="s">
        <v>12</v>
      </c>
      <c r="E236">
        <v>1</v>
      </c>
      <c r="F236">
        <v>187761719491.47559</v>
      </c>
      <c r="G236">
        <v>179725666316.7291</v>
      </c>
      <c r="H236">
        <v>363715769194.87408</v>
      </c>
    </row>
    <row r="237" spans="1:8" x14ac:dyDescent="0.25">
      <c r="A237">
        <v>2022</v>
      </c>
      <c r="B237" t="s">
        <v>161</v>
      </c>
      <c r="C237" t="s">
        <v>92</v>
      </c>
      <c r="D237" t="s">
        <v>15</v>
      </c>
      <c r="E237">
        <v>1</v>
      </c>
      <c r="F237">
        <v>3047503810.9131398</v>
      </c>
      <c r="G237">
        <v>664657032.98583996</v>
      </c>
      <c r="H237">
        <v>930076630.32174003</v>
      </c>
    </row>
    <row r="238" spans="1:8" x14ac:dyDescent="0.25">
      <c r="A238">
        <v>2022</v>
      </c>
      <c r="B238" t="s">
        <v>161</v>
      </c>
      <c r="C238" t="s">
        <v>93</v>
      </c>
      <c r="D238" t="s">
        <v>20</v>
      </c>
      <c r="E238">
        <v>1</v>
      </c>
      <c r="F238">
        <v>4350290657.2704897</v>
      </c>
      <c r="G238">
        <v>546967155.37225997</v>
      </c>
      <c r="H238">
        <v>1030535860.92916</v>
      </c>
    </row>
    <row r="239" spans="1:8" x14ac:dyDescent="0.25">
      <c r="A239">
        <v>2022</v>
      </c>
      <c r="B239" t="s">
        <v>161</v>
      </c>
      <c r="C239" t="s">
        <v>94</v>
      </c>
      <c r="D239" t="s">
        <v>22</v>
      </c>
      <c r="E239">
        <v>1</v>
      </c>
      <c r="F239">
        <v>369987297.29878002</v>
      </c>
      <c r="G239">
        <v>631301533.87995994</v>
      </c>
      <c r="H239">
        <v>339062825.71731001</v>
      </c>
    </row>
    <row r="240" spans="1:8" x14ac:dyDescent="0.25">
      <c r="A240">
        <v>2022</v>
      </c>
      <c r="B240" t="s">
        <v>161</v>
      </c>
      <c r="C240" t="s">
        <v>95</v>
      </c>
      <c r="D240" t="s">
        <v>21</v>
      </c>
      <c r="E240">
        <v>1</v>
      </c>
      <c r="F240">
        <v>17469328043.435162</v>
      </c>
      <c r="G240">
        <v>15360779561.8605</v>
      </c>
      <c r="H240">
        <v>10820028869.45505</v>
      </c>
    </row>
    <row r="241" spans="1:8" x14ac:dyDescent="0.25">
      <c r="A241">
        <v>2022</v>
      </c>
      <c r="B241" t="s">
        <v>161</v>
      </c>
      <c r="C241" t="s">
        <v>96</v>
      </c>
      <c r="D241" t="s">
        <v>23</v>
      </c>
      <c r="E241">
        <v>1</v>
      </c>
      <c r="F241">
        <v>293056924541.43683</v>
      </c>
      <c r="G241">
        <v>48007626112.463913</v>
      </c>
      <c r="H241">
        <v>51317174456.436684</v>
      </c>
    </row>
    <row r="242" spans="1:8" x14ac:dyDescent="0.25">
      <c r="A242">
        <v>2022</v>
      </c>
      <c r="B242" t="s">
        <v>161</v>
      </c>
      <c r="C242" t="s">
        <v>258</v>
      </c>
      <c r="D242" t="s">
        <v>265</v>
      </c>
      <c r="E242">
        <v>0</v>
      </c>
      <c r="F242">
        <v>6062841107.7665195</v>
      </c>
      <c r="G242">
        <v>12014497089.74118</v>
      </c>
      <c r="H242">
        <v>7123247533.3303404</v>
      </c>
    </row>
    <row r="243" spans="1:8" x14ac:dyDescent="0.25">
      <c r="A243">
        <v>2022</v>
      </c>
      <c r="B243" t="s">
        <v>161</v>
      </c>
      <c r="C243" t="s">
        <v>97</v>
      </c>
      <c r="D243" t="s">
        <v>27</v>
      </c>
      <c r="E243">
        <v>1</v>
      </c>
      <c r="F243">
        <v>1329608318.4532199</v>
      </c>
      <c r="G243">
        <v>36597798.035169996</v>
      </c>
      <c r="H243">
        <v>151264690.19246</v>
      </c>
    </row>
    <row r="244" spans="1:8" x14ac:dyDescent="0.25">
      <c r="A244">
        <v>2022</v>
      </c>
      <c r="B244" t="s">
        <v>161</v>
      </c>
      <c r="C244" t="s">
        <v>98</v>
      </c>
      <c r="D244" t="s">
        <v>24</v>
      </c>
      <c r="E244">
        <v>1</v>
      </c>
      <c r="F244">
        <v>0</v>
      </c>
      <c r="G244">
        <v>180768469.62278</v>
      </c>
      <c r="H244">
        <v>406946866.58139998</v>
      </c>
    </row>
    <row r="245" spans="1:8" x14ac:dyDescent="0.25">
      <c r="A245">
        <v>2022</v>
      </c>
      <c r="B245" t="s">
        <v>161</v>
      </c>
      <c r="C245" t="s">
        <v>99</v>
      </c>
      <c r="D245" t="s">
        <v>25</v>
      </c>
      <c r="E245">
        <v>1</v>
      </c>
      <c r="F245">
        <v>2065526558.9869499</v>
      </c>
      <c r="G245">
        <v>161401000.01275</v>
      </c>
      <c r="H245">
        <v>378724476.64665997</v>
      </c>
    </row>
    <row r="246" spans="1:8" x14ac:dyDescent="0.25">
      <c r="A246">
        <v>2022</v>
      </c>
      <c r="B246" t="s">
        <v>161</v>
      </c>
      <c r="C246" t="s">
        <v>100</v>
      </c>
      <c r="D246" t="s">
        <v>26</v>
      </c>
      <c r="E246">
        <v>1</v>
      </c>
      <c r="F246">
        <v>19692595625.405529</v>
      </c>
      <c r="G246">
        <v>49697810953.272339</v>
      </c>
      <c r="H246">
        <v>57739260149.2715</v>
      </c>
    </row>
    <row r="247" spans="1:8" x14ac:dyDescent="0.25">
      <c r="A247">
        <v>2022</v>
      </c>
      <c r="B247" t="s">
        <v>161</v>
      </c>
      <c r="C247" t="s">
        <v>101</v>
      </c>
      <c r="D247" t="s">
        <v>28</v>
      </c>
      <c r="E247">
        <v>1</v>
      </c>
      <c r="F247">
        <v>500934216.16804999</v>
      </c>
      <c r="G247">
        <v>50698604.052859999</v>
      </c>
      <c r="H247">
        <v>3555978505.3877301</v>
      </c>
    </row>
    <row r="248" spans="1:8" x14ac:dyDescent="0.25">
      <c r="A248">
        <v>2022</v>
      </c>
      <c r="B248" t="s">
        <v>161</v>
      </c>
      <c r="C248" t="s">
        <v>102</v>
      </c>
      <c r="D248" t="s">
        <v>29</v>
      </c>
      <c r="E248">
        <v>1</v>
      </c>
      <c r="F248">
        <v>30245316842.873779</v>
      </c>
      <c r="G248">
        <v>150242655424.90259</v>
      </c>
      <c r="H248">
        <v>79792755586.124222</v>
      </c>
    </row>
    <row r="249" spans="1:8" x14ac:dyDescent="0.25">
      <c r="A249">
        <v>2022</v>
      </c>
      <c r="B249" t="s">
        <v>161</v>
      </c>
      <c r="C249" t="s">
        <v>103</v>
      </c>
      <c r="D249" t="s">
        <v>30</v>
      </c>
      <c r="E249">
        <v>1</v>
      </c>
      <c r="F249">
        <v>8780709962.6426201</v>
      </c>
      <c r="G249">
        <v>46598651536.139847</v>
      </c>
      <c r="H249">
        <v>19480288982.454498</v>
      </c>
    </row>
    <row r="250" spans="1:8" x14ac:dyDescent="0.25">
      <c r="A250">
        <v>2022</v>
      </c>
      <c r="B250" t="s">
        <v>161</v>
      </c>
      <c r="C250" t="s">
        <v>104</v>
      </c>
      <c r="D250" t="s">
        <v>31</v>
      </c>
      <c r="E250">
        <v>1</v>
      </c>
      <c r="F250">
        <v>23122371675.804192</v>
      </c>
      <c r="G250">
        <v>1798064928.4263401</v>
      </c>
      <c r="H250">
        <v>5978304185.39925</v>
      </c>
    </row>
    <row r="251" spans="1:8" x14ac:dyDescent="0.25">
      <c r="A251">
        <v>2022</v>
      </c>
      <c r="B251" t="s">
        <v>161</v>
      </c>
      <c r="C251" t="s">
        <v>105</v>
      </c>
      <c r="D251" t="s">
        <v>32</v>
      </c>
      <c r="E251">
        <v>1</v>
      </c>
      <c r="F251">
        <v>15768745267.57338</v>
      </c>
      <c r="G251">
        <v>2354774231.8644099</v>
      </c>
      <c r="H251">
        <v>4167414907.4877501</v>
      </c>
    </row>
    <row r="252" spans="1:8" x14ac:dyDescent="0.25">
      <c r="A252">
        <v>2022</v>
      </c>
      <c r="B252" t="s">
        <v>161</v>
      </c>
      <c r="C252" t="s">
        <v>106</v>
      </c>
      <c r="D252" t="s">
        <v>33</v>
      </c>
      <c r="E252">
        <v>1</v>
      </c>
      <c r="F252">
        <v>6258897466.0016499</v>
      </c>
      <c r="G252">
        <v>128044873.93855999</v>
      </c>
      <c r="H252">
        <v>571002504.97221994</v>
      </c>
    </row>
    <row r="253" spans="1:8" x14ac:dyDescent="0.25">
      <c r="A253">
        <v>2022</v>
      </c>
      <c r="B253" t="s">
        <v>161</v>
      </c>
      <c r="C253" t="s">
        <v>107</v>
      </c>
      <c r="D253" t="s">
        <v>36</v>
      </c>
      <c r="E253">
        <v>1</v>
      </c>
      <c r="F253">
        <v>6564093413.8122196</v>
      </c>
      <c r="G253">
        <v>1400044798.6164701</v>
      </c>
      <c r="H253">
        <v>819195701.85679996</v>
      </c>
    </row>
    <row r="254" spans="1:8" x14ac:dyDescent="0.25">
      <c r="A254">
        <v>2022</v>
      </c>
      <c r="B254" t="s">
        <v>161</v>
      </c>
      <c r="C254" t="s">
        <v>108</v>
      </c>
      <c r="D254" t="s">
        <v>35</v>
      </c>
      <c r="E254">
        <v>1</v>
      </c>
      <c r="F254">
        <v>4455297720.1382799</v>
      </c>
      <c r="G254">
        <v>174181907.84602001</v>
      </c>
      <c r="H254">
        <v>1155721470.97331</v>
      </c>
    </row>
    <row r="255" spans="1:8" x14ac:dyDescent="0.25">
      <c r="A255">
        <v>2022</v>
      </c>
      <c r="B255" t="s">
        <v>161</v>
      </c>
      <c r="C255" t="s">
        <v>109</v>
      </c>
      <c r="D255" t="s">
        <v>16</v>
      </c>
      <c r="E255">
        <v>1</v>
      </c>
      <c r="F255">
        <v>185687648150.29709</v>
      </c>
      <c r="G255">
        <v>55201868584.08551</v>
      </c>
      <c r="H255">
        <v>25804400110.607609</v>
      </c>
    </row>
    <row r="256" spans="1:8" x14ac:dyDescent="0.25">
      <c r="A256">
        <v>2022</v>
      </c>
      <c r="B256" t="s">
        <v>161</v>
      </c>
      <c r="C256" t="s">
        <v>110</v>
      </c>
      <c r="D256" t="s">
        <v>34</v>
      </c>
      <c r="E256">
        <v>1</v>
      </c>
      <c r="F256">
        <v>15299888306.523081</v>
      </c>
      <c r="G256">
        <v>61409483292.522179</v>
      </c>
      <c r="H256">
        <v>30845631564.06311</v>
      </c>
    </row>
    <row r="257" spans="1:8" x14ac:dyDescent="0.25">
      <c r="A257">
        <v>2022</v>
      </c>
      <c r="B257" t="s">
        <v>161</v>
      </c>
      <c r="C257" t="s">
        <v>259</v>
      </c>
      <c r="D257" t="s">
        <v>266</v>
      </c>
      <c r="E257">
        <v>0</v>
      </c>
      <c r="F257">
        <v>1050368078.32033</v>
      </c>
      <c r="G257">
        <v>10566896526.4484</v>
      </c>
      <c r="H257">
        <v>21133668380.132149</v>
      </c>
    </row>
    <row r="258" spans="1:8" x14ac:dyDescent="0.25">
      <c r="A258">
        <v>2022</v>
      </c>
      <c r="B258" t="s">
        <v>161</v>
      </c>
      <c r="C258" t="s">
        <v>260</v>
      </c>
      <c r="D258" t="s">
        <v>267</v>
      </c>
      <c r="E258">
        <v>0</v>
      </c>
      <c r="F258">
        <v>9545352550.6766605</v>
      </c>
      <c r="G258">
        <v>94025820478.492584</v>
      </c>
      <c r="H258">
        <v>13654816875.388599</v>
      </c>
    </row>
    <row r="259" spans="1:8" x14ac:dyDescent="0.25">
      <c r="A259">
        <v>2022</v>
      </c>
      <c r="B259" t="s">
        <v>161</v>
      </c>
      <c r="C259" t="s">
        <v>261</v>
      </c>
      <c r="D259" t="s">
        <v>268</v>
      </c>
      <c r="E259">
        <v>0</v>
      </c>
      <c r="F259">
        <v>37913312384.118469</v>
      </c>
      <c r="G259">
        <v>181590388628.94061</v>
      </c>
      <c r="H259">
        <v>45504535705.740883</v>
      </c>
    </row>
    <row r="260" spans="1:8" x14ac:dyDescent="0.25">
      <c r="A260">
        <v>2022</v>
      </c>
      <c r="B260" t="s">
        <v>161</v>
      </c>
      <c r="C260" t="s">
        <v>262</v>
      </c>
      <c r="D260" t="s">
        <v>269</v>
      </c>
      <c r="E260">
        <v>0</v>
      </c>
      <c r="F260">
        <v>110887251729.58369</v>
      </c>
      <c r="G260">
        <v>26436488122.946571</v>
      </c>
      <c r="H260">
        <v>32314624462.002869</v>
      </c>
    </row>
    <row r="261" spans="1:8" x14ac:dyDescent="0.25">
      <c r="A261">
        <v>2022</v>
      </c>
      <c r="B261" t="s">
        <v>162</v>
      </c>
      <c r="C261" t="s">
        <v>256</v>
      </c>
      <c r="D261" t="s">
        <v>263</v>
      </c>
      <c r="E261">
        <v>0</v>
      </c>
      <c r="F261">
        <v>58984899.616240002</v>
      </c>
      <c r="G261">
        <v>273128344.83541</v>
      </c>
      <c r="H261">
        <v>1472739739.5602601</v>
      </c>
    </row>
    <row r="262" spans="1:8" x14ac:dyDescent="0.25">
      <c r="A262">
        <v>2022</v>
      </c>
      <c r="B262" t="s">
        <v>162</v>
      </c>
      <c r="C262" t="s">
        <v>81</v>
      </c>
      <c r="D262" t="s">
        <v>7</v>
      </c>
      <c r="E262">
        <v>1</v>
      </c>
      <c r="F262">
        <v>965875728.03647995</v>
      </c>
      <c r="G262">
        <v>990851161.41525996</v>
      </c>
      <c r="H262">
        <v>276239347.20445001</v>
      </c>
    </row>
    <row r="263" spans="1:8" x14ac:dyDescent="0.25">
      <c r="A263">
        <v>2022</v>
      </c>
      <c r="B263" t="s">
        <v>162</v>
      </c>
      <c r="C263" t="s">
        <v>82</v>
      </c>
      <c r="D263" t="s">
        <v>8</v>
      </c>
      <c r="E263">
        <v>1</v>
      </c>
      <c r="F263">
        <v>1643081633.5055599</v>
      </c>
      <c r="G263">
        <v>943248633.99678004</v>
      </c>
      <c r="H263">
        <v>764989198.64862001</v>
      </c>
    </row>
    <row r="264" spans="1:8" x14ac:dyDescent="0.25">
      <c r="A264">
        <v>2022</v>
      </c>
      <c r="B264" t="s">
        <v>162</v>
      </c>
      <c r="C264" t="s">
        <v>83</v>
      </c>
      <c r="D264" t="s">
        <v>9</v>
      </c>
      <c r="E264">
        <v>1</v>
      </c>
      <c r="F264">
        <v>4125498.6047200002</v>
      </c>
      <c r="G264">
        <v>3121623.9880900001</v>
      </c>
      <c r="H264">
        <v>548333.93461</v>
      </c>
    </row>
    <row r="265" spans="1:8" x14ac:dyDescent="0.25">
      <c r="A265">
        <v>2022</v>
      </c>
      <c r="B265" t="s">
        <v>162</v>
      </c>
      <c r="C265" t="s">
        <v>257</v>
      </c>
      <c r="D265" t="s">
        <v>264</v>
      </c>
      <c r="E265">
        <v>0</v>
      </c>
      <c r="F265">
        <v>122507613.66997001</v>
      </c>
      <c r="G265">
        <v>671033812.80137002</v>
      </c>
      <c r="H265">
        <v>2607365266.7174702</v>
      </c>
    </row>
    <row r="266" spans="1:8" x14ac:dyDescent="0.25">
      <c r="A266">
        <v>2022</v>
      </c>
      <c r="B266" t="s">
        <v>162</v>
      </c>
      <c r="C266" t="s">
        <v>84</v>
      </c>
      <c r="D266" t="s">
        <v>19</v>
      </c>
      <c r="E266">
        <v>1</v>
      </c>
      <c r="F266">
        <v>29582542.824220002</v>
      </c>
      <c r="G266">
        <v>0</v>
      </c>
      <c r="H266">
        <v>3156930.6398800001</v>
      </c>
    </row>
    <row r="267" spans="1:8" x14ac:dyDescent="0.25">
      <c r="A267">
        <v>2022</v>
      </c>
      <c r="B267" t="s">
        <v>162</v>
      </c>
      <c r="C267" t="s">
        <v>85</v>
      </c>
      <c r="D267" t="s">
        <v>10</v>
      </c>
      <c r="E267">
        <v>1</v>
      </c>
      <c r="F267">
        <v>82379293.595620006</v>
      </c>
      <c r="G267">
        <v>37596400.106990002</v>
      </c>
      <c r="H267">
        <v>27628186.70425</v>
      </c>
    </row>
    <row r="268" spans="1:8" x14ac:dyDescent="0.25">
      <c r="A268">
        <v>2022</v>
      </c>
      <c r="B268" t="s">
        <v>162</v>
      </c>
      <c r="C268" t="s">
        <v>86</v>
      </c>
      <c r="D268" t="s">
        <v>11</v>
      </c>
      <c r="E268">
        <v>1</v>
      </c>
      <c r="F268">
        <v>167707203.28871</v>
      </c>
      <c r="G268">
        <v>241208426.42971</v>
      </c>
      <c r="H268">
        <v>35002038.300159998</v>
      </c>
    </row>
    <row r="269" spans="1:8" x14ac:dyDescent="0.25">
      <c r="A269">
        <v>2022</v>
      </c>
      <c r="B269" t="s">
        <v>162</v>
      </c>
      <c r="C269" t="s">
        <v>87</v>
      </c>
      <c r="D269" t="s">
        <v>13</v>
      </c>
      <c r="E269">
        <v>1</v>
      </c>
      <c r="F269">
        <v>3470044978.0032601</v>
      </c>
      <c r="G269">
        <v>22071324188.430351</v>
      </c>
      <c r="H269">
        <v>23879433491.857021</v>
      </c>
    </row>
    <row r="270" spans="1:8" x14ac:dyDescent="0.25">
      <c r="A270">
        <v>2022</v>
      </c>
      <c r="B270" t="s">
        <v>162</v>
      </c>
      <c r="C270" t="s">
        <v>88</v>
      </c>
      <c r="D270" t="s">
        <v>14</v>
      </c>
      <c r="E270">
        <v>1</v>
      </c>
      <c r="F270">
        <v>2147850.78987</v>
      </c>
      <c r="G270">
        <v>20631991.709910002</v>
      </c>
      <c r="H270">
        <v>8016278.7604099996</v>
      </c>
    </row>
    <row r="271" spans="1:8" x14ac:dyDescent="0.25">
      <c r="A271">
        <v>2022</v>
      </c>
      <c r="B271" t="s">
        <v>162</v>
      </c>
      <c r="C271" t="s">
        <v>89</v>
      </c>
      <c r="D271" t="s">
        <v>17</v>
      </c>
      <c r="E271">
        <v>1</v>
      </c>
      <c r="F271">
        <v>330879717.78715998</v>
      </c>
      <c r="G271">
        <v>951403584.16173005</v>
      </c>
      <c r="H271">
        <v>3140827401.1605101</v>
      </c>
    </row>
    <row r="272" spans="1:8" x14ac:dyDescent="0.25">
      <c r="A272">
        <v>2022</v>
      </c>
      <c r="B272" t="s">
        <v>162</v>
      </c>
      <c r="C272" t="s">
        <v>90</v>
      </c>
      <c r="D272" t="s">
        <v>18</v>
      </c>
      <c r="E272">
        <v>1</v>
      </c>
      <c r="F272">
        <v>8930189328.1237106</v>
      </c>
      <c r="G272">
        <v>9042966088.0056496</v>
      </c>
      <c r="H272">
        <v>32264462758.381161</v>
      </c>
    </row>
    <row r="273" spans="1:8" x14ac:dyDescent="0.25">
      <c r="A273">
        <v>2022</v>
      </c>
      <c r="B273" t="s">
        <v>162</v>
      </c>
      <c r="C273" t="s">
        <v>91</v>
      </c>
      <c r="D273" t="s">
        <v>12</v>
      </c>
      <c r="E273">
        <v>1</v>
      </c>
      <c r="F273">
        <v>9211172099.0280991</v>
      </c>
      <c r="G273">
        <v>3123800026.93608</v>
      </c>
      <c r="H273">
        <v>5411457837.7431602</v>
      </c>
    </row>
    <row r="274" spans="1:8" x14ac:dyDescent="0.25">
      <c r="A274">
        <v>2022</v>
      </c>
      <c r="B274" t="s">
        <v>162</v>
      </c>
      <c r="C274" t="s">
        <v>92</v>
      </c>
      <c r="D274" t="s">
        <v>15</v>
      </c>
      <c r="E274">
        <v>1</v>
      </c>
      <c r="F274">
        <v>359477691.95942998</v>
      </c>
      <c r="G274">
        <v>19660856.74591</v>
      </c>
      <c r="H274">
        <v>52270278.761139996</v>
      </c>
    </row>
    <row r="275" spans="1:8" x14ac:dyDescent="0.25">
      <c r="A275">
        <v>2022</v>
      </c>
      <c r="B275" t="s">
        <v>162</v>
      </c>
      <c r="C275" t="s">
        <v>93</v>
      </c>
      <c r="D275" t="s">
        <v>20</v>
      </c>
      <c r="E275">
        <v>1</v>
      </c>
      <c r="F275">
        <v>574329179.40742004</v>
      </c>
      <c r="G275">
        <v>102836130.22491001</v>
      </c>
      <c r="H275">
        <v>111975953.59607001</v>
      </c>
    </row>
    <row r="276" spans="1:8" x14ac:dyDescent="0.25">
      <c r="A276">
        <v>2022</v>
      </c>
      <c r="B276" t="s">
        <v>162</v>
      </c>
      <c r="C276" t="s">
        <v>94</v>
      </c>
      <c r="D276" t="s">
        <v>22</v>
      </c>
      <c r="E276">
        <v>1</v>
      </c>
      <c r="F276">
        <v>4968234.49725</v>
      </c>
      <c r="G276">
        <v>18831868.65078</v>
      </c>
      <c r="H276">
        <v>29604907.7137</v>
      </c>
    </row>
    <row r="277" spans="1:8" x14ac:dyDescent="0.25">
      <c r="A277">
        <v>2022</v>
      </c>
      <c r="B277" t="s">
        <v>162</v>
      </c>
      <c r="C277" t="s">
        <v>95</v>
      </c>
      <c r="D277" t="s">
        <v>21</v>
      </c>
      <c r="E277">
        <v>1</v>
      </c>
      <c r="F277">
        <v>851670146.23104</v>
      </c>
      <c r="G277">
        <v>868087468.12533998</v>
      </c>
      <c r="H277">
        <v>2930336122.8028698</v>
      </c>
    </row>
    <row r="278" spans="1:8" x14ac:dyDescent="0.25">
      <c r="A278">
        <v>2022</v>
      </c>
      <c r="B278" t="s">
        <v>162</v>
      </c>
      <c r="C278" t="s">
        <v>96</v>
      </c>
      <c r="D278" t="s">
        <v>23</v>
      </c>
      <c r="E278">
        <v>1</v>
      </c>
      <c r="F278">
        <v>12567969252.151699</v>
      </c>
      <c r="G278">
        <v>4790160768.4763899</v>
      </c>
      <c r="H278">
        <v>2853483823.5570698</v>
      </c>
    </row>
    <row r="279" spans="1:8" x14ac:dyDescent="0.25">
      <c r="A279">
        <v>2022</v>
      </c>
      <c r="B279" t="s">
        <v>162</v>
      </c>
      <c r="C279" t="s">
        <v>258</v>
      </c>
      <c r="D279" t="s">
        <v>265</v>
      </c>
      <c r="E279">
        <v>0</v>
      </c>
      <c r="F279">
        <v>79083264.368809998</v>
      </c>
      <c r="G279">
        <v>442413286.51528001</v>
      </c>
      <c r="H279">
        <v>5950173972.7624102</v>
      </c>
    </row>
    <row r="280" spans="1:8" x14ac:dyDescent="0.25">
      <c r="A280">
        <v>2022</v>
      </c>
      <c r="B280" t="s">
        <v>162</v>
      </c>
      <c r="C280" t="s">
        <v>97</v>
      </c>
      <c r="D280" t="s">
        <v>27</v>
      </c>
      <c r="E280">
        <v>1</v>
      </c>
      <c r="F280">
        <v>8870607.6941299997</v>
      </c>
      <c r="G280">
        <v>2270979.5299999998</v>
      </c>
      <c r="H280">
        <v>96772.5</v>
      </c>
    </row>
    <row r="281" spans="1:8" x14ac:dyDescent="0.25">
      <c r="A281">
        <v>2022</v>
      </c>
      <c r="B281" t="s">
        <v>162</v>
      </c>
      <c r="C281" t="s">
        <v>98</v>
      </c>
      <c r="D281" t="s">
        <v>24</v>
      </c>
      <c r="E281">
        <v>1</v>
      </c>
      <c r="F281">
        <v>0</v>
      </c>
      <c r="G281">
        <v>14793523.568639999</v>
      </c>
      <c r="H281">
        <v>11998437.61994</v>
      </c>
    </row>
    <row r="282" spans="1:8" x14ac:dyDescent="0.25">
      <c r="A282">
        <v>2022</v>
      </c>
      <c r="B282" t="s">
        <v>162</v>
      </c>
      <c r="C282" t="s">
        <v>99</v>
      </c>
      <c r="D282" t="s">
        <v>25</v>
      </c>
      <c r="E282">
        <v>1</v>
      </c>
      <c r="F282">
        <v>26660690.210000001</v>
      </c>
      <c r="G282">
        <v>3892174.0414399998</v>
      </c>
      <c r="H282">
        <v>35519645.7685</v>
      </c>
    </row>
    <row r="283" spans="1:8" x14ac:dyDescent="0.25">
      <c r="A283">
        <v>2022</v>
      </c>
      <c r="B283" t="s">
        <v>162</v>
      </c>
      <c r="C283" t="s">
        <v>100</v>
      </c>
      <c r="D283" t="s">
        <v>26</v>
      </c>
      <c r="E283">
        <v>1</v>
      </c>
      <c r="F283">
        <v>385252751.45292997</v>
      </c>
      <c r="G283">
        <v>2866854919.75032</v>
      </c>
      <c r="H283">
        <v>1811810361.3240199</v>
      </c>
    </row>
    <row r="284" spans="1:8" x14ac:dyDescent="0.25">
      <c r="A284">
        <v>2022</v>
      </c>
      <c r="B284" t="s">
        <v>162</v>
      </c>
      <c r="C284" t="s">
        <v>101</v>
      </c>
      <c r="D284" t="s">
        <v>28</v>
      </c>
      <c r="E284">
        <v>1</v>
      </c>
      <c r="F284">
        <v>532131</v>
      </c>
      <c r="G284">
        <v>76174954.660479993</v>
      </c>
      <c r="H284">
        <v>448363824.27591997</v>
      </c>
    </row>
    <row r="285" spans="1:8" x14ac:dyDescent="0.25">
      <c r="A285">
        <v>2022</v>
      </c>
      <c r="B285" t="s">
        <v>162</v>
      </c>
      <c r="C285" t="s">
        <v>102</v>
      </c>
      <c r="D285" t="s">
        <v>29</v>
      </c>
      <c r="E285">
        <v>1</v>
      </c>
      <c r="F285">
        <v>1415958258.4801199</v>
      </c>
      <c r="G285">
        <v>4990139918.75389</v>
      </c>
      <c r="H285">
        <v>3926656174.56422</v>
      </c>
    </row>
    <row r="286" spans="1:8" x14ac:dyDescent="0.25">
      <c r="A286">
        <v>2022</v>
      </c>
      <c r="B286" t="s">
        <v>162</v>
      </c>
      <c r="C286" t="s">
        <v>103</v>
      </c>
      <c r="D286" t="s">
        <v>30</v>
      </c>
      <c r="E286">
        <v>1</v>
      </c>
      <c r="F286">
        <v>1028458054.8185101</v>
      </c>
      <c r="G286">
        <v>2355350800.9373698</v>
      </c>
      <c r="H286">
        <v>2662786219.1775599</v>
      </c>
    </row>
    <row r="287" spans="1:8" x14ac:dyDescent="0.25">
      <c r="A287">
        <v>2022</v>
      </c>
      <c r="B287" t="s">
        <v>162</v>
      </c>
      <c r="C287" t="s">
        <v>104</v>
      </c>
      <c r="D287" t="s">
        <v>31</v>
      </c>
      <c r="E287">
        <v>1</v>
      </c>
      <c r="F287">
        <v>715644461.95327997</v>
      </c>
      <c r="G287">
        <v>72288689.160679996</v>
      </c>
      <c r="H287">
        <v>275407207.67199999</v>
      </c>
    </row>
    <row r="288" spans="1:8" x14ac:dyDescent="0.25">
      <c r="A288">
        <v>2022</v>
      </c>
      <c r="B288" t="s">
        <v>162</v>
      </c>
      <c r="C288" t="s">
        <v>105</v>
      </c>
      <c r="D288" t="s">
        <v>32</v>
      </c>
      <c r="E288">
        <v>1</v>
      </c>
      <c r="F288">
        <v>2376584543.7585301</v>
      </c>
      <c r="G288">
        <v>516761084.92306</v>
      </c>
      <c r="H288">
        <v>185812454.93266001</v>
      </c>
    </row>
    <row r="289" spans="1:8" x14ac:dyDescent="0.25">
      <c r="A289">
        <v>2022</v>
      </c>
      <c r="B289" t="s">
        <v>162</v>
      </c>
      <c r="C289" t="s">
        <v>106</v>
      </c>
      <c r="D289" t="s">
        <v>33</v>
      </c>
      <c r="E289">
        <v>1</v>
      </c>
      <c r="F289">
        <v>254924000.92087001</v>
      </c>
      <c r="G289">
        <v>8143966.5165999997</v>
      </c>
      <c r="H289">
        <v>58500993.156389996</v>
      </c>
    </row>
    <row r="290" spans="1:8" x14ac:dyDescent="0.25">
      <c r="A290">
        <v>2022</v>
      </c>
      <c r="B290" t="s">
        <v>162</v>
      </c>
      <c r="C290" t="s">
        <v>107</v>
      </c>
      <c r="D290" t="s">
        <v>36</v>
      </c>
      <c r="E290">
        <v>1</v>
      </c>
      <c r="F290">
        <v>34725258.841580003</v>
      </c>
      <c r="G290">
        <v>10509965.58842</v>
      </c>
      <c r="H290">
        <v>462605.73892999999</v>
      </c>
    </row>
    <row r="291" spans="1:8" x14ac:dyDescent="0.25">
      <c r="A291">
        <v>2022</v>
      </c>
      <c r="B291" t="s">
        <v>162</v>
      </c>
      <c r="C291" t="s">
        <v>108</v>
      </c>
      <c r="D291" t="s">
        <v>35</v>
      </c>
      <c r="E291">
        <v>1</v>
      </c>
      <c r="F291">
        <v>45640342.48443</v>
      </c>
      <c r="G291">
        <v>18154719.09784</v>
      </c>
      <c r="H291">
        <v>327222.18515999999</v>
      </c>
    </row>
    <row r="292" spans="1:8" x14ac:dyDescent="0.25">
      <c r="A292">
        <v>2022</v>
      </c>
      <c r="B292" t="s">
        <v>162</v>
      </c>
      <c r="C292" t="s">
        <v>109</v>
      </c>
      <c r="D292" t="s">
        <v>16</v>
      </c>
      <c r="E292">
        <v>1</v>
      </c>
      <c r="F292">
        <v>6176282310.4764605</v>
      </c>
      <c r="G292">
        <v>2620005081.92061</v>
      </c>
      <c r="H292">
        <v>2231285976.79948</v>
      </c>
    </row>
    <row r="293" spans="1:8" x14ac:dyDescent="0.25">
      <c r="A293">
        <v>2022</v>
      </c>
      <c r="B293" t="s">
        <v>162</v>
      </c>
      <c r="C293" t="s">
        <v>110</v>
      </c>
      <c r="D293" t="s">
        <v>34</v>
      </c>
      <c r="E293">
        <v>1</v>
      </c>
      <c r="F293">
        <v>58949528.727279998</v>
      </c>
      <c r="G293">
        <v>3270501368.4513998</v>
      </c>
      <c r="H293">
        <v>19575219509.299019</v>
      </c>
    </row>
    <row r="294" spans="1:8" x14ac:dyDescent="0.25">
      <c r="A294">
        <v>2022</v>
      </c>
      <c r="B294" t="s">
        <v>162</v>
      </c>
      <c r="C294" t="s">
        <v>259</v>
      </c>
      <c r="D294" t="s">
        <v>266</v>
      </c>
      <c r="E294">
        <v>0</v>
      </c>
      <c r="F294">
        <v>46855025.974660002</v>
      </c>
      <c r="G294">
        <v>578396222.96536005</v>
      </c>
      <c r="H294">
        <v>7451287310.0495796</v>
      </c>
    </row>
    <row r="295" spans="1:8" x14ac:dyDescent="0.25">
      <c r="A295">
        <v>2022</v>
      </c>
      <c r="B295" t="s">
        <v>162</v>
      </c>
      <c r="C295" t="s">
        <v>260</v>
      </c>
      <c r="D295" t="s">
        <v>267</v>
      </c>
      <c r="E295">
        <v>0</v>
      </c>
      <c r="F295">
        <v>465093384.50999999</v>
      </c>
      <c r="G295">
        <v>3303026430.1914601</v>
      </c>
      <c r="H295">
        <v>8755762950.3313599</v>
      </c>
    </row>
    <row r="296" spans="1:8" x14ac:dyDescent="0.25">
      <c r="A296">
        <v>2022</v>
      </c>
      <c r="B296" t="s">
        <v>162</v>
      </c>
      <c r="C296" t="s">
        <v>261</v>
      </c>
      <c r="D296" t="s">
        <v>268</v>
      </c>
      <c r="E296">
        <v>0</v>
      </c>
      <c r="F296">
        <v>5678868035.4731598</v>
      </c>
      <c r="G296">
        <v>7760470967.2459898</v>
      </c>
      <c r="H296">
        <v>72169417509.621063</v>
      </c>
    </row>
    <row r="297" spans="1:8" x14ac:dyDescent="0.25">
      <c r="A297">
        <v>2022</v>
      </c>
      <c r="B297" t="s">
        <v>162</v>
      </c>
      <c r="C297" t="s">
        <v>262</v>
      </c>
      <c r="D297" t="s">
        <v>269</v>
      </c>
      <c r="E297">
        <v>0</v>
      </c>
      <c r="F297">
        <v>4345702301.9152603</v>
      </c>
      <c r="G297">
        <v>3317996046.7666001</v>
      </c>
      <c r="H297">
        <v>11951671445.73576</v>
      </c>
    </row>
    <row r="298" spans="1:8" x14ac:dyDescent="0.25">
      <c r="A298">
        <v>2023</v>
      </c>
      <c r="B298" t="s">
        <v>161</v>
      </c>
      <c r="C298" t="s">
        <v>256</v>
      </c>
      <c r="D298" t="s">
        <v>263</v>
      </c>
      <c r="E298">
        <v>0</v>
      </c>
      <c r="F298">
        <v>4258945342.0273299</v>
      </c>
      <c r="G298">
        <v>31069120312.20285</v>
      </c>
      <c r="H298">
        <v>2569464333.1252999</v>
      </c>
    </row>
    <row r="299" spans="1:8" x14ac:dyDescent="0.25">
      <c r="A299">
        <v>2023</v>
      </c>
      <c r="B299" t="s">
        <v>161</v>
      </c>
      <c r="C299" t="s">
        <v>81</v>
      </c>
      <c r="D299" t="s">
        <v>7</v>
      </c>
      <c r="E299">
        <v>1</v>
      </c>
      <c r="F299">
        <v>36163744201.670631</v>
      </c>
      <c r="G299">
        <v>22570858048.501431</v>
      </c>
      <c r="H299">
        <v>27553100773.02763</v>
      </c>
    </row>
    <row r="300" spans="1:8" x14ac:dyDescent="0.25">
      <c r="A300">
        <v>2023</v>
      </c>
      <c r="B300" t="s">
        <v>161</v>
      </c>
      <c r="C300" t="s">
        <v>82</v>
      </c>
      <c r="D300" t="s">
        <v>8</v>
      </c>
      <c r="E300">
        <v>1</v>
      </c>
      <c r="F300">
        <v>127242512901.5844</v>
      </c>
      <c r="G300">
        <v>29306087036.811668</v>
      </c>
      <c r="H300">
        <v>20402597476.719181</v>
      </c>
    </row>
    <row r="301" spans="1:8" x14ac:dyDescent="0.25">
      <c r="A301">
        <v>2023</v>
      </c>
      <c r="B301" t="s">
        <v>161</v>
      </c>
      <c r="C301" t="s">
        <v>83</v>
      </c>
      <c r="D301" t="s">
        <v>9</v>
      </c>
      <c r="E301">
        <v>1</v>
      </c>
      <c r="F301">
        <v>1900570965.3345001</v>
      </c>
      <c r="G301">
        <v>139289483.61395001</v>
      </c>
      <c r="H301">
        <v>633287431.40629005</v>
      </c>
    </row>
    <row r="302" spans="1:8" x14ac:dyDescent="0.25">
      <c r="A302">
        <v>2023</v>
      </c>
      <c r="B302" t="s">
        <v>161</v>
      </c>
      <c r="C302" t="s">
        <v>257</v>
      </c>
      <c r="D302" t="s">
        <v>264</v>
      </c>
      <c r="E302">
        <v>0</v>
      </c>
      <c r="F302">
        <v>17596250544.59013</v>
      </c>
      <c r="G302">
        <v>23965724465.237579</v>
      </c>
      <c r="H302">
        <v>1974266111.7227399</v>
      </c>
    </row>
    <row r="303" spans="1:8" x14ac:dyDescent="0.25">
      <c r="A303">
        <v>2023</v>
      </c>
      <c r="B303" t="s">
        <v>161</v>
      </c>
      <c r="C303" t="s">
        <v>84</v>
      </c>
      <c r="D303" t="s">
        <v>19</v>
      </c>
      <c r="E303">
        <v>1</v>
      </c>
      <c r="F303">
        <v>3717689176.8545699</v>
      </c>
      <c r="G303">
        <v>67575921.146779999</v>
      </c>
      <c r="H303">
        <v>689067379.11671996</v>
      </c>
    </row>
    <row r="304" spans="1:8" x14ac:dyDescent="0.25">
      <c r="A304">
        <v>2023</v>
      </c>
      <c r="B304" t="s">
        <v>161</v>
      </c>
      <c r="C304" t="s">
        <v>85</v>
      </c>
      <c r="D304" t="s">
        <v>10</v>
      </c>
      <c r="E304">
        <v>1</v>
      </c>
      <c r="F304">
        <v>1400516890.17382</v>
      </c>
      <c r="G304">
        <v>58564929.887589999</v>
      </c>
      <c r="H304">
        <v>475092606.29874998</v>
      </c>
    </row>
    <row r="305" spans="1:8" x14ac:dyDescent="0.25">
      <c r="A305">
        <v>2023</v>
      </c>
      <c r="B305" t="s">
        <v>161</v>
      </c>
      <c r="C305" t="s">
        <v>86</v>
      </c>
      <c r="D305" t="s">
        <v>11</v>
      </c>
      <c r="E305">
        <v>1</v>
      </c>
      <c r="F305">
        <v>7332877370.6181202</v>
      </c>
      <c r="G305">
        <v>2218772214.22122</v>
      </c>
      <c r="H305">
        <v>4144570561.92029</v>
      </c>
    </row>
    <row r="306" spans="1:8" x14ac:dyDescent="0.25">
      <c r="A306">
        <v>2023</v>
      </c>
      <c r="B306" t="s">
        <v>161</v>
      </c>
      <c r="C306" t="s">
        <v>87</v>
      </c>
      <c r="D306" t="s">
        <v>13</v>
      </c>
      <c r="E306">
        <v>1</v>
      </c>
      <c r="F306">
        <v>12520650858.663389</v>
      </c>
      <c r="G306">
        <v>82609437943.360245</v>
      </c>
      <c r="H306">
        <v>16569194013.413691</v>
      </c>
    </row>
    <row r="307" spans="1:8" x14ac:dyDescent="0.25">
      <c r="A307">
        <v>2023</v>
      </c>
      <c r="B307" t="s">
        <v>161</v>
      </c>
      <c r="C307" t="s">
        <v>88</v>
      </c>
      <c r="D307" t="s">
        <v>14</v>
      </c>
      <c r="E307">
        <v>1</v>
      </c>
      <c r="F307">
        <v>162382590.42745</v>
      </c>
      <c r="G307">
        <v>72772215.983559996</v>
      </c>
      <c r="H307">
        <v>164238613.77094999</v>
      </c>
    </row>
    <row r="308" spans="1:8" x14ac:dyDescent="0.25">
      <c r="A308">
        <v>2023</v>
      </c>
      <c r="B308" t="s">
        <v>161</v>
      </c>
      <c r="C308" t="s">
        <v>89</v>
      </c>
      <c r="D308" t="s">
        <v>17</v>
      </c>
      <c r="E308">
        <v>1</v>
      </c>
      <c r="F308">
        <v>12652885631.979151</v>
      </c>
      <c r="G308">
        <v>16665957296.82106</v>
      </c>
      <c r="H308">
        <v>3056150298.03477</v>
      </c>
    </row>
    <row r="309" spans="1:8" x14ac:dyDescent="0.25">
      <c r="A309">
        <v>2023</v>
      </c>
      <c r="B309" t="s">
        <v>161</v>
      </c>
      <c r="C309" t="s">
        <v>90</v>
      </c>
      <c r="D309" t="s">
        <v>18</v>
      </c>
      <c r="E309">
        <v>1</v>
      </c>
      <c r="F309">
        <v>420458579194.89648</v>
      </c>
      <c r="G309">
        <v>338855154761.99371</v>
      </c>
      <c r="H309">
        <v>268381979729.60571</v>
      </c>
    </row>
    <row r="310" spans="1:8" x14ac:dyDescent="0.25">
      <c r="A310">
        <v>2023</v>
      </c>
      <c r="B310" t="s">
        <v>161</v>
      </c>
      <c r="C310" t="s">
        <v>91</v>
      </c>
      <c r="D310" t="s">
        <v>12</v>
      </c>
      <c r="E310">
        <v>1</v>
      </c>
      <c r="F310">
        <v>185386950401.23251</v>
      </c>
      <c r="G310">
        <v>183453794509.5368</v>
      </c>
      <c r="H310">
        <v>387303525256.51288</v>
      </c>
    </row>
    <row r="311" spans="1:8" x14ac:dyDescent="0.25">
      <c r="A311">
        <v>2023</v>
      </c>
      <c r="B311" t="s">
        <v>161</v>
      </c>
      <c r="C311" t="s">
        <v>92</v>
      </c>
      <c r="D311" t="s">
        <v>15</v>
      </c>
      <c r="E311">
        <v>1</v>
      </c>
      <c r="F311">
        <v>2711974918.5419302</v>
      </c>
      <c r="G311">
        <v>746962698.13879001</v>
      </c>
      <c r="H311">
        <v>997699618.36328006</v>
      </c>
    </row>
    <row r="312" spans="1:8" x14ac:dyDescent="0.25">
      <c r="A312">
        <v>2023</v>
      </c>
      <c r="B312" t="s">
        <v>161</v>
      </c>
      <c r="C312" t="s">
        <v>93</v>
      </c>
      <c r="D312" t="s">
        <v>20</v>
      </c>
      <c r="E312">
        <v>1</v>
      </c>
      <c r="F312">
        <v>5606263931.0325499</v>
      </c>
      <c r="G312">
        <v>609516455.96961999</v>
      </c>
      <c r="H312">
        <v>1513607792.2641001</v>
      </c>
    </row>
    <row r="313" spans="1:8" x14ac:dyDescent="0.25">
      <c r="A313">
        <v>2023</v>
      </c>
      <c r="B313" t="s">
        <v>161</v>
      </c>
      <c r="C313" t="s">
        <v>94</v>
      </c>
      <c r="D313" t="s">
        <v>22</v>
      </c>
      <c r="E313">
        <v>1</v>
      </c>
      <c r="F313">
        <v>381793564.08342999</v>
      </c>
      <c r="G313">
        <v>611737599.55522001</v>
      </c>
      <c r="H313">
        <v>367048645.48414999</v>
      </c>
    </row>
    <row r="314" spans="1:8" x14ac:dyDescent="0.25">
      <c r="A314">
        <v>2023</v>
      </c>
      <c r="B314" t="s">
        <v>161</v>
      </c>
      <c r="C314" t="s">
        <v>95</v>
      </c>
      <c r="D314" t="s">
        <v>21</v>
      </c>
      <c r="E314">
        <v>1</v>
      </c>
      <c r="F314">
        <v>18260111418.533482</v>
      </c>
      <c r="G314">
        <v>16144521529.10507</v>
      </c>
      <c r="H314">
        <v>9034662053.5644608</v>
      </c>
    </row>
    <row r="315" spans="1:8" x14ac:dyDescent="0.25">
      <c r="A315">
        <v>2023</v>
      </c>
      <c r="B315" t="s">
        <v>161</v>
      </c>
      <c r="C315" t="s">
        <v>96</v>
      </c>
      <c r="D315" t="s">
        <v>23</v>
      </c>
      <c r="E315">
        <v>1</v>
      </c>
      <c r="F315">
        <v>288404535835.61151</v>
      </c>
      <c r="G315">
        <v>47869587769.550957</v>
      </c>
      <c r="H315">
        <v>52708993923.044746</v>
      </c>
    </row>
    <row r="316" spans="1:8" x14ac:dyDescent="0.25">
      <c r="A316">
        <v>2023</v>
      </c>
      <c r="B316" t="s">
        <v>161</v>
      </c>
      <c r="C316" t="s">
        <v>258</v>
      </c>
      <c r="D316" t="s">
        <v>265</v>
      </c>
      <c r="E316">
        <v>0</v>
      </c>
      <c r="F316">
        <v>6314825425.7397099</v>
      </c>
      <c r="G316">
        <v>13762831198.620411</v>
      </c>
      <c r="H316">
        <v>6917262098.0114298</v>
      </c>
    </row>
    <row r="317" spans="1:8" x14ac:dyDescent="0.25">
      <c r="A317">
        <v>2023</v>
      </c>
      <c r="B317" t="s">
        <v>161</v>
      </c>
      <c r="C317" t="s">
        <v>97</v>
      </c>
      <c r="D317" t="s">
        <v>27</v>
      </c>
      <c r="E317">
        <v>1</v>
      </c>
      <c r="F317">
        <v>1446216441.0940001</v>
      </c>
      <c r="G317">
        <v>42868726.841219999</v>
      </c>
      <c r="H317">
        <v>190101991.11739999</v>
      </c>
    </row>
    <row r="318" spans="1:8" x14ac:dyDescent="0.25">
      <c r="A318">
        <v>2023</v>
      </c>
      <c r="B318" t="s">
        <v>161</v>
      </c>
      <c r="C318" t="s">
        <v>98</v>
      </c>
      <c r="D318" t="s">
        <v>24</v>
      </c>
      <c r="E318">
        <v>1</v>
      </c>
      <c r="F318">
        <v>0</v>
      </c>
      <c r="G318">
        <v>188316271.94707999</v>
      </c>
      <c r="H318">
        <v>546179800.73648</v>
      </c>
    </row>
    <row r="319" spans="1:8" x14ac:dyDescent="0.25">
      <c r="A319">
        <v>2023</v>
      </c>
      <c r="B319" t="s">
        <v>161</v>
      </c>
      <c r="C319" t="s">
        <v>99</v>
      </c>
      <c r="D319" t="s">
        <v>25</v>
      </c>
      <c r="E319">
        <v>1</v>
      </c>
      <c r="F319">
        <v>2323390076.0522099</v>
      </c>
      <c r="G319">
        <v>166808142.87152001</v>
      </c>
      <c r="H319">
        <v>409515462.88604999</v>
      </c>
    </row>
    <row r="320" spans="1:8" x14ac:dyDescent="0.25">
      <c r="A320">
        <v>2023</v>
      </c>
      <c r="B320" t="s">
        <v>161</v>
      </c>
      <c r="C320" t="s">
        <v>100</v>
      </c>
      <c r="D320" t="s">
        <v>26</v>
      </c>
      <c r="E320">
        <v>1</v>
      </c>
      <c r="F320">
        <v>22939739863.464909</v>
      </c>
      <c r="G320">
        <v>48109865145.369751</v>
      </c>
      <c r="H320">
        <v>56763583284.869118</v>
      </c>
    </row>
    <row r="321" spans="1:8" x14ac:dyDescent="0.25">
      <c r="A321">
        <v>2023</v>
      </c>
      <c r="B321" t="s">
        <v>161</v>
      </c>
      <c r="C321" t="s">
        <v>101</v>
      </c>
      <c r="D321" t="s">
        <v>28</v>
      </c>
      <c r="E321">
        <v>1</v>
      </c>
      <c r="F321">
        <v>607832757.41453004</v>
      </c>
      <c r="G321">
        <v>49410065.366590001</v>
      </c>
      <c r="H321">
        <v>4901149858.7266903</v>
      </c>
    </row>
    <row r="322" spans="1:8" x14ac:dyDescent="0.25">
      <c r="A322">
        <v>2023</v>
      </c>
      <c r="B322" t="s">
        <v>161</v>
      </c>
      <c r="C322" t="s">
        <v>102</v>
      </c>
      <c r="D322" t="s">
        <v>29</v>
      </c>
      <c r="E322">
        <v>1</v>
      </c>
      <c r="F322">
        <v>27971475165.94381</v>
      </c>
      <c r="G322">
        <v>153799477822.3877</v>
      </c>
      <c r="H322">
        <v>85749728370.838379</v>
      </c>
    </row>
    <row r="323" spans="1:8" x14ac:dyDescent="0.25">
      <c r="A323">
        <v>2023</v>
      </c>
      <c r="B323" t="s">
        <v>161</v>
      </c>
      <c r="C323" t="s">
        <v>103</v>
      </c>
      <c r="D323" t="s">
        <v>30</v>
      </c>
      <c r="E323">
        <v>1</v>
      </c>
      <c r="F323">
        <v>10050020500.99638</v>
      </c>
      <c r="G323">
        <v>47593586229.381927</v>
      </c>
      <c r="H323">
        <v>16191542112.471979</v>
      </c>
    </row>
    <row r="324" spans="1:8" x14ac:dyDescent="0.25">
      <c r="A324">
        <v>2023</v>
      </c>
      <c r="B324" t="s">
        <v>161</v>
      </c>
      <c r="C324" t="s">
        <v>104</v>
      </c>
      <c r="D324" t="s">
        <v>31</v>
      </c>
      <c r="E324">
        <v>1</v>
      </c>
      <c r="F324">
        <v>27027708177.1003</v>
      </c>
      <c r="G324">
        <v>2269803057.3435602</v>
      </c>
      <c r="H324">
        <v>8014368597.3894196</v>
      </c>
    </row>
    <row r="325" spans="1:8" x14ac:dyDescent="0.25">
      <c r="A325">
        <v>2023</v>
      </c>
      <c r="B325" t="s">
        <v>161</v>
      </c>
      <c r="C325" t="s">
        <v>105</v>
      </c>
      <c r="D325" t="s">
        <v>32</v>
      </c>
      <c r="E325">
        <v>1</v>
      </c>
      <c r="F325">
        <v>14903117865.65707</v>
      </c>
      <c r="G325">
        <v>2509700538.19802</v>
      </c>
      <c r="H325">
        <v>4430123522.0409698</v>
      </c>
    </row>
    <row r="326" spans="1:8" x14ac:dyDescent="0.25">
      <c r="A326">
        <v>2023</v>
      </c>
      <c r="B326" t="s">
        <v>161</v>
      </c>
      <c r="C326" t="s">
        <v>106</v>
      </c>
      <c r="D326" t="s">
        <v>33</v>
      </c>
      <c r="E326">
        <v>1</v>
      </c>
      <c r="F326">
        <v>7433375257.3662996</v>
      </c>
      <c r="G326">
        <v>188766875.72900999</v>
      </c>
      <c r="H326">
        <v>659123442.93982005</v>
      </c>
    </row>
    <row r="327" spans="1:8" x14ac:dyDescent="0.25">
      <c r="A327">
        <v>2023</v>
      </c>
      <c r="B327" t="s">
        <v>161</v>
      </c>
      <c r="C327" t="s">
        <v>107</v>
      </c>
      <c r="D327" t="s">
        <v>36</v>
      </c>
      <c r="E327">
        <v>1</v>
      </c>
      <c r="F327">
        <v>6950389178.3913603</v>
      </c>
      <c r="G327">
        <v>1350307558.65431</v>
      </c>
      <c r="H327">
        <v>832234455.22639</v>
      </c>
    </row>
    <row r="328" spans="1:8" x14ac:dyDescent="0.25">
      <c r="A328">
        <v>2023</v>
      </c>
      <c r="B328" t="s">
        <v>161</v>
      </c>
      <c r="C328" t="s">
        <v>108</v>
      </c>
      <c r="D328" t="s">
        <v>35</v>
      </c>
      <c r="E328">
        <v>1</v>
      </c>
      <c r="F328">
        <v>5060362380.1860905</v>
      </c>
      <c r="G328">
        <v>218158125.22293001</v>
      </c>
      <c r="H328">
        <v>1228320957.95614</v>
      </c>
    </row>
    <row r="329" spans="1:8" x14ac:dyDescent="0.25">
      <c r="A329">
        <v>2023</v>
      </c>
      <c r="B329" t="s">
        <v>161</v>
      </c>
      <c r="C329" t="s">
        <v>109</v>
      </c>
      <c r="D329" t="s">
        <v>16</v>
      </c>
      <c r="E329">
        <v>1</v>
      </c>
      <c r="F329">
        <v>198701460317.7092</v>
      </c>
      <c r="G329">
        <v>57685584988.846497</v>
      </c>
      <c r="H329">
        <v>26802675052.63855</v>
      </c>
    </row>
    <row r="330" spans="1:8" x14ac:dyDescent="0.25">
      <c r="A330">
        <v>2023</v>
      </c>
      <c r="B330" t="s">
        <v>161</v>
      </c>
      <c r="C330" t="s">
        <v>110</v>
      </c>
      <c r="D330" t="s">
        <v>34</v>
      </c>
      <c r="E330">
        <v>1</v>
      </c>
      <c r="F330">
        <v>16684488641.743059</v>
      </c>
      <c r="G330">
        <v>63093256580.247269</v>
      </c>
      <c r="H330">
        <v>32298124657.598831</v>
      </c>
    </row>
    <row r="331" spans="1:8" x14ac:dyDescent="0.25">
      <c r="A331">
        <v>2023</v>
      </c>
      <c r="B331" t="s">
        <v>161</v>
      </c>
      <c r="C331" t="s">
        <v>259</v>
      </c>
      <c r="D331" t="s">
        <v>266</v>
      </c>
      <c r="E331">
        <v>0</v>
      </c>
      <c r="F331">
        <v>1161458220.46015</v>
      </c>
      <c r="G331">
        <v>11690027683.868071</v>
      </c>
      <c r="H331">
        <v>24962407508.501709</v>
      </c>
    </row>
    <row r="332" spans="1:8" x14ac:dyDescent="0.25">
      <c r="A332">
        <v>2023</v>
      </c>
      <c r="B332" t="s">
        <v>161</v>
      </c>
      <c r="C332" t="s">
        <v>260</v>
      </c>
      <c r="D332" t="s">
        <v>267</v>
      </c>
      <c r="E332">
        <v>0</v>
      </c>
      <c r="F332">
        <v>9905204494.2705898</v>
      </c>
      <c r="G332">
        <v>92743714509.545914</v>
      </c>
      <c r="H332">
        <v>12033854411.6353</v>
      </c>
    </row>
    <row r="333" spans="1:8" x14ac:dyDescent="0.25">
      <c r="A333">
        <v>2023</v>
      </c>
      <c r="B333" t="s">
        <v>161</v>
      </c>
      <c r="C333" t="s">
        <v>261</v>
      </c>
      <c r="D333" t="s">
        <v>268</v>
      </c>
      <c r="E333">
        <v>0</v>
      </c>
      <c r="F333">
        <v>42994039902.266502</v>
      </c>
      <c r="G333">
        <v>189823207157.2764</v>
      </c>
      <c r="H333">
        <v>48806022515.110069</v>
      </c>
    </row>
    <row r="334" spans="1:8" x14ac:dyDescent="0.25">
      <c r="A334">
        <v>2023</v>
      </c>
      <c r="B334" t="s">
        <v>161</v>
      </c>
      <c r="C334" t="s">
        <v>262</v>
      </c>
      <c r="D334" t="s">
        <v>269</v>
      </c>
      <c r="E334">
        <v>0</v>
      </c>
      <c r="F334">
        <v>131216736033.3839</v>
      </c>
      <c r="G334">
        <v>25734789364.613651</v>
      </c>
      <c r="H334">
        <v>38165732176.707809</v>
      </c>
    </row>
    <row r="335" spans="1:8" x14ac:dyDescent="0.25">
      <c r="A335">
        <v>2023</v>
      </c>
      <c r="B335" t="s">
        <v>162</v>
      </c>
      <c r="C335" t="s">
        <v>256</v>
      </c>
      <c r="D335" t="s">
        <v>263</v>
      </c>
      <c r="E335">
        <v>0</v>
      </c>
      <c r="F335">
        <v>57600426.31549</v>
      </c>
      <c r="G335">
        <v>376007373.31621999</v>
      </c>
      <c r="H335">
        <v>2130481100.43716</v>
      </c>
    </row>
    <row r="336" spans="1:8" x14ac:dyDescent="0.25">
      <c r="A336">
        <v>2023</v>
      </c>
      <c r="B336" t="s">
        <v>162</v>
      </c>
      <c r="C336" t="s">
        <v>81</v>
      </c>
      <c r="D336" t="s">
        <v>7</v>
      </c>
      <c r="E336">
        <v>1</v>
      </c>
      <c r="F336">
        <v>1366812037.5987699</v>
      </c>
      <c r="G336">
        <v>1021800690.62876</v>
      </c>
      <c r="H336">
        <v>295555131.75962001</v>
      </c>
    </row>
    <row r="337" spans="1:8" x14ac:dyDescent="0.25">
      <c r="A337">
        <v>2023</v>
      </c>
      <c r="B337" t="s">
        <v>162</v>
      </c>
      <c r="C337" t="s">
        <v>82</v>
      </c>
      <c r="D337" t="s">
        <v>8</v>
      </c>
      <c r="E337">
        <v>1</v>
      </c>
      <c r="F337">
        <v>2018811654.6426401</v>
      </c>
      <c r="G337">
        <v>1158327979.3326399</v>
      </c>
      <c r="H337">
        <v>793042395.94138002</v>
      </c>
    </row>
    <row r="338" spans="1:8" x14ac:dyDescent="0.25">
      <c r="A338">
        <v>2023</v>
      </c>
      <c r="B338" t="s">
        <v>162</v>
      </c>
      <c r="C338" t="s">
        <v>83</v>
      </c>
      <c r="D338" t="s">
        <v>9</v>
      </c>
      <c r="E338">
        <v>1</v>
      </c>
      <c r="F338">
        <v>7917176.5795799997</v>
      </c>
      <c r="G338">
        <v>6217971.5806700001</v>
      </c>
      <c r="H338">
        <v>546199.78463999997</v>
      </c>
    </row>
    <row r="339" spans="1:8" x14ac:dyDescent="0.25">
      <c r="A339">
        <v>2023</v>
      </c>
      <c r="B339" t="s">
        <v>162</v>
      </c>
      <c r="C339" t="s">
        <v>257</v>
      </c>
      <c r="D339" t="s">
        <v>264</v>
      </c>
      <c r="E339">
        <v>0</v>
      </c>
      <c r="F339">
        <v>163508481.52228001</v>
      </c>
      <c r="G339">
        <v>879596288.75338995</v>
      </c>
      <c r="H339">
        <v>3479856039.23739</v>
      </c>
    </row>
    <row r="340" spans="1:8" x14ac:dyDescent="0.25">
      <c r="A340">
        <v>2023</v>
      </c>
      <c r="B340" t="s">
        <v>162</v>
      </c>
      <c r="C340" t="s">
        <v>84</v>
      </c>
      <c r="D340" t="s">
        <v>19</v>
      </c>
      <c r="E340">
        <v>1</v>
      </c>
      <c r="F340">
        <v>72622906.598350003</v>
      </c>
      <c r="G340">
        <v>1730685.23031</v>
      </c>
      <c r="H340">
        <v>3663734.4611900002</v>
      </c>
    </row>
    <row r="341" spans="1:8" x14ac:dyDescent="0.25">
      <c r="A341">
        <v>2023</v>
      </c>
      <c r="B341" t="s">
        <v>162</v>
      </c>
      <c r="C341" t="s">
        <v>85</v>
      </c>
      <c r="D341" t="s">
        <v>10</v>
      </c>
      <c r="E341">
        <v>1</v>
      </c>
      <c r="F341">
        <v>127655822.82191999</v>
      </c>
      <c r="G341">
        <v>41660726.750030003</v>
      </c>
      <c r="H341">
        <v>103402610.90009999</v>
      </c>
    </row>
    <row r="342" spans="1:8" x14ac:dyDescent="0.25">
      <c r="A342">
        <v>2023</v>
      </c>
      <c r="B342" t="s">
        <v>162</v>
      </c>
      <c r="C342" t="s">
        <v>86</v>
      </c>
      <c r="D342" t="s">
        <v>11</v>
      </c>
      <c r="E342">
        <v>1</v>
      </c>
      <c r="F342">
        <v>163311902.50854</v>
      </c>
      <c r="G342">
        <v>222460043.15713</v>
      </c>
      <c r="H342">
        <v>39549605.07745</v>
      </c>
    </row>
    <row r="343" spans="1:8" x14ac:dyDescent="0.25">
      <c r="A343">
        <v>2023</v>
      </c>
      <c r="B343" t="s">
        <v>162</v>
      </c>
      <c r="C343" t="s">
        <v>87</v>
      </c>
      <c r="D343" t="s">
        <v>13</v>
      </c>
      <c r="E343">
        <v>1</v>
      </c>
      <c r="F343">
        <v>4080412302.0518799</v>
      </c>
      <c r="G343">
        <v>32413769146.878239</v>
      </c>
      <c r="H343">
        <v>24086767263.12534</v>
      </c>
    </row>
    <row r="344" spans="1:8" x14ac:dyDescent="0.25">
      <c r="A344">
        <v>2023</v>
      </c>
      <c r="B344" t="s">
        <v>162</v>
      </c>
      <c r="C344" t="s">
        <v>88</v>
      </c>
      <c r="D344" t="s">
        <v>14</v>
      </c>
      <c r="E344">
        <v>1</v>
      </c>
      <c r="F344">
        <v>1925367.3298200001</v>
      </c>
      <c r="G344">
        <v>20865329.450270001</v>
      </c>
      <c r="H344">
        <v>3955496.3000599998</v>
      </c>
    </row>
    <row r="345" spans="1:8" x14ac:dyDescent="0.25">
      <c r="A345">
        <v>2023</v>
      </c>
      <c r="B345" t="s">
        <v>162</v>
      </c>
      <c r="C345" t="s">
        <v>89</v>
      </c>
      <c r="D345" t="s">
        <v>17</v>
      </c>
      <c r="E345">
        <v>1</v>
      </c>
      <c r="F345">
        <v>490353806.59552002</v>
      </c>
      <c r="G345">
        <v>1291762084.3462901</v>
      </c>
      <c r="H345">
        <v>3492773566.29632</v>
      </c>
    </row>
    <row r="346" spans="1:8" x14ac:dyDescent="0.25">
      <c r="A346">
        <v>2023</v>
      </c>
      <c r="B346" t="s">
        <v>162</v>
      </c>
      <c r="C346" t="s">
        <v>90</v>
      </c>
      <c r="D346" t="s">
        <v>18</v>
      </c>
      <c r="E346">
        <v>1</v>
      </c>
      <c r="F346">
        <v>12473390768.88768</v>
      </c>
      <c r="G346">
        <v>28551649616.963348</v>
      </c>
      <c r="H346">
        <v>32038059333.42387</v>
      </c>
    </row>
    <row r="347" spans="1:8" x14ac:dyDescent="0.25">
      <c r="A347">
        <v>2023</v>
      </c>
      <c r="B347" t="s">
        <v>162</v>
      </c>
      <c r="C347" t="s">
        <v>91</v>
      </c>
      <c r="D347" t="s">
        <v>12</v>
      </c>
      <c r="E347">
        <v>1</v>
      </c>
      <c r="F347">
        <v>12131839944.021481</v>
      </c>
      <c r="G347">
        <v>4150552765.9338498</v>
      </c>
      <c r="H347">
        <v>6557944342.5114803</v>
      </c>
    </row>
    <row r="348" spans="1:8" x14ac:dyDescent="0.25">
      <c r="A348">
        <v>2023</v>
      </c>
      <c r="B348" t="s">
        <v>162</v>
      </c>
      <c r="C348" t="s">
        <v>92</v>
      </c>
      <c r="D348" t="s">
        <v>15</v>
      </c>
      <c r="E348">
        <v>1</v>
      </c>
      <c r="F348">
        <v>62468341.682889998</v>
      </c>
      <c r="G348">
        <v>32523623.158070002</v>
      </c>
      <c r="H348">
        <v>62805270.851829998</v>
      </c>
    </row>
    <row r="349" spans="1:8" x14ac:dyDescent="0.25">
      <c r="A349">
        <v>2023</v>
      </c>
      <c r="B349" t="s">
        <v>162</v>
      </c>
      <c r="C349" t="s">
        <v>93</v>
      </c>
      <c r="D349" t="s">
        <v>20</v>
      </c>
      <c r="E349">
        <v>1</v>
      </c>
      <c r="F349">
        <v>736611382.69172001</v>
      </c>
      <c r="G349">
        <v>160065366.25227001</v>
      </c>
      <c r="H349">
        <v>142047084.23611999</v>
      </c>
    </row>
    <row r="350" spans="1:8" x14ac:dyDescent="0.25">
      <c r="A350">
        <v>2023</v>
      </c>
      <c r="B350" t="s">
        <v>162</v>
      </c>
      <c r="C350" t="s">
        <v>94</v>
      </c>
      <c r="D350" t="s">
        <v>22</v>
      </c>
      <c r="E350">
        <v>1</v>
      </c>
      <c r="F350">
        <v>5118100.9735899996</v>
      </c>
      <c r="G350">
        <v>22049193.633609999</v>
      </c>
      <c r="H350">
        <v>18670522.530219998</v>
      </c>
    </row>
    <row r="351" spans="1:8" x14ac:dyDescent="0.25">
      <c r="A351">
        <v>2023</v>
      </c>
      <c r="B351" t="s">
        <v>162</v>
      </c>
      <c r="C351" t="s">
        <v>95</v>
      </c>
      <c r="D351" t="s">
        <v>21</v>
      </c>
      <c r="E351">
        <v>1</v>
      </c>
      <c r="F351">
        <v>988054331.14658999</v>
      </c>
      <c r="G351">
        <v>1108495739.77122</v>
      </c>
      <c r="H351">
        <v>3122401534.1357398</v>
      </c>
    </row>
    <row r="352" spans="1:8" x14ac:dyDescent="0.25">
      <c r="A352">
        <v>2023</v>
      </c>
      <c r="B352" t="s">
        <v>162</v>
      </c>
      <c r="C352" t="s">
        <v>96</v>
      </c>
      <c r="D352" t="s">
        <v>23</v>
      </c>
      <c r="E352">
        <v>1</v>
      </c>
      <c r="F352">
        <v>14637893727.84256</v>
      </c>
      <c r="G352">
        <v>5708242140.1582699</v>
      </c>
      <c r="H352">
        <v>3270736264.1944098</v>
      </c>
    </row>
    <row r="353" spans="1:8" x14ac:dyDescent="0.25">
      <c r="A353">
        <v>2023</v>
      </c>
      <c r="B353" t="s">
        <v>162</v>
      </c>
      <c r="C353" t="s">
        <v>258</v>
      </c>
      <c r="D353" t="s">
        <v>265</v>
      </c>
      <c r="E353">
        <v>0</v>
      </c>
      <c r="F353">
        <v>106423736.41677999</v>
      </c>
      <c r="G353">
        <v>532188207.08534998</v>
      </c>
      <c r="H353">
        <v>7127308431.3100405</v>
      </c>
    </row>
    <row r="354" spans="1:8" x14ac:dyDescent="0.25">
      <c r="A354">
        <v>2023</v>
      </c>
      <c r="B354" t="s">
        <v>162</v>
      </c>
      <c r="C354" t="s">
        <v>97</v>
      </c>
      <c r="D354" t="s">
        <v>27</v>
      </c>
      <c r="E354">
        <v>1</v>
      </c>
      <c r="F354">
        <v>12578361.591639999</v>
      </c>
      <c r="G354">
        <v>2115718.13</v>
      </c>
      <c r="H354">
        <v>209076.11</v>
      </c>
    </row>
    <row r="355" spans="1:8" x14ac:dyDescent="0.25">
      <c r="A355">
        <v>2023</v>
      </c>
      <c r="B355" t="s">
        <v>162</v>
      </c>
      <c r="C355" t="s">
        <v>98</v>
      </c>
      <c r="D355" t="s">
        <v>24</v>
      </c>
      <c r="E355">
        <v>1</v>
      </c>
      <c r="F355">
        <v>0</v>
      </c>
      <c r="G355">
        <v>33477559.592719998</v>
      </c>
      <c r="H355">
        <v>19291841.327679999</v>
      </c>
    </row>
    <row r="356" spans="1:8" x14ac:dyDescent="0.25">
      <c r="A356">
        <v>2023</v>
      </c>
      <c r="B356" t="s">
        <v>162</v>
      </c>
      <c r="C356" t="s">
        <v>99</v>
      </c>
      <c r="D356" t="s">
        <v>25</v>
      </c>
      <c r="E356">
        <v>1</v>
      </c>
      <c r="F356">
        <v>36351844.856109999</v>
      </c>
      <c r="G356">
        <v>4354588.8627000004</v>
      </c>
      <c r="H356">
        <v>39525486.295630001</v>
      </c>
    </row>
    <row r="357" spans="1:8" x14ac:dyDescent="0.25">
      <c r="A357">
        <v>2023</v>
      </c>
      <c r="B357" t="s">
        <v>162</v>
      </c>
      <c r="C357" t="s">
        <v>100</v>
      </c>
      <c r="D357" t="s">
        <v>26</v>
      </c>
      <c r="E357">
        <v>1</v>
      </c>
      <c r="F357">
        <v>540779604.32363999</v>
      </c>
      <c r="G357">
        <v>3880390313.3833199</v>
      </c>
      <c r="H357">
        <v>2761160394.2283902</v>
      </c>
    </row>
    <row r="358" spans="1:8" x14ac:dyDescent="0.25">
      <c r="A358">
        <v>2023</v>
      </c>
      <c r="B358" t="s">
        <v>162</v>
      </c>
      <c r="C358" t="s">
        <v>101</v>
      </c>
      <c r="D358" t="s">
        <v>28</v>
      </c>
      <c r="E358">
        <v>1</v>
      </c>
      <c r="F358">
        <v>485799.66</v>
      </c>
      <c r="G358">
        <v>40677650.148110002</v>
      </c>
      <c r="H358">
        <v>505391885.92089999</v>
      </c>
    </row>
    <row r="359" spans="1:8" x14ac:dyDescent="0.25">
      <c r="A359">
        <v>2023</v>
      </c>
      <c r="B359" t="s">
        <v>162</v>
      </c>
      <c r="C359" t="s">
        <v>102</v>
      </c>
      <c r="D359" t="s">
        <v>29</v>
      </c>
      <c r="E359">
        <v>1</v>
      </c>
      <c r="F359">
        <v>1991607616.7224901</v>
      </c>
      <c r="G359">
        <v>6999293540.7685699</v>
      </c>
      <c r="H359">
        <v>5384808188.2181501</v>
      </c>
    </row>
    <row r="360" spans="1:8" x14ac:dyDescent="0.25">
      <c r="A360">
        <v>2023</v>
      </c>
      <c r="B360" t="s">
        <v>162</v>
      </c>
      <c r="C360" t="s">
        <v>103</v>
      </c>
      <c r="D360" t="s">
        <v>30</v>
      </c>
      <c r="E360">
        <v>1</v>
      </c>
      <c r="F360">
        <v>989265679.86986995</v>
      </c>
      <c r="G360">
        <v>2552172337.3580298</v>
      </c>
      <c r="H360">
        <v>2735444095.0271702</v>
      </c>
    </row>
    <row r="361" spans="1:8" x14ac:dyDescent="0.25">
      <c r="A361">
        <v>2023</v>
      </c>
      <c r="B361" t="s">
        <v>162</v>
      </c>
      <c r="C361" t="s">
        <v>104</v>
      </c>
      <c r="D361" t="s">
        <v>31</v>
      </c>
      <c r="E361">
        <v>1</v>
      </c>
      <c r="F361">
        <v>856018147.90070999</v>
      </c>
      <c r="G361">
        <v>100775024.77593</v>
      </c>
      <c r="H361">
        <v>379822635.83895999</v>
      </c>
    </row>
    <row r="362" spans="1:8" x14ac:dyDescent="0.25">
      <c r="A362">
        <v>2023</v>
      </c>
      <c r="B362" t="s">
        <v>162</v>
      </c>
      <c r="C362" t="s">
        <v>105</v>
      </c>
      <c r="D362" t="s">
        <v>32</v>
      </c>
      <c r="E362">
        <v>1</v>
      </c>
      <c r="F362">
        <v>2425174426.4032402</v>
      </c>
      <c r="G362">
        <v>516736799.17681998</v>
      </c>
      <c r="H362">
        <v>141693310.37125</v>
      </c>
    </row>
    <row r="363" spans="1:8" x14ac:dyDescent="0.25">
      <c r="A363">
        <v>2023</v>
      </c>
      <c r="B363" t="s">
        <v>162</v>
      </c>
      <c r="C363" t="s">
        <v>106</v>
      </c>
      <c r="D363" t="s">
        <v>33</v>
      </c>
      <c r="E363">
        <v>1</v>
      </c>
      <c r="F363">
        <v>349690430.87572002</v>
      </c>
      <c r="G363">
        <v>28971074.3521</v>
      </c>
      <c r="H363">
        <v>42717235.863480002</v>
      </c>
    </row>
    <row r="364" spans="1:8" x14ac:dyDescent="0.25">
      <c r="A364">
        <v>2023</v>
      </c>
      <c r="B364" t="s">
        <v>162</v>
      </c>
      <c r="C364" t="s">
        <v>107</v>
      </c>
      <c r="D364" t="s">
        <v>36</v>
      </c>
      <c r="E364">
        <v>1</v>
      </c>
      <c r="F364">
        <v>40558557.004150003</v>
      </c>
      <c r="G364">
        <v>12179524.09166</v>
      </c>
      <c r="H364">
        <v>525812.97525000002</v>
      </c>
    </row>
    <row r="365" spans="1:8" x14ac:dyDescent="0.25">
      <c r="A365">
        <v>2023</v>
      </c>
      <c r="B365" t="s">
        <v>162</v>
      </c>
      <c r="C365" t="s">
        <v>108</v>
      </c>
      <c r="D365" t="s">
        <v>35</v>
      </c>
      <c r="E365">
        <v>1</v>
      </c>
      <c r="F365">
        <v>47296167.626319997</v>
      </c>
      <c r="G365">
        <v>28552433.664009999</v>
      </c>
      <c r="H365">
        <v>312920.94225999998</v>
      </c>
    </row>
    <row r="366" spans="1:8" x14ac:dyDescent="0.25">
      <c r="A366">
        <v>2023</v>
      </c>
      <c r="B366" t="s">
        <v>162</v>
      </c>
      <c r="C366" t="s">
        <v>109</v>
      </c>
      <c r="D366" t="s">
        <v>16</v>
      </c>
      <c r="E366">
        <v>1</v>
      </c>
      <c r="F366">
        <v>7462794651.71521</v>
      </c>
      <c r="G366">
        <v>3038725282.0166702</v>
      </c>
      <c r="H366">
        <v>2573808028.6189699</v>
      </c>
    </row>
    <row r="367" spans="1:8" x14ac:dyDescent="0.25">
      <c r="A367">
        <v>2023</v>
      </c>
      <c r="B367" t="s">
        <v>162</v>
      </c>
      <c r="C367" t="s">
        <v>110</v>
      </c>
      <c r="D367" t="s">
        <v>34</v>
      </c>
      <c r="E367">
        <v>1</v>
      </c>
      <c r="F367">
        <v>109256236.55230001</v>
      </c>
      <c r="G367">
        <v>3998331243.5207</v>
      </c>
      <c r="H367">
        <v>22374531582.953831</v>
      </c>
    </row>
    <row r="368" spans="1:8" x14ac:dyDescent="0.25">
      <c r="A368">
        <v>2023</v>
      </c>
      <c r="B368" t="s">
        <v>162</v>
      </c>
      <c r="C368" t="s">
        <v>259</v>
      </c>
      <c r="D368" t="s">
        <v>266</v>
      </c>
      <c r="E368">
        <v>0</v>
      </c>
      <c r="F368">
        <v>66892117.145769998</v>
      </c>
      <c r="G368">
        <v>607110209.06297004</v>
      </c>
      <c r="H368">
        <v>8758189956.0919399</v>
      </c>
    </row>
    <row r="369" spans="1:8" x14ac:dyDescent="0.25">
      <c r="A369">
        <v>2023</v>
      </c>
      <c r="B369" t="s">
        <v>162</v>
      </c>
      <c r="C369" t="s">
        <v>260</v>
      </c>
      <c r="D369" t="s">
        <v>267</v>
      </c>
      <c r="E369">
        <v>0</v>
      </c>
      <c r="F369">
        <v>771819086.73554003</v>
      </c>
      <c r="G369">
        <v>4374651780.12253</v>
      </c>
      <c r="H369">
        <v>8919087086.6533394</v>
      </c>
    </row>
    <row r="370" spans="1:8" x14ac:dyDescent="0.25">
      <c r="A370">
        <v>2023</v>
      </c>
      <c r="B370" t="s">
        <v>162</v>
      </c>
      <c r="C370" t="s">
        <v>261</v>
      </c>
      <c r="D370" t="s">
        <v>268</v>
      </c>
      <c r="E370">
        <v>0</v>
      </c>
      <c r="F370">
        <v>7251833123.7167196</v>
      </c>
      <c r="G370">
        <v>10468718701.965269</v>
      </c>
      <c r="H370">
        <v>98252262129.485687</v>
      </c>
    </row>
    <row r="371" spans="1:8" x14ac:dyDescent="0.25">
      <c r="A371">
        <v>2023</v>
      </c>
      <c r="B371" t="s">
        <v>162</v>
      </c>
      <c r="C371" t="s">
        <v>262</v>
      </c>
      <c r="D371" t="s">
        <v>269</v>
      </c>
      <c r="E371">
        <v>0</v>
      </c>
      <c r="F371">
        <v>4889327957.8726196</v>
      </c>
      <c r="G371">
        <v>3850495598.3181</v>
      </c>
      <c r="H371">
        <v>15622598820.831329</v>
      </c>
    </row>
  </sheetData>
  <pageMargins left="0.7" right="0.7" top="0.75" bottom="0.75" header="0.3" footer="0.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H371"/>
  <sheetViews>
    <sheetView workbookViewId="0">
      <selection activeCell="B1" sqref="B1"/>
    </sheetView>
  </sheetViews>
  <sheetFormatPr defaultRowHeight="15" x14ac:dyDescent="0.25"/>
  <sheetData>
    <row r="1" spans="1:8" x14ac:dyDescent="0.25">
      <c r="A1" s="1" t="s">
        <v>156</v>
      </c>
      <c r="B1" s="1" t="s">
        <v>157</v>
      </c>
      <c r="C1" s="1" t="s">
        <v>251</v>
      </c>
      <c r="D1" s="1" t="s">
        <v>252</v>
      </c>
      <c r="E1" s="1" t="s">
        <v>253</v>
      </c>
      <c r="F1" s="1" t="s">
        <v>254</v>
      </c>
      <c r="G1" s="1" t="s">
        <v>255</v>
      </c>
      <c r="H1" s="1" t="s">
        <v>167</v>
      </c>
    </row>
    <row r="2" spans="1:8" x14ac:dyDescent="0.25">
      <c r="A2">
        <v>2019</v>
      </c>
      <c r="B2" t="s">
        <v>161</v>
      </c>
      <c r="C2" t="s">
        <v>256</v>
      </c>
      <c r="D2" t="s">
        <v>263</v>
      </c>
      <c r="E2">
        <v>0</v>
      </c>
      <c r="F2">
        <v>2984539455.6568298</v>
      </c>
      <c r="G2">
        <v>45379419599.305641</v>
      </c>
      <c r="H2">
        <v>2623819680.9593</v>
      </c>
    </row>
    <row r="3" spans="1:8" x14ac:dyDescent="0.25">
      <c r="A3">
        <v>2019</v>
      </c>
      <c r="B3" t="s">
        <v>161</v>
      </c>
      <c r="C3" t="s">
        <v>81</v>
      </c>
      <c r="D3" t="s">
        <v>7</v>
      </c>
      <c r="E3">
        <v>1</v>
      </c>
      <c r="F3">
        <v>64073450018.546432</v>
      </c>
      <c r="G3">
        <v>32029983511.540321</v>
      </c>
      <c r="H3">
        <v>19300334181.217949</v>
      </c>
    </row>
    <row r="4" spans="1:8" x14ac:dyDescent="0.25">
      <c r="A4">
        <v>2019</v>
      </c>
      <c r="B4" t="s">
        <v>161</v>
      </c>
      <c r="C4" t="s">
        <v>82</v>
      </c>
      <c r="D4" t="s">
        <v>8</v>
      </c>
      <c r="E4">
        <v>1</v>
      </c>
      <c r="F4">
        <v>162757706620.92941</v>
      </c>
      <c r="G4">
        <v>34242862328.768169</v>
      </c>
      <c r="H4">
        <v>15535413449.30472</v>
      </c>
    </row>
    <row r="5" spans="1:8" x14ac:dyDescent="0.25">
      <c r="A5">
        <v>2019</v>
      </c>
      <c r="B5" t="s">
        <v>161</v>
      </c>
      <c r="C5" t="s">
        <v>83</v>
      </c>
      <c r="D5" t="s">
        <v>9</v>
      </c>
      <c r="E5">
        <v>1</v>
      </c>
      <c r="F5">
        <v>2131344770.2432201</v>
      </c>
      <c r="G5">
        <v>80932654.256559998</v>
      </c>
      <c r="H5">
        <v>428684388.29083002</v>
      </c>
    </row>
    <row r="6" spans="1:8" x14ac:dyDescent="0.25">
      <c r="A6">
        <v>2019</v>
      </c>
      <c r="B6" t="s">
        <v>161</v>
      </c>
      <c r="C6" t="s">
        <v>257</v>
      </c>
      <c r="D6" t="s">
        <v>264</v>
      </c>
      <c r="E6">
        <v>0</v>
      </c>
      <c r="F6">
        <v>16676765285.863581</v>
      </c>
      <c r="G6">
        <v>14562067103.020479</v>
      </c>
      <c r="H6">
        <v>1712088977.7623799</v>
      </c>
    </row>
    <row r="7" spans="1:8" x14ac:dyDescent="0.25">
      <c r="A7">
        <v>2019</v>
      </c>
      <c r="B7" t="s">
        <v>161</v>
      </c>
      <c r="C7" t="s">
        <v>84</v>
      </c>
      <c r="D7" t="s">
        <v>19</v>
      </c>
      <c r="E7">
        <v>1</v>
      </c>
      <c r="F7">
        <v>3852827024.9897699</v>
      </c>
      <c r="G7">
        <v>74014675.982010007</v>
      </c>
      <c r="H7">
        <v>834983968.00327003</v>
      </c>
    </row>
    <row r="8" spans="1:8" x14ac:dyDescent="0.25">
      <c r="A8">
        <v>2019</v>
      </c>
      <c r="B8" t="s">
        <v>161</v>
      </c>
      <c r="C8" t="s">
        <v>85</v>
      </c>
      <c r="D8" t="s">
        <v>10</v>
      </c>
      <c r="E8">
        <v>1</v>
      </c>
      <c r="F8">
        <v>752442339.90269995</v>
      </c>
      <c r="G8">
        <v>11695411.53466</v>
      </c>
      <c r="H8">
        <v>407989648.19227999</v>
      </c>
    </row>
    <row r="9" spans="1:8" x14ac:dyDescent="0.25">
      <c r="A9">
        <v>2019</v>
      </c>
      <c r="B9" t="s">
        <v>161</v>
      </c>
      <c r="C9" t="s">
        <v>86</v>
      </c>
      <c r="D9" t="s">
        <v>11</v>
      </c>
      <c r="E9">
        <v>1</v>
      </c>
      <c r="F9">
        <v>8553863986.3382301</v>
      </c>
      <c r="G9">
        <v>3623568120.77704</v>
      </c>
      <c r="H9">
        <v>3454348611.6370401</v>
      </c>
    </row>
    <row r="10" spans="1:8" x14ac:dyDescent="0.25">
      <c r="A10">
        <v>2019</v>
      </c>
      <c r="B10" t="s">
        <v>161</v>
      </c>
      <c r="C10" t="s">
        <v>87</v>
      </c>
      <c r="D10" t="s">
        <v>13</v>
      </c>
      <c r="E10">
        <v>1</v>
      </c>
      <c r="F10">
        <v>13262663187.787399</v>
      </c>
      <c r="G10">
        <v>70521787037.384995</v>
      </c>
      <c r="H10">
        <v>17814386589.978039</v>
      </c>
    </row>
    <row r="11" spans="1:8" x14ac:dyDescent="0.25">
      <c r="A11">
        <v>2019</v>
      </c>
      <c r="B11" t="s">
        <v>161</v>
      </c>
      <c r="C11" t="s">
        <v>88</v>
      </c>
      <c r="D11" t="s">
        <v>14</v>
      </c>
      <c r="E11">
        <v>1</v>
      </c>
      <c r="F11">
        <v>212980338.22999999</v>
      </c>
      <c r="G11">
        <v>191638108.61074999</v>
      </c>
      <c r="H11">
        <v>172461383.04743999</v>
      </c>
    </row>
    <row r="12" spans="1:8" x14ac:dyDescent="0.25">
      <c r="A12">
        <v>2019</v>
      </c>
      <c r="B12" t="s">
        <v>161</v>
      </c>
      <c r="C12" t="s">
        <v>89</v>
      </c>
      <c r="D12" t="s">
        <v>17</v>
      </c>
      <c r="E12">
        <v>1</v>
      </c>
      <c r="F12">
        <v>15335482348.21722</v>
      </c>
      <c r="G12">
        <v>19943055268.678699</v>
      </c>
      <c r="H12">
        <v>3540256790.42483</v>
      </c>
    </row>
    <row r="13" spans="1:8" x14ac:dyDescent="0.25">
      <c r="A13">
        <v>2019</v>
      </c>
      <c r="B13" t="s">
        <v>161</v>
      </c>
      <c r="C13" t="s">
        <v>90</v>
      </c>
      <c r="D13" t="s">
        <v>18</v>
      </c>
      <c r="E13">
        <v>1</v>
      </c>
      <c r="F13">
        <v>587207021054.78674</v>
      </c>
      <c r="G13">
        <v>456585289111.15521</v>
      </c>
      <c r="H13">
        <v>222928513242.2045</v>
      </c>
    </row>
    <row r="14" spans="1:8" x14ac:dyDescent="0.25">
      <c r="A14">
        <v>2019</v>
      </c>
      <c r="B14" t="s">
        <v>161</v>
      </c>
      <c r="C14" t="s">
        <v>91</v>
      </c>
      <c r="D14" t="s">
        <v>12</v>
      </c>
      <c r="E14">
        <v>1</v>
      </c>
      <c r="F14">
        <v>236024142366.39081</v>
      </c>
      <c r="G14">
        <v>284924425451.88922</v>
      </c>
      <c r="H14">
        <v>304017523519.40698</v>
      </c>
    </row>
    <row r="15" spans="1:8" x14ac:dyDescent="0.25">
      <c r="A15">
        <v>2019</v>
      </c>
      <c r="B15" t="s">
        <v>161</v>
      </c>
      <c r="C15" t="s">
        <v>92</v>
      </c>
      <c r="D15" t="s">
        <v>15</v>
      </c>
      <c r="E15">
        <v>1</v>
      </c>
      <c r="F15">
        <v>5298956431.3211699</v>
      </c>
      <c r="G15">
        <v>143200700.84338999</v>
      </c>
      <c r="H15">
        <v>771742498.35169005</v>
      </c>
    </row>
    <row r="16" spans="1:8" x14ac:dyDescent="0.25">
      <c r="A16">
        <v>2019</v>
      </c>
      <c r="B16" t="s">
        <v>161</v>
      </c>
      <c r="C16" t="s">
        <v>93</v>
      </c>
      <c r="D16" t="s">
        <v>20</v>
      </c>
      <c r="E16">
        <v>1</v>
      </c>
      <c r="F16">
        <v>4598116357.9660597</v>
      </c>
      <c r="G16">
        <v>476478398.21056002</v>
      </c>
      <c r="H16">
        <v>1447909466.8164301</v>
      </c>
    </row>
    <row r="17" spans="1:8" x14ac:dyDescent="0.25">
      <c r="A17">
        <v>2019</v>
      </c>
      <c r="B17" t="s">
        <v>161</v>
      </c>
      <c r="C17" t="s">
        <v>94</v>
      </c>
      <c r="D17" t="s">
        <v>22</v>
      </c>
      <c r="E17">
        <v>1</v>
      </c>
      <c r="F17">
        <v>360942149.13094997</v>
      </c>
      <c r="G17">
        <v>579094903.58506</v>
      </c>
      <c r="H17">
        <v>260912538.54978999</v>
      </c>
    </row>
    <row r="18" spans="1:8" x14ac:dyDescent="0.25">
      <c r="A18">
        <v>2019</v>
      </c>
      <c r="B18" t="s">
        <v>161</v>
      </c>
      <c r="C18" t="s">
        <v>95</v>
      </c>
      <c r="D18" t="s">
        <v>21</v>
      </c>
      <c r="E18">
        <v>1</v>
      </c>
      <c r="F18">
        <v>30516098107.324009</v>
      </c>
      <c r="G18">
        <v>19416597331.61758</v>
      </c>
      <c r="H18">
        <v>12604315362.29377</v>
      </c>
    </row>
    <row r="19" spans="1:8" x14ac:dyDescent="0.25">
      <c r="A19">
        <v>2019</v>
      </c>
      <c r="B19" t="s">
        <v>161</v>
      </c>
      <c r="C19" t="s">
        <v>96</v>
      </c>
      <c r="D19" t="s">
        <v>23</v>
      </c>
      <c r="E19">
        <v>1</v>
      </c>
      <c r="F19">
        <v>411648020028.87073</v>
      </c>
      <c r="G19">
        <v>72959945316.361221</v>
      </c>
      <c r="H19">
        <v>47559874671.129204</v>
      </c>
    </row>
    <row r="20" spans="1:8" x14ac:dyDescent="0.25">
      <c r="A20">
        <v>2019</v>
      </c>
      <c r="B20" t="s">
        <v>161</v>
      </c>
      <c r="C20" t="s">
        <v>258</v>
      </c>
      <c r="D20" t="s">
        <v>265</v>
      </c>
      <c r="E20">
        <v>0</v>
      </c>
      <c r="F20">
        <v>5097923051.0299101</v>
      </c>
      <c r="G20">
        <v>7554533746.4946098</v>
      </c>
      <c r="H20">
        <v>2750498844.1167598</v>
      </c>
    </row>
    <row r="21" spans="1:8" x14ac:dyDescent="0.25">
      <c r="A21">
        <v>2019</v>
      </c>
      <c r="B21" t="s">
        <v>161</v>
      </c>
      <c r="C21" t="s">
        <v>97</v>
      </c>
      <c r="D21" t="s">
        <v>27</v>
      </c>
      <c r="E21">
        <v>1</v>
      </c>
      <c r="F21">
        <v>2543548671.4110298</v>
      </c>
      <c r="G21">
        <v>27088711.372049998</v>
      </c>
      <c r="H21">
        <v>117639892.9364</v>
      </c>
    </row>
    <row r="22" spans="1:8" x14ac:dyDescent="0.25">
      <c r="A22">
        <v>2019</v>
      </c>
      <c r="B22" t="s">
        <v>161</v>
      </c>
      <c r="C22" t="s">
        <v>98</v>
      </c>
      <c r="D22" t="s">
        <v>24</v>
      </c>
      <c r="E22">
        <v>1</v>
      </c>
      <c r="F22">
        <v>0</v>
      </c>
      <c r="G22">
        <v>39450439.299999997</v>
      </c>
      <c r="H22">
        <v>421401515.58341002</v>
      </c>
    </row>
    <row r="23" spans="1:8" x14ac:dyDescent="0.25">
      <c r="A23">
        <v>2019</v>
      </c>
      <c r="B23" t="s">
        <v>161</v>
      </c>
      <c r="C23" t="s">
        <v>99</v>
      </c>
      <c r="D23" t="s">
        <v>25</v>
      </c>
      <c r="E23">
        <v>1</v>
      </c>
      <c r="F23">
        <v>3273439831.3283901</v>
      </c>
      <c r="G23">
        <v>182456581.23822001</v>
      </c>
      <c r="H23">
        <v>253497767.20706999</v>
      </c>
    </row>
    <row r="24" spans="1:8" x14ac:dyDescent="0.25">
      <c r="A24">
        <v>2019</v>
      </c>
      <c r="B24" t="s">
        <v>161</v>
      </c>
      <c r="C24" t="s">
        <v>100</v>
      </c>
      <c r="D24" t="s">
        <v>26</v>
      </c>
      <c r="E24">
        <v>1</v>
      </c>
      <c r="F24">
        <v>28607387111.727509</v>
      </c>
      <c r="G24">
        <v>44297898400.75914</v>
      </c>
      <c r="H24">
        <v>43191147088.149094</v>
      </c>
    </row>
    <row r="25" spans="1:8" x14ac:dyDescent="0.25">
      <c r="A25">
        <v>2019</v>
      </c>
      <c r="B25" t="s">
        <v>161</v>
      </c>
      <c r="C25" t="s">
        <v>101</v>
      </c>
      <c r="D25" t="s">
        <v>28</v>
      </c>
      <c r="E25">
        <v>1</v>
      </c>
      <c r="F25">
        <v>727217963.41331995</v>
      </c>
      <c r="G25">
        <v>40031711.915969998</v>
      </c>
      <c r="H25">
        <v>4370844579.7883596</v>
      </c>
    </row>
    <row r="26" spans="1:8" x14ac:dyDescent="0.25">
      <c r="A26">
        <v>2019</v>
      </c>
      <c r="B26" t="s">
        <v>161</v>
      </c>
      <c r="C26" t="s">
        <v>102</v>
      </c>
      <c r="D26" t="s">
        <v>29</v>
      </c>
      <c r="E26">
        <v>1</v>
      </c>
      <c r="F26">
        <v>53154551593.200172</v>
      </c>
      <c r="G26">
        <v>187432023567.10959</v>
      </c>
      <c r="H26">
        <v>91135573160.737534</v>
      </c>
    </row>
    <row r="27" spans="1:8" x14ac:dyDescent="0.25">
      <c r="A27">
        <v>2019</v>
      </c>
      <c r="B27" t="s">
        <v>161</v>
      </c>
      <c r="C27" t="s">
        <v>103</v>
      </c>
      <c r="D27" t="s">
        <v>30</v>
      </c>
      <c r="E27">
        <v>1</v>
      </c>
      <c r="F27">
        <v>8055100868.2160397</v>
      </c>
      <c r="G27">
        <v>56768758096.22271</v>
      </c>
      <c r="H27">
        <v>17292773055.887798</v>
      </c>
    </row>
    <row r="28" spans="1:8" x14ac:dyDescent="0.25">
      <c r="A28">
        <v>2019</v>
      </c>
      <c r="B28" t="s">
        <v>161</v>
      </c>
      <c r="C28" t="s">
        <v>104</v>
      </c>
      <c r="D28" t="s">
        <v>31</v>
      </c>
      <c r="E28">
        <v>1</v>
      </c>
      <c r="F28">
        <v>31020638500.499439</v>
      </c>
      <c r="G28">
        <v>2047735304.3048899</v>
      </c>
      <c r="H28">
        <v>6276863976.3350096</v>
      </c>
    </row>
    <row r="29" spans="1:8" x14ac:dyDescent="0.25">
      <c r="A29">
        <v>2019</v>
      </c>
      <c r="B29" t="s">
        <v>161</v>
      </c>
      <c r="C29" t="s">
        <v>105</v>
      </c>
      <c r="D29" t="s">
        <v>32</v>
      </c>
      <c r="E29">
        <v>1</v>
      </c>
      <c r="F29">
        <v>22763197910.774368</v>
      </c>
      <c r="G29">
        <v>2766566586.19346</v>
      </c>
      <c r="H29">
        <v>2710032631.3697901</v>
      </c>
    </row>
    <row r="30" spans="1:8" x14ac:dyDescent="0.25">
      <c r="A30">
        <v>2019</v>
      </c>
      <c r="B30" t="s">
        <v>161</v>
      </c>
      <c r="C30" t="s">
        <v>106</v>
      </c>
      <c r="D30" t="s">
        <v>33</v>
      </c>
      <c r="E30">
        <v>1</v>
      </c>
      <c r="F30">
        <v>6823582373.7140799</v>
      </c>
      <c r="G30">
        <v>54171679.211259998</v>
      </c>
      <c r="H30">
        <v>463880239.82037002</v>
      </c>
    </row>
    <row r="31" spans="1:8" x14ac:dyDescent="0.25">
      <c r="A31">
        <v>2019</v>
      </c>
      <c r="B31" t="s">
        <v>161</v>
      </c>
      <c r="C31" t="s">
        <v>107</v>
      </c>
      <c r="D31" t="s">
        <v>36</v>
      </c>
      <c r="E31">
        <v>1</v>
      </c>
      <c r="F31">
        <v>10455999744.83551</v>
      </c>
      <c r="G31">
        <v>1936048539.9749</v>
      </c>
      <c r="H31">
        <v>796726861.99389005</v>
      </c>
    </row>
    <row r="32" spans="1:8" x14ac:dyDescent="0.25">
      <c r="A32">
        <v>2019</v>
      </c>
      <c r="B32" t="s">
        <v>161</v>
      </c>
      <c r="C32" t="s">
        <v>108</v>
      </c>
      <c r="D32" t="s">
        <v>35</v>
      </c>
      <c r="E32">
        <v>1</v>
      </c>
      <c r="F32">
        <v>7456413117.1166697</v>
      </c>
      <c r="G32">
        <v>188693771.61959001</v>
      </c>
      <c r="H32">
        <v>992251620.76402998</v>
      </c>
    </row>
    <row r="33" spans="1:8" x14ac:dyDescent="0.25">
      <c r="A33">
        <v>2019</v>
      </c>
      <c r="B33" t="s">
        <v>161</v>
      </c>
      <c r="C33" t="s">
        <v>109</v>
      </c>
      <c r="D33" t="s">
        <v>16</v>
      </c>
      <c r="E33">
        <v>1</v>
      </c>
      <c r="F33">
        <v>251301676402.83649</v>
      </c>
      <c r="G33">
        <v>71339556371.739426</v>
      </c>
      <c r="H33">
        <v>20829907864.607422</v>
      </c>
    </row>
    <row r="34" spans="1:8" x14ac:dyDescent="0.25">
      <c r="A34">
        <v>2019</v>
      </c>
      <c r="B34" t="s">
        <v>161</v>
      </c>
      <c r="C34" t="s">
        <v>110</v>
      </c>
      <c r="D34" t="s">
        <v>34</v>
      </c>
      <c r="E34">
        <v>1</v>
      </c>
      <c r="F34">
        <v>20409264051.804371</v>
      </c>
      <c r="G34">
        <v>85941830781.167938</v>
      </c>
      <c r="H34">
        <v>31940685407.097618</v>
      </c>
    </row>
    <row r="35" spans="1:8" x14ac:dyDescent="0.25">
      <c r="A35">
        <v>2019</v>
      </c>
      <c r="B35" t="s">
        <v>161</v>
      </c>
      <c r="C35" t="s">
        <v>259</v>
      </c>
      <c r="D35" t="s">
        <v>266</v>
      </c>
      <c r="E35">
        <v>0</v>
      </c>
      <c r="F35">
        <v>2108230432.6432099</v>
      </c>
      <c r="G35">
        <v>8658608578.4051609</v>
      </c>
      <c r="H35">
        <v>13064718219.333851</v>
      </c>
    </row>
    <row r="36" spans="1:8" x14ac:dyDescent="0.25">
      <c r="A36">
        <v>2019</v>
      </c>
      <c r="B36" t="s">
        <v>161</v>
      </c>
      <c r="C36" t="s">
        <v>260</v>
      </c>
      <c r="D36" t="s">
        <v>267</v>
      </c>
      <c r="E36">
        <v>0</v>
      </c>
      <c r="F36">
        <v>12329490079.94392</v>
      </c>
      <c r="G36">
        <v>131296361286.6277</v>
      </c>
      <c r="H36">
        <v>12492425669.556999</v>
      </c>
    </row>
    <row r="37" spans="1:8" x14ac:dyDescent="0.25">
      <c r="A37">
        <v>2019</v>
      </c>
      <c r="B37" t="s">
        <v>161</v>
      </c>
      <c r="C37" t="s">
        <v>261</v>
      </c>
      <c r="D37" t="s">
        <v>268</v>
      </c>
      <c r="E37">
        <v>0</v>
      </c>
      <c r="F37">
        <v>31959614470.858829</v>
      </c>
      <c r="G37">
        <v>195475661405.4335</v>
      </c>
      <c r="H37">
        <v>45746942877.427727</v>
      </c>
    </row>
    <row r="38" spans="1:8" x14ac:dyDescent="0.25">
      <c r="A38">
        <v>2019</v>
      </c>
      <c r="B38" t="s">
        <v>161</v>
      </c>
      <c r="C38" t="s">
        <v>262</v>
      </c>
      <c r="D38" t="s">
        <v>269</v>
      </c>
      <c r="E38">
        <v>0</v>
      </c>
      <c r="F38">
        <v>132532169237.20419</v>
      </c>
      <c r="G38">
        <v>35735203498.232361</v>
      </c>
      <c r="H38">
        <v>15019535659.91367</v>
      </c>
    </row>
    <row r="39" spans="1:8" x14ac:dyDescent="0.25">
      <c r="A39">
        <v>2019</v>
      </c>
      <c r="B39" t="s">
        <v>162</v>
      </c>
      <c r="C39" t="s">
        <v>256</v>
      </c>
      <c r="D39" t="s">
        <v>263</v>
      </c>
      <c r="E39">
        <v>0</v>
      </c>
      <c r="F39">
        <v>89248760.220770001</v>
      </c>
      <c r="G39">
        <v>376006786.96126997</v>
      </c>
      <c r="H39">
        <v>890159823.40952003</v>
      </c>
    </row>
    <row r="40" spans="1:8" x14ac:dyDescent="0.25">
      <c r="A40">
        <v>2019</v>
      </c>
      <c r="B40" t="s">
        <v>162</v>
      </c>
      <c r="C40" t="s">
        <v>81</v>
      </c>
      <c r="D40" t="s">
        <v>7</v>
      </c>
      <c r="E40">
        <v>1</v>
      </c>
      <c r="F40">
        <v>717221445.45202005</v>
      </c>
      <c r="G40">
        <v>3029724252.34478</v>
      </c>
      <c r="H40">
        <v>304870911.53956997</v>
      </c>
    </row>
    <row r="41" spans="1:8" x14ac:dyDescent="0.25">
      <c r="A41">
        <v>2019</v>
      </c>
      <c r="B41" t="s">
        <v>162</v>
      </c>
      <c r="C41" t="s">
        <v>82</v>
      </c>
      <c r="D41" t="s">
        <v>8</v>
      </c>
      <c r="E41">
        <v>1</v>
      </c>
      <c r="F41">
        <v>1608070450.3693299</v>
      </c>
      <c r="G41">
        <v>1068568594.02302</v>
      </c>
      <c r="H41">
        <v>999513211.13496995</v>
      </c>
    </row>
    <row r="42" spans="1:8" x14ac:dyDescent="0.25">
      <c r="A42">
        <v>2019</v>
      </c>
      <c r="B42" t="s">
        <v>162</v>
      </c>
      <c r="C42" t="s">
        <v>83</v>
      </c>
      <c r="D42" t="s">
        <v>9</v>
      </c>
      <c r="E42">
        <v>1</v>
      </c>
      <c r="F42">
        <v>959517.79209999996</v>
      </c>
      <c r="G42">
        <v>3766996.8283000002</v>
      </c>
      <c r="H42">
        <v>642607.99349000002</v>
      </c>
    </row>
    <row r="43" spans="1:8" x14ac:dyDescent="0.25">
      <c r="A43">
        <v>2019</v>
      </c>
      <c r="B43" t="s">
        <v>162</v>
      </c>
      <c r="C43" t="s">
        <v>257</v>
      </c>
      <c r="D43" t="s">
        <v>264</v>
      </c>
      <c r="E43">
        <v>0</v>
      </c>
      <c r="F43">
        <v>112706990.21879999</v>
      </c>
      <c r="G43">
        <v>462434802.13208002</v>
      </c>
      <c r="H43">
        <v>1648035237.8141799</v>
      </c>
    </row>
    <row r="44" spans="1:8" x14ac:dyDescent="0.25">
      <c r="A44">
        <v>2019</v>
      </c>
      <c r="B44" t="s">
        <v>162</v>
      </c>
      <c r="C44" t="s">
        <v>84</v>
      </c>
      <c r="D44" t="s">
        <v>19</v>
      </c>
      <c r="E44">
        <v>1</v>
      </c>
      <c r="F44">
        <v>111179720.3096</v>
      </c>
      <c r="G44">
        <v>4823811.5284900004</v>
      </c>
      <c r="H44">
        <v>3003909.06439</v>
      </c>
    </row>
    <row r="45" spans="1:8" x14ac:dyDescent="0.25">
      <c r="A45">
        <v>2019</v>
      </c>
      <c r="B45" t="s">
        <v>162</v>
      </c>
      <c r="C45" t="s">
        <v>85</v>
      </c>
      <c r="D45" t="s">
        <v>10</v>
      </c>
      <c r="E45">
        <v>1</v>
      </c>
      <c r="F45">
        <v>93158539.965650007</v>
      </c>
      <c r="G45">
        <v>31463152.961610001</v>
      </c>
      <c r="H45">
        <v>45331632.16358</v>
      </c>
    </row>
    <row r="46" spans="1:8" x14ac:dyDescent="0.25">
      <c r="A46">
        <v>2019</v>
      </c>
      <c r="B46" t="s">
        <v>162</v>
      </c>
      <c r="C46" t="s">
        <v>86</v>
      </c>
      <c r="D46" t="s">
        <v>11</v>
      </c>
      <c r="E46">
        <v>1</v>
      </c>
      <c r="F46">
        <v>121175297.56846</v>
      </c>
      <c r="G46">
        <v>514934877.81937999</v>
      </c>
      <c r="H46">
        <v>33778000.997670002</v>
      </c>
    </row>
    <row r="47" spans="1:8" x14ac:dyDescent="0.25">
      <c r="A47">
        <v>2019</v>
      </c>
      <c r="B47" t="s">
        <v>162</v>
      </c>
      <c r="C47" t="s">
        <v>87</v>
      </c>
      <c r="D47" t="s">
        <v>13</v>
      </c>
      <c r="E47">
        <v>1</v>
      </c>
      <c r="F47">
        <v>4014168337.9517899</v>
      </c>
      <c r="G47">
        <v>26054430002.869141</v>
      </c>
      <c r="H47">
        <v>9435674273.5780907</v>
      </c>
    </row>
    <row r="48" spans="1:8" x14ac:dyDescent="0.25">
      <c r="A48">
        <v>2019</v>
      </c>
      <c r="B48" t="s">
        <v>162</v>
      </c>
      <c r="C48" t="s">
        <v>88</v>
      </c>
      <c r="D48" t="s">
        <v>14</v>
      </c>
      <c r="E48">
        <v>1</v>
      </c>
      <c r="F48">
        <v>1427140</v>
      </c>
      <c r="G48">
        <v>16486733.463679999</v>
      </c>
      <c r="H48">
        <v>9345322.3135899995</v>
      </c>
    </row>
    <row r="49" spans="1:8" x14ac:dyDescent="0.25">
      <c r="A49">
        <v>2019</v>
      </c>
      <c r="B49" t="s">
        <v>162</v>
      </c>
      <c r="C49" t="s">
        <v>89</v>
      </c>
      <c r="D49" t="s">
        <v>17</v>
      </c>
      <c r="E49">
        <v>1</v>
      </c>
      <c r="F49">
        <v>418405254.45138001</v>
      </c>
      <c r="G49">
        <v>1252787961.06496</v>
      </c>
      <c r="H49">
        <v>2244090853.95016</v>
      </c>
    </row>
    <row r="50" spans="1:8" x14ac:dyDescent="0.25">
      <c r="A50">
        <v>2019</v>
      </c>
      <c r="B50" t="s">
        <v>162</v>
      </c>
      <c r="C50" t="s">
        <v>90</v>
      </c>
      <c r="D50" t="s">
        <v>18</v>
      </c>
      <c r="E50">
        <v>1</v>
      </c>
      <c r="F50">
        <v>6284119148.02248</v>
      </c>
      <c r="G50">
        <v>8457511699.9624901</v>
      </c>
      <c r="H50">
        <v>22209831158.52269</v>
      </c>
    </row>
    <row r="51" spans="1:8" x14ac:dyDescent="0.25">
      <c r="A51">
        <v>2019</v>
      </c>
      <c r="B51" t="s">
        <v>162</v>
      </c>
      <c r="C51" t="s">
        <v>91</v>
      </c>
      <c r="D51" t="s">
        <v>12</v>
      </c>
      <c r="E51">
        <v>1</v>
      </c>
      <c r="F51">
        <v>6639242985.5859404</v>
      </c>
      <c r="G51">
        <v>2407944271.08495</v>
      </c>
      <c r="H51">
        <v>4327261862.6248798</v>
      </c>
    </row>
    <row r="52" spans="1:8" x14ac:dyDescent="0.25">
      <c r="A52">
        <v>2019</v>
      </c>
      <c r="B52" t="s">
        <v>162</v>
      </c>
      <c r="C52" t="s">
        <v>92</v>
      </c>
      <c r="D52" t="s">
        <v>15</v>
      </c>
      <c r="E52">
        <v>1</v>
      </c>
      <c r="F52">
        <v>408361566.31037998</v>
      </c>
      <c r="G52">
        <v>10099832.178680001</v>
      </c>
      <c r="H52">
        <v>53813993.42949</v>
      </c>
    </row>
    <row r="53" spans="1:8" x14ac:dyDescent="0.25">
      <c r="A53">
        <v>2019</v>
      </c>
      <c r="B53" t="s">
        <v>162</v>
      </c>
      <c r="C53" t="s">
        <v>93</v>
      </c>
      <c r="D53" t="s">
        <v>20</v>
      </c>
      <c r="E53">
        <v>1</v>
      </c>
      <c r="F53">
        <v>620031278.74232996</v>
      </c>
      <c r="G53">
        <v>94174965.017529994</v>
      </c>
      <c r="H53">
        <v>137494957.16980001</v>
      </c>
    </row>
    <row r="54" spans="1:8" x14ac:dyDescent="0.25">
      <c r="A54">
        <v>2019</v>
      </c>
      <c r="B54" t="s">
        <v>162</v>
      </c>
      <c r="C54" t="s">
        <v>94</v>
      </c>
      <c r="D54" t="s">
        <v>22</v>
      </c>
      <c r="E54">
        <v>1</v>
      </c>
      <c r="F54">
        <v>4432705.4313599998</v>
      </c>
      <c r="G54">
        <v>9292186.6060199998</v>
      </c>
      <c r="H54">
        <v>35294924.999310002</v>
      </c>
    </row>
    <row r="55" spans="1:8" x14ac:dyDescent="0.25">
      <c r="A55">
        <v>2019</v>
      </c>
      <c r="B55" t="s">
        <v>162</v>
      </c>
      <c r="C55" t="s">
        <v>95</v>
      </c>
      <c r="D55" t="s">
        <v>21</v>
      </c>
      <c r="E55">
        <v>1</v>
      </c>
      <c r="F55">
        <v>1253475493.8935399</v>
      </c>
      <c r="G55">
        <v>1047180975.79081</v>
      </c>
      <c r="H55">
        <v>2168053143.8395</v>
      </c>
    </row>
    <row r="56" spans="1:8" x14ac:dyDescent="0.25">
      <c r="A56">
        <v>2019</v>
      </c>
      <c r="B56" t="s">
        <v>162</v>
      </c>
      <c r="C56" t="s">
        <v>96</v>
      </c>
      <c r="D56" t="s">
        <v>23</v>
      </c>
      <c r="E56">
        <v>1</v>
      </c>
      <c r="F56">
        <v>16832032841.67593</v>
      </c>
      <c r="G56">
        <v>4229893029.8502202</v>
      </c>
      <c r="H56">
        <v>2818186156.61309</v>
      </c>
    </row>
    <row r="57" spans="1:8" x14ac:dyDescent="0.25">
      <c r="A57">
        <v>2019</v>
      </c>
      <c r="B57" t="s">
        <v>162</v>
      </c>
      <c r="C57" t="s">
        <v>258</v>
      </c>
      <c r="D57" t="s">
        <v>265</v>
      </c>
      <c r="E57">
        <v>0</v>
      </c>
      <c r="F57">
        <v>36554465.551320001</v>
      </c>
      <c r="G57">
        <v>234998126.06582001</v>
      </c>
      <c r="H57">
        <v>4227221401.07195</v>
      </c>
    </row>
    <row r="58" spans="1:8" x14ac:dyDescent="0.25">
      <c r="A58">
        <v>2019</v>
      </c>
      <c r="B58" t="s">
        <v>162</v>
      </c>
      <c r="C58" t="s">
        <v>97</v>
      </c>
      <c r="D58" t="s">
        <v>27</v>
      </c>
      <c r="E58">
        <v>1</v>
      </c>
      <c r="F58">
        <v>16037615.239600001</v>
      </c>
      <c r="G58">
        <v>1538554.2160100001</v>
      </c>
      <c r="H58">
        <v>97279.976150000002</v>
      </c>
    </row>
    <row r="59" spans="1:8" x14ac:dyDescent="0.25">
      <c r="A59">
        <v>2019</v>
      </c>
      <c r="B59" t="s">
        <v>162</v>
      </c>
      <c r="C59" t="s">
        <v>98</v>
      </c>
      <c r="D59" t="s">
        <v>24</v>
      </c>
      <c r="E59">
        <v>1</v>
      </c>
      <c r="F59">
        <v>0</v>
      </c>
      <c r="G59">
        <v>707549245.65504003</v>
      </c>
      <c r="H59">
        <v>874563018.49659002</v>
      </c>
    </row>
    <row r="60" spans="1:8" x14ac:dyDescent="0.25">
      <c r="A60">
        <v>2019</v>
      </c>
      <c r="B60" t="s">
        <v>162</v>
      </c>
      <c r="C60" t="s">
        <v>99</v>
      </c>
      <c r="D60" t="s">
        <v>25</v>
      </c>
      <c r="E60">
        <v>1</v>
      </c>
      <c r="F60">
        <v>42559883.340499997</v>
      </c>
      <c r="G60">
        <v>5596600.2791400002</v>
      </c>
      <c r="H60">
        <v>13951709.75254</v>
      </c>
    </row>
    <row r="61" spans="1:8" x14ac:dyDescent="0.25">
      <c r="A61">
        <v>2019</v>
      </c>
      <c r="B61" t="s">
        <v>162</v>
      </c>
      <c r="C61" t="s">
        <v>100</v>
      </c>
      <c r="D61" t="s">
        <v>26</v>
      </c>
      <c r="E61">
        <v>1</v>
      </c>
      <c r="F61">
        <v>494337556.35255003</v>
      </c>
      <c r="G61">
        <v>2579605736.6418099</v>
      </c>
      <c r="H61">
        <v>2478337664.9706602</v>
      </c>
    </row>
    <row r="62" spans="1:8" x14ac:dyDescent="0.25">
      <c r="A62">
        <v>2019</v>
      </c>
      <c r="B62" t="s">
        <v>162</v>
      </c>
      <c r="C62" t="s">
        <v>101</v>
      </c>
      <c r="D62" t="s">
        <v>28</v>
      </c>
      <c r="E62">
        <v>1</v>
      </c>
      <c r="F62">
        <v>153765</v>
      </c>
      <c r="G62">
        <v>58383616.642959997</v>
      </c>
      <c r="H62">
        <v>249280013.67263001</v>
      </c>
    </row>
    <row r="63" spans="1:8" x14ac:dyDescent="0.25">
      <c r="A63">
        <v>2019</v>
      </c>
      <c r="B63" t="s">
        <v>162</v>
      </c>
      <c r="C63" t="s">
        <v>102</v>
      </c>
      <c r="D63" t="s">
        <v>29</v>
      </c>
      <c r="E63">
        <v>1</v>
      </c>
      <c r="F63">
        <v>1820960361.04457</v>
      </c>
      <c r="G63">
        <v>4234112092.8577299</v>
      </c>
      <c r="H63">
        <v>2684276431.0581598</v>
      </c>
    </row>
    <row r="64" spans="1:8" x14ac:dyDescent="0.25">
      <c r="A64">
        <v>2019</v>
      </c>
      <c r="B64" t="s">
        <v>162</v>
      </c>
      <c r="C64" t="s">
        <v>103</v>
      </c>
      <c r="D64" t="s">
        <v>30</v>
      </c>
      <c r="E64">
        <v>1</v>
      </c>
      <c r="F64">
        <v>706328820.75825</v>
      </c>
      <c r="G64">
        <v>2532206369.0458498</v>
      </c>
      <c r="H64">
        <v>1169394507.28262</v>
      </c>
    </row>
    <row r="65" spans="1:8" x14ac:dyDescent="0.25">
      <c r="A65">
        <v>2019</v>
      </c>
      <c r="B65" t="s">
        <v>162</v>
      </c>
      <c r="C65" t="s">
        <v>104</v>
      </c>
      <c r="D65" t="s">
        <v>31</v>
      </c>
      <c r="E65">
        <v>1</v>
      </c>
      <c r="F65">
        <v>853391536.70631003</v>
      </c>
      <c r="G65">
        <v>102018573.94069</v>
      </c>
      <c r="H65">
        <v>326009228.60556</v>
      </c>
    </row>
    <row r="66" spans="1:8" x14ac:dyDescent="0.25">
      <c r="A66">
        <v>2019</v>
      </c>
      <c r="B66" t="s">
        <v>162</v>
      </c>
      <c r="C66" t="s">
        <v>105</v>
      </c>
      <c r="D66" t="s">
        <v>32</v>
      </c>
      <c r="E66">
        <v>1</v>
      </c>
      <c r="F66">
        <v>4073350814.54004</v>
      </c>
      <c r="G66">
        <v>890827955.49600995</v>
      </c>
      <c r="H66">
        <v>129298234.62749</v>
      </c>
    </row>
    <row r="67" spans="1:8" x14ac:dyDescent="0.25">
      <c r="A67">
        <v>2019</v>
      </c>
      <c r="B67" t="s">
        <v>162</v>
      </c>
      <c r="C67" t="s">
        <v>106</v>
      </c>
      <c r="D67" t="s">
        <v>33</v>
      </c>
      <c r="E67">
        <v>1</v>
      </c>
      <c r="F67">
        <v>151038355.14563</v>
      </c>
      <c r="G67">
        <v>5311316.7829099996</v>
      </c>
      <c r="H67">
        <v>33088329.821729999</v>
      </c>
    </row>
    <row r="68" spans="1:8" x14ac:dyDescent="0.25">
      <c r="A68">
        <v>2019</v>
      </c>
      <c r="B68" t="s">
        <v>162</v>
      </c>
      <c r="C68" t="s">
        <v>107</v>
      </c>
      <c r="D68" t="s">
        <v>36</v>
      </c>
      <c r="E68">
        <v>1</v>
      </c>
      <c r="F68">
        <v>55172727.062880002</v>
      </c>
      <c r="G68">
        <v>27531184.780809999</v>
      </c>
      <c r="H68">
        <v>263384.46000000002</v>
      </c>
    </row>
    <row r="69" spans="1:8" x14ac:dyDescent="0.25">
      <c r="A69">
        <v>2019</v>
      </c>
      <c r="B69" t="s">
        <v>162</v>
      </c>
      <c r="C69" t="s">
        <v>108</v>
      </c>
      <c r="D69" t="s">
        <v>35</v>
      </c>
      <c r="E69">
        <v>1</v>
      </c>
      <c r="F69">
        <v>92124040.642360002</v>
      </c>
      <c r="G69">
        <v>49604264.118770003</v>
      </c>
      <c r="H69">
        <v>10631869.24966</v>
      </c>
    </row>
    <row r="70" spans="1:8" x14ac:dyDescent="0.25">
      <c r="A70">
        <v>2019</v>
      </c>
      <c r="B70" t="s">
        <v>162</v>
      </c>
      <c r="C70" t="s">
        <v>109</v>
      </c>
      <c r="D70" t="s">
        <v>16</v>
      </c>
      <c r="E70">
        <v>1</v>
      </c>
      <c r="F70">
        <v>5115475426.4383602</v>
      </c>
      <c r="G70">
        <v>1494211195.2057199</v>
      </c>
      <c r="H70">
        <v>2242452404.6874199</v>
      </c>
    </row>
    <row r="71" spans="1:8" x14ac:dyDescent="0.25">
      <c r="A71">
        <v>2019</v>
      </c>
      <c r="B71" t="s">
        <v>162</v>
      </c>
      <c r="C71" t="s">
        <v>110</v>
      </c>
      <c r="D71" t="s">
        <v>34</v>
      </c>
      <c r="E71">
        <v>1</v>
      </c>
      <c r="F71">
        <v>38260417.81487</v>
      </c>
      <c r="G71">
        <v>1924296055.7565501</v>
      </c>
      <c r="H71">
        <v>13497802840.847321</v>
      </c>
    </row>
    <row r="72" spans="1:8" x14ac:dyDescent="0.25">
      <c r="A72">
        <v>2019</v>
      </c>
      <c r="B72" t="s">
        <v>162</v>
      </c>
      <c r="C72" t="s">
        <v>259</v>
      </c>
      <c r="D72" t="s">
        <v>266</v>
      </c>
      <c r="E72">
        <v>0</v>
      </c>
      <c r="F72">
        <v>2621583.4411300002</v>
      </c>
      <c r="G72">
        <v>378247685.62781</v>
      </c>
      <c r="H72">
        <v>5347281703.0933504</v>
      </c>
    </row>
    <row r="73" spans="1:8" x14ac:dyDescent="0.25">
      <c r="A73">
        <v>2019</v>
      </c>
      <c r="B73" t="s">
        <v>162</v>
      </c>
      <c r="C73" t="s">
        <v>260</v>
      </c>
      <c r="D73" t="s">
        <v>267</v>
      </c>
      <c r="E73">
        <v>0</v>
      </c>
      <c r="F73">
        <v>349211762.18832999</v>
      </c>
      <c r="G73">
        <v>2776815950.9931598</v>
      </c>
      <c r="H73">
        <v>6023790396.11131</v>
      </c>
    </row>
    <row r="74" spans="1:8" x14ac:dyDescent="0.25">
      <c r="A74">
        <v>2019</v>
      </c>
      <c r="B74" t="s">
        <v>162</v>
      </c>
      <c r="C74" t="s">
        <v>261</v>
      </c>
      <c r="D74" t="s">
        <v>268</v>
      </c>
      <c r="E74">
        <v>0</v>
      </c>
      <c r="F74">
        <v>4128824595.9950299</v>
      </c>
      <c r="G74">
        <v>6740148991.6721401</v>
      </c>
      <c r="H74">
        <v>42767891599.12368</v>
      </c>
    </row>
    <row r="75" spans="1:8" x14ac:dyDescent="0.25">
      <c r="A75">
        <v>2019</v>
      </c>
      <c r="B75" t="s">
        <v>162</v>
      </c>
      <c r="C75" t="s">
        <v>262</v>
      </c>
      <c r="D75" t="s">
        <v>269</v>
      </c>
      <c r="E75">
        <v>0</v>
      </c>
      <c r="F75">
        <v>2995671245.9247098</v>
      </c>
      <c r="G75">
        <v>4030475670.7384901</v>
      </c>
      <c r="H75">
        <v>9871035373.0462704</v>
      </c>
    </row>
    <row r="76" spans="1:8" x14ac:dyDescent="0.25">
      <c r="A76">
        <v>2020</v>
      </c>
      <c r="B76" t="s">
        <v>161</v>
      </c>
      <c r="C76" t="s">
        <v>256</v>
      </c>
      <c r="D76" t="s">
        <v>263</v>
      </c>
      <c r="E76">
        <v>0</v>
      </c>
      <c r="F76">
        <v>4164277842.7890701</v>
      </c>
      <c r="G76">
        <v>41943173214.980812</v>
      </c>
      <c r="H76">
        <v>2462235637.5089598</v>
      </c>
    </row>
    <row r="77" spans="1:8" x14ac:dyDescent="0.25">
      <c r="A77">
        <v>2020</v>
      </c>
      <c r="B77" t="s">
        <v>161</v>
      </c>
      <c r="C77" t="s">
        <v>81</v>
      </c>
      <c r="D77" t="s">
        <v>7</v>
      </c>
      <c r="E77">
        <v>1</v>
      </c>
      <c r="F77">
        <v>62628734461.925262</v>
      </c>
      <c r="G77">
        <v>33873996705.85667</v>
      </c>
      <c r="H77">
        <v>20655336903.95348</v>
      </c>
    </row>
    <row r="78" spans="1:8" x14ac:dyDescent="0.25">
      <c r="A78">
        <v>2020</v>
      </c>
      <c r="B78" t="s">
        <v>161</v>
      </c>
      <c r="C78" t="s">
        <v>82</v>
      </c>
      <c r="D78" t="s">
        <v>8</v>
      </c>
      <c r="E78">
        <v>1</v>
      </c>
      <c r="F78">
        <v>174035568140.45401</v>
      </c>
      <c r="G78">
        <v>34208406653.330101</v>
      </c>
      <c r="H78">
        <v>14916216796.79221</v>
      </c>
    </row>
    <row r="79" spans="1:8" x14ac:dyDescent="0.25">
      <c r="A79">
        <v>2020</v>
      </c>
      <c r="B79" t="s">
        <v>161</v>
      </c>
      <c r="C79" t="s">
        <v>83</v>
      </c>
      <c r="D79" t="s">
        <v>9</v>
      </c>
      <c r="E79">
        <v>1</v>
      </c>
      <c r="F79">
        <v>2321903508.7288599</v>
      </c>
      <c r="G79">
        <v>105233362.11002</v>
      </c>
      <c r="H79">
        <v>499973110.00484002</v>
      </c>
    </row>
    <row r="80" spans="1:8" x14ac:dyDescent="0.25">
      <c r="A80">
        <v>2020</v>
      </c>
      <c r="B80" t="s">
        <v>161</v>
      </c>
      <c r="C80" t="s">
        <v>257</v>
      </c>
      <c r="D80" t="s">
        <v>264</v>
      </c>
      <c r="E80">
        <v>0</v>
      </c>
      <c r="F80">
        <v>17765696124.762169</v>
      </c>
      <c r="G80">
        <v>14243621246.806829</v>
      </c>
      <c r="H80">
        <v>1536460716.8414099</v>
      </c>
    </row>
    <row r="81" spans="1:8" x14ac:dyDescent="0.25">
      <c r="A81">
        <v>2020</v>
      </c>
      <c r="B81" t="s">
        <v>161</v>
      </c>
      <c r="C81" t="s">
        <v>84</v>
      </c>
      <c r="D81" t="s">
        <v>19</v>
      </c>
      <c r="E81">
        <v>1</v>
      </c>
      <c r="F81">
        <v>3617425761.4559002</v>
      </c>
      <c r="G81">
        <v>83565107.497700006</v>
      </c>
      <c r="H81">
        <v>915505021.43035996</v>
      </c>
    </row>
    <row r="82" spans="1:8" x14ac:dyDescent="0.25">
      <c r="A82">
        <v>2020</v>
      </c>
      <c r="B82" t="s">
        <v>161</v>
      </c>
      <c r="C82" t="s">
        <v>85</v>
      </c>
      <c r="D82" t="s">
        <v>10</v>
      </c>
      <c r="E82">
        <v>1</v>
      </c>
      <c r="F82">
        <v>1991879078.58269</v>
      </c>
      <c r="G82">
        <v>13032865.064750001</v>
      </c>
      <c r="H82">
        <v>415276388.89937001</v>
      </c>
    </row>
    <row r="83" spans="1:8" x14ac:dyDescent="0.25">
      <c r="A83">
        <v>2020</v>
      </c>
      <c r="B83" t="s">
        <v>161</v>
      </c>
      <c r="C83" t="s">
        <v>86</v>
      </c>
      <c r="D83" t="s">
        <v>11</v>
      </c>
      <c r="E83">
        <v>1</v>
      </c>
      <c r="F83">
        <v>8258689058.55618</v>
      </c>
      <c r="G83">
        <v>3315774899.3797002</v>
      </c>
      <c r="H83">
        <v>3690179611.7609501</v>
      </c>
    </row>
    <row r="84" spans="1:8" x14ac:dyDescent="0.25">
      <c r="A84">
        <v>2020</v>
      </c>
      <c r="B84" t="s">
        <v>161</v>
      </c>
      <c r="C84" t="s">
        <v>87</v>
      </c>
      <c r="D84" t="s">
        <v>13</v>
      </c>
      <c r="E84">
        <v>1</v>
      </c>
      <c r="F84">
        <v>16253558965.44113</v>
      </c>
      <c r="G84">
        <v>72605008431.334915</v>
      </c>
      <c r="H84">
        <v>19168647209.24892</v>
      </c>
    </row>
    <row r="85" spans="1:8" x14ac:dyDescent="0.25">
      <c r="A85">
        <v>2020</v>
      </c>
      <c r="B85" t="s">
        <v>161</v>
      </c>
      <c r="C85" t="s">
        <v>88</v>
      </c>
      <c r="D85" t="s">
        <v>14</v>
      </c>
      <c r="E85">
        <v>1</v>
      </c>
      <c r="F85">
        <v>356814252.86252999</v>
      </c>
      <c r="G85">
        <v>207903343.83309001</v>
      </c>
      <c r="H85">
        <v>116654646.76805</v>
      </c>
    </row>
    <row r="86" spans="1:8" x14ac:dyDescent="0.25">
      <c r="A86">
        <v>2020</v>
      </c>
      <c r="B86" t="s">
        <v>161</v>
      </c>
      <c r="C86" t="s">
        <v>89</v>
      </c>
      <c r="D86" t="s">
        <v>17</v>
      </c>
      <c r="E86">
        <v>1</v>
      </c>
      <c r="F86">
        <v>17065358391.27557</v>
      </c>
      <c r="G86">
        <v>17372708943.892139</v>
      </c>
      <c r="H86">
        <v>3727062142.5764399</v>
      </c>
    </row>
    <row r="87" spans="1:8" x14ac:dyDescent="0.25">
      <c r="A87">
        <v>2020</v>
      </c>
      <c r="B87" t="s">
        <v>161</v>
      </c>
      <c r="C87" t="s">
        <v>90</v>
      </c>
      <c r="D87" t="s">
        <v>18</v>
      </c>
      <c r="E87">
        <v>1</v>
      </c>
      <c r="F87">
        <v>608189050601.28308</v>
      </c>
      <c r="G87">
        <v>445689208438.01959</v>
      </c>
      <c r="H87">
        <v>213744882513.22321</v>
      </c>
    </row>
    <row r="88" spans="1:8" x14ac:dyDescent="0.25">
      <c r="A88">
        <v>2020</v>
      </c>
      <c r="B88" t="s">
        <v>161</v>
      </c>
      <c r="C88" t="s">
        <v>91</v>
      </c>
      <c r="D88" t="s">
        <v>12</v>
      </c>
      <c r="E88">
        <v>1</v>
      </c>
      <c r="F88">
        <v>263707869169.59769</v>
      </c>
      <c r="G88">
        <v>263527634502.3183</v>
      </c>
      <c r="H88">
        <v>323133079763.74921</v>
      </c>
    </row>
    <row r="89" spans="1:8" x14ac:dyDescent="0.25">
      <c r="A89">
        <v>2020</v>
      </c>
      <c r="B89" t="s">
        <v>161</v>
      </c>
      <c r="C89" t="s">
        <v>92</v>
      </c>
      <c r="D89" t="s">
        <v>15</v>
      </c>
      <c r="E89">
        <v>1</v>
      </c>
      <c r="F89">
        <v>4998665144.7348604</v>
      </c>
      <c r="G89">
        <v>179884357.68277001</v>
      </c>
      <c r="H89">
        <v>772578173.17429996</v>
      </c>
    </row>
    <row r="90" spans="1:8" x14ac:dyDescent="0.25">
      <c r="A90">
        <v>2020</v>
      </c>
      <c r="B90" t="s">
        <v>161</v>
      </c>
      <c r="C90" t="s">
        <v>93</v>
      </c>
      <c r="D90" t="s">
        <v>20</v>
      </c>
      <c r="E90">
        <v>1</v>
      </c>
      <c r="F90">
        <v>5511226264.8873997</v>
      </c>
      <c r="G90">
        <v>519553916.82919002</v>
      </c>
      <c r="H90">
        <v>1384343920.59357</v>
      </c>
    </row>
    <row r="91" spans="1:8" x14ac:dyDescent="0.25">
      <c r="A91">
        <v>2020</v>
      </c>
      <c r="B91" t="s">
        <v>161</v>
      </c>
      <c r="C91" t="s">
        <v>94</v>
      </c>
      <c r="D91" t="s">
        <v>22</v>
      </c>
      <c r="E91">
        <v>1</v>
      </c>
      <c r="F91">
        <v>291468854.51604998</v>
      </c>
      <c r="G91">
        <v>634003867.92016006</v>
      </c>
      <c r="H91">
        <v>345545266.05500001</v>
      </c>
    </row>
    <row r="92" spans="1:8" x14ac:dyDescent="0.25">
      <c r="A92">
        <v>2020</v>
      </c>
      <c r="B92" t="s">
        <v>161</v>
      </c>
      <c r="C92" t="s">
        <v>95</v>
      </c>
      <c r="D92" t="s">
        <v>21</v>
      </c>
      <c r="E92">
        <v>1</v>
      </c>
      <c r="F92">
        <v>28774976352.972328</v>
      </c>
      <c r="G92">
        <v>19329930808.900249</v>
      </c>
      <c r="H92">
        <v>11281009263.223289</v>
      </c>
    </row>
    <row r="93" spans="1:8" x14ac:dyDescent="0.25">
      <c r="A93">
        <v>2020</v>
      </c>
      <c r="B93" t="s">
        <v>161</v>
      </c>
      <c r="C93" t="s">
        <v>96</v>
      </c>
      <c r="D93" t="s">
        <v>23</v>
      </c>
      <c r="E93">
        <v>1</v>
      </c>
      <c r="F93">
        <v>419321205326.1543</v>
      </c>
      <c r="G93">
        <v>66943014277.145432</v>
      </c>
      <c r="H93">
        <v>46310761062.031342</v>
      </c>
    </row>
    <row r="94" spans="1:8" x14ac:dyDescent="0.25">
      <c r="A94">
        <v>2020</v>
      </c>
      <c r="B94" t="s">
        <v>161</v>
      </c>
      <c r="C94" t="s">
        <v>258</v>
      </c>
      <c r="D94" t="s">
        <v>265</v>
      </c>
      <c r="E94">
        <v>0</v>
      </c>
      <c r="F94">
        <v>8458272262.8282003</v>
      </c>
      <c r="G94">
        <v>10077949894.647421</v>
      </c>
      <c r="H94">
        <v>3147293223.6512699</v>
      </c>
    </row>
    <row r="95" spans="1:8" x14ac:dyDescent="0.25">
      <c r="A95">
        <v>2020</v>
      </c>
      <c r="B95" t="s">
        <v>161</v>
      </c>
      <c r="C95" t="s">
        <v>97</v>
      </c>
      <c r="D95" t="s">
        <v>27</v>
      </c>
      <c r="E95">
        <v>1</v>
      </c>
      <c r="F95">
        <v>2565666889.1180501</v>
      </c>
      <c r="G95">
        <v>29563153.392050002</v>
      </c>
      <c r="H95">
        <v>129488875.43688001</v>
      </c>
    </row>
    <row r="96" spans="1:8" x14ac:dyDescent="0.25">
      <c r="A96">
        <v>2020</v>
      </c>
      <c r="B96" t="s">
        <v>161</v>
      </c>
      <c r="C96" t="s">
        <v>98</v>
      </c>
      <c r="D96" t="s">
        <v>24</v>
      </c>
      <c r="E96">
        <v>1</v>
      </c>
      <c r="F96">
        <v>0</v>
      </c>
      <c r="G96">
        <v>49118202.791929998</v>
      </c>
      <c r="H96">
        <v>506967794.58433002</v>
      </c>
    </row>
    <row r="97" spans="1:8" x14ac:dyDescent="0.25">
      <c r="A97">
        <v>2020</v>
      </c>
      <c r="B97" t="s">
        <v>161</v>
      </c>
      <c r="C97" t="s">
        <v>99</v>
      </c>
      <c r="D97" t="s">
        <v>25</v>
      </c>
      <c r="E97">
        <v>1</v>
      </c>
      <c r="F97">
        <v>3731458273.9976802</v>
      </c>
      <c r="G97">
        <v>257558017.20782</v>
      </c>
      <c r="H97">
        <v>358606285.47773999</v>
      </c>
    </row>
    <row r="98" spans="1:8" x14ac:dyDescent="0.25">
      <c r="A98">
        <v>2020</v>
      </c>
      <c r="B98" t="s">
        <v>161</v>
      </c>
      <c r="C98" t="s">
        <v>100</v>
      </c>
      <c r="D98" t="s">
        <v>26</v>
      </c>
      <c r="E98">
        <v>1</v>
      </c>
      <c r="F98">
        <v>38032028397.958488</v>
      </c>
      <c r="G98">
        <v>50342600926.633751</v>
      </c>
      <c r="H98">
        <v>44617452875.524696</v>
      </c>
    </row>
    <row r="99" spans="1:8" x14ac:dyDescent="0.25">
      <c r="A99">
        <v>2020</v>
      </c>
      <c r="B99" t="s">
        <v>161</v>
      </c>
      <c r="C99" t="s">
        <v>101</v>
      </c>
      <c r="D99" t="s">
        <v>28</v>
      </c>
      <c r="E99">
        <v>1</v>
      </c>
      <c r="F99">
        <v>649209516.46467996</v>
      </c>
      <c r="G99">
        <v>45960206.614229999</v>
      </c>
      <c r="H99">
        <v>4290928869.2488399</v>
      </c>
    </row>
    <row r="100" spans="1:8" x14ac:dyDescent="0.25">
      <c r="A100">
        <v>2020</v>
      </c>
      <c r="B100" t="s">
        <v>161</v>
      </c>
      <c r="C100" t="s">
        <v>102</v>
      </c>
      <c r="D100" t="s">
        <v>29</v>
      </c>
      <c r="E100">
        <v>1</v>
      </c>
      <c r="F100">
        <v>51081504103.357208</v>
      </c>
      <c r="G100">
        <v>190546660691.82721</v>
      </c>
      <c r="H100">
        <v>94853039149.05719</v>
      </c>
    </row>
    <row r="101" spans="1:8" x14ac:dyDescent="0.25">
      <c r="A101">
        <v>2020</v>
      </c>
      <c r="B101" t="s">
        <v>161</v>
      </c>
      <c r="C101" t="s">
        <v>103</v>
      </c>
      <c r="D101" t="s">
        <v>30</v>
      </c>
      <c r="E101">
        <v>1</v>
      </c>
      <c r="F101">
        <v>8543768225.38239</v>
      </c>
      <c r="G101">
        <v>55446901984.648399</v>
      </c>
      <c r="H101">
        <v>17461776941.089249</v>
      </c>
    </row>
    <row r="102" spans="1:8" x14ac:dyDescent="0.25">
      <c r="A102">
        <v>2020</v>
      </c>
      <c r="B102" t="s">
        <v>161</v>
      </c>
      <c r="C102" t="s">
        <v>104</v>
      </c>
      <c r="D102" t="s">
        <v>31</v>
      </c>
      <c r="E102">
        <v>1</v>
      </c>
      <c r="F102">
        <v>30924065137.15847</v>
      </c>
      <c r="G102">
        <v>2104976145.58746</v>
      </c>
      <c r="H102">
        <v>5667289935.6942997</v>
      </c>
    </row>
    <row r="103" spans="1:8" x14ac:dyDescent="0.25">
      <c r="A103">
        <v>2020</v>
      </c>
      <c r="B103" t="s">
        <v>161</v>
      </c>
      <c r="C103" t="s">
        <v>105</v>
      </c>
      <c r="D103" t="s">
        <v>32</v>
      </c>
      <c r="E103">
        <v>1</v>
      </c>
      <c r="F103">
        <v>23335342220.522011</v>
      </c>
      <c r="G103">
        <v>2514524769.1087599</v>
      </c>
      <c r="H103">
        <v>3678809690.29319</v>
      </c>
    </row>
    <row r="104" spans="1:8" x14ac:dyDescent="0.25">
      <c r="A104">
        <v>2020</v>
      </c>
      <c r="B104" t="s">
        <v>161</v>
      </c>
      <c r="C104" t="s">
        <v>106</v>
      </c>
      <c r="D104" t="s">
        <v>33</v>
      </c>
      <c r="E104">
        <v>1</v>
      </c>
      <c r="F104">
        <v>7582047823.6695805</v>
      </c>
      <c r="G104">
        <v>64922294.524339996</v>
      </c>
      <c r="H104">
        <v>546631352.50909996</v>
      </c>
    </row>
    <row r="105" spans="1:8" x14ac:dyDescent="0.25">
      <c r="A105">
        <v>2020</v>
      </c>
      <c r="B105" t="s">
        <v>161</v>
      </c>
      <c r="C105" t="s">
        <v>107</v>
      </c>
      <c r="D105" t="s">
        <v>36</v>
      </c>
      <c r="E105">
        <v>1</v>
      </c>
      <c r="F105">
        <v>10641201906.762541</v>
      </c>
      <c r="G105">
        <v>1887609381.2862201</v>
      </c>
      <c r="H105">
        <v>826261497.18655002</v>
      </c>
    </row>
    <row r="106" spans="1:8" x14ac:dyDescent="0.25">
      <c r="A106">
        <v>2020</v>
      </c>
      <c r="B106" t="s">
        <v>161</v>
      </c>
      <c r="C106" t="s">
        <v>108</v>
      </c>
      <c r="D106" t="s">
        <v>35</v>
      </c>
      <c r="E106">
        <v>1</v>
      </c>
      <c r="F106">
        <v>7792776996.1649303</v>
      </c>
      <c r="G106">
        <v>159734962.99096999</v>
      </c>
      <c r="H106">
        <v>1149022957.4326</v>
      </c>
    </row>
    <row r="107" spans="1:8" x14ac:dyDescent="0.25">
      <c r="A107">
        <v>2020</v>
      </c>
      <c r="B107" t="s">
        <v>161</v>
      </c>
      <c r="C107" t="s">
        <v>109</v>
      </c>
      <c r="D107" t="s">
        <v>16</v>
      </c>
      <c r="E107">
        <v>1</v>
      </c>
      <c r="F107">
        <v>253169472334.43329</v>
      </c>
      <c r="G107">
        <v>71906990062.531189</v>
      </c>
      <c r="H107">
        <v>19961184871.436069</v>
      </c>
    </row>
    <row r="108" spans="1:8" x14ac:dyDescent="0.25">
      <c r="A108">
        <v>2020</v>
      </c>
      <c r="B108" t="s">
        <v>161</v>
      </c>
      <c r="C108" t="s">
        <v>110</v>
      </c>
      <c r="D108" t="s">
        <v>34</v>
      </c>
      <c r="E108">
        <v>1</v>
      </c>
      <c r="F108">
        <v>24270921512.89695</v>
      </c>
      <c r="G108">
        <v>80317228179.171295</v>
      </c>
      <c r="H108">
        <v>36421811397.038452</v>
      </c>
    </row>
    <row r="109" spans="1:8" x14ac:dyDescent="0.25">
      <c r="A109">
        <v>2020</v>
      </c>
      <c r="B109" t="s">
        <v>161</v>
      </c>
      <c r="C109" t="s">
        <v>259</v>
      </c>
      <c r="D109" t="s">
        <v>266</v>
      </c>
      <c r="E109">
        <v>0</v>
      </c>
      <c r="F109">
        <v>2164309386.1022601</v>
      </c>
      <c r="G109">
        <v>10925512528.022341</v>
      </c>
      <c r="H109">
        <v>14093417744.66287</v>
      </c>
    </row>
    <row r="110" spans="1:8" x14ac:dyDescent="0.25">
      <c r="A110">
        <v>2020</v>
      </c>
      <c r="B110" t="s">
        <v>161</v>
      </c>
      <c r="C110" t="s">
        <v>260</v>
      </c>
      <c r="D110" t="s">
        <v>267</v>
      </c>
      <c r="E110">
        <v>0</v>
      </c>
      <c r="F110">
        <v>11699992563.013041</v>
      </c>
      <c r="G110">
        <v>129803638438.9312</v>
      </c>
      <c r="H110">
        <v>11869374146.96549</v>
      </c>
    </row>
    <row r="111" spans="1:8" x14ac:dyDescent="0.25">
      <c r="A111">
        <v>2020</v>
      </c>
      <c r="B111" t="s">
        <v>161</v>
      </c>
      <c r="C111" t="s">
        <v>261</v>
      </c>
      <c r="D111" t="s">
        <v>268</v>
      </c>
      <c r="E111">
        <v>0</v>
      </c>
      <c r="F111">
        <v>33307563013.055149</v>
      </c>
      <c r="G111">
        <v>213901845299.8187</v>
      </c>
      <c r="H111">
        <v>45513272803.386452</v>
      </c>
    </row>
    <row r="112" spans="1:8" x14ac:dyDescent="0.25">
      <c r="A112">
        <v>2020</v>
      </c>
      <c r="B112" t="s">
        <v>161</v>
      </c>
      <c r="C112" t="s">
        <v>262</v>
      </c>
      <c r="D112" t="s">
        <v>269</v>
      </c>
      <c r="E112">
        <v>0</v>
      </c>
      <c r="F112">
        <v>127846438029.1998</v>
      </c>
      <c r="G112">
        <v>33455821718.188869</v>
      </c>
      <c r="H112">
        <v>16294155801.228251</v>
      </c>
    </row>
    <row r="113" spans="1:8" x14ac:dyDescent="0.25">
      <c r="A113">
        <v>2020</v>
      </c>
      <c r="B113" t="s">
        <v>162</v>
      </c>
      <c r="C113" t="s">
        <v>256</v>
      </c>
      <c r="D113" t="s">
        <v>263</v>
      </c>
      <c r="E113">
        <v>0</v>
      </c>
      <c r="F113">
        <v>62714011.060259998</v>
      </c>
      <c r="G113">
        <v>298023361.52424002</v>
      </c>
      <c r="H113">
        <v>1094558307.1071999</v>
      </c>
    </row>
    <row r="114" spans="1:8" x14ac:dyDescent="0.25">
      <c r="A114">
        <v>2020</v>
      </c>
      <c r="B114" t="s">
        <v>162</v>
      </c>
      <c r="C114" t="s">
        <v>81</v>
      </c>
      <c r="D114" t="s">
        <v>7</v>
      </c>
      <c r="E114">
        <v>1</v>
      </c>
      <c r="F114">
        <v>678607883.59459996</v>
      </c>
      <c r="G114">
        <v>2487296700.1807199</v>
      </c>
      <c r="H114">
        <v>279792917.53240001</v>
      </c>
    </row>
    <row r="115" spans="1:8" x14ac:dyDescent="0.25">
      <c r="A115">
        <v>2020</v>
      </c>
      <c r="B115" t="s">
        <v>162</v>
      </c>
      <c r="C115" t="s">
        <v>82</v>
      </c>
      <c r="D115" t="s">
        <v>8</v>
      </c>
      <c r="E115">
        <v>1</v>
      </c>
      <c r="F115">
        <v>1316186466.28073</v>
      </c>
      <c r="G115">
        <v>1124221944.7362101</v>
      </c>
      <c r="H115">
        <v>857767923.51142001</v>
      </c>
    </row>
    <row r="116" spans="1:8" x14ac:dyDescent="0.25">
      <c r="A116">
        <v>2020</v>
      </c>
      <c r="B116" t="s">
        <v>162</v>
      </c>
      <c r="C116" t="s">
        <v>83</v>
      </c>
      <c r="D116" t="s">
        <v>9</v>
      </c>
      <c r="E116">
        <v>1</v>
      </c>
      <c r="F116">
        <v>3163990.7108399998</v>
      </c>
      <c r="G116">
        <v>2452577.4012600002</v>
      </c>
      <c r="H116">
        <v>496605.54424000002</v>
      </c>
    </row>
    <row r="117" spans="1:8" x14ac:dyDescent="0.25">
      <c r="A117">
        <v>2020</v>
      </c>
      <c r="B117" t="s">
        <v>162</v>
      </c>
      <c r="C117" t="s">
        <v>257</v>
      </c>
      <c r="D117" t="s">
        <v>264</v>
      </c>
      <c r="E117">
        <v>0</v>
      </c>
      <c r="F117">
        <v>45414203.831560001</v>
      </c>
      <c r="G117">
        <v>432617394.49078</v>
      </c>
      <c r="H117">
        <v>1724987852.9554901</v>
      </c>
    </row>
    <row r="118" spans="1:8" x14ac:dyDescent="0.25">
      <c r="A118">
        <v>2020</v>
      </c>
      <c r="B118" t="s">
        <v>162</v>
      </c>
      <c r="C118" t="s">
        <v>84</v>
      </c>
      <c r="D118" t="s">
        <v>19</v>
      </c>
      <c r="E118">
        <v>1</v>
      </c>
      <c r="F118">
        <v>81052748.108349994</v>
      </c>
      <c r="G118">
        <v>2181158.7738000001</v>
      </c>
      <c r="H118">
        <v>3492307.5117299999</v>
      </c>
    </row>
    <row r="119" spans="1:8" x14ac:dyDescent="0.25">
      <c r="A119">
        <v>2020</v>
      </c>
      <c r="B119" t="s">
        <v>162</v>
      </c>
      <c r="C119" t="s">
        <v>85</v>
      </c>
      <c r="D119" t="s">
        <v>10</v>
      </c>
      <c r="E119">
        <v>1</v>
      </c>
      <c r="F119">
        <v>90793284.213440001</v>
      </c>
      <c r="G119">
        <v>24447094.59801</v>
      </c>
      <c r="H119">
        <v>55213035.521289997</v>
      </c>
    </row>
    <row r="120" spans="1:8" x14ac:dyDescent="0.25">
      <c r="A120">
        <v>2020</v>
      </c>
      <c r="B120" t="s">
        <v>162</v>
      </c>
      <c r="C120" t="s">
        <v>86</v>
      </c>
      <c r="D120" t="s">
        <v>11</v>
      </c>
      <c r="E120">
        <v>1</v>
      </c>
      <c r="F120">
        <v>126546465.09584001</v>
      </c>
      <c r="G120">
        <v>448323088.16710001</v>
      </c>
      <c r="H120">
        <v>33224375.665959999</v>
      </c>
    </row>
    <row r="121" spans="1:8" x14ac:dyDescent="0.25">
      <c r="A121">
        <v>2020</v>
      </c>
      <c r="B121" t="s">
        <v>162</v>
      </c>
      <c r="C121" t="s">
        <v>87</v>
      </c>
      <c r="D121" t="s">
        <v>13</v>
      </c>
      <c r="E121">
        <v>1</v>
      </c>
      <c r="F121">
        <v>3137561259.5728302</v>
      </c>
      <c r="G121">
        <v>24212048119.625271</v>
      </c>
      <c r="H121">
        <v>13551864011.313709</v>
      </c>
    </row>
    <row r="122" spans="1:8" x14ac:dyDescent="0.25">
      <c r="A122">
        <v>2020</v>
      </c>
      <c r="B122" t="s">
        <v>162</v>
      </c>
      <c r="C122" t="s">
        <v>88</v>
      </c>
      <c r="D122" t="s">
        <v>14</v>
      </c>
      <c r="E122">
        <v>1</v>
      </c>
      <c r="F122">
        <v>51658609.407449998</v>
      </c>
      <c r="G122">
        <v>21909521.57449</v>
      </c>
      <c r="H122">
        <v>6411883.9884700002</v>
      </c>
    </row>
    <row r="123" spans="1:8" x14ac:dyDescent="0.25">
      <c r="A123">
        <v>2020</v>
      </c>
      <c r="B123" t="s">
        <v>162</v>
      </c>
      <c r="C123" t="s">
        <v>89</v>
      </c>
      <c r="D123" t="s">
        <v>17</v>
      </c>
      <c r="E123">
        <v>1</v>
      </c>
      <c r="F123">
        <v>367552694.56906003</v>
      </c>
      <c r="G123">
        <v>972308921.10355997</v>
      </c>
      <c r="H123">
        <v>2713448947.2877202</v>
      </c>
    </row>
    <row r="124" spans="1:8" x14ac:dyDescent="0.25">
      <c r="A124">
        <v>2020</v>
      </c>
      <c r="B124" t="s">
        <v>162</v>
      </c>
      <c r="C124" t="s">
        <v>90</v>
      </c>
      <c r="D124" t="s">
        <v>18</v>
      </c>
      <c r="E124">
        <v>1</v>
      </c>
      <c r="F124">
        <v>6572191418.7270002</v>
      </c>
      <c r="G124">
        <v>7809525314.8715496</v>
      </c>
      <c r="H124">
        <v>24125415767.035019</v>
      </c>
    </row>
    <row r="125" spans="1:8" x14ac:dyDescent="0.25">
      <c r="A125">
        <v>2020</v>
      </c>
      <c r="B125" t="s">
        <v>162</v>
      </c>
      <c r="C125" t="s">
        <v>91</v>
      </c>
      <c r="D125" t="s">
        <v>12</v>
      </c>
      <c r="E125">
        <v>1</v>
      </c>
      <c r="F125">
        <v>5487968370.1730003</v>
      </c>
      <c r="G125">
        <v>2564230364.9594798</v>
      </c>
      <c r="H125">
        <v>4988273428.22721</v>
      </c>
    </row>
    <row r="126" spans="1:8" x14ac:dyDescent="0.25">
      <c r="A126">
        <v>2020</v>
      </c>
      <c r="B126" t="s">
        <v>162</v>
      </c>
      <c r="C126" t="s">
        <v>92</v>
      </c>
      <c r="D126" t="s">
        <v>15</v>
      </c>
      <c r="E126">
        <v>1</v>
      </c>
      <c r="F126">
        <v>442951004.71004999</v>
      </c>
      <c r="G126">
        <v>8915641.6228599995</v>
      </c>
      <c r="H126">
        <v>46658200.782619998</v>
      </c>
    </row>
    <row r="127" spans="1:8" x14ac:dyDescent="0.25">
      <c r="A127">
        <v>2020</v>
      </c>
      <c r="B127" t="s">
        <v>162</v>
      </c>
      <c r="C127" t="s">
        <v>93</v>
      </c>
      <c r="D127" t="s">
        <v>20</v>
      </c>
      <c r="E127">
        <v>1</v>
      </c>
      <c r="F127">
        <v>653362212.06385005</v>
      </c>
      <c r="G127">
        <v>88701528.298439994</v>
      </c>
      <c r="H127">
        <v>117850198.49477001</v>
      </c>
    </row>
    <row r="128" spans="1:8" x14ac:dyDescent="0.25">
      <c r="A128">
        <v>2020</v>
      </c>
      <c r="B128" t="s">
        <v>162</v>
      </c>
      <c r="C128" t="s">
        <v>94</v>
      </c>
      <c r="D128" t="s">
        <v>22</v>
      </c>
      <c r="E128">
        <v>1</v>
      </c>
      <c r="F128">
        <v>6194613.6802000003</v>
      </c>
      <c r="G128">
        <v>10101577.440230001</v>
      </c>
      <c r="H128">
        <v>14855262.053540001</v>
      </c>
    </row>
    <row r="129" spans="1:8" x14ac:dyDescent="0.25">
      <c r="A129">
        <v>2020</v>
      </c>
      <c r="B129" t="s">
        <v>162</v>
      </c>
      <c r="C129" t="s">
        <v>95</v>
      </c>
      <c r="D129" t="s">
        <v>21</v>
      </c>
      <c r="E129">
        <v>1</v>
      </c>
      <c r="F129">
        <v>765898261.30896997</v>
      </c>
      <c r="G129">
        <v>1132225031.8266799</v>
      </c>
      <c r="H129">
        <v>2090396710.5459499</v>
      </c>
    </row>
    <row r="130" spans="1:8" x14ac:dyDescent="0.25">
      <c r="A130">
        <v>2020</v>
      </c>
      <c r="B130" t="s">
        <v>162</v>
      </c>
      <c r="C130" t="s">
        <v>96</v>
      </c>
      <c r="D130" t="s">
        <v>23</v>
      </c>
      <c r="E130">
        <v>1</v>
      </c>
      <c r="F130">
        <v>13135280166.769831</v>
      </c>
      <c r="G130">
        <v>4664499118.7340298</v>
      </c>
      <c r="H130">
        <v>2935989488.9387002</v>
      </c>
    </row>
    <row r="131" spans="1:8" x14ac:dyDescent="0.25">
      <c r="A131">
        <v>2020</v>
      </c>
      <c r="B131" t="s">
        <v>162</v>
      </c>
      <c r="C131" t="s">
        <v>258</v>
      </c>
      <c r="D131" t="s">
        <v>265</v>
      </c>
      <c r="E131">
        <v>0</v>
      </c>
      <c r="F131">
        <v>98864115.811440006</v>
      </c>
      <c r="G131">
        <v>381699976.78823</v>
      </c>
      <c r="H131">
        <v>6448213272.8593702</v>
      </c>
    </row>
    <row r="132" spans="1:8" x14ac:dyDescent="0.25">
      <c r="A132">
        <v>2020</v>
      </c>
      <c r="B132" t="s">
        <v>162</v>
      </c>
      <c r="C132" t="s">
        <v>97</v>
      </c>
      <c r="D132" t="s">
        <v>27</v>
      </c>
      <c r="E132">
        <v>1</v>
      </c>
      <c r="F132">
        <v>11054353.62558</v>
      </c>
      <c r="G132">
        <v>1051470.36998</v>
      </c>
      <c r="H132">
        <v>114474.00107</v>
      </c>
    </row>
    <row r="133" spans="1:8" x14ac:dyDescent="0.25">
      <c r="A133">
        <v>2020</v>
      </c>
      <c r="B133" t="s">
        <v>162</v>
      </c>
      <c r="C133" t="s">
        <v>98</v>
      </c>
      <c r="D133" t="s">
        <v>24</v>
      </c>
      <c r="E133">
        <v>1</v>
      </c>
      <c r="F133">
        <v>0</v>
      </c>
      <c r="G133">
        <v>925363351.32694995</v>
      </c>
      <c r="H133">
        <v>1158802332.6339099</v>
      </c>
    </row>
    <row r="134" spans="1:8" x14ac:dyDescent="0.25">
      <c r="A134">
        <v>2020</v>
      </c>
      <c r="B134" t="s">
        <v>162</v>
      </c>
      <c r="C134" t="s">
        <v>99</v>
      </c>
      <c r="D134" t="s">
        <v>25</v>
      </c>
      <c r="E134">
        <v>1</v>
      </c>
      <c r="F134">
        <v>40928442.203199998</v>
      </c>
      <c r="G134">
        <v>6822317.9889700003</v>
      </c>
      <c r="H134">
        <v>1204502.99394</v>
      </c>
    </row>
    <row r="135" spans="1:8" x14ac:dyDescent="0.25">
      <c r="A135">
        <v>2020</v>
      </c>
      <c r="B135" t="s">
        <v>162</v>
      </c>
      <c r="C135" t="s">
        <v>100</v>
      </c>
      <c r="D135" t="s">
        <v>26</v>
      </c>
      <c r="E135">
        <v>1</v>
      </c>
      <c r="F135">
        <v>394814514.50329</v>
      </c>
      <c r="G135">
        <v>2595932200.6531501</v>
      </c>
      <c r="H135">
        <v>1898703305.2923501</v>
      </c>
    </row>
    <row r="136" spans="1:8" x14ac:dyDescent="0.25">
      <c r="A136">
        <v>2020</v>
      </c>
      <c r="B136" t="s">
        <v>162</v>
      </c>
      <c r="C136" t="s">
        <v>101</v>
      </c>
      <c r="D136" t="s">
        <v>28</v>
      </c>
      <c r="E136">
        <v>1</v>
      </c>
      <c r="F136">
        <v>148993</v>
      </c>
      <c r="G136">
        <v>52088096.782159999</v>
      </c>
      <c r="H136">
        <v>389891591.42009002</v>
      </c>
    </row>
    <row r="137" spans="1:8" x14ac:dyDescent="0.25">
      <c r="A137">
        <v>2020</v>
      </c>
      <c r="B137" t="s">
        <v>162</v>
      </c>
      <c r="C137" t="s">
        <v>102</v>
      </c>
      <c r="D137" t="s">
        <v>29</v>
      </c>
      <c r="E137">
        <v>1</v>
      </c>
      <c r="F137">
        <v>1775653108.30318</v>
      </c>
      <c r="G137">
        <v>4803612042.1438103</v>
      </c>
      <c r="H137">
        <v>3063491528.2206402</v>
      </c>
    </row>
    <row r="138" spans="1:8" x14ac:dyDescent="0.25">
      <c r="A138">
        <v>2020</v>
      </c>
      <c r="B138" t="s">
        <v>162</v>
      </c>
      <c r="C138" t="s">
        <v>103</v>
      </c>
      <c r="D138" t="s">
        <v>30</v>
      </c>
      <c r="E138">
        <v>1</v>
      </c>
      <c r="F138">
        <v>661529603.60167003</v>
      </c>
      <c r="G138">
        <v>2543925908.8023801</v>
      </c>
      <c r="H138">
        <v>1614885436.5944099</v>
      </c>
    </row>
    <row r="139" spans="1:8" x14ac:dyDescent="0.25">
      <c r="A139">
        <v>2020</v>
      </c>
      <c r="B139" t="s">
        <v>162</v>
      </c>
      <c r="C139" t="s">
        <v>104</v>
      </c>
      <c r="D139" t="s">
        <v>31</v>
      </c>
      <c r="E139">
        <v>1</v>
      </c>
      <c r="F139">
        <v>822821051.93729997</v>
      </c>
      <c r="G139">
        <v>77404465.917559996</v>
      </c>
      <c r="H139">
        <v>285271004.05326998</v>
      </c>
    </row>
    <row r="140" spans="1:8" x14ac:dyDescent="0.25">
      <c r="A140">
        <v>2020</v>
      </c>
      <c r="B140" t="s">
        <v>162</v>
      </c>
      <c r="C140" t="s">
        <v>105</v>
      </c>
      <c r="D140" t="s">
        <v>32</v>
      </c>
      <c r="E140">
        <v>1</v>
      </c>
      <c r="F140">
        <v>3715774578.0112901</v>
      </c>
      <c r="G140">
        <v>705866483.05079997</v>
      </c>
      <c r="H140">
        <v>129616932.75067</v>
      </c>
    </row>
    <row r="141" spans="1:8" x14ac:dyDescent="0.25">
      <c r="A141">
        <v>2020</v>
      </c>
      <c r="B141" t="s">
        <v>162</v>
      </c>
      <c r="C141" t="s">
        <v>106</v>
      </c>
      <c r="D141" t="s">
        <v>33</v>
      </c>
      <c r="E141">
        <v>1</v>
      </c>
      <c r="F141">
        <v>225934745.33491999</v>
      </c>
      <c r="G141">
        <v>12291626.060000001</v>
      </c>
      <c r="H141">
        <v>34559627.756379999</v>
      </c>
    </row>
    <row r="142" spans="1:8" x14ac:dyDescent="0.25">
      <c r="A142">
        <v>2020</v>
      </c>
      <c r="B142" t="s">
        <v>162</v>
      </c>
      <c r="C142" t="s">
        <v>107</v>
      </c>
      <c r="D142" t="s">
        <v>36</v>
      </c>
      <c r="E142">
        <v>1</v>
      </c>
      <c r="F142">
        <v>45533447.139940001</v>
      </c>
      <c r="G142">
        <v>23277862.089200001</v>
      </c>
      <c r="H142">
        <v>67065.87</v>
      </c>
    </row>
    <row r="143" spans="1:8" x14ac:dyDescent="0.25">
      <c r="A143">
        <v>2020</v>
      </c>
      <c r="B143" t="s">
        <v>162</v>
      </c>
      <c r="C143" t="s">
        <v>108</v>
      </c>
      <c r="D143" t="s">
        <v>35</v>
      </c>
      <c r="E143">
        <v>1</v>
      </c>
      <c r="F143">
        <v>89042131.326930001</v>
      </c>
      <c r="G143">
        <v>43154388.319640003</v>
      </c>
      <c r="H143">
        <v>10107291.052999999</v>
      </c>
    </row>
    <row r="144" spans="1:8" x14ac:dyDescent="0.25">
      <c r="A144">
        <v>2020</v>
      </c>
      <c r="B144" t="s">
        <v>162</v>
      </c>
      <c r="C144" t="s">
        <v>109</v>
      </c>
      <c r="D144" t="s">
        <v>16</v>
      </c>
      <c r="E144">
        <v>1</v>
      </c>
      <c r="F144">
        <v>4788366251.7451696</v>
      </c>
      <c r="G144">
        <v>1921515571.3160801</v>
      </c>
      <c r="H144">
        <v>2084685037.8643501</v>
      </c>
    </row>
    <row r="145" spans="1:8" x14ac:dyDescent="0.25">
      <c r="A145">
        <v>2020</v>
      </c>
      <c r="B145" t="s">
        <v>162</v>
      </c>
      <c r="C145" t="s">
        <v>110</v>
      </c>
      <c r="D145" t="s">
        <v>34</v>
      </c>
      <c r="E145">
        <v>1</v>
      </c>
      <c r="F145">
        <v>14043790.26767</v>
      </c>
      <c r="G145">
        <v>2655317176.1090598</v>
      </c>
      <c r="H145">
        <v>18937431920.334148</v>
      </c>
    </row>
    <row r="146" spans="1:8" x14ac:dyDescent="0.25">
      <c r="A146">
        <v>2020</v>
      </c>
      <c r="B146" t="s">
        <v>162</v>
      </c>
      <c r="C146" t="s">
        <v>259</v>
      </c>
      <c r="D146" t="s">
        <v>266</v>
      </c>
      <c r="E146">
        <v>0</v>
      </c>
      <c r="F146">
        <v>3157348.5240199999</v>
      </c>
      <c r="G146">
        <v>536466834.57392001</v>
      </c>
      <c r="H146">
        <v>5570411774.9664001</v>
      </c>
    </row>
    <row r="147" spans="1:8" x14ac:dyDescent="0.25">
      <c r="A147">
        <v>2020</v>
      </c>
      <c r="B147" t="s">
        <v>162</v>
      </c>
      <c r="C147" t="s">
        <v>260</v>
      </c>
      <c r="D147" t="s">
        <v>267</v>
      </c>
      <c r="E147">
        <v>0</v>
      </c>
      <c r="F147">
        <v>324887948.17760998</v>
      </c>
      <c r="G147">
        <v>3055708895.3843799</v>
      </c>
      <c r="H147">
        <v>6146281887.0577002</v>
      </c>
    </row>
    <row r="148" spans="1:8" x14ac:dyDescent="0.25">
      <c r="A148">
        <v>2020</v>
      </c>
      <c r="B148" t="s">
        <v>162</v>
      </c>
      <c r="C148" t="s">
        <v>261</v>
      </c>
      <c r="D148" t="s">
        <v>268</v>
      </c>
      <c r="E148">
        <v>0</v>
      </c>
      <c r="F148">
        <v>3846417815.3777299</v>
      </c>
      <c r="G148">
        <v>6920466365.9956598</v>
      </c>
      <c r="H148">
        <v>52107726637.447258</v>
      </c>
    </row>
    <row r="149" spans="1:8" x14ac:dyDescent="0.25">
      <c r="A149">
        <v>2020</v>
      </c>
      <c r="B149" t="s">
        <v>162</v>
      </c>
      <c r="C149" t="s">
        <v>262</v>
      </c>
      <c r="D149" t="s">
        <v>269</v>
      </c>
      <c r="E149">
        <v>0</v>
      </c>
      <c r="F149">
        <v>3087171471.52456</v>
      </c>
      <c r="G149">
        <v>3767935502.6175299</v>
      </c>
      <c r="H149">
        <v>10881321624.648529</v>
      </c>
    </row>
    <row r="150" spans="1:8" x14ac:dyDescent="0.25">
      <c r="A150">
        <v>2021</v>
      </c>
      <c r="B150" t="s">
        <v>161</v>
      </c>
      <c r="C150" t="s">
        <v>256</v>
      </c>
      <c r="D150" t="s">
        <v>263</v>
      </c>
      <c r="E150">
        <v>0</v>
      </c>
      <c r="F150">
        <v>4671476966.9356604</v>
      </c>
      <c r="G150">
        <v>40427036469.69529</v>
      </c>
      <c r="H150">
        <v>2793395230.4087801</v>
      </c>
    </row>
    <row r="151" spans="1:8" x14ac:dyDescent="0.25">
      <c r="A151">
        <v>2021</v>
      </c>
      <c r="B151" t="s">
        <v>161</v>
      </c>
      <c r="C151" t="s">
        <v>81</v>
      </c>
      <c r="D151" t="s">
        <v>7</v>
      </c>
      <c r="E151">
        <v>1</v>
      </c>
      <c r="F151">
        <v>53277625767.806053</v>
      </c>
      <c r="G151">
        <v>30981999699.321129</v>
      </c>
      <c r="H151">
        <v>25415910657.925179</v>
      </c>
    </row>
    <row r="152" spans="1:8" x14ac:dyDescent="0.25">
      <c r="A152">
        <v>2021</v>
      </c>
      <c r="B152" t="s">
        <v>161</v>
      </c>
      <c r="C152" t="s">
        <v>82</v>
      </c>
      <c r="D152" t="s">
        <v>8</v>
      </c>
      <c r="E152">
        <v>1</v>
      </c>
      <c r="F152">
        <v>160659637712.92679</v>
      </c>
      <c r="G152">
        <v>34112062117.527061</v>
      </c>
      <c r="H152">
        <v>16645149903.98885</v>
      </c>
    </row>
    <row r="153" spans="1:8" x14ac:dyDescent="0.25">
      <c r="A153">
        <v>2021</v>
      </c>
      <c r="B153" t="s">
        <v>161</v>
      </c>
      <c r="C153" t="s">
        <v>83</v>
      </c>
      <c r="D153" t="s">
        <v>9</v>
      </c>
      <c r="E153">
        <v>1</v>
      </c>
      <c r="F153">
        <v>2409683803.09479</v>
      </c>
      <c r="G153">
        <v>263504890.71132001</v>
      </c>
      <c r="H153">
        <v>619484224.94984996</v>
      </c>
    </row>
    <row r="154" spans="1:8" x14ac:dyDescent="0.25">
      <c r="A154">
        <v>2021</v>
      </c>
      <c r="B154" t="s">
        <v>161</v>
      </c>
      <c r="C154" t="s">
        <v>257</v>
      </c>
      <c r="D154" t="s">
        <v>264</v>
      </c>
      <c r="E154">
        <v>0</v>
      </c>
      <c r="F154">
        <v>17944868394.633011</v>
      </c>
      <c r="G154">
        <v>15373181144.927879</v>
      </c>
      <c r="H154">
        <v>2075422634.8445599</v>
      </c>
    </row>
    <row r="155" spans="1:8" x14ac:dyDescent="0.25">
      <c r="A155">
        <v>2021</v>
      </c>
      <c r="B155" t="s">
        <v>161</v>
      </c>
      <c r="C155" t="s">
        <v>84</v>
      </c>
      <c r="D155" t="s">
        <v>19</v>
      </c>
      <c r="E155">
        <v>1</v>
      </c>
      <c r="F155">
        <v>3688429635.0976801</v>
      </c>
      <c r="G155">
        <v>149614583.18430001</v>
      </c>
      <c r="H155">
        <v>1037291728.8282599</v>
      </c>
    </row>
    <row r="156" spans="1:8" x14ac:dyDescent="0.25">
      <c r="A156">
        <v>2021</v>
      </c>
      <c r="B156" t="s">
        <v>161</v>
      </c>
      <c r="C156" t="s">
        <v>85</v>
      </c>
      <c r="D156" t="s">
        <v>10</v>
      </c>
      <c r="E156">
        <v>1</v>
      </c>
      <c r="F156">
        <v>1862913724.2712901</v>
      </c>
      <c r="G156">
        <v>35148732.662409998</v>
      </c>
      <c r="H156">
        <v>464060805.27670002</v>
      </c>
    </row>
    <row r="157" spans="1:8" x14ac:dyDescent="0.25">
      <c r="A157">
        <v>2021</v>
      </c>
      <c r="B157" t="s">
        <v>161</v>
      </c>
      <c r="C157" t="s">
        <v>86</v>
      </c>
      <c r="D157" t="s">
        <v>11</v>
      </c>
      <c r="E157">
        <v>1</v>
      </c>
      <c r="F157">
        <v>7826794513.4894199</v>
      </c>
      <c r="G157">
        <v>2900134527.9779301</v>
      </c>
      <c r="H157">
        <v>4078842532.75001</v>
      </c>
    </row>
    <row r="158" spans="1:8" x14ac:dyDescent="0.25">
      <c r="A158">
        <v>2021</v>
      </c>
      <c r="B158" t="s">
        <v>161</v>
      </c>
      <c r="C158" t="s">
        <v>87</v>
      </c>
      <c r="D158" t="s">
        <v>13</v>
      </c>
      <c r="E158">
        <v>1</v>
      </c>
      <c r="F158">
        <v>15208864253.361959</v>
      </c>
      <c r="G158">
        <v>78876026491.489914</v>
      </c>
      <c r="H158">
        <v>21457451262.167198</v>
      </c>
    </row>
    <row r="159" spans="1:8" x14ac:dyDescent="0.25">
      <c r="A159">
        <v>2021</v>
      </c>
      <c r="B159" t="s">
        <v>161</v>
      </c>
      <c r="C159" t="s">
        <v>88</v>
      </c>
      <c r="D159" t="s">
        <v>14</v>
      </c>
      <c r="E159">
        <v>1</v>
      </c>
      <c r="F159">
        <v>57016078.057539999</v>
      </c>
      <c r="G159">
        <v>197140593.51918</v>
      </c>
      <c r="H159">
        <v>169891324.79071999</v>
      </c>
    </row>
    <row r="160" spans="1:8" x14ac:dyDescent="0.25">
      <c r="A160">
        <v>2021</v>
      </c>
      <c r="B160" t="s">
        <v>161</v>
      </c>
      <c r="C160" t="s">
        <v>89</v>
      </c>
      <c r="D160" t="s">
        <v>17</v>
      </c>
      <c r="E160">
        <v>1</v>
      </c>
      <c r="F160">
        <v>14988406615.34724</v>
      </c>
      <c r="G160">
        <v>17726805301.161629</v>
      </c>
      <c r="H160">
        <v>4155102974.8917198</v>
      </c>
    </row>
    <row r="161" spans="1:8" x14ac:dyDescent="0.25">
      <c r="A161">
        <v>2021</v>
      </c>
      <c r="B161" t="s">
        <v>161</v>
      </c>
      <c r="C161" t="s">
        <v>90</v>
      </c>
      <c r="D161" t="s">
        <v>18</v>
      </c>
      <c r="E161">
        <v>1</v>
      </c>
      <c r="F161">
        <v>576876587632.54749</v>
      </c>
      <c r="G161">
        <v>410876790017.20831</v>
      </c>
      <c r="H161">
        <v>253456066660.01459</v>
      </c>
    </row>
    <row r="162" spans="1:8" x14ac:dyDescent="0.25">
      <c r="A162">
        <v>2021</v>
      </c>
      <c r="B162" t="s">
        <v>161</v>
      </c>
      <c r="C162" t="s">
        <v>91</v>
      </c>
      <c r="D162" t="s">
        <v>12</v>
      </c>
      <c r="E162">
        <v>1</v>
      </c>
      <c r="F162">
        <v>253550590992.3024</v>
      </c>
      <c r="G162">
        <v>234638058250.8501</v>
      </c>
      <c r="H162">
        <v>355681388281.76453</v>
      </c>
    </row>
    <row r="163" spans="1:8" x14ac:dyDescent="0.25">
      <c r="A163">
        <v>2021</v>
      </c>
      <c r="B163" t="s">
        <v>161</v>
      </c>
      <c r="C163" t="s">
        <v>92</v>
      </c>
      <c r="D163" t="s">
        <v>15</v>
      </c>
      <c r="E163">
        <v>1</v>
      </c>
      <c r="F163">
        <v>4477565826.5372696</v>
      </c>
      <c r="G163">
        <v>446682182.28890002</v>
      </c>
      <c r="H163">
        <v>912426080.06427002</v>
      </c>
    </row>
    <row r="164" spans="1:8" x14ac:dyDescent="0.25">
      <c r="A164">
        <v>2021</v>
      </c>
      <c r="B164" t="s">
        <v>161</v>
      </c>
      <c r="C164" t="s">
        <v>93</v>
      </c>
      <c r="D164" t="s">
        <v>20</v>
      </c>
      <c r="E164">
        <v>1</v>
      </c>
      <c r="F164">
        <v>5553639777.8298101</v>
      </c>
      <c r="G164">
        <v>512536791.69667</v>
      </c>
      <c r="H164">
        <v>1531495118.46559</v>
      </c>
    </row>
    <row r="165" spans="1:8" x14ac:dyDescent="0.25">
      <c r="A165">
        <v>2021</v>
      </c>
      <c r="B165" t="s">
        <v>161</v>
      </c>
      <c r="C165" t="s">
        <v>94</v>
      </c>
      <c r="D165" t="s">
        <v>22</v>
      </c>
      <c r="E165">
        <v>1</v>
      </c>
      <c r="F165">
        <v>420417103.32242</v>
      </c>
      <c r="G165">
        <v>706715436.38770998</v>
      </c>
      <c r="H165">
        <v>364712889.27078003</v>
      </c>
    </row>
    <row r="166" spans="1:8" x14ac:dyDescent="0.25">
      <c r="A166">
        <v>2021</v>
      </c>
      <c r="B166" t="s">
        <v>161</v>
      </c>
      <c r="C166" t="s">
        <v>95</v>
      </c>
      <c r="D166" t="s">
        <v>21</v>
      </c>
      <c r="E166">
        <v>1</v>
      </c>
      <c r="F166">
        <v>26282408916.217609</v>
      </c>
      <c r="G166">
        <v>18442548369.506592</v>
      </c>
      <c r="H166">
        <v>12715622844.49819</v>
      </c>
    </row>
    <row r="167" spans="1:8" x14ac:dyDescent="0.25">
      <c r="A167">
        <v>2021</v>
      </c>
      <c r="B167" t="s">
        <v>161</v>
      </c>
      <c r="C167" t="s">
        <v>96</v>
      </c>
      <c r="D167" t="s">
        <v>23</v>
      </c>
      <c r="E167">
        <v>1</v>
      </c>
      <c r="F167">
        <v>386152669391.28949</v>
      </c>
      <c r="G167">
        <v>61713505144.778313</v>
      </c>
      <c r="H167">
        <v>52590209689.537743</v>
      </c>
    </row>
    <row r="168" spans="1:8" x14ac:dyDescent="0.25">
      <c r="A168">
        <v>2021</v>
      </c>
      <c r="B168" t="s">
        <v>161</v>
      </c>
      <c r="C168" t="s">
        <v>258</v>
      </c>
      <c r="D168" t="s">
        <v>265</v>
      </c>
      <c r="E168">
        <v>0</v>
      </c>
      <c r="F168">
        <v>6722175466.1161804</v>
      </c>
      <c r="G168">
        <v>11995224281.689569</v>
      </c>
      <c r="H168">
        <v>3766816739.3540802</v>
      </c>
    </row>
    <row r="169" spans="1:8" x14ac:dyDescent="0.25">
      <c r="A169">
        <v>2021</v>
      </c>
      <c r="B169" t="s">
        <v>161</v>
      </c>
      <c r="C169" t="s">
        <v>97</v>
      </c>
      <c r="D169" t="s">
        <v>27</v>
      </c>
      <c r="E169">
        <v>1</v>
      </c>
      <c r="F169">
        <v>2165323566.1961899</v>
      </c>
      <c r="G169">
        <v>44564366.982050002</v>
      </c>
      <c r="H169">
        <v>145691292.18244001</v>
      </c>
    </row>
    <row r="170" spans="1:8" x14ac:dyDescent="0.25">
      <c r="A170">
        <v>2021</v>
      </c>
      <c r="B170" t="s">
        <v>161</v>
      </c>
      <c r="C170" t="s">
        <v>98</v>
      </c>
      <c r="D170" t="s">
        <v>24</v>
      </c>
      <c r="E170">
        <v>1</v>
      </c>
      <c r="F170">
        <v>0</v>
      </c>
      <c r="G170">
        <v>65981271.616470002</v>
      </c>
      <c r="H170">
        <v>482299566.94586003</v>
      </c>
    </row>
    <row r="171" spans="1:8" x14ac:dyDescent="0.25">
      <c r="A171">
        <v>2021</v>
      </c>
      <c r="B171" t="s">
        <v>161</v>
      </c>
      <c r="C171" t="s">
        <v>99</v>
      </c>
      <c r="D171" t="s">
        <v>25</v>
      </c>
      <c r="E171">
        <v>1</v>
      </c>
      <c r="F171">
        <v>3406028463.1547599</v>
      </c>
      <c r="G171">
        <v>247409463.9912</v>
      </c>
      <c r="H171">
        <v>356176116.47333997</v>
      </c>
    </row>
    <row r="172" spans="1:8" x14ac:dyDescent="0.25">
      <c r="A172">
        <v>2021</v>
      </c>
      <c r="B172" t="s">
        <v>161</v>
      </c>
      <c r="C172" t="s">
        <v>100</v>
      </c>
      <c r="D172" t="s">
        <v>26</v>
      </c>
      <c r="E172">
        <v>1</v>
      </c>
      <c r="F172">
        <v>26224636951.430931</v>
      </c>
      <c r="G172">
        <v>58333608755.787552</v>
      </c>
      <c r="H172">
        <v>53788796249.498909</v>
      </c>
    </row>
    <row r="173" spans="1:8" x14ac:dyDescent="0.25">
      <c r="A173">
        <v>2021</v>
      </c>
      <c r="B173" t="s">
        <v>161</v>
      </c>
      <c r="C173" t="s">
        <v>101</v>
      </c>
      <c r="D173" t="s">
        <v>28</v>
      </c>
      <c r="E173">
        <v>1</v>
      </c>
      <c r="F173">
        <v>647497170.34677994</v>
      </c>
      <c r="G173">
        <v>53992872.377379999</v>
      </c>
      <c r="H173">
        <v>4268539907.4714398</v>
      </c>
    </row>
    <row r="174" spans="1:8" x14ac:dyDescent="0.25">
      <c r="A174">
        <v>2021</v>
      </c>
      <c r="B174" t="s">
        <v>161</v>
      </c>
      <c r="C174" t="s">
        <v>102</v>
      </c>
      <c r="D174" t="s">
        <v>29</v>
      </c>
      <c r="E174">
        <v>1</v>
      </c>
      <c r="F174">
        <v>43476194861.124237</v>
      </c>
      <c r="G174">
        <v>182927042345.3736</v>
      </c>
      <c r="H174">
        <v>101189787845.8703</v>
      </c>
    </row>
    <row r="175" spans="1:8" x14ac:dyDescent="0.25">
      <c r="A175">
        <v>2021</v>
      </c>
      <c r="B175" t="s">
        <v>161</v>
      </c>
      <c r="C175" t="s">
        <v>103</v>
      </c>
      <c r="D175" t="s">
        <v>30</v>
      </c>
      <c r="E175">
        <v>1</v>
      </c>
      <c r="F175">
        <v>7758975833.7523804</v>
      </c>
      <c r="G175">
        <v>52863999279.457001</v>
      </c>
      <c r="H175">
        <v>20525325441.237129</v>
      </c>
    </row>
    <row r="176" spans="1:8" x14ac:dyDescent="0.25">
      <c r="A176">
        <v>2021</v>
      </c>
      <c r="B176" t="s">
        <v>161</v>
      </c>
      <c r="C176" t="s">
        <v>104</v>
      </c>
      <c r="D176" t="s">
        <v>31</v>
      </c>
      <c r="E176">
        <v>1</v>
      </c>
      <c r="F176">
        <v>27408952840.741909</v>
      </c>
      <c r="G176">
        <v>1981778020.8868401</v>
      </c>
      <c r="H176">
        <v>6378756923.8204603</v>
      </c>
    </row>
    <row r="177" spans="1:8" x14ac:dyDescent="0.25">
      <c r="A177">
        <v>2021</v>
      </c>
      <c r="B177" t="s">
        <v>161</v>
      </c>
      <c r="C177" t="s">
        <v>105</v>
      </c>
      <c r="D177" t="s">
        <v>32</v>
      </c>
      <c r="E177">
        <v>1</v>
      </c>
      <c r="F177">
        <v>21329474060.444092</v>
      </c>
      <c r="G177">
        <v>2348682924.16465</v>
      </c>
      <c r="H177">
        <v>3943983510.55795</v>
      </c>
    </row>
    <row r="178" spans="1:8" x14ac:dyDescent="0.25">
      <c r="A178">
        <v>2021</v>
      </c>
      <c r="B178" t="s">
        <v>161</v>
      </c>
      <c r="C178" t="s">
        <v>106</v>
      </c>
      <c r="D178" t="s">
        <v>33</v>
      </c>
      <c r="E178">
        <v>1</v>
      </c>
      <c r="F178">
        <v>7509750745.87152</v>
      </c>
      <c r="G178">
        <v>111204273.56771</v>
      </c>
      <c r="H178">
        <v>540353782.66079998</v>
      </c>
    </row>
    <row r="179" spans="1:8" x14ac:dyDescent="0.25">
      <c r="A179">
        <v>2021</v>
      </c>
      <c r="B179" t="s">
        <v>161</v>
      </c>
      <c r="C179" t="s">
        <v>107</v>
      </c>
      <c r="D179" t="s">
        <v>36</v>
      </c>
      <c r="E179">
        <v>1</v>
      </c>
      <c r="F179">
        <v>9804494148.4987698</v>
      </c>
      <c r="G179">
        <v>1782079517.0351601</v>
      </c>
      <c r="H179">
        <v>905797868.75732005</v>
      </c>
    </row>
    <row r="180" spans="1:8" x14ac:dyDescent="0.25">
      <c r="A180">
        <v>2021</v>
      </c>
      <c r="B180" t="s">
        <v>161</v>
      </c>
      <c r="C180" t="s">
        <v>108</v>
      </c>
      <c r="D180" t="s">
        <v>35</v>
      </c>
      <c r="E180">
        <v>1</v>
      </c>
      <c r="F180">
        <v>6835571682.9406605</v>
      </c>
      <c r="G180">
        <v>150894732.71698001</v>
      </c>
      <c r="H180">
        <v>1282314479.4874101</v>
      </c>
    </row>
    <row r="181" spans="1:8" x14ac:dyDescent="0.25">
      <c r="A181">
        <v>2021</v>
      </c>
      <c r="B181" t="s">
        <v>161</v>
      </c>
      <c r="C181" t="s">
        <v>109</v>
      </c>
      <c r="D181" t="s">
        <v>16</v>
      </c>
      <c r="E181">
        <v>1</v>
      </c>
      <c r="F181">
        <v>240224407979.22849</v>
      </c>
      <c r="G181">
        <v>68691134201.84449</v>
      </c>
      <c r="H181">
        <v>21258963099.95536</v>
      </c>
    </row>
    <row r="182" spans="1:8" x14ac:dyDescent="0.25">
      <c r="A182">
        <v>2021</v>
      </c>
      <c r="B182" t="s">
        <v>161</v>
      </c>
      <c r="C182" t="s">
        <v>110</v>
      </c>
      <c r="D182" t="s">
        <v>34</v>
      </c>
      <c r="E182">
        <v>1</v>
      </c>
      <c r="F182">
        <v>25049778306.405159</v>
      </c>
      <c r="G182">
        <v>74850172425.225128</v>
      </c>
      <c r="H182">
        <v>45136109460.064308</v>
      </c>
    </row>
    <row r="183" spans="1:8" x14ac:dyDescent="0.25">
      <c r="A183">
        <v>2021</v>
      </c>
      <c r="B183" t="s">
        <v>161</v>
      </c>
      <c r="C183" t="s">
        <v>259</v>
      </c>
      <c r="D183" t="s">
        <v>266</v>
      </c>
      <c r="E183">
        <v>0</v>
      </c>
      <c r="F183">
        <v>1882383966.35115</v>
      </c>
      <c r="G183">
        <v>12123035642.615009</v>
      </c>
      <c r="H183">
        <v>15972104758.25004</v>
      </c>
    </row>
    <row r="184" spans="1:8" x14ac:dyDescent="0.25">
      <c r="A184">
        <v>2021</v>
      </c>
      <c r="B184" t="s">
        <v>161</v>
      </c>
      <c r="C184" t="s">
        <v>260</v>
      </c>
      <c r="D184" t="s">
        <v>267</v>
      </c>
      <c r="E184">
        <v>0</v>
      </c>
      <c r="F184">
        <v>10687001043.086491</v>
      </c>
      <c r="G184">
        <v>121344591048.5562</v>
      </c>
      <c r="H184">
        <v>11473574260.56708</v>
      </c>
    </row>
    <row r="185" spans="1:8" x14ac:dyDescent="0.25">
      <c r="A185">
        <v>2021</v>
      </c>
      <c r="B185" t="s">
        <v>161</v>
      </c>
      <c r="C185" t="s">
        <v>261</v>
      </c>
      <c r="D185" t="s">
        <v>268</v>
      </c>
      <c r="E185">
        <v>0</v>
      </c>
      <c r="F185">
        <v>37227702291.902191</v>
      </c>
      <c r="G185">
        <v>220206937577.16321</v>
      </c>
      <c r="H185">
        <v>52355291360.467918</v>
      </c>
    </row>
    <row r="186" spans="1:8" x14ac:dyDescent="0.25">
      <c r="A186">
        <v>2021</v>
      </c>
      <c r="B186" t="s">
        <v>161</v>
      </c>
      <c r="C186" t="s">
        <v>262</v>
      </c>
      <c r="D186" t="s">
        <v>269</v>
      </c>
      <c r="E186">
        <v>0</v>
      </c>
      <c r="F186">
        <v>138655474666.4469</v>
      </c>
      <c r="G186">
        <v>33156955605.593971</v>
      </c>
      <c r="H186">
        <v>15357090200.32032</v>
      </c>
    </row>
    <row r="187" spans="1:8" x14ac:dyDescent="0.25">
      <c r="A187">
        <v>2021</v>
      </c>
      <c r="B187" t="s">
        <v>162</v>
      </c>
      <c r="C187" t="s">
        <v>256</v>
      </c>
      <c r="D187" t="s">
        <v>263</v>
      </c>
      <c r="E187">
        <v>0</v>
      </c>
      <c r="F187">
        <v>72851368.399629995</v>
      </c>
      <c r="G187">
        <v>287070795.67581999</v>
      </c>
      <c r="H187">
        <v>1068161994.69538</v>
      </c>
    </row>
    <row r="188" spans="1:8" x14ac:dyDescent="0.25">
      <c r="A188">
        <v>2021</v>
      </c>
      <c r="B188" t="s">
        <v>162</v>
      </c>
      <c r="C188" t="s">
        <v>81</v>
      </c>
      <c r="D188" t="s">
        <v>7</v>
      </c>
      <c r="E188">
        <v>1</v>
      </c>
      <c r="F188">
        <v>825491965.27912998</v>
      </c>
      <c r="G188">
        <v>1964818682.09741</v>
      </c>
      <c r="H188">
        <v>318266074.02472001</v>
      </c>
    </row>
    <row r="189" spans="1:8" x14ac:dyDescent="0.25">
      <c r="A189">
        <v>2021</v>
      </c>
      <c r="B189" t="s">
        <v>162</v>
      </c>
      <c r="C189" t="s">
        <v>82</v>
      </c>
      <c r="D189" t="s">
        <v>8</v>
      </c>
      <c r="E189">
        <v>1</v>
      </c>
      <c r="F189">
        <v>1361793197.07617</v>
      </c>
      <c r="G189">
        <v>1085361090.8459201</v>
      </c>
      <c r="H189">
        <v>995631756.70878005</v>
      </c>
    </row>
    <row r="190" spans="1:8" x14ac:dyDescent="0.25">
      <c r="A190">
        <v>2021</v>
      </c>
      <c r="B190" t="s">
        <v>162</v>
      </c>
      <c r="C190" t="s">
        <v>83</v>
      </c>
      <c r="D190" t="s">
        <v>9</v>
      </c>
      <c r="E190">
        <v>1</v>
      </c>
      <c r="F190">
        <v>1649661.1065499999</v>
      </c>
      <c r="G190">
        <v>4363472.46165</v>
      </c>
      <c r="H190">
        <v>510430.46866000001</v>
      </c>
    </row>
    <row r="191" spans="1:8" x14ac:dyDescent="0.25">
      <c r="A191">
        <v>2021</v>
      </c>
      <c r="B191" t="s">
        <v>162</v>
      </c>
      <c r="C191" t="s">
        <v>257</v>
      </c>
      <c r="D191" t="s">
        <v>264</v>
      </c>
      <c r="E191">
        <v>0</v>
      </c>
      <c r="F191">
        <v>86748434.572960004</v>
      </c>
      <c r="G191">
        <v>440186329.39968002</v>
      </c>
      <c r="H191">
        <v>2365813755.8884702</v>
      </c>
    </row>
    <row r="192" spans="1:8" x14ac:dyDescent="0.25">
      <c r="A192">
        <v>2021</v>
      </c>
      <c r="B192" t="s">
        <v>162</v>
      </c>
      <c r="C192" t="s">
        <v>84</v>
      </c>
      <c r="D192" t="s">
        <v>19</v>
      </c>
      <c r="E192">
        <v>1</v>
      </c>
      <c r="F192">
        <v>75303219.184579998</v>
      </c>
      <c r="G192">
        <v>893196.68790999998</v>
      </c>
      <c r="H192">
        <v>3749632.87738</v>
      </c>
    </row>
    <row r="193" spans="1:8" x14ac:dyDescent="0.25">
      <c r="A193">
        <v>2021</v>
      </c>
      <c r="B193" t="s">
        <v>162</v>
      </c>
      <c r="C193" t="s">
        <v>85</v>
      </c>
      <c r="D193" t="s">
        <v>10</v>
      </c>
      <c r="E193">
        <v>1</v>
      </c>
      <c r="F193">
        <v>102731212.83668</v>
      </c>
      <c r="G193">
        <v>38965790.501429997</v>
      </c>
      <c r="H193">
        <v>44916108.200010002</v>
      </c>
    </row>
    <row r="194" spans="1:8" x14ac:dyDescent="0.25">
      <c r="A194">
        <v>2021</v>
      </c>
      <c r="B194" t="s">
        <v>162</v>
      </c>
      <c r="C194" t="s">
        <v>86</v>
      </c>
      <c r="D194" t="s">
        <v>11</v>
      </c>
      <c r="E194">
        <v>1</v>
      </c>
      <c r="F194">
        <v>169137790.86127001</v>
      </c>
      <c r="G194">
        <v>360563404.33146</v>
      </c>
      <c r="H194">
        <v>41464836.870959997</v>
      </c>
    </row>
    <row r="195" spans="1:8" x14ac:dyDescent="0.25">
      <c r="A195">
        <v>2021</v>
      </c>
      <c r="B195" t="s">
        <v>162</v>
      </c>
      <c r="C195" t="s">
        <v>87</v>
      </c>
      <c r="D195" t="s">
        <v>13</v>
      </c>
      <c r="E195">
        <v>1</v>
      </c>
      <c r="F195">
        <v>3196193694.2866001</v>
      </c>
      <c r="G195">
        <v>23849887994.993969</v>
      </c>
      <c r="H195">
        <v>18681949987.048981</v>
      </c>
    </row>
    <row r="196" spans="1:8" x14ac:dyDescent="0.25">
      <c r="A196">
        <v>2021</v>
      </c>
      <c r="B196" t="s">
        <v>162</v>
      </c>
      <c r="C196" t="s">
        <v>88</v>
      </c>
      <c r="D196" t="s">
        <v>14</v>
      </c>
      <c r="E196">
        <v>1</v>
      </c>
      <c r="F196">
        <v>2555282.2135800002</v>
      </c>
      <c r="G196">
        <v>24544527.33478</v>
      </c>
      <c r="H196">
        <v>10156986.65439</v>
      </c>
    </row>
    <row r="197" spans="1:8" x14ac:dyDescent="0.25">
      <c r="A197">
        <v>2021</v>
      </c>
      <c r="B197" t="s">
        <v>162</v>
      </c>
      <c r="C197" t="s">
        <v>89</v>
      </c>
      <c r="D197" t="s">
        <v>17</v>
      </c>
      <c r="E197">
        <v>1</v>
      </c>
      <c r="F197">
        <v>229140179.03747001</v>
      </c>
      <c r="G197">
        <v>1013834342.38599</v>
      </c>
      <c r="H197">
        <v>3656060023.71099</v>
      </c>
    </row>
    <row r="198" spans="1:8" x14ac:dyDescent="0.25">
      <c r="A198">
        <v>2021</v>
      </c>
      <c r="B198" t="s">
        <v>162</v>
      </c>
      <c r="C198" t="s">
        <v>90</v>
      </c>
      <c r="D198" t="s">
        <v>18</v>
      </c>
      <c r="E198">
        <v>1</v>
      </c>
      <c r="F198">
        <v>7489220562.8023796</v>
      </c>
      <c r="G198">
        <v>7598496763.7367001</v>
      </c>
      <c r="H198">
        <v>31218224889.222881</v>
      </c>
    </row>
    <row r="199" spans="1:8" x14ac:dyDescent="0.25">
      <c r="A199">
        <v>2021</v>
      </c>
      <c r="B199" t="s">
        <v>162</v>
      </c>
      <c r="C199" t="s">
        <v>91</v>
      </c>
      <c r="D199" t="s">
        <v>12</v>
      </c>
      <c r="E199">
        <v>1</v>
      </c>
      <c r="F199">
        <v>6852171868.8957996</v>
      </c>
      <c r="G199">
        <v>2761020131.6412401</v>
      </c>
      <c r="H199">
        <v>6597542954.2977104</v>
      </c>
    </row>
    <row r="200" spans="1:8" x14ac:dyDescent="0.25">
      <c r="A200">
        <v>2021</v>
      </c>
      <c r="B200" t="s">
        <v>162</v>
      </c>
      <c r="C200" t="s">
        <v>92</v>
      </c>
      <c r="D200" t="s">
        <v>15</v>
      </c>
      <c r="E200">
        <v>1</v>
      </c>
      <c r="F200">
        <v>138591709.18290001</v>
      </c>
      <c r="G200">
        <v>13766931.1151</v>
      </c>
      <c r="H200">
        <v>56119684.419799998</v>
      </c>
    </row>
    <row r="201" spans="1:8" x14ac:dyDescent="0.25">
      <c r="A201">
        <v>2021</v>
      </c>
      <c r="B201" t="s">
        <v>162</v>
      </c>
      <c r="C201" t="s">
        <v>93</v>
      </c>
      <c r="D201" t="s">
        <v>20</v>
      </c>
      <c r="E201">
        <v>1</v>
      </c>
      <c r="F201">
        <v>586262906.60683</v>
      </c>
      <c r="G201">
        <v>73004058.082660004</v>
      </c>
      <c r="H201">
        <v>132739763.23184</v>
      </c>
    </row>
    <row r="202" spans="1:8" x14ac:dyDescent="0.25">
      <c r="A202">
        <v>2021</v>
      </c>
      <c r="B202" t="s">
        <v>162</v>
      </c>
      <c r="C202" t="s">
        <v>94</v>
      </c>
      <c r="D202" t="s">
        <v>22</v>
      </c>
      <c r="E202">
        <v>1</v>
      </c>
      <c r="F202">
        <v>10405152.42348</v>
      </c>
      <c r="G202">
        <v>15860655.287590001</v>
      </c>
      <c r="H202">
        <v>37014311.596369997</v>
      </c>
    </row>
    <row r="203" spans="1:8" x14ac:dyDescent="0.25">
      <c r="A203">
        <v>2021</v>
      </c>
      <c r="B203" t="s">
        <v>162</v>
      </c>
      <c r="C203" t="s">
        <v>95</v>
      </c>
      <c r="D203" t="s">
        <v>21</v>
      </c>
      <c r="E203">
        <v>1</v>
      </c>
      <c r="F203">
        <v>1132756953.19485</v>
      </c>
      <c r="G203">
        <v>1252539253.0346601</v>
      </c>
      <c r="H203">
        <v>2897321421.6167698</v>
      </c>
    </row>
    <row r="204" spans="1:8" x14ac:dyDescent="0.25">
      <c r="A204">
        <v>2021</v>
      </c>
      <c r="B204" t="s">
        <v>162</v>
      </c>
      <c r="C204" t="s">
        <v>96</v>
      </c>
      <c r="D204" t="s">
        <v>23</v>
      </c>
      <c r="E204">
        <v>1</v>
      </c>
      <c r="F204">
        <v>13767457398.057699</v>
      </c>
      <c r="G204">
        <v>5129181835.6106396</v>
      </c>
      <c r="H204">
        <v>3577417172.4187002</v>
      </c>
    </row>
    <row r="205" spans="1:8" x14ac:dyDescent="0.25">
      <c r="A205">
        <v>2021</v>
      </c>
      <c r="B205" t="s">
        <v>162</v>
      </c>
      <c r="C205" t="s">
        <v>258</v>
      </c>
      <c r="D205" t="s">
        <v>265</v>
      </c>
      <c r="E205">
        <v>0</v>
      </c>
      <c r="F205">
        <v>77316843.064510003</v>
      </c>
      <c r="G205">
        <v>480169951.28065997</v>
      </c>
      <c r="H205">
        <v>5890144183.8259602</v>
      </c>
    </row>
    <row r="206" spans="1:8" x14ac:dyDescent="0.25">
      <c r="A206">
        <v>2021</v>
      </c>
      <c r="B206" t="s">
        <v>162</v>
      </c>
      <c r="C206" t="s">
        <v>97</v>
      </c>
      <c r="D206" t="s">
        <v>27</v>
      </c>
      <c r="E206">
        <v>1</v>
      </c>
      <c r="F206">
        <v>11607079.17795</v>
      </c>
      <c r="G206">
        <v>2412661.2400000002</v>
      </c>
      <c r="H206">
        <v>96332.817550000007</v>
      </c>
    </row>
    <row r="207" spans="1:8" x14ac:dyDescent="0.25">
      <c r="A207">
        <v>2021</v>
      </c>
      <c r="B207" t="s">
        <v>162</v>
      </c>
      <c r="C207" t="s">
        <v>98</v>
      </c>
      <c r="D207" t="s">
        <v>24</v>
      </c>
      <c r="E207">
        <v>1</v>
      </c>
      <c r="F207">
        <v>0</v>
      </c>
      <c r="G207">
        <v>331657766.09473997</v>
      </c>
      <c r="H207">
        <v>483264958.72663999</v>
      </c>
    </row>
    <row r="208" spans="1:8" x14ac:dyDescent="0.25">
      <c r="A208">
        <v>2021</v>
      </c>
      <c r="B208" t="s">
        <v>162</v>
      </c>
      <c r="C208" t="s">
        <v>99</v>
      </c>
      <c r="D208" t="s">
        <v>25</v>
      </c>
      <c r="E208">
        <v>1</v>
      </c>
      <c r="F208">
        <v>34650434.548830003</v>
      </c>
      <c r="G208">
        <v>3315002.35935</v>
      </c>
      <c r="H208">
        <v>2788183.3615600001</v>
      </c>
    </row>
    <row r="209" spans="1:8" x14ac:dyDescent="0.25">
      <c r="A209">
        <v>2021</v>
      </c>
      <c r="B209" t="s">
        <v>162</v>
      </c>
      <c r="C209" t="s">
        <v>100</v>
      </c>
      <c r="D209" t="s">
        <v>26</v>
      </c>
      <c r="E209">
        <v>1</v>
      </c>
      <c r="F209">
        <v>462920453.21096998</v>
      </c>
      <c r="G209">
        <v>2923681507.5279002</v>
      </c>
      <c r="H209">
        <v>2020907611.96208</v>
      </c>
    </row>
    <row r="210" spans="1:8" x14ac:dyDescent="0.25">
      <c r="A210">
        <v>2021</v>
      </c>
      <c r="B210" t="s">
        <v>162</v>
      </c>
      <c r="C210" t="s">
        <v>101</v>
      </c>
      <c r="D210" t="s">
        <v>28</v>
      </c>
      <c r="E210">
        <v>1</v>
      </c>
      <c r="F210">
        <v>81069.5</v>
      </c>
      <c r="G210">
        <v>78007125.334450006</v>
      </c>
      <c r="H210">
        <v>573241041.27649999</v>
      </c>
    </row>
    <row r="211" spans="1:8" x14ac:dyDescent="0.25">
      <c r="A211">
        <v>2021</v>
      </c>
      <c r="B211" t="s">
        <v>162</v>
      </c>
      <c r="C211" t="s">
        <v>102</v>
      </c>
      <c r="D211" t="s">
        <v>29</v>
      </c>
      <c r="E211">
        <v>1</v>
      </c>
      <c r="F211">
        <v>1719997636.5499499</v>
      </c>
      <c r="G211">
        <v>4857528033.01122</v>
      </c>
      <c r="H211">
        <v>5384006576.3030195</v>
      </c>
    </row>
    <row r="212" spans="1:8" x14ac:dyDescent="0.25">
      <c r="A212">
        <v>2021</v>
      </c>
      <c r="B212" t="s">
        <v>162</v>
      </c>
      <c r="C212" t="s">
        <v>103</v>
      </c>
      <c r="D212" t="s">
        <v>30</v>
      </c>
      <c r="E212">
        <v>1</v>
      </c>
      <c r="F212">
        <v>922252140.03674996</v>
      </c>
      <c r="G212">
        <v>2620085788.5725799</v>
      </c>
      <c r="H212">
        <v>2898658866.01583</v>
      </c>
    </row>
    <row r="213" spans="1:8" x14ac:dyDescent="0.25">
      <c r="A213">
        <v>2021</v>
      </c>
      <c r="B213" t="s">
        <v>162</v>
      </c>
      <c r="C213" t="s">
        <v>104</v>
      </c>
      <c r="D213" t="s">
        <v>31</v>
      </c>
      <c r="E213">
        <v>1</v>
      </c>
      <c r="F213">
        <v>731863496.72548997</v>
      </c>
      <c r="G213">
        <v>77214095.560139999</v>
      </c>
      <c r="H213">
        <v>318782406.40476</v>
      </c>
    </row>
    <row r="214" spans="1:8" x14ac:dyDescent="0.25">
      <c r="A214">
        <v>2021</v>
      </c>
      <c r="B214" t="s">
        <v>162</v>
      </c>
      <c r="C214" t="s">
        <v>105</v>
      </c>
      <c r="D214" t="s">
        <v>32</v>
      </c>
      <c r="E214">
        <v>1</v>
      </c>
      <c r="F214">
        <v>2720952109.9857502</v>
      </c>
      <c r="G214">
        <v>573160149.61099005</v>
      </c>
      <c r="H214">
        <v>150519123.62139001</v>
      </c>
    </row>
    <row r="215" spans="1:8" x14ac:dyDescent="0.25">
      <c r="A215">
        <v>2021</v>
      </c>
      <c r="B215" t="s">
        <v>162</v>
      </c>
      <c r="C215" t="s">
        <v>106</v>
      </c>
      <c r="D215" t="s">
        <v>33</v>
      </c>
      <c r="E215">
        <v>1</v>
      </c>
      <c r="F215">
        <v>239743808.79750001</v>
      </c>
      <c r="G215">
        <v>12971665.72713</v>
      </c>
      <c r="H215">
        <v>51799633.460110001</v>
      </c>
    </row>
    <row r="216" spans="1:8" x14ac:dyDescent="0.25">
      <c r="A216">
        <v>2021</v>
      </c>
      <c r="B216" t="s">
        <v>162</v>
      </c>
      <c r="C216" t="s">
        <v>107</v>
      </c>
      <c r="D216" t="s">
        <v>36</v>
      </c>
      <c r="E216">
        <v>1</v>
      </c>
      <c r="F216">
        <v>40771101.996849999</v>
      </c>
      <c r="G216">
        <v>16176791.77313</v>
      </c>
      <c r="H216">
        <v>75015.97</v>
      </c>
    </row>
    <row r="217" spans="1:8" x14ac:dyDescent="0.25">
      <c r="A217">
        <v>2021</v>
      </c>
      <c r="B217" t="s">
        <v>162</v>
      </c>
      <c r="C217" t="s">
        <v>108</v>
      </c>
      <c r="D217" t="s">
        <v>35</v>
      </c>
      <c r="E217">
        <v>1</v>
      </c>
      <c r="F217">
        <v>68610798.845829993</v>
      </c>
      <c r="G217">
        <v>17670489.84</v>
      </c>
      <c r="H217">
        <v>408118.75056999997</v>
      </c>
    </row>
    <row r="218" spans="1:8" x14ac:dyDescent="0.25">
      <c r="A218">
        <v>2021</v>
      </c>
      <c r="B218" t="s">
        <v>162</v>
      </c>
      <c r="C218" t="s">
        <v>109</v>
      </c>
      <c r="D218" t="s">
        <v>16</v>
      </c>
      <c r="E218">
        <v>1</v>
      </c>
      <c r="F218">
        <v>5184457819.0641098</v>
      </c>
      <c r="G218">
        <v>1975004586.6991401</v>
      </c>
      <c r="H218">
        <v>2418971639.6349301</v>
      </c>
    </row>
    <row r="219" spans="1:8" x14ac:dyDescent="0.25">
      <c r="A219">
        <v>2021</v>
      </c>
      <c r="B219" t="s">
        <v>162</v>
      </c>
      <c r="C219" t="s">
        <v>110</v>
      </c>
      <c r="D219" t="s">
        <v>34</v>
      </c>
      <c r="E219">
        <v>1</v>
      </c>
      <c r="F219">
        <v>9791803.2291299999</v>
      </c>
      <c r="G219">
        <v>3013631651.8252001</v>
      </c>
      <c r="H219">
        <v>30166671828.445671</v>
      </c>
    </row>
    <row r="220" spans="1:8" x14ac:dyDescent="0.25">
      <c r="A220">
        <v>2021</v>
      </c>
      <c r="B220" t="s">
        <v>162</v>
      </c>
      <c r="C220" t="s">
        <v>259</v>
      </c>
      <c r="D220" t="s">
        <v>266</v>
      </c>
      <c r="E220">
        <v>0</v>
      </c>
      <c r="F220">
        <v>18052852.485720001</v>
      </c>
      <c r="G220">
        <v>588287848.96081996</v>
      </c>
      <c r="H220">
        <v>7733246739.7736397</v>
      </c>
    </row>
    <row r="221" spans="1:8" x14ac:dyDescent="0.25">
      <c r="A221">
        <v>2021</v>
      </c>
      <c r="B221" t="s">
        <v>162</v>
      </c>
      <c r="C221" t="s">
        <v>260</v>
      </c>
      <c r="D221" t="s">
        <v>267</v>
      </c>
      <c r="E221">
        <v>0</v>
      </c>
      <c r="F221">
        <v>372475504.74214</v>
      </c>
      <c r="G221">
        <v>3247009301.1133099</v>
      </c>
      <c r="H221">
        <v>8382000103.0104198</v>
      </c>
    </row>
    <row r="222" spans="1:8" x14ac:dyDescent="0.25">
      <c r="A222">
        <v>2021</v>
      </c>
      <c r="B222" t="s">
        <v>162</v>
      </c>
      <c r="C222" t="s">
        <v>261</v>
      </c>
      <c r="D222" t="s">
        <v>268</v>
      </c>
      <c r="E222">
        <v>0</v>
      </c>
      <c r="F222">
        <v>4026597523.9847002</v>
      </c>
      <c r="G222">
        <v>7650820389.4391098</v>
      </c>
      <c r="H222">
        <v>78882903649.813889</v>
      </c>
    </row>
    <row r="223" spans="1:8" x14ac:dyDescent="0.25">
      <c r="A223">
        <v>2021</v>
      </c>
      <c r="B223" t="s">
        <v>162</v>
      </c>
      <c r="C223" t="s">
        <v>262</v>
      </c>
      <c r="D223" t="s">
        <v>269</v>
      </c>
      <c r="E223">
        <v>0</v>
      </c>
      <c r="F223">
        <v>3518246627.6360898</v>
      </c>
      <c r="G223">
        <v>3799846154.3536901</v>
      </c>
      <c r="H223">
        <v>12594125853.92045</v>
      </c>
    </row>
    <row r="224" spans="1:8" x14ac:dyDescent="0.25">
      <c r="A224">
        <v>2022</v>
      </c>
      <c r="B224" t="s">
        <v>161</v>
      </c>
      <c r="C224" t="s">
        <v>256</v>
      </c>
      <c r="D224" t="s">
        <v>263</v>
      </c>
      <c r="E224">
        <v>0</v>
      </c>
      <c r="F224">
        <v>4628602636.9119997</v>
      </c>
      <c r="G224">
        <v>29363555609.902641</v>
      </c>
      <c r="H224">
        <v>2349607183.09412</v>
      </c>
    </row>
    <row r="225" spans="1:8" x14ac:dyDescent="0.25">
      <c r="A225">
        <v>2022</v>
      </c>
      <c r="B225" t="s">
        <v>161</v>
      </c>
      <c r="C225" t="s">
        <v>81</v>
      </c>
      <c r="D225" t="s">
        <v>7</v>
      </c>
      <c r="E225">
        <v>1</v>
      </c>
      <c r="F225">
        <v>34408744039.5289</v>
      </c>
      <c r="G225">
        <v>23145206496.015041</v>
      </c>
      <c r="H225">
        <v>25947378791.042629</v>
      </c>
    </row>
    <row r="226" spans="1:8" x14ac:dyDescent="0.25">
      <c r="A226">
        <v>2022</v>
      </c>
      <c r="B226" t="s">
        <v>161</v>
      </c>
      <c r="C226" t="s">
        <v>82</v>
      </c>
      <c r="D226" t="s">
        <v>8</v>
      </c>
      <c r="E226">
        <v>1</v>
      </c>
      <c r="F226">
        <v>111756747560.5856</v>
      </c>
      <c r="G226">
        <v>27086238481.56609</v>
      </c>
      <c r="H226">
        <v>19762510448.889568</v>
      </c>
    </row>
    <row r="227" spans="1:8" x14ac:dyDescent="0.25">
      <c r="A227">
        <v>2022</v>
      </c>
      <c r="B227" t="s">
        <v>161</v>
      </c>
      <c r="C227" t="s">
        <v>83</v>
      </c>
      <c r="D227" t="s">
        <v>9</v>
      </c>
      <c r="E227">
        <v>1</v>
      </c>
      <c r="F227">
        <v>1817067451.0141799</v>
      </c>
      <c r="G227">
        <v>141055661.9598</v>
      </c>
      <c r="H227">
        <v>530205580.52622998</v>
      </c>
    </row>
    <row r="228" spans="1:8" x14ac:dyDescent="0.25">
      <c r="A228">
        <v>2022</v>
      </c>
      <c r="B228" t="s">
        <v>161</v>
      </c>
      <c r="C228" t="s">
        <v>257</v>
      </c>
      <c r="D228" t="s">
        <v>264</v>
      </c>
      <c r="E228">
        <v>0</v>
      </c>
      <c r="F228">
        <v>16403937976.72332</v>
      </c>
      <c r="G228">
        <v>20813059982.579651</v>
      </c>
      <c r="H228">
        <v>1936995384.95204</v>
      </c>
    </row>
    <row r="229" spans="1:8" x14ac:dyDescent="0.25">
      <c r="A229">
        <v>2022</v>
      </c>
      <c r="B229" t="s">
        <v>161</v>
      </c>
      <c r="C229" t="s">
        <v>84</v>
      </c>
      <c r="D229" t="s">
        <v>19</v>
      </c>
      <c r="E229">
        <v>1</v>
      </c>
      <c r="F229">
        <v>3346085207.1124201</v>
      </c>
      <c r="G229">
        <v>89764215.737499997</v>
      </c>
      <c r="H229">
        <v>682527077.68280995</v>
      </c>
    </row>
    <row r="230" spans="1:8" x14ac:dyDescent="0.25">
      <c r="A230">
        <v>2022</v>
      </c>
      <c r="B230" t="s">
        <v>161</v>
      </c>
      <c r="C230" t="s">
        <v>85</v>
      </c>
      <c r="D230" t="s">
        <v>10</v>
      </c>
      <c r="E230">
        <v>1</v>
      </c>
      <c r="F230">
        <v>1287899989.98335</v>
      </c>
      <c r="G230">
        <v>50225240.057010002</v>
      </c>
      <c r="H230">
        <v>417665903.15182</v>
      </c>
    </row>
    <row r="231" spans="1:8" x14ac:dyDescent="0.25">
      <c r="A231">
        <v>2022</v>
      </c>
      <c r="B231" t="s">
        <v>161</v>
      </c>
      <c r="C231" t="s">
        <v>86</v>
      </c>
      <c r="D231" t="s">
        <v>11</v>
      </c>
      <c r="E231">
        <v>1</v>
      </c>
      <c r="F231">
        <v>6575983293.4771605</v>
      </c>
      <c r="G231">
        <v>2208112221.66536</v>
      </c>
      <c r="H231">
        <v>4057684911.0934801</v>
      </c>
    </row>
    <row r="232" spans="1:8" x14ac:dyDescent="0.25">
      <c r="A232">
        <v>2022</v>
      </c>
      <c r="B232" t="s">
        <v>161</v>
      </c>
      <c r="C232" t="s">
        <v>87</v>
      </c>
      <c r="D232" t="s">
        <v>13</v>
      </c>
      <c r="E232">
        <v>1</v>
      </c>
      <c r="F232">
        <v>10902889732.133619</v>
      </c>
      <c r="G232">
        <v>64597335555.640411</v>
      </c>
      <c r="H232">
        <v>20328649441.407909</v>
      </c>
    </row>
    <row r="233" spans="1:8" x14ac:dyDescent="0.25">
      <c r="A233">
        <v>2022</v>
      </c>
      <c r="B233" t="s">
        <v>161</v>
      </c>
      <c r="C233" t="s">
        <v>88</v>
      </c>
      <c r="D233" t="s">
        <v>14</v>
      </c>
      <c r="E233">
        <v>1</v>
      </c>
      <c r="F233">
        <v>101980341.94799</v>
      </c>
      <c r="G233">
        <v>175205325.50601</v>
      </c>
      <c r="H233">
        <v>182024166.89724001</v>
      </c>
    </row>
    <row r="234" spans="1:8" x14ac:dyDescent="0.25">
      <c r="A234">
        <v>2022</v>
      </c>
      <c r="B234" t="s">
        <v>161</v>
      </c>
      <c r="C234" t="s">
        <v>89</v>
      </c>
      <c r="D234" t="s">
        <v>17</v>
      </c>
      <c r="E234">
        <v>1</v>
      </c>
      <c r="F234">
        <v>10726031634.80633</v>
      </c>
      <c r="G234">
        <v>14874611209.01343</v>
      </c>
      <c r="H234">
        <v>3426191940.8303699</v>
      </c>
    </row>
    <row r="235" spans="1:8" x14ac:dyDescent="0.25">
      <c r="A235">
        <v>2022</v>
      </c>
      <c r="B235" t="s">
        <v>161</v>
      </c>
      <c r="C235" t="s">
        <v>90</v>
      </c>
      <c r="D235" t="s">
        <v>18</v>
      </c>
      <c r="E235">
        <v>1</v>
      </c>
      <c r="F235">
        <v>422716084432.36108</v>
      </c>
      <c r="G235">
        <v>329447298712.60852</v>
      </c>
      <c r="H235">
        <v>268720891685.6297</v>
      </c>
    </row>
    <row r="236" spans="1:8" x14ac:dyDescent="0.25">
      <c r="A236">
        <v>2022</v>
      </c>
      <c r="B236" t="s">
        <v>161</v>
      </c>
      <c r="C236" t="s">
        <v>91</v>
      </c>
      <c r="D236" t="s">
        <v>12</v>
      </c>
      <c r="E236">
        <v>1</v>
      </c>
      <c r="F236">
        <v>187761719491.47559</v>
      </c>
      <c r="G236">
        <v>179725666316.7291</v>
      </c>
      <c r="H236">
        <v>363715769194.87408</v>
      </c>
    </row>
    <row r="237" spans="1:8" x14ac:dyDescent="0.25">
      <c r="A237">
        <v>2022</v>
      </c>
      <c r="B237" t="s">
        <v>161</v>
      </c>
      <c r="C237" t="s">
        <v>92</v>
      </c>
      <c r="D237" t="s">
        <v>15</v>
      </c>
      <c r="E237">
        <v>1</v>
      </c>
      <c r="F237">
        <v>3047503810.9131398</v>
      </c>
      <c r="G237">
        <v>664657032.98583996</v>
      </c>
      <c r="H237">
        <v>930076630.32174003</v>
      </c>
    </row>
    <row r="238" spans="1:8" x14ac:dyDescent="0.25">
      <c r="A238">
        <v>2022</v>
      </c>
      <c r="B238" t="s">
        <v>161</v>
      </c>
      <c r="C238" t="s">
        <v>93</v>
      </c>
      <c r="D238" t="s">
        <v>20</v>
      </c>
      <c r="E238">
        <v>1</v>
      </c>
      <c r="F238">
        <v>4350290657.2704897</v>
      </c>
      <c r="G238">
        <v>546967155.37225997</v>
      </c>
      <c r="H238">
        <v>1030535860.92916</v>
      </c>
    </row>
    <row r="239" spans="1:8" x14ac:dyDescent="0.25">
      <c r="A239">
        <v>2022</v>
      </c>
      <c r="B239" t="s">
        <v>161</v>
      </c>
      <c r="C239" t="s">
        <v>94</v>
      </c>
      <c r="D239" t="s">
        <v>22</v>
      </c>
      <c r="E239">
        <v>1</v>
      </c>
      <c r="F239">
        <v>369987297.29878002</v>
      </c>
      <c r="G239">
        <v>631301533.87995994</v>
      </c>
      <c r="H239">
        <v>339062825.71731001</v>
      </c>
    </row>
    <row r="240" spans="1:8" x14ac:dyDescent="0.25">
      <c r="A240">
        <v>2022</v>
      </c>
      <c r="B240" t="s">
        <v>161</v>
      </c>
      <c r="C240" t="s">
        <v>95</v>
      </c>
      <c r="D240" t="s">
        <v>21</v>
      </c>
      <c r="E240">
        <v>1</v>
      </c>
      <c r="F240">
        <v>17469328043.435162</v>
      </c>
      <c r="G240">
        <v>15360779561.8605</v>
      </c>
      <c r="H240">
        <v>10820028869.45505</v>
      </c>
    </row>
    <row r="241" spans="1:8" x14ac:dyDescent="0.25">
      <c r="A241">
        <v>2022</v>
      </c>
      <c r="B241" t="s">
        <v>161</v>
      </c>
      <c r="C241" t="s">
        <v>96</v>
      </c>
      <c r="D241" t="s">
        <v>23</v>
      </c>
      <c r="E241">
        <v>1</v>
      </c>
      <c r="F241">
        <v>293056924541.43683</v>
      </c>
      <c r="G241">
        <v>48007626112.463913</v>
      </c>
      <c r="H241">
        <v>51317174456.436684</v>
      </c>
    </row>
    <row r="242" spans="1:8" x14ac:dyDescent="0.25">
      <c r="A242">
        <v>2022</v>
      </c>
      <c r="B242" t="s">
        <v>161</v>
      </c>
      <c r="C242" t="s">
        <v>258</v>
      </c>
      <c r="D242" t="s">
        <v>265</v>
      </c>
      <c r="E242">
        <v>0</v>
      </c>
      <c r="F242">
        <v>6062841107.7665195</v>
      </c>
      <c r="G242">
        <v>12014497089.74118</v>
      </c>
      <c r="H242">
        <v>7123247533.3303404</v>
      </c>
    </row>
    <row r="243" spans="1:8" x14ac:dyDescent="0.25">
      <c r="A243">
        <v>2022</v>
      </c>
      <c r="B243" t="s">
        <v>161</v>
      </c>
      <c r="C243" t="s">
        <v>97</v>
      </c>
      <c r="D243" t="s">
        <v>27</v>
      </c>
      <c r="E243">
        <v>1</v>
      </c>
      <c r="F243">
        <v>1329608318.4532199</v>
      </c>
      <c r="G243">
        <v>36597798.035169996</v>
      </c>
      <c r="H243">
        <v>151264690.19246</v>
      </c>
    </row>
    <row r="244" spans="1:8" x14ac:dyDescent="0.25">
      <c r="A244">
        <v>2022</v>
      </c>
      <c r="B244" t="s">
        <v>161</v>
      </c>
      <c r="C244" t="s">
        <v>98</v>
      </c>
      <c r="D244" t="s">
        <v>24</v>
      </c>
      <c r="E244">
        <v>1</v>
      </c>
      <c r="F244">
        <v>0</v>
      </c>
      <c r="G244">
        <v>180768469.62278</v>
      </c>
      <c r="H244">
        <v>406946866.58139998</v>
      </c>
    </row>
    <row r="245" spans="1:8" x14ac:dyDescent="0.25">
      <c r="A245">
        <v>2022</v>
      </c>
      <c r="B245" t="s">
        <v>161</v>
      </c>
      <c r="C245" t="s">
        <v>99</v>
      </c>
      <c r="D245" t="s">
        <v>25</v>
      </c>
      <c r="E245">
        <v>1</v>
      </c>
      <c r="F245">
        <v>2065526558.9869499</v>
      </c>
      <c r="G245">
        <v>161401000.01275</v>
      </c>
      <c r="H245">
        <v>378724476.64665997</v>
      </c>
    </row>
    <row r="246" spans="1:8" x14ac:dyDescent="0.25">
      <c r="A246">
        <v>2022</v>
      </c>
      <c r="B246" t="s">
        <v>161</v>
      </c>
      <c r="C246" t="s">
        <v>100</v>
      </c>
      <c r="D246" t="s">
        <v>26</v>
      </c>
      <c r="E246">
        <v>1</v>
      </c>
      <c r="F246">
        <v>19692595625.405529</v>
      </c>
      <c r="G246">
        <v>49697810953.272339</v>
      </c>
      <c r="H246">
        <v>57739260149.2715</v>
      </c>
    </row>
    <row r="247" spans="1:8" x14ac:dyDescent="0.25">
      <c r="A247">
        <v>2022</v>
      </c>
      <c r="B247" t="s">
        <v>161</v>
      </c>
      <c r="C247" t="s">
        <v>101</v>
      </c>
      <c r="D247" t="s">
        <v>28</v>
      </c>
      <c r="E247">
        <v>1</v>
      </c>
      <c r="F247">
        <v>500934216.16804999</v>
      </c>
      <c r="G247">
        <v>50698604.052859999</v>
      </c>
      <c r="H247">
        <v>3555978505.3877301</v>
      </c>
    </row>
    <row r="248" spans="1:8" x14ac:dyDescent="0.25">
      <c r="A248">
        <v>2022</v>
      </c>
      <c r="B248" t="s">
        <v>161</v>
      </c>
      <c r="C248" t="s">
        <v>102</v>
      </c>
      <c r="D248" t="s">
        <v>29</v>
      </c>
      <c r="E248">
        <v>1</v>
      </c>
      <c r="F248">
        <v>30245316842.873779</v>
      </c>
      <c r="G248">
        <v>150242655424.90259</v>
      </c>
      <c r="H248">
        <v>79792755586.124222</v>
      </c>
    </row>
    <row r="249" spans="1:8" x14ac:dyDescent="0.25">
      <c r="A249">
        <v>2022</v>
      </c>
      <c r="B249" t="s">
        <v>161</v>
      </c>
      <c r="C249" t="s">
        <v>103</v>
      </c>
      <c r="D249" t="s">
        <v>30</v>
      </c>
      <c r="E249">
        <v>1</v>
      </c>
      <c r="F249">
        <v>8780709962.6426201</v>
      </c>
      <c r="G249">
        <v>46598651536.139847</v>
      </c>
      <c r="H249">
        <v>19480288982.454498</v>
      </c>
    </row>
    <row r="250" spans="1:8" x14ac:dyDescent="0.25">
      <c r="A250">
        <v>2022</v>
      </c>
      <c r="B250" t="s">
        <v>161</v>
      </c>
      <c r="C250" t="s">
        <v>104</v>
      </c>
      <c r="D250" t="s">
        <v>31</v>
      </c>
      <c r="E250">
        <v>1</v>
      </c>
      <c r="F250">
        <v>23122371675.804192</v>
      </c>
      <c r="G250">
        <v>1798064928.4263401</v>
      </c>
      <c r="H250">
        <v>5978304185.39925</v>
      </c>
    </row>
    <row r="251" spans="1:8" x14ac:dyDescent="0.25">
      <c r="A251">
        <v>2022</v>
      </c>
      <c r="B251" t="s">
        <v>161</v>
      </c>
      <c r="C251" t="s">
        <v>105</v>
      </c>
      <c r="D251" t="s">
        <v>32</v>
      </c>
      <c r="E251">
        <v>1</v>
      </c>
      <c r="F251">
        <v>15768745267.57338</v>
      </c>
      <c r="G251">
        <v>2354774231.8644099</v>
      </c>
      <c r="H251">
        <v>4167414907.4877501</v>
      </c>
    </row>
    <row r="252" spans="1:8" x14ac:dyDescent="0.25">
      <c r="A252">
        <v>2022</v>
      </c>
      <c r="B252" t="s">
        <v>161</v>
      </c>
      <c r="C252" t="s">
        <v>106</v>
      </c>
      <c r="D252" t="s">
        <v>33</v>
      </c>
      <c r="E252">
        <v>1</v>
      </c>
      <c r="F252">
        <v>6258897466.0016499</v>
      </c>
      <c r="G252">
        <v>128044873.93855999</v>
      </c>
      <c r="H252">
        <v>571002504.97221994</v>
      </c>
    </row>
    <row r="253" spans="1:8" x14ac:dyDescent="0.25">
      <c r="A253">
        <v>2022</v>
      </c>
      <c r="B253" t="s">
        <v>161</v>
      </c>
      <c r="C253" t="s">
        <v>107</v>
      </c>
      <c r="D253" t="s">
        <v>36</v>
      </c>
      <c r="E253">
        <v>1</v>
      </c>
      <c r="F253">
        <v>6564093413.8122196</v>
      </c>
      <c r="G253">
        <v>1400044798.6164701</v>
      </c>
      <c r="H253">
        <v>819195701.85679996</v>
      </c>
    </row>
    <row r="254" spans="1:8" x14ac:dyDescent="0.25">
      <c r="A254">
        <v>2022</v>
      </c>
      <c r="B254" t="s">
        <v>161</v>
      </c>
      <c r="C254" t="s">
        <v>108</v>
      </c>
      <c r="D254" t="s">
        <v>35</v>
      </c>
      <c r="E254">
        <v>1</v>
      </c>
      <c r="F254">
        <v>4455297720.1382799</v>
      </c>
      <c r="G254">
        <v>174181907.84602001</v>
      </c>
      <c r="H254">
        <v>1155721470.97331</v>
      </c>
    </row>
    <row r="255" spans="1:8" x14ac:dyDescent="0.25">
      <c r="A255">
        <v>2022</v>
      </c>
      <c r="B255" t="s">
        <v>161</v>
      </c>
      <c r="C255" t="s">
        <v>109</v>
      </c>
      <c r="D255" t="s">
        <v>16</v>
      </c>
      <c r="E255">
        <v>1</v>
      </c>
      <c r="F255">
        <v>185687648150.29709</v>
      </c>
      <c r="G255">
        <v>55201868584.08551</v>
      </c>
      <c r="H255">
        <v>25804400110.607609</v>
      </c>
    </row>
    <row r="256" spans="1:8" x14ac:dyDescent="0.25">
      <c r="A256">
        <v>2022</v>
      </c>
      <c r="B256" t="s">
        <v>161</v>
      </c>
      <c r="C256" t="s">
        <v>110</v>
      </c>
      <c r="D256" t="s">
        <v>34</v>
      </c>
      <c r="E256">
        <v>1</v>
      </c>
      <c r="F256">
        <v>15299888306.523081</v>
      </c>
      <c r="G256">
        <v>61409483292.522179</v>
      </c>
      <c r="H256">
        <v>30845631564.06311</v>
      </c>
    </row>
    <row r="257" spans="1:8" x14ac:dyDescent="0.25">
      <c r="A257">
        <v>2022</v>
      </c>
      <c r="B257" t="s">
        <v>161</v>
      </c>
      <c r="C257" t="s">
        <v>259</v>
      </c>
      <c r="D257" t="s">
        <v>266</v>
      </c>
      <c r="E257">
        <v>0</v>
      </c>
      <c r="F257">
        <v>1050368078.32033</v>
      </c>
      <c r="G257">
        <v>10566896526.4484</v>
      </c>
      <c r="H257">
        <v>21133668380.132149</v>
      </c>
    </row>
    <row r="258" spans="1:8" x14ac:dyDescent="0.25">
      <c r="A258">
        <v>2022</v>
      </c>
      <c r="B258" t="s">
        <v>161</v>
      </c>
      <c r="C258" t="s">
        <v>260</v>
      </c>
      <c r="D258" t="s">
        <v>267</v>
      </c>
      <c r="E258">
        <v>0</v>
      </c>
      <c r="F258">
        <v>9545352550.6766605</v>
      </c>
      <c r="G258">
        <v>94025820478.492584</v>
      </c>
      <c r="H258">
        <v>13654816875.388599</v>
      </c>
    </row>
    <row r="259" spans="1:8" x14ac:dyDescent="0.25">
      <c r="A259">
        <v>2022</v>
      </c>
      <c r="B259" t="s">
        <v>161</v>
      </c>
      <c r="C259" t="s">
        <v>261</v>
      </c>
      <c r="D259" t="s">
        <v>268</v>
      </c>
      <c r="E259">
        <v>0</v>
      </c>
      <c r="F259">
        <v>37913312384.118469</v>
      </c>
      <c r="G259">
        <v>181590388628.94061</v>
      </c>
      <c r="H259">
        <v>45504535705.740883</v>
      </c>
    </row>
    <row r="260" spans="1:8" x14ac:dyDescent="0.25">
      <c r="A260">
        <v>2022</v>
      </c>
      <c r="B260" t="s">
        <v>161</v>
      </c>
      <c r="C260" t="s">
        <v>262</v>
      </c>
      <c r="D260" t="s">
        <v>269</v>
      </c>
      <c r="E260">
        <v>0</v>
      </c>
      <c r="F260">
        <v>110887251729.58369</v>
      </c>
      <c r="G260">
        <v>26436488122.946571</v>
      </c>
      <c r="H260">
        <v>32314624462.002869</v>
      </c>
    </row>
    <row r="261" spans="1:8" x14ac:dyDescent="0.25">
      <c r="A261">
        <v>2022</v>
      </c>
      <c r="B261" t="s">
        <v>162</v>
      </c>
      <c r="C261" t="s">
        <v>256</v>
      </c>
      <c r="D261" t="s">
        <v>263</v>
      </c>
      <c r="E261">
        <v>0</v>
      </c>
      <c r="F261">
        <v>58984899.616240002</v>
      </c>
      <c r="G261">
        <v>273128344.83541</v>
      </c>
      <c r="H261">
        <v>1472739739.5602601</v>
      </c>
    </row>
    <row r="262" spans="1:8" x14ac:dyDescent="0.25">
      <c r="A262">
        <v>2022</v>
      </c>
      <c r="B262" t="s">
        <v>162</v>
      </c>
      <c r="C262" t="s">
        <v>81</v>
      </c>
      <c r="D262" t="s">
        <v>7</v>
      </c>
      <c r="E262">
        <v>1</v>
      </c>
      <c r="F262">
        <v>965875728.03647995</v>
      </c>
      <c r="G262">
        <v>990851161.41525996</v>
      </c>
      <c r="H262">
        <v>276239347.20445001</v>
      </c>
    </row>
    <row r="263" spans="1:8" x14ac:dyDescent="0.25">
      <c r="A263">
        <v>2022</v>
      </c>
      <c r="B263" t="s">
        <v>162</v>
      </c>
      <c r="C263" t="s">
        <v>82</v>
      </c>
      <c r="D263" t="s">
        <v>8</v>
      </c>
      <c r="E263">
        <v>1</v>
      </c>
      <c r="F263">
        <v>1643081633.5055599</v>
      </c>
      <c r="G263">
        <v>943248633.99678004</v>
      </c>
      <c r="H263">
        <v>764989198.64862001</v>
      </c>
    </row>
    <row r="264" spans="1:8" x14ac:dyDescent="0.25">
      <c r="A264">
        <v>2022</v>
      </c>
      <c r="B264" t="s">
        <v>162</v>
      </c>
      <c r="C264" t="s">
        <v>83</v>
      </c>
      <c r="D264" t="s">
        <v>9</v>
      </c>
      <c r="E264">
        <v>1</v>
      </c>
      <c r="F264">
        <v>4125498.6047200002</v>
      </c>
      <c r="G264">
        <v>3121623.9880900001</v>
      </c>
      <c r="H264">
        <v>548333.93461</v>
      </c>
    </row>
    <row r="265" spans="1:8" x14ac:dyDescent="0.25">
      <c r="A265">
        <v>2022</v>
      </c>
      <c r="B265" t="s">
        <v>162</v>
      </c>
      <c r="C265" t="s">
        <v>257</v>
      </c>
      <c r="D265" t="s">
        <v>264</v>
      </c>
      <c r="E265">
        <v>0</v>
      </c>
      <c r="F265">
        <v>122507613.66997001</v>
      </c>
      <c r="G265">
        <v>671033812.80137002</v>
      </c>
      <c r="H265">
        <v>2607365266.7174702</v>
      </c>
    </row>
    <row r="266" spans="1:8" x14ac:dyDescent="0.25">
      <c r="A266">
        <v>2022</v>
      </c>
      <c r="B266" t="s">
        <v>162</v>
      </c>
      <c r="C266" t="s">
        <v>84</v>
      </c>
      <c r="D266" t="s">
        <v>19</v>
      </c>
      <c r="E266">
        <v>1</v>
      </c>
      <c r="F266">
        <v>29582542.824220002</v>
      </c>
      <c r="G266">
        <v>0</v>
      </c>
      <c r="H266">
        <v>3156930.6398800001</v>
      </c>
    </row>
    <row r="267" spans="1:8" x14ac:dyDescent="0.25">
      <c r="A267">
        <v>2022</v>
      </c>
      <c r="B267" t="s">
        <v>162</v>
      </c>
      <c r="C267" t="s">
        <v>85</v>
      </c>
      <c r="D267" t="s">
        <v>10</v>
      </c>
      <c r="E267">
        <v>1</v>
      </c>
      <c r="F267">
        <v>82379293.595620006</v>
      </c>
      <c r="G267">
        <v>37596400.106990002</v>
      </c>
      <c r="H267">
        <v>27628186.70425</v>
      </c>
    </row>
    <row r="268" spans="1:8" x14ac:dyDescent="0.25">
      <c r="A268">
        <v>2022</v>
      </c>
      <c r="B268" t="s">
        <v>162</v>
      </c>
      <c r="C268" t="s">
        <v>86</v>
      </c>
      <c r="D268" t="s">
        <v>11</v>
      </c>
      <c r="E268">
        <v>1</v>
      </c>
      <c r="F268">
        <v>167707203.28871</v>
      </c>
      <c r="G268">
        <v>241208426.42971</v>
      </c>
      <c r="H268">
        <v>35002038.300159998</v>
      </c>
    </row>
    <row r="269" spans="1:8" x14ac:dyDescent="0.25">
      <c r="A269">
        <v>2022</v>
      </c>
      <c r="B269" t="s">
        <v>162</v>
      </c>
      <c r="C269" t="s">
        <v>87</v>
      </c>
      <c r="D269" t="s">
        <v>13</v>
      </c>
      <c r="E269">
        <v>1</v>
      </c>
      <c r="F269">
        <v>3470044978.0032601</v>
      </c>
      <c r="G269">
        <v>22071324188.430351</v>
      </c>
      <c r="H269">
        <v>23879433491.857021</v>
      </c>
    </row>
    <row r="270" spans="1:8" x14ac:dyDescent="0.25">
      <c r="A270">
        <v>2022</v>
      </c>
      <c r="B270" t="s">
        <v>162</v>
      </c>
      <c r="C270" t="s">
        <v>88</v>
      </c>
      <c r="D270" t="s">
        <v>14</v>
      </c>
      <c r="E270">
        <v>1</v>
      </c>
      <c r="F270">
        <v>2147850.78987</v>
      </c>
      <c r="G270">
        <v>20631991.709910002</v>
      </c>
      <c r="H270">
        <v>8016278.7604099996</v>
      </c>
    </row>
    <row r="271" spans="1:8" x14ac:dyDescent="0.25">
      <c r="A271">
        <v>2022</v>
      </c>
      <c r="B271" t="s">
        <v>162</v>
      </c>
      <c r="C271" t="s">
        <v>89</v>
      </c>
      <c r="D271" t="s">
        <v>17</v>
      </c>
      <c r="E271">
        <v>1</v>
      </c>
      <c r="F271">
        <v>330879717.78715998</v>
      </c>
      <c r="G271">
        <v>951403584.16173005</v>
      </c>
      <c r="H271">
        <v>3140827401.1605101</v>
      </c>
    </row>
    <row r="272" spans="1:8" x14ac:dyDescent="0.25">
      <c r="A272">
        <v>2022</v>
      </c>
      <c r="B272" t="s">
        <v>162</v>
      </c>
      <c r="C272" t="s">
        <v>90</v>
      </c>
      <c r="D272" t="s">
        <v>18</v>
      </c>
      <c r="E272">
        <v>1</v>
      </c>
      <c r="F272">
        <v>8930189328.1237106</v>
      </c>
      <c r="G272">
        <v>9042966088.0056496</v>
      </c>
      <c r="H272">
        <v>32264462758.381161</v>
      </c>
    </row>
    <row r="273" spans="1:8" x14ac:dyDescent="0.25">
      <c r="A273">
        <v>2022</v>
      </c>
      <c r="B273" t="s">
        <v>162</v>
      </c>
      <c r="C273" t="s">
        <v>91</v>
      </c>
      <c r="D273" t="s">
        <v>12</v>
      </c>
      <c r="E273">
        <v>1</v>
      </c>
      <c r="F273">
        <v>9211172099.0280991</v>
      </c>
      <c r="G273">
        <v>3123800026.93608</v>
      </c>
      <c r="H273">
        <v>5411457837.7431602</v>
      </c>
    </row>
    <row r="274" spans="1:8" x14ac:dyDescent="0.25">
      <c r="A274">
        <v>2022</v>
      </c>
      <c r="B274" t="s">
        <v>162</v>
      </c>
      <c r="C274" t="s">
        <v>92</v>
      </c>
      <c r="D274" t="s">
        <v>15</v>
      </c>
      <c r="E274">
        <v>1</v>
      </c>
      <c r="F274">
        <v>359477691.95942998</v>
      </c>
      <c r="G274">
        <v>19660856.74591</v>
      </c>
      <c r="H274">
        <v>52270278.761139996</v>
      </c>
    </row>
    <row r="275" spans="1:8" x14ac:dyDescent="0.25">
      <c r="A275">
        <v>2022</v>
      </c>
      <c r="B275" t="s">
        <v>162</v>
      </c>
      <c r="C275" t="s">
        <v>93</v>
      </c>
      <c r="D275" t="s">
        <v>20</v>
      </c>
      <c r="E275">
        <v>1</v>
      </c>
      <c r="F275">
        <v>574329179.40742004</v>
      </c>
      <c r="G275">
        <v>102836130.22491001</v>
      </c>
      <c r="H275">
        <v>111975953.59607001</v>
      </c>
    </row>
    <row r="276" spans="1:8" x14ac:dyDescent="0.25">
      <c r="A276">
        <v>2022</v>
      </c>
      <c r="B276" t="s">
        <v>162</v>
      </c>
      <c r="C276" t="s">
        <v>94</v>
      </c>
      <c r="D276" t="s">
        <v>22</v>
      </c>
      <c r="E276">
        <v>1</v>
      </c>
      <c r="F276">
        <v>4968234.49725</v>
      </c>
      <c r="G276">
        <v>18831868.65078</v>
      </c>
      <c r="H276">
        <v>29604907.7137</v>
      </c>
    </row>
    <row r="277" spans="1:8" x14ac:dyDescent="0.25">
      <c r="A277">
        <v>2022</v>
      </c>
      <c r="B277" t="s">
        <v>162</v>
      </c>
      <c r="C277" t="s">
        <v>95</v>
      </c>
      <c r="D277" t="s">
        <v>21</v>
      </c>
      <c r="E277">
        <v>1</v>
      </c>
      <c r="F277">
        <v>851670146.23104</v>
      </c>
      <c r="G277">
        <v>868087468.12533998</v>
      </c>
      <c r="H277">
        <v>2930336122.8028698</v>
      </c>
    </row>
    <row r="278" spans="1:8" x14ac:dyDescent="0.25">
      <c r="A278">
        <v>2022</v>
      </c>
      <c r="B278" t="s">
        <v>162</v>
      </c>
      <c r="C278" t="s">
        <v>96</v>
      </c>
      <c r="D278" t="s">
        <v>23</v>
      </c>
      <c r="E278">
        <v>1</v>
      </c>
      <c r="F278">
        <v>12567969252.151699</v>
      </c>
      <c r="G278">
        <v>4790160768.4763899</v>
      </c>
      <c r="H278">
        <v>2853483823.5570698</v>
      </c>
    </row>
    <row r="279" spans="1:8" x14ac:dyDescent="0.25">
      <c r="A279">
        <v>2022</v>
      </c>
      <c r="B279" t="s">
        <v>162</v>
      </c>
      <c r="C279" t="s">
        <v>258</v>
      </c>
      <c r="D279" t="s">
        <v>265</v>
      </c>
      <c r="E279">
        <v>0</v>
      </c>
      <c r="F279">
        <v>79083264.368809998</v>
      </c>
      <c r="G279">
        <v>442413286.51528001</v>
      </c>
      <c r="H279">
        <v>5950173972.7624102</v>
      </c>
    </row>
    <row r="280" spans="1:8" x14ac:dyDescent="0.25">
      <c r="A280">
        <v>2022</v>
      </c>
      <c r="B280" t="s">
        <v>162</v>
      </c>
      <c r="C280" t="s">
        <v>97</v>
      </c>
      <c r="D280" t="s">
        <v>27</v>
      </c>
      <c r="E280">
        <v>1</v>
      </c>
      <c r="F280">
        <v>8870607.6941299997</v>
      </c>
      <c r="G280">
        <v>2270979.5299999998</v>
      </c>
      <c r="H280">
        <v>96772.5</v>
      </c>
    </row>
    <row r="281" spans="1:8" x14ac:dyDescent="0.25">
      <c r="A281">
        <v>2022</v>
      </c>
      <c r="B281" t="s">
        <v>162</v>
      </c>
      <c r="C281" t="s">
        <v>98</v>
      </c>
      <c r="D281" t="s">
        <v>24</v>
      </c>
      <c r="E281">
        <v>1</v>
      </c>
      <c r="F281">
        <v>0</v>
      </c>
      <c r="G281">
        <v>14793523.568639999</v>
      </c>
      <c r="H281">
        <v>11998437.61994</v>
      </c>
    </row>
    <row r="282" spans="1:8" x14ac:dyDescent="0.25">
      <c r="A282">
        <v>2022</v>
      </c>
      <c r="B282" t="s">
        <v>162</v>
      </c>
      <c r="C282" t="s">
        <v>99</v>
      </c>
      <c r="D282" t="s">
        <v>25</v>
      </c>
      <c r="E282">
        <v>1</v>
      </c>
      <c r="F282">
        <v>26660690.210000001</v>
      </c>
      <c r="G282">
        <v>3892174.0414399998</v>
      </c>
      <c r="H282">
        <v>35519645.7685</v>
      </c>
    </row>
    <row r="283" spans="1:8" x14ac:dyDescent="0.25">
      <c r="A283">
        <v>2022</v>
      </c>
      <c r="B283" t="s">
        <v>162</v>
      </c>
      <c r="C283" t="s">
        <v>100</v>
      </c>
      <c r="D283" t="s">
        <v>26</v>
      </c>
      <c r="E283">
        <v>1</v>
      </c>
      <c r="F283">
        <v>385252751.45292997</v>
      </c>
      <c r="G283">
        <v>2866854919.75032</v>
      </c>
      <c r="H283">
        <v>1811810361.3240199</v>
      </c>
    </row>
    <row r="284" spans="1:8" x14ac:dyDescent="0.25">
      <c r="A284">
        <v>2022</v>
      </c>
      <c r="B284" t="s">
        <v>162</v>
      </c>
      <c r="C284" t="s">
        <v>101</v>
      </c>
      <c r="D284" t="s">
        <v>28</v>
      </c>
      <c r="E284">
        <v>1</v>
      </c>
      <c r="F284">
        <v>532131</v>
      </c>
      <c r="G284">
        <v>76174954.660479993</v>
      </c>
      <c r="H284">
        <v>448363824.27591997</v>
      </c>
    </row>
    <row r="285" spans="1:8" x14ac:dyDescent="0.25">
      <c r="A285">
        <v>2022</v>
      </c>
      <c r="B285" t="s">
        <v>162</v>
      </c>
      <c r="C285" t="s">
        <v>102</v>
      </c>
      <c r="D285" t="s">
        <v>29</v>
      </c>
      <c r="E285">
        <v>1</v>
      </c>
      <c r="F285">
        <v>1415958258.4801199</v>
      </c>
      <c r="G285">
        <v>4990139918.75389</v>
      </c>
      <c r="H285">
        <v>3926656174.56422</v>
      </c>
    </row>
    <row r="286" spans="1:8" x14ac:dyDescent="0.25">
      <c r="A286">
        <v>2022</v>
      </c>
      <c r="B286" t="s">
        <v>162</v>
      </c>
      <c r="C286" t="s">
        <v>103</v>
      </c>
      <c r="D286" t="s">
        <v>30</v>
      </c>
      <c r="E286">
        <v>1</v>
      </c>
      <c r="F286">
        <v>1028458054.8185101</v>
      </c>
      <c r="G286">
        <v>2355350800.9373698</v>
      </c>
      <c r="H286">
        <v>2662786219.1775599</v>
      </c>
    </row>
    <row r="287" spans="1:8" x14ac:dyDescent="0.25">
      <c r="A287">
        <v>2022</v>
      </c>
      <c r="B287" t="s">
        <v>162</v>
      </c>
      <c r="C287" t="s">
        <v>104</v>
      </c>
      <c r="D287" t="s">
        <v>31</v>
      </c>
      <c r="E287">
        <v>1</v>
      </c>
      <c r="F287">
        <v>715644461.95327997</v>
      </c>
      <c r="G287">
        <v>72288689.160679996</v>
      </c>
      <c r="H287">
        <v>275407207.67199999</v>
      </c>
    </row>
    <row r="288" spans="1:8" x14ac:dyDescent="0.25">
      <c r="A288">
        <v>2022</v>
      </c>
      <c r="B288" t="s">
        <v>162</v>
      </c>
      <c r="C288" t="s">
        <v>105</v>
      </c>
      <c r="D288" t="s">
        <v>32</v>
      </c>
      <c r="E288">
        <v>1</v>
      </c>
      <c r="F288">
        <v>2376584543.7585301</v>
      </c>
      <c r="G288">
        <v>516761084.92306</v>
      </c>
      <c r="H288">
        <v>185812454.93266001</v>
      </c>
    </row>
    <row r="289" spans="1:8" x14ac:dyDescent="0.25">
      <c r="A289">
        <v>2022</v>
      </c>
      <c r="B289" t="s">
        <v>162</v>
      </c>
      <c r="C289" t="s">
        <v>106</v>
      </c>
      <c r="D289" t="s">
        <v>33</v>
      </c>
      <c r="E289">
        <v>1</v>
      </c>
      <c r="F289">
        <v>254924000.92087001</v>
      </c>
      <c r="G289">
        <v>8143966.5165999997</v>
      </c>
      <c r="H289">
        <v>58500993.156389996</v>
      </c>
    </row>
    <row r="290" spans="1:8" x14ac:dyDescent="0.25">
      <c r="A290">
        <v>2022</v>
      </c>
      <c r="B290" t="s">
        <v>162</v>
      </c>
      <c r="C290" t="s">
        <v>107</v>
      </c>
      <c r="D290" t="s">
        <v>36</v>
      </c>
      <c r="E290">
        <v>1</v>
      </c>
      <c r="F290">
        <v>34725258.841580003</v>
      </c>
      <c r="G290">
        <v>10509965.58842</v>
      </c>
      <c r="H290">
        <v>462605.73892999999</v>
      </c>
    </row>
    <row r="291" spans="1:8" x14ac:dyDescent="0.25">
      <c r="A291">
        <v>2022</v>
      </c>
      <c r="B291" t="s">
        <v>162</v>
      </c>
      <c r="C291" t="s">
        <v>108</v>
      </c>
      <c r="D291" t="s">
        <v>35</v>
      </c>
      <c r="E291">
        <v>1</v>
      </c>
      <c r="F291">
        <v>45640342.48443</v>
      </c>
      <c r="G291">
        <v>18154719.09784</v>
      </c>
      <c r="H291">
        <v>327222.18515999999</v>
      </c>
    </row>
    <row r="292" spans="1:8" x14ac:dyDescent="0.25">
      <c r="A292">
        <v>2022</v>
      </c>
      <c r="B292" t="s">
        <v>162</v>
      </c>
      <c r="C292" t="s">
        <v>109</v>
      </c>
      <c r="D292" t="s">
        <v>16</v>
      </c>
      <c r="E292">
        <v>1</v>
      </c>
      <c r="F292">
        <v>6176282310.4764605</v>
      </c>
      <c r="G292">
        <v>2620005081.92061</v>
      </c>
      <c r="H292">
        <v>2231285976.79948</v>
      </c>
    </row>
    <row r="293" spans="1:8" x14ac:dyDescent="0.25">
      <c r="A293">
        <v>2022</v>
      </c>
      <c r="B293" t="s">
        <v>162</v>
      </c>
      <c r="C293" t="s">
        <v>110</v>
      </c>
      <c r="D293" t="s">
        <v>34</v>
      </c>
      <c r="E293">
        <v>1</v>
      </c>
      <c r="F293">
        <v>58949528.727279998</v>
      </c>
      <c r="G293">
        <v>3270501368.4513998</v>
      </c>
      <c r="H293">
        <v>19575219509.299019</v>
      </c>
    </row>
    <row r="294" spans="1:8" x14ac:dyDescent="0.25">
      <c r="A294">
        <v>2022</v>
      </c>
      <c r="B294" t="s">
        <v>162</v>
      </c>
      <c r="C294" t="s">
        <v>259</v>
      </c>
      <c r="D294" t="s">
        <v>266</v>
      </c>
      <c r="E294">
        <v>0</v>
      </c>
      <c r="F294">
        <v>46855025.974660002</v>
      </c>
      <c r="G294">
        <v>578396222.96536005</v>
      </c>
      <c r="H294">
        <v>7451287310.0495796</v>
      </c>
    </row>
    <row r="295" spans="1:8" x14ac:dyDescent="0.25">
      <c r="A295">
        <v>2022</v>
      </c>
      <c r="B295" t="s">
        <v>162</v>
      </c>
      <c r="C295" t="s">
        <v>260</v>
      </c>
      <c r="D295" t="s">
        <v>267</v>
      </c>
      <c r="E295">
        <v>0</v>
      </c>
      <c r="F295">
        <v>465093384.50999999</v>
      </c>
      <c r="G295">
        <v>3303026430.1914601</v>
      </c>
      <c r="H295">
        <v>8755762950.3313599</v>
      </c>
    </row>
    <row r="296" spans="1:8" x14ac:dyDescent="0.25">
      <c r="A296">
        <v>2022</v>
      </c>
      <c r="B296" t="s">
        <v>162</v>
      </c>
      <c r="C296" t="s">
        <v>261</v>
      </c>
      <c r="D296" t="s">
        <v>268</v>
      </c>
      <c r="E296">
        <v>0</v>
      </c>
      <c r="F296">
        <v>5678868035.4731598</v>
      </c>
      <c r="G296">
        <v>7760470967.2459898</v>
      </c>
      <c r="H296">
        <v>72169417509.621063</v>
      </c>
    </row>
    <row r="297" spans="1:8" x14ac:dyDescent="0.25">
      <c r="A297">
        <v>2022</v>
      </c>
      <c r="B297" t="s">
        <v>162</v>
      </c>
      <c r="C297" t="s">
        <v>262</v>
      </c>
      <c r="D297" t="s">
        <v>269</v>
      </c>
      <c r="E297">
        <v>0</v>
      </c>
      <c r="F297">
        <v>4345702301.9152603</v>
      </c>
      <c r="G297">
        <v>3317996046.7666001</v>
      </c>
      <c r="H297">
        <v>11951671445.73576</v>
      </c>
    </row>
    <row r="298" spans="1:8" x14ac:dyDescent="0.25">
      <c r="A298">
        <v>2023</v>
      </c>
      <c r="B298" t="s">
        <v>161</v>
      </c>
      <c r="C298" t="s">
        <v>256</v>
      </c>
      <c r="D298" t="s">
        <v>263</v>
      </c>
      <c r="E298">
        <v>0</v>
      </c>
      <c r="F298">
        <v>4258945342.0273299</v>
      </c>
      <c r="G298">
        <v>31069120312.20285</v>
      </c>
      <c r="H298">
        <v>2569464333.1252999</v>
      </c>
    </row>
    <row r="299" spans="1:8" x14ac:dyDescent="0.25">
      <c r="A299">
        <v>2023</v>
      </c>
      <c r="B299" t="s">
        <v>161</v>
      </c>
      <c r="C299" t="s">
        <v>81</v>
      </c>
      <c r="D299" t="s">
        <v>7</v>
      </c>
      <c r="E299">
        <v>1</v>
      </c>
      <c r="F299">
        <v>36163744201.670631</v>
      </c>
      <c r="G299">
        <v>22570858048.501431</v>
      </c>
      <c r="H299">
        <v>27553100773.02763</v>
      </c>
    </row>
    <row r="300" spans="1:8" x14ac:dyDescent="0.25">
      <c r="A300">
        <v>2023</v>
      </c>
      <c r="B300" t="s">
        <v>161</v>
      </c>
      <c r="C300" t="s">
        <v>82</v>
      </c>
      <c r="D300" t="s">
        <v>8</v>
      </c>
      <c r="E300">
        <v>1</v>
      </c>
      <c r="F300">
        <v>127242512901.5844</v>
      </c>
      <c r="G300">
        <v>29306087036.811668</v>
      </c>
      <c r="H300">
        <v>20402597476.719181</v>
      </c>
    </row>
    <row r="301" spans="1:8" x14ac:dyDescent="0.25">
      <c r="A301">
        <v>2023</v>
      </c>
      <c r="B301" t="s">
        <v>161</v>
      </c>
      <c r="C301" t="s">
        <v>83</v>
      </c>
      <c r="D301" t="s">
        <v>9</v>
      </c>
      <c r="E301">
        <v>1</v>
      </c>
      <c r="F301">
        <v>1900570965.3345001</v>
      </c>
      <c r="G301">
        <v>139289483.61395001</v>
      </c>
      <c r="H301">
        <v>633287431.40629005</v>
      </c>
    </row>
    <row r="302" spans="1:8" x14ac:dyDescent="0.25">
      <c r="A302">
        <v>2023</v>
      </c>
      <c r="B302" t="s">
        <v>161</v>
      </c>
      <c r="C302" t="s">
        <v>257</v>
      </c>
      <c r="D302" t="s">
        <v>264</v>
      </c>
      <c r="E302">
        <v>0</v>
      </c>
      <c r="F302">
        <v>17596250544.59013</v>
      </c>
      <c r="G302">
        <v>23965724465.237579</v>
      </c>
      <c r="H302">
        <v>1974266111.7227399</v>
      </c>
    </row>
    <row r="303" spans="1:8" x14ac:dyDescent="0.25">
      <c r="A303">
        <v>2023</v>
      </c>
      <c r="B303" t="s">
        <v>161</v>
      </c>
      <c r="C303" t="s">
        <v>84</v>
      </c>
      <c r="D303" t="s">
        <v>19</v>
      </c>
      <c r="E303">
        <v>1</v>
      </c>
      <c r="F303">
        <v>3717689176.8545699</v>
      </c>
      <c r="G303">
        <v>67575921.146779999</v>
      </c>
      <c r="H303">
        <v>689067379.11671996</v>
      </c>
    </row>
    <row r="304" spans="1:8" x14ac:dyDescent="0.25">
      <c r="A304">
        <v>2023</v>
      </c>
      <c r="B304" t="s">
        <v>161</v>
      </c>
      <c r="C304" t="s">
        <v>85</v>
      </c>
      <c r="D304" t="s">
        <v>10</v>
      </c>
      <c r="E304">
        <v>1</v>
      </c>
      <c r="F304">
        <v>1400516890.17382</v>
      </c>
      <c r="G304">
        <v>58564929.887589999</v>
      </c>
      <c r="H304">
        <v>475092606.29874998</v>
      </c>
    </row>
    <row r="305" spans="1:8" x14ac:dyDescent="0.25">
      <c r="A305">
        <v>2023</v>
      </c>
      <c r="B305" t="s">
        <v>161</v>
      </c>
      <c r="C305" t="s">
        <v>86</v>
      </c>
      <c r="D305" t="s">
        <v>11</v>
      </c>
      <c r="E305">
        <v>1</v>
      </c>
      <c r="F305">
        <v>7332877370.6181202</v>
      </c>
      <c r="G305">
        <v>2218772214.22122</v>
      </c>
      <c r="H305">
        <v>4144570561.92029</v>
      </c>
    </row>
    <row r="306" spans="1:8" x14ac:dyDescent="0.25">
      <c r="A306">
        <v>2023</v>
      </c>
      <c r="B306" t="s">
        <v>161</v>
      </c>
      <c r="C306" t="s">
        <v>87</v>
      </c>
      <c r="D306" t="s">
        <v>13</v>
      </c>
      <c r="E306">
        <v>1</v>
      </c>
      <c r="F306">
        <v>12520650858.663389</v>
      </c>
      <c r="G306">
        <v>82609437943.360245</v>
      </c>
      <c r="H306">
        <v>16569194013.413691</v>
      </c>
    </row>
    <row r="307" spans="1:8" x14ac:dyDescent="0.25">
      <c r="A307">
        <v>2023</v>
      </c>
      <c r="B307" t="s">
        <v>161</v>
      </c>
      <c r="C307" t="s">
        <v>88</v>
      </c>
      <c r="D307" t="s">
        <v>14</v>
      </c>
      <c r="E307">
        <v>1</v>
      </c>
      <c r="F307">
        <v>162382590.42745</v>
      </c>
      <c r="G307">
        <v>72772215.983559996</v>
      </c>
      <c r="H307">
        <v>164238613.77094999</v>
      </c>
    </row>
    <row r="308" spans="1:8" x14ac:dyDescent="0.25">
      <c r="A308">
        <v>2023</v>
      </c>
      <c r="B308" t="s">
        <v>161</v>
      </c>
      <c r="C308" t="s">
        <v>89</v>
      </c>
      <c r="D308" t="s">
        <v>17</v>
      </c>
      <c r="E308">
        <v>1</v>
      </c>
      <c r="F308">
        <v>12652885631.979151</v>
      </c>
      <c r="G308">
        <v>16665957296.82106</v>
      </c>
      <c r="H308">
        <v>3056150298.03477</v>
      </c>
    </row>
    <row r="309" spans="1:8" x14ac:dyDescent="0.25">
      <c r="A309">
        <v>2023</v>
      </c>
      <c r="B309" t="s">
        <v>161</v>
      </c>
      <c r="C309" t="s">
        <v>90</v>
      </c>
      <c r="D309" t="s">
        <v>18</v>
      </c>
      <c r="E309">
        <v>1</v>
      </c>
      <c r="F309">
        <v>420458579194.89648</v>
      </c>
      <c r="G309">
        <v>338855154761.99371</v>
      </c>
      <c r="H309">
        <v>268381979729.60571</v>
      </c>
    </row>
    <row r="310" spans="1:8" x14ac:dyDescent="0.25">
      <c r="A310">
        <v>2023</v>
      </c>
      <c r="B310" t="s">
        <v>161</v>
      </c>
      <c r="C310" t="s">
        <v>91</v>
      </c>
      <c r="D310" t="s">
        <v>12</v>
      </c>
      <c r="E310">
        <v>1</v>
      </c>
      <c r="F310">
        <v>185386950401.23251</v>
      </c>
      <c r="G310">
        <v>183453794509.5368</v>
      </c>
      <c r="H310">
        <v>387303525256.51288</v>
      </c>
    </row>
    <row r="311" spans="1:8" x14ac:dyDescent="0.25">
      <c r="A311">
        <v>2023</v>
      </c>
      <c r="B311" t="s">
        <v>161</v>
      </c>
      <c r="C311" t="s">
        <v>92</v>
      </c>
      <c r="D311" t="s">
        <v>15</v>
      </c>
      <c r="E311">
        <v>1</v>
      </c>
      <c r="F311">
        <v>2711974918.5419302</v>
      </c>
      <c r="G311">
        <v>746962698.13879001</v>
      </c>
      <c r="H311">
        <v>997699618.36328006</v>
      </c>
    </row>
    <row r="312" spans="1:8" x14ac:dyDescent="0.25">
      <c r="A312">
        <v>2023</v>
      </c>
      <c r="B312" t="s">
        <v>161</v>
      </c>
      <c r="C312" t="s">
        <v>93</v>
      </c>
      <c r="D312" t="s">
        <v>20</v>
      </c>
      <c r="E312">
        <v>1</v>
      </c>
      <c r="F312">
        <v>5606263931.0325499</v>
      </c>
      <c r="G312">
        <v>609516455.96961999</v>
      </c>
      <c r="H312">
        <v>1513607792.2641001</v>
      </c>
    </row>
    <row r="313" spans="1:8" x14ac:dyDescent="0.25">
      <c r="A313">
        <v>2023</v>
      </c>
      <c r="B313" t="s">
        <v>161</v>
      </c>
      <c r="C313" t="s">
        <v>94</v>
      </c>
      <c r="D313" t="s">
        <v>22</v>
      </c>
      <c r="E313">
        <v>1</v>
      </c>
      <c r="F313">
        <v>381793564.08342999</v>
      </c>
      <c r="G313">
        <v>611737599.55522001</v>
      </c>
      <c r="H313">
        <v>367048645.48414999</v>
      </c>
    </row>
    <row r="314" spans="1:8" x14ac:dyDescent="0.25">
      <c r="A314">
        <v>2023</v>
      </c>
      <c r="B314" t="s">
        <v>161</v>
      </c>
      <c r="C314" t="s">
        <v>95</v>
      </c>
      <c r="D314" t="s">
        <v>21</v>
      </c>
      <c r="E314">
        <v>1</v>
      </c>
      <c r="F314">
        <v>18260111418.533482</v>
      </c>
      <c r="G314">
        <v>16144521529.10507</v>
      </c>
      <c r="H314">
        <v>9034662053.5644608</v>
      </c>
    </row>
    <row r="315" spans="1:8" x14ac:dyDescent="0.25">
      <c r="A315">
        <v>2023</v>
      </c>
      <c r="B315" t="s">
        <v>161</v>
      </c>
      <c r="C315" t="s">
        <v>96</v>
      </c>
      <c r="D315" t="s">
        <v>23</v>
      </c>
      <c r="E315">
        <v>1</v>
      </c>
      <c r="F315">
        <v>288404535835.61151</v>
      </c>
      <c r="G315">
        <v>47869587769.550957</v>
      </c>
      <c r="H315">
        <v>52708993923.044746</v>
      </c>
    </row>
    <row r="316" spans="1:8" x14ac:dyDescent="0.25">
      <c r="A316">
        <v>2023</v>
      </c>
      <c r="B316" t="s">
        <v>161</v>
      </c>
      <c r="C316" t="s">
        <v>258</v>
      </c>
      <c r="D316" t="s">
        <v>265</v>
      </c>
      <c r="E316">
        <v>0</v>
      </c>
      <c r="F316">
        <v>6314825425.7397099</v>
      </c>
      <c r="G316">
        <v>13762831198.620411</v>
      </c>
      <c r="H316">
        <v>6917262098.0114298</v>
      </c>
    </row>
    <row r="317" spans="1:8" x14ac:dyDescent="0.25">
      <c r="A317">
        <v>2023</v>
      </c>
      <c r="B317" t="s">
        <v>161</v>
      </c>
      <c r="C317" t="s">
        <v>97</v>
      </c>
      <c r="D317" t="s">
        <v>27</v>
      </c>
      <c r="E317">
        <v>1</v>
      </c>
      <c r="F317">
        <v>1446216441.0940001</v>
      </c>
      <c r="G317">
        <v>42868726.841219999</v>
      </c>
      <c r="H317">
        <v>190101991.11739999</v>
      </c>
    </row>
    <row r="318" spans="1:8" x14ac:dyDescent="0.25">
      <c r="A318">
        <v>2023</v>
      </c>
      <c r="B318" t="s">
        <v>161</v>
      </c>
      <c r="C318" t="s">
        <v>98</v>
      </c>
      <c r="D318" t="s">
        <v>24</v>
      </c>
      <c r="E318">
        <v>1</v>
      </c>
      <c r="F318">
        <v>0</v>
      </c>
      <c r="G318">
        <v>188316271.94707999</v>
      </c>
      <c r="H318">
        <v>546179800.73648</v>
      </c>
    </row>
    <row r="319" spans="1:8" x14ac:dyDescent="0.25">
      <c r="A319">
        <v>2023</v>
      </c>
      <c r="B319" t="s">
        <v>161</v>
      </c>
      <c r="C319" t="s">
        <v>99</v>
      </c>
      <c r="D319" t="s">
        <v>25</v>
      </c>
      <c r="E319">
        <v>1</v>
      </c>
      <c r="F319">
        <v>2323390076.0522099</v>
      </c>
      <c r="G319">
        <v>166808142.87152001</v>
      </c>
      <c r="H319">
        <v>409515462.88604999</v>
      </c>
    </row>
    <row r="320" spans="1:8" x14ac:dyDescent="0.25">
      <c r="A320">
        <v>2023</v>
      </c>
      <c r="B320" t="s">
        <v>161</v>
      </c>
      <c r="C320" t="s">
        <v>100</v>
      </c>
      <c r="D320" t="s">
        <v>26</v>
      </c>
      <c r="E320">
        <v>1</v>
      </c>
      <c r="F320">
        <v>22939739863.464909</v>
      </c>
      <c r="G320">
        <v>48109865145.369751</v>
      </c>
      <c r="H320">
        <v>56763583284.869118</v>
      </c>
    </row>
    <row r="321" spans="1:8" x14ac:dyDescent="0.25">
      <c r="A321">
        <v>2023</v>
      </c>
      <c r="B321" t="s">
        <v>161</v>
      </c>
      <c r="C321" t="s">
        <v>101</v>
      </c>
      <c r="D321" t="s">
        <v>28</v>
      </c>
      <c r="E321">
        <v>1</v>
      </c>
      <c r="F321">
        <v>607832757.41453004</v>
      </c>
      <c r="G321">
        <v>49410065.366590001</v>
      </c>
      <c r="H321">
        <v>4901149858.7266903</v>
      </c>
    </row>
    <row r="322" spans="1:8" x14ac:dyDescent="0.25">
      <c r="A322">
        <v>2023</v>
      </c>
      <c r="B322" t="s">
        <v>161</v>
      </c>
      <c r="C322" t="s">
        <v>102</v>
      </c>
      <c r="D322" t="s">
        <v>29</v>
      </c>
      <c r="E322">
        <v>1</v>
      </c>
      <c r="F322">
        <v>27971475165.94381</v>
      </c>
      <c r="G322">
        <v>153799477822.3877</v>
      </c>
      <c r="H322">
        <v>85749728370.838379</v>
      </c>
    </row>
    <row r="323" spans="1:8" x14ac:dyDescent="0.25">
      <c r="A323">
        <v>2023</v>
      </c>
      <c r="B323" t="s">
        <v>161</v>
      </c>
      <c r="C323" t="s">
        <v>103</v>
      </c>
      <c r="D323" t="s">
        <v>30</v>
      </c>
      <c r="E323">
        <v>1</v>
      </c>
      <c r="F323">
        <v>10050020500.99638</v>
      </c>
      <c r="G323">
        <v>47593586229.381927</v>
      </c>
      <c r="H323">
        <v>16191542112.471979</v>
      </c>
    </row>
    <row r="324" spans="1:8" x14ac:dyDescent="0.25">
      <c r="A324">
        <v>2023</v>
      </c>
      <c r="B324" t="s">
        <v>161</v>
      </c>
      <c r="C324" t="s">
        <v>104</v>
      </c>
      <c r="D324" t="s">
        <v>31</v>
      </c>
      <c r="E324">
        <v>1</v>
      </c>
      <c r="F324">
        <v>27027708177.1003</v>
      </c>
      <c r="G324">
        <v>2269803057.3435602</v>
      </c>
      <c r="H324">
        <v>8014368597.3894196</v>
      </c>
    </row>
    <row r="325" spans="1:8" x14ac:dyDescent="0.25">
      <c r="A325">
        <v>2023</v>
      </c>
      <c r="B325" t="s">
        <v>161</v>
      </c>
      <c r="C325" t="s">
        <v>105</v>
      </c>
      <c r="D325" t="s">
        <v>32</v>
      </c>
      <c r="E325">
        <v>1</v>
      </c>
      <c r="F325">
        <v>14903117865.65707</v>
      </c>
      <c r="G325">
        <v>2509700538.19802</v>
      </c>
      <c r="H325">
        <v>4430123522.0409698</v>
      </c>
    </row>
    <row r="326" spans="1:8" x14ac:dyDescent="0.25">
      <c r="A326">
        <v>2023</v>
      </c>
      <c r="B326" t="s">
        <v>161</v>
      </c>
      <c r="C326" t="s">
        <v>106</v>
      </c>
      <c r="D326" t="s">
        <v>33</v>
      </c>
      <c r="E326">
        <v>1</v>
      </c>
      <c r="F326">
        <v>7433375257.3662996</v>
      </c>
      <c r="G326">
        <v>188766875.72900999</v>
      </c>
      <c r="H326">
        <v>659123442.93982005</v>
      </c>
    </row>
    <row r="327" spans="1:8" x14ac:dyDescent="0.25">
      <c r="A327">
        <v>2023</v>
      </c>
      <c r="B327" t="s">
        <v>161</v>
      </c>
      <c r="C327" t="s">
        <v>107</v>
      </c>
      <c r="D327" t="s">
        <v>36</v>
      </c>
      <c r="E327">
        <v>1</v>
      </c>
      <c r="F327">
        <v>6950389178.3913603</v>
      </c>
      <c r="G327">
        <v>1350307558.65431</v>
      </c>
      <c r="H327">
        <v>832234455.22639</v>
      </c>
    </row>
    <row r="328" spans="1:8" x14ac:dyDescent="0.25">
      <c r="A328">
        <v>2023</v>
      </c>
      <c r="B328" t="s">
        <v>161</v>
      </c>
      <c r="C328" t="s">
        <v>108</v>
      </c>
      <c r="D328" t="s">
        <v>35</v>
      </c>
      <c r="E328">
        <v>1</v>
      </c>
      <c r="F328">
        <v>5060362380.1860905</v>
      </c>
      <c r="G328">
        <v>218158125.22293001</v>
      </c>
      <c r="H328">
        <v>1228320957.95614</v>
      </c>
    </row>
    <row r="329" spans="1:8" x14ac:dyDescent="0.25">
      <c r="A329">
        <v>2023</v>
      </c>
      <c r="B329" t="s">
        <v>161</v>
      </c>
      <c r="C329" t="s">
        <v>109</v>
      </c>
      <c r="D329" t="s">
        <v>16</v>
      </c>
      <c r="E329">
        <v>1</v>
      </c>
      <c r="F329">
        <v>198701460317.7092</v>
      </c>
      <c r="G329">
        <v>57685584988.846497</v>
      </c>
      <c r="H329">
        <v>26802675052.63855</v>
      </c>
    </row>
    <row r="330" spans="1:8" x14ac:dyDescent="0.25">
      <c r="A330">
        <v>2023</v>
      </c>
      <c r="B330" t="s">
        <v>161</v>
      </c>
      <c r="C330" t="s">
        <v>110</v>
      </c>
      <c r="D330" t="s">
        <v>34</v>
      </c>
      <c r="E330">
        <v>1</v>
      </c>
      <c r="F330">
        <v>16684488641.743059</v>
      </c>
      <c r="G330">
        <v>63093256580.247269</v>
      </c>
      <c r="H330">
        <v>32298124657.598831</v>
      </c>
    </row>
    <row r="331" spans="1:8" x14ac:dyDescent="0.25">
      <c r="A331">
        <v>2023</v>
      </c>
      <c r="B331" t="s">
        <v>161</v>
      </c>
      <c r="C331" t="s">
        <v>259</v>
      </c>
      <c r="D331" t="s">
        <v>266</v>
      </c>
      <c r="E331">
        <v>0</v>
      </c>
      <c r="F331">
        <v>1161458220.46015</v>
      </c>
      <c r="G331">
        <v>11690027683.868071</v>
      </c>
      <c r="H331">
        <v>24962407508.501709</v>
      </c>
    </row>
    <row r="332" spans="1:8" x14ac:dyDescent="0.25">
      <c r="A332">
        <v>2023</v>
      </c>
      <c r="B332" t="s">
        <v>161</v>
      </c>
      <c r="C332" t="s">
        <v>260</v>
      </c>
      <c r="D332" t="s">
        <v>267</v>
      </c>
      <c r="E332">
        <v>0</v>
      </c>
      <c r="F332">
        <v>9905204494.2705898</v>
      </c>
      <c r="G332">
        <v>92743714509.545914</v>
      </c>
      <c r="H332">
        <v>12033854411.6353</v>
      </c>
    </row>
    <row r="333" spans="1:8" x14ac:dyDescent="0.25">
      <c r="A333">
        <v>2023</v>
      </c>
      <c r="B333" t="s">
        <v>161</v>
      </c>
      <c r="C333" t="s">
        <v>261</v>
      </c>
      <c r="D333" t="s">
        <v>268</v>
      </c>
      <c r="E333">
        <v>0</v>
      </c>
      <c r="F333">
        <v>42994039902.266502</v>
      </c>
      <c r="G333">
        <v>189823207157.2764</v>
      </c>
      <c r="H333">
        <v>48806022515.110069</v>
      </c>
    </row>
    <row r="334" spans="1:8" x14ac:dyDescent="0.25">
      <c r="A334">
        <v>2023</v>
      </c>
      <c r="B334" t="s">
        <v>161</v>
      </c>
      <c r="C334" t="s">
        <v>262</v>
      </c>
      <c r="D334" t="s">
        <v>269</v>
      </c>
      <c r="E334">
        <v>0</v>
      </c>
      <c r="F334">
        <v>131216736033.3839</v>
      </c>
      <c r="G334">
        <v>25734789364.613651</v>
      </c>
      <c r="H334">
        <v>38165732176.707809</v>
      </c>
    </row>
    <row r="335" spans="1:8" x14ac:dyDescent="0.25">
      <c r="A335">
        <v>2023</v>
      </c>
      <c r="B335" t="s">
        <v>162</v>
      </c>
      <c r="C335" t="s">
        <v>256</v>
      </c>
      <c r="D335" t="s">
        <v>263</v>
      </c>
      <c r="E335">
        <v>0</v>
      </c>
      <c r="F335">
        <v>57600426.31549</v>
      </c>
      <c r="G335">
        <v>376007373.31621999</v>
      </c>
      <c r="H335">
        <v>2130481100.43716</v>
      </c>
    </row>
    <row r="336" spans="1:8" x14ac:dyDescent="0.25">
      <c r="A336">
        <v>2023</v>
      </c>
      <c r="B336" t="s">
        <v>162</v>
      </c>
      <c r="C336" t="s">
        <v>81</v>
      </c>
      <c r="D336" t="s">
        <v>7</v>
      </c>
      <c r="E336">
        <v>1</v>
      </c>
      <c r="F336">
        <v>1366812037.5987699</v>
      </c>
      <c r="G336">
        <v>1021800690.62876</v>
      </c>
      <c r="H336">
        <v>295555131.75962001</v>
      </c>
    </row>
    <row r="337" spans="1:8" x14ac:dyDescent="0.25">
      <c r="A337">
        <v>2023</v>
      </c>
      <c r="B337" t="s">
        <v>162</v>
      </c>
      <c r="C337" t="s">
        <v>82</v>
      </c>
      <c r="D337" t="s">
        <v>8</v>
      </c>
      <c r="E337">
        <v>1</v>
      </c>
      <c r="F337">
        <v>2018811654.6426401</v>
      </c>
      <c r="G337">
        <v>1158327979.3326399</v>
      </c>
      <c r="H337">
        <v>793042395.94138002</v>
      </c>
    </row>
    <row r="338" spans="1:8" x14ac:dyDescent="0.25">
      <c r="A338">
        <v>2023</v>
      </c>
      <c r="B338" t="s">
        <v>162</v>
      </c>
      <c r="C338" t="s">
        <v>83</v>
      </c>
      <c r="D338" t="s">
        <v>9</v>
      </c>
      <c r="E338">
        <v>1</v>
      </c>
      <c r="F338">
        <v>7917176.5795799997</v>
      </c>
      <c r="G338">
        <v>6217971.5806700001</v>
      </c>
      <c r="H338">
        <v>546199.78463999997</v>
      </c>
    </row>
    <row r="339" spans="1:8" x14ac:dyDescent="0.25">
      <c r="A339">
        <v>2023</v>
      </c>
      <c r="B339" t="s">
        <v>162</v>
      </c>
      <c r="C339" t="s">
        <v>257</v>
      </c>
      <c r="D339" t="s">
        <v>264</v>
      </c>
      <c r="E339">
        <v>0</v>
      </c>
      <c r="F339">
        <v>163508481.52228001</v>
      </c>
      <c r="G339">
        <v>879596288.75338995</v>
      </c>
      <c r="H339">
        <v>3479856039.23739</v>
      </c>
    </row>
    <row r="340" spans="1:8" x14ac:dyDescent="0.25">
      <c r="A340">
        <v>2023</v>
      </c>
      <c r="B340" t="s">
        <v>162</v>
      </c>
      <c r="C340" t="s">
        <v>84</v>
      </c>
      <c r="D340" t="s">
        <v>19</v>
      </c>
      <c r="E340">
        <v>1</v>
      </c>
      <c r="F340">
        <v>72622906.598350003</v>
      </c>
      <c r="G340">
        <v>1730685.23031</v>
      </c>
      <c r="H340">
        <v>3663734.4611900002</v>
      </c>
    </row>
    <row r="341" spans="1:8" x14ac:dyDescent="0.25">
      <c r="A341">
        <v>2023</v>
      </c>
      <c r="B341" t="s">
        <v>162</v>
      </c>
      <c r="C341" t="s">
        <v>85</v>
      </c>
      <c r="D341" t="s">
        <v>10</v>
      </c>
      <c r="E341">
        <v>1</v>
      </c>
      <c r="F341">
        <v>127655822.82191999</v>
      </c>
      <c r="G341">
        <v>41660726.750030003</v>
      </c>
      <c r="H341">
        <v>103402610.90009999</v>
      </c>
    </row>
    <row r="342" spans="1:8" x14ac:dyDescent="0.25">
      <c r="A342">
        <v>2023</v>
      </c>
      <c r="B342" t="s">
        <v>162</v>
      </c>
      <c r="C342" t="s">
        <v>86</v>
      </c>
      <c r="D342" t="s">
        <v>11</v>
      </c>
      <c r="E342">
        <v>1</v>
      </c>
      <c r="F342">
        <v>163311902.50854</v>
      </c>
      <c r="G342">
        <v>222460043.15713</v>
      </c>
      <c r="H342">
        <v>39549605.07745</v>
      </c>
    </row>
    <row r="343" spans="1:8" x14ac:dyDescent="0.25">
      <c r="A343">
        <v>2023</v>
      </c>
      <c r="B343" t="s">
        <v>162</v>
      </c>
      <c r="C343" t="s">
        <v>87</v>
      </c>
      <c r="D343" t="s">
        <v>13</v>
      </c>
      <c r="E343">
        <v>1</v>
      </c>
      <c r="F343">
        <v>4080412302.0518799</v>
      </c>
      <c r="G343">
        <v>32413769146.878239</v>
      </c>
      <c r="H343">
        <v>24086767263.12534</v>
      </c>
    </row>
    <row r="344" spans="1:8" x14ac:dyDescent="0.25">
      <c r="A344">
        <v>2023</v>
      </c>
      <c r="B344" t="s">
        <v>162</v>
      </c>
      <c r="C344" t="s">
        <v>88</v>
      </c>
      <c r="D344" t="s">
        <v>14</v>
      </c>
      <c r="E344">
        <v>1</v>
      </c>
      <c r="F344">
        <v>1925367.3298200001</v>
      </c>
      <c r="G344">
        <v>20865329.450270001</v>
      </c>
      <c r="H344">
        <v>3955496.3000599998</v>
      </c>
    </row>
    <row r="345" spans="1:8" x14ac:dyDescent="0.25">
      <c r="A345">
        <v>2023</v>
      </c>
      <c r="B345" t="s">
        <v>162</v>
      </c>
      <c r="C345" t="s">
        <v>89</v>
      </c>
      <c r="D345" t="s">
        <v>17</v>
      </c>
      <c r="E345">
        <v>1</v>
      </c>
      <c r="F345">
        <v>490353806.59552002</v>
      </c>
      <c r="G345">
        <v>1291762084.3462901</v>
      </c>
      <c r="H345">
        <v>3492773566.29632</v>
      </c>
    </row>
    <row r="346" spans="1:8" x14ac:dyDescent="0.25">
      <c r="A346">
        <v>2023</v>
      </c>
      <c r="B346" t="s">
        <v>162</v>
      </c>
      <c r="C346" t="s">
        <v>90</v>
      </c>
      <c r="D346" t="s">
        <v>18</v>
      </c>
      <c r="E346">
        <v>1</v>
      </c>
      <c r="F346">
        <v>12473390768.88768</v>
      </c>
      <c r="G346">
        <v>28551649616.963348</v>
      </c>
      <c r="H346">
        <v>32038059333.42387</v>
      </c>
    </row>
    <row r="347" spans="1:8" x14ac:dyDescent="0.25">
      <c r="A347">
        <v>2023</v>
      </c>
      <c r="B347" t="s">
        <v>162</v>
      </c>
      <c r="C347" t="s">
        <v>91</v>
      </c>
      <c r="D347" t="s">
        <v>12</v>
      </c>
      <c r="E347">
        <v>1</v>
      </c>
      <c r="F347">
        <v>12131839944.021481</v>
      </c>
      <c r="G347">
        <v>4150552765.9338498</v>
      </c>
      <c r="H347">
        <v>6557944342.5114803</v>
      </c>
    </row>
    <row r="348" spans="1:8" x14ac:dyDescent="0.25">
      <c r="A348">
        <v>2023</v>
      </c>
      <c r="B348" t="s">
        <v>162</v>
      </c>
      <c r="C348" t="s">
        <v>92</v>
      </c>
      <c r="D348" t="s">
        <v>15</v>
      </c>
      <c r="E348">
        <v>1</v>
      </c>
      <c r="F348">
        <v>62468341.682889998</v>
      </c>
      <c r="G348">
        <v>32523623.158070002</v>
      </c>
      <c r="H348">
        <v>62805270.851829998</v>
      </c>
    </row>
    <row r="349" spans="1:8" x14ac:dyDescent="0.25">
      <c r="A349">
        <v>2023</v>
      </c>
      <c r="B349" t="s">
        <v>162</v>
      </c>
      <c r="C349" t="s">
        <v>93</v>
      </c>
      <c r="D349" t="s">
        <v>20</v>
      </c>
      <c r="E349">
        <v>1</v>
      </c>
      <c r="F349">
        <v>736611382.69172001</v>
      </c>
      <c r="G349">
        <v>160065366.25227001</v>
      </c>
      <c r="H349">
        <v>142047084.23611999</v>
      </c>
    </row>
    <row r="350" spans="1:8" x14ac:dyDescent="0.25">
      <c r="A350">
        <v>2023</v>
      </c>
      <c r="B350" t="s">
        <v>162</v>
      </c>
      <c r="C350" t="s">
        <v>94</v>
      </c>
      <c r="D350" t="s">
        <v>22</v>
      </c>
      <c r="E350">
        <v>1</v>
      </c>
      <c r="F350">
        <v>5118100.9735899996</v>
      </c>
      <c r="G350">
        <v>22049193.633609999</v>
      </c>
      <c r="H350">
        <v>18670522.530219998</v>
      </c>
    </row>
    <row r="351" spans="1:8" x14ac:dyDescent="0.25">
      <c r="A351">
        <v>2023</v>
      </c>
      <c r="B351" t="s">
        <v>162</v>
      </c>
      <c r="C351" t="s">
        <v>95</v>
      </c>
      <c r="D351" t="s">
        <v>21</v>
      </c>
      <c r="E351">
        <v>1</v>
      </c>
      <c r="F351">
        <v>988054331.14658999</v>
      </c>
      <c r="G351">
        <v>1108495739.77122</v>
      </c>
      <c r="H351">
        <v>3122401534.1357398</v>
      </c>
    </row>
    <row r="352" spans="1:8" x14ac:dyDescent="0.25">
      <c r="A352">
        <v>2023</v>
      </c>
      <c r="B352" t="s">
        <v>162</v>
      </c>
      <c r="C352" t="s">
        <v>96</v>
      </c>
      <c r="D352" t="s">
        <v>23</v>
      </c>
      <c r="E352">
        <v>1</v>
      </c>
      <c r="F352">
        <v>14637893727.84256</v>
      </c>
      <c r="G352">
        <v>5708242140.1582699</v>
      </c>
      <c r="H352">
        <v>3270736264.1944098</v>
      </c>
    </row>
    <row r="353" spans="1:8" x14ac:dyDescent="0.25">
      <c r="A353">
        <v>2023</v>
      </c>
      <c r="B353" t="s">
        <v>162</v>
      </c>
      <c r="C353" t="s">
        <v>258</v>
      </c>
      <c r="D353" t="s">
        <v>265</v>
      </c>
      <c r="E353">
        <v>0</v>
      </c>
      <c r="F353">
        <v>106423736.41677999</v>
      </c>
      <c r="G353">
        <v>532188207.08534998</v>
      </c>
      <c r="H353">
        <v>7127308431.3100405</v>
      </c>
    </row>
    <row r="354" spans="1:8" x14ac:dyDescent="0.25">
      <c r="A354">
        <v>2023</v>
      </c>
      <c r="B354" t="s">
        <v>162</v>
      </c>
      <c r="C354" t="s">
        <v>97</v>
      </c>
      <c r="D354" t="s">
        <v>27</v>
      </c>
      <c r="E354">
        <v>1</v>
      </c>
      <c r="F354">
        <v>12578361.591639999</v>
      </c>
      <c r="G354">
        <v>2115718.13</v>
      </c>
      <c r="H354">
        <v>209076.11</v>
      </c>
    </row>
    <row r="355" spans="1:8" x14ac:dyDescent="0.25">
      <c r="A355">
        <v>2023</v>
      </c>
      <c r="B355" t="s">
        <v>162</v>
      </c>
      <c r="C355" t="s">
        <v>98</v>
      </c>
      <c r="D355" t="s">
        <v>24</v>
      </c>
      <c r="E355">
        <v>1</v>
      </c>
      <c r="F355">
        <v>0</v>
      </c>
      <c r="G355">
        <v>33477559.592719998</v>
      </c>
      <c r="H355">
        <v>19291841.327679999</v>
      </c>
    </row>
    <row r="356" spans="1:8" x14ac:dyDescent="0.25">
      <c r="A356">
        <v>2023</v>
      </c>
      <c r="B356" t="s">
        <v>162</v>
      </c>
      <c r="C356" t="s">
        <v>99</v>
      </c>
      <c r="D356" t="s">
        <v>25</v>
      </c>
      <c r="E356">
        <v>1</v>
      </c>
      <c r="F356">
        <v>36351844.856109999</v>
      </c>
      <c r="G356">
        <v>4354588.8627000004</v>
      </c>
      <c r="H356">
        <v>39525486.295630001</v>
      </c>
    </row>
    <row r="357" spans="1:8" x14ac:dyDescent="0.25">
      <c r="A357">
        <v>2023</v>
      </c>
      <c r="B357" t="s">
        <v>162</v>
      </c>
      <c r="C357" t="s">
        <v>100</v>
      </c>
      <c r="D357" t="s">
        <v>26</v>
      </c>
      <c r="E357">
        <v>1</v>
      </c>
      <c r="F357">
        <v>540779604.32363999</v>
      </c>
      <c r="G357">
        <v>3880390313.3833199</v>
      </c>
      <c r="H357">
        <v>2761160394.2283902</v>
      </c>
    </row>
    <row r="358" spans="1:8" x14ac:dyDescent="0.25">
      <c r="A358">
        <v>2023</v>
      </c>
      <c r="B358" t="s">
        <v>162</v>
      </c>
      <c r="C358" t="s">
        <v>101</v>
      </c>
      <c r="D358" t="s">
        <v>28</v>
      </c>
      <c r="E358">
        <v>1</v>
      </c>
      <c r="F358">
        <v>485799.66</v>
      </c>
      <c r="G358">
        <v>40677650.148110002</v>
      </c>
      <c r="H358">
        <v>505391885.92089999</v>
      </c>
    </row>
    <row r="359" spans="1:8" x14ac:dyDescent="0.25">
      <c r="A359">
        <v>2023</v>
      </c>
      <c r="B359" t="s">
        <v>162</v>
      </c>
      <c r="C359" t="s">
        <v>102</v>
      </c>
      <c r="D359" t="s">
        <v>29</v>
      </c>
      <c r="E359">
        <v>1</v>
      </c>
      <c r="F359">
        <v>1991607616.7224901</v>
      </c>
      <c r="G359">
        <v>6999293540.7685699</v>
      </c>
      <c r="H359">
        <v>5384808188.2181501</v>
      </c>
    </row>
    <row r="360" spans="1:8" x14ac:dyDescent="0.25">
      <c r="A360">
        <v>2023</v>
      </c>
      <c r="B360" t="s">
        <v>162</v>
      </c>
      <c r="C360" t="s">
        <v>103</v>
      </c>
      <c r="D360" t="s">
        <v>30</v>
      </c>
      <c r="E360">
        <v>1</v>
      </c>
      <c r="F360">
        <v>989265679.86986995</v>
      </c>
      <c r="G360">
        <v>2552172337.3580298</v>
      </c>
      <c r="H360">
        <v>2735444095.0271702</v>
      </c>
    </row>
    <row r="361" spans="1:8" x14ac:dyDescent="0.25">
      <c r="A361">
        <v>2023</v>
      </c>
      <c r="B361" t="s">
        <v>162</v>
      </c>
      <c r="C361" t="s">
        <v>104</v>
      </c>
      <c r="D361" t="s">
        <v>31</v>
      </c>
      <c r="E361">
        <v>1</v>
      </c>
      <c r="F361">
        <v>856018147.90070999</v>
      </c>
      <c r="G361">
        <v>100775024.77593</v>
      </c>
      <c r="H361">
        <v>379822635.83895999</v>
      </c>
    </row>
    <row r="362" spans="1:8" x14ac:dyDescent="0.25">
      <c r="A362">
        <v>2023</v>
      </c>
      <c r="B362" t="s">
        <v>162</v>
      </c>
      <c r="C362" t="s">
        <v>105</v>
      </c>
      <c r="D362" t="s">
        <v>32</v>
      </c>
      <c r="E362">
        <v>1</v>
      </c>
      <c r="F362">
        <v>2425174426.4032402</v>
      </c>
      <c r="G362">
        <v>516736799.17681998</v>
      </c>
      <c r="H362">
        <v>141693310.37125</v>
      </c>
    </row>
    <row r="363" spans="1:8" x14ac:dyDescent="0.25">
      <c r="A363">
        <v>2023</v>
      </c>
      <c r="B363" t="s">
        <v>162</v>
      </c>
      <c r="C363" t="s">
        <v>106</v>
      </c>
      <c r="D363" t="s">
        <v>33</v>
      </c>
      <c r="E363">
        <v>1</v>
      </c>
      <c r="F363">
        <v>349690430.87572002</v>
      </c>
      <c r="G363">
        <v>28971074.3521</v>
      </c>
      <c r="H363">
        <v>42717235.863480002</v>
      </c>
    </row>
    <row r="364" spans="1:8" x14ac:dyDescent="0.25">
      <c r="A364">
        <v>2023</v>
      </c>
      <c r="B364" t="s">
        <v>162</v>
      </c>
      <c r="C364" t="s">
        <v>107</v>
      </c>
      <c r="D364" t="s">
        <v>36</v>
      </c>
      <c r="E364">
        <v>1</v>
      </c>
      <c r="F364">
        <v>40558557.004150003</v>
      </c>
      <c r="G364">
        <v>12179524.09166</v>
      </c>
      <c r="H364">
        <v>525812.97525000002</v>
      </c>
    </row>
    <row r="365" spans="1:8" x14ac:dyDescent="0.25">
      <c r="A365">
        <v>2023</v>
      </c>
      <c r="B365" t="s">
        <v>162</v>
      </c>
      <c r="C365" t="s">
        <v>108</v>
      </c>
      <c r="D365" t="s">
        <v>35</v>
      </c>
      <c r="E365">
        <v>1</v>
      </c>
      <c r="F365">
        <v>47296167.626319997</v>
      </c>
      <c r="G365">
        <v>28552433.664009999</v>
      </c>
      <c r="H365">
        <v>312920.94225999998</v>
      </c>
    </row>
    <row r="366" spans="1:8" x14ac:dyDescent="0.25">
      <c r="A366">
        <v>2023</v>
      </c>
      <c r="B366" t="s">
        <v>162</v>
      </c>
      <c r="C366" t="s">
        <v>109</v>
      </c>
      <c r="D366" t="s">
        <v>16</v>
      </c>
      <c r="E366">
        <v>1</v>
      </c>
      <c r="F366">
        <v>7462794651.71521</v>
      </c>
      <c r="G366">
        <v>3038725282.0166702</v>
      </c>
      <c r="H366">
        <v>2573808028.6189699</v>
      </c>
    </row>
    <row r="367" spans="1:8" x14ac:dyDescent="0.25">
      <c r="A367">
        <v>2023</v>
      </c>
      <c r="B367" t="s">
        <v>162</v>
      </c>
      <c r="C367" t="s">
        <v>110</v>
      </c>
      <c r="D367" t="s">
        <v>34</v>
      </c>
      <c r="E367">
        <v>1</v>
      </c>
      <c r="F367">
        <v>109256236.55230001</v>
      </c>
      <c r="G367">
        <v>3998331243.5207</v>
      </c>
      <c r="H367">
        <v>22374531582.953831</v>
      </c>
    </row>
    <row r="368" spans="1:8" x14ac:dyDescent="0.25">
      <c r="A368">
        <v>2023</v>
      </c>
      <c r="B368" t="s">
        <v>162</v>
      </c>
      <c r="C368" t="s">
        <v>259</v>
      </c>
      <c r="D368" t="s">
        <v>266</v>
      </c>
      <c r="E368">
        <v>0</v>
      </c>
      <c r="F368">
        <v>66892117.145769998</v>
      </c>
      <c r="G368">
        <v>607110209.06297004</v>
      </c>
      <c r="H368">
        <v>8758189956.0919399</v>
      </c>
    </row>
    <row r="369" spans="1:8" x14ac:dyDescent="0.25">
      <c r="A369">
        <v>2023</v>
      </c>
      <c r="B369" t="s">
        <v>162</v>
      </c>
      <c r="C369" t="s">
        <v>260</v>
      </c>
      <c r="D369" t="s">
        <v>267</v>
      </c>
      <c r="E369">
        <v>0</v>
      </c>
      <c r="F369">
        <v>771819086.73554003</v>
      </c>
      <c r="G369">
        <v>4374651780.12253</v>
      </c>
      <c r="H369">
        <v>8919087086.6533394</v>
      </c>
    </row>
    <row r="370" spans="1:8" x14ac:dyDescent="0.25">
      <c r="A370">
        <v>2023</v>
      </c>
      <c r="B370" t="s">
        <v>162</v>
      </c>
      <c r="C370" t="s">
        <v>261</v>
      </c>
      <c r="D370" t="s">
        <v>268</v>
      </c>
      <c r="E370">
        <v>0</v>
      </c>
      <c r="F370">
        <v>7251833123.7167196</v>
      </c>
      <c r="G370">
        <v>10468718701.965269</v>
      </c>
      <c r="H370">
        <v>98252262129.485687</v>
      </c>
    </row>
    <row r="371" spans="1:8" x14ac:dyDescent="0.25">
      <c r="A371">
        <v>2023</v>
      </c>
      <c r="B371" t="s">
        <v>162</v>
      </c>
      <c r="C371" t="s">
        <v>262</v>
      </c>
      <c r="D371" t="s">
        <v>269</v>
      </c>
      <c r="E371">
        <v>0</v>
      </c>
      <c r="F371">
        <v>4889327957.8726196</v>
      </c>
      <c r="G371">
        <v>3850495598.3181</v>
      </c>
      <c r="H371">
        <v>15622598820.831329</v>
      </c>
    </row>
  </sheetData>
  <pageMargins left="0.7" right="0.7" top="0.75" bottom="0.75" header="0.3" footer="0.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F7"/>
  <sheetViews>
    <sheetView workbookViewId="0"/>
  </sheetViews>
  <sheetFormatPr defaultRowHeight="15" x14ac:dyDescent="0.25"/>
  <sheetData>
    <row r="1" spans="1:6" x14ac:dyDescent="0.25">
      <c r="A1" s="1" t="s">
        <v>270</v>
      </c>
      <c r="B1" s="1" t="s">
        <v>45</v>
      </c>
      <c r="C1" s="1" t="s">
        <v>40</v>
      </c>
      <c r="D1" s="1" t="s">
        <v>41</v>
      </c>
      <c r="E1" s="1" t="s">
        <v>42</v>
      </c>
      <c r="F1" s="1" t="s">
        <v>43</v>
      </c>
    </row>
    <row r="2" spans="1:6" x14ac:dyDescent="0.25">
      <c r="A2" t="s">
        <v>271</v>
      </c>
      <c r="B2" t="s">
        <v>277</v>
      </c>
      <c r="C2">
        <v>44</v>
      </c>
      <c r="D2">
        <v>0</v>
      </c>
      <c r="E2">
        <v>0.24006150000000001</v>
      </c>
      <c r="F2">
        <v>0.63211775000000003</v>
      </c>
    </row>
    <row r="3" spans="1:6" x14ac:dyDescent="0.25">
      <c r="A3" t="s">
        <v>272</v>
      </c>
      <c r="B3" t="s">
        <v>278</v>
      </c>
      <c r="C3">
        <v>6</v>
      </c>
      <c r="D3">
        <v>0</v>
      </c>
      <c r="E3">
        <v>0.4</v>
      </c>
      <c r="F3">
        <v>0.95</v>
      </c>
    </row>
    <row r="4" spans="1:6" x14ac:dyDescent="0.25">
      <c r="A4" t="s">
        <v>273</v>
      </c>
      <c r="B4" t="s">
        <v>279</v>
      </c>
      <c r="C4">
        <v>410</v>
      </c>
      <c r="D4">
        <v>1.1217499999999999E-3</v>
      </c>
      <c r="E4">
        <v>6.2585500000000002E-2</v>
      </c>
      <c r="F4">
        <v>0.29408925000000002</v>
      </c>
    </row>
    <row r="5" spans="1:6" x14ac:dyDescent="0.25">
      <c r="A5" t="s">
        <v>274</v>
      </c>
      <c r="B5" t="s">
        <v>280</v>
      </c>
      <c r="C5">
        <v>501</v>
      </c>
      <c r="D5">
        <v>0</v>
      </c>
      <c r="E5">
        <v>0</v>
      </c>
      <c r="F5">
        <v>9.3599999999999998E-4</v>
      </c>
    </row>
    <row r="6" spans="1:6" x14ac:dyDescent="0.25">
      <c r="A6" t="s">
        <v>275</v>
      </c>
      <c r="B6" t="s">
        <v>281</v>
      </c>
      <c r="C6">
        <v>580</v>
      </c>
      <c r="D6">
        <v>0</v>
      </c>
      <c r="E6">
        <v>2.1235E-3</v>
      </c>
      <c r="F6">
        <v>2.9360500000000001E-2</v>
      </c>
    </row>
    <row r="7" spans="1:6" x14ac:dyDescent="0.25">
      <c r="A7" t="s">
        <v>276</v>
      </c>
      <c r="B7" t="s">
        <v>282</v>
      </c>
      <c r="C7">
        <v>576</v>
      </c>
      <c r="D7">
        <v>4.8497499999999999E-3</v>
      </c>
      <c r="E7">
        <v>6.5583000000000002E-2</v>
      </c>
      <c r="F7">
        <v>0.25996124999999998</v>
      </c>
    </row>
  </sheetData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E1144"/>
  <sheetViews>
    <sheetView workbookViewId="0">
      <selection activeCell="B1" sqref="B1"/>
    </sheetView>
  </sheetViews>
  <sheetFormatPr defaultRowHeight="15" x14ac:dyDescent="0.25"/>
  <sheetData>
    <row r="1" spans="1:5" x14ac:dyDescent="0.25">
      <c r="A1" s="1" t="s">
        <v>0</v>
      </c>
      <c r="B1" s="1" t="s">
        <v>156</v>
      </c>
      <c r="C1" s="1" t="s">
        <v>157</v>
      </c>
      <c r="D1" s="1" t="s">
        <v>283</v>
      </c>
      <c r="E1" s="1" t="s">
        <v>77</v>
      </c>
    </row>
    <row r="2" spans="1:5" x14ac:dyDescent="0.25">
      <c r="A2" t="s">
        <v>7</v>
      </c>
      <c r="B2">
        <v>2019</v>
      </c>
      <c r="C2" t="s">
        <v>161</v>
      </c>
      <c r="D2" t="s">
        <v>285</v>
      </c>
      <c r="E2">
        <v>0.56067299999999998</v>
      </c>
    </row>
    <row r="3" spans="1:5" x14ac:dyDescent="0.25">
      <c r="A3" t="s">
        <v>7</v>
      </c>
      <c r="B3">
        <v>2019</v>
      </c>
      <c r="C3" t="s">
        <v>161</v>
      </c>
      <c r="D3" t="s">
        <v>286</v>
      </c>
      <c r="E3">
        <v>0.14763599999999999</v>
      </c>
    </row>
    <row r="4" spans="1:5" x14ac:dyDescent="0.25">
      <c r="A4" t="s">
        <v>7</v>
      </c>
      <c r="B4">
        <v>2019</v>
      </c>
      <c r="C4" t="s">
        <v>161</v>
      </c>
      <c r="D4" t="s">
        <v>287</v>
      </c>
      <c r="E4">
        <v>0.29169</v>
      </c>
    </row>
    <row r="5" spans="1:5" x14ac:dyDescent="0.25">
      <c r="A5" t="s">
        <v>7</v>
      </c>
      <c r="B5">
        <v>2019</v>
      </c>
      <c r="C5" t="s">
        <v>242</v>
      </c>
      <c r="D5" t="s">
        <v>285</v>
      </c>
      <c r="E5">
        <v>0.52117500000000005</v>
      </c>
    </row>
    <row r="6" spans="1:5" x14ac:dyDescent="0.25">
      <c r="A6" t="s">
        <v>7</v>
      </c>
      <c r="B6">
        <v>2019</v>
      </c>
      <c r="C6" t="s">
        <v>242</v>
      </c>
      <c r="D6" t="s">
        <v>286</v>
      </c>
      <c r="E6">
        <v>0.20768200000000001</v>
      </c>
    </row>
    <row r="7" spans="1:5" x14ac:dyDescent="0.25">
      <c r="A7" t="s">
        <v>7</v>
      </c>
      <c r="B7">
        <v>2019</v>
      </c>
      <c r="C7" t="s">
        <v>242</v>
      </c>
      <c r="D7" t="s">
        <v>287</v>
      </c>
      <c r="E7">
        <v>0.27114100000000002</v>
      </c>
    </row>
    <row r="8" spans="1:5" x14ac:dyDescent="0.25">
      <c r="A8" t="s">
        <v>7</v>
      </c>
      <c r="B8">
        <v>2019</v>
      </c>
      <c r="C8" t="s">
        <v>162</v>
      </c>
      <c r="D8" t="s">
        <v>286</v>
      </c>
      <c r="E8">
        <v>1</v>
      </c>
    </row>
    <row r="9" spans="1:5" x14ac:dyDescent="0.25">
      <c r="A9" t="s">
        <v>7</v>
      </c>
      <c r="B9">
        <v>2020</v>
      </c>
      <c r="C9" t="s">
        <v>161</v>
      </c>
      <c r="D9" t="s">
        <v>285</v>
      </c>
      <c r="E9">
        <v>0.65288999999999997</v>
      </c>
    </row>
    <row r="10" spans="1:5" x14ac:dyDescent="0.25">
      <c r="A10" t="s">
        <v>7</v>
      </c>
      <c r="B10">
        <v>2020</v>
      </c>
      <c r="C10" t="s">
        <v>161</v>
      </c>
      <c r="D10" t="s">
        <v>286</v>
      </c>
      <c r="E10">
        <v>4.2660999999999998E-2</v>
      </c>
    </row>
    <row r="11" spans="1:5" x14ac:dyDescent="0.25">
      <c r="A11" t="s">
        <v>7</v>
      </c>
      <c r="B11">
        <v>2020</v>
      </c>
      <c r="C11" t="s">
        <v>161</v>
      </c>
      <c r="D11" t="s">
        <v>287</v>
      </c>
      <c r="E11">
        <v>0.304448</v>
      </c>
    </row>
    <row r="12" spans="1:5" x14ac:dyDescent="0.25">
      <c r="A12" t="s">
        <v>7</v>
      </c>
      <c r="B12">
        <v>2020</v>
      </c>
      <c r="C12" t="s">
        <v>242</v>
      </c>
      <c r="D12" t="s">
        <v>285</v>
      </c>
      <c r="E12">
        <v>0.55596900000000005</v>
      </c>
    </row>
    <row r="13" spans="1:5" x14ac:dyDescent="0.25">
      <c r="A13" t="s">
        <v>7</v>
      </c>
      <c r="B13">
        <v>2020</v>
      </c>
      <c r="C13" t="s">
        <v>242</v>
      </c>
      <c r="D13" t="s">
        <v>286</v>
      </c>
      <c r="E13">
        <v>0.184776</v>
      </c>
    </row>
    <row r="14" spans="1:5" x14ac:dyDescent="0.25">
      <c r="A14" t="s">
        <v>7</v>
      </c>
      <c r="B14">
        <v>2020</v>
      </c>
      <c r="C14" t="s">
        <v>242</v>
      </c>
      <c r="D14" t="s">
        <v>287</v>
      </c>
      <c r="E14">
        <v>0.25925300000000001</v>
      </c>
    </row>
    <row r="15" spans="1:5" x14ac:dyDescent="0.25">
      <c r="A15" t="s">
        <v>7</v>
      </c>
      <c r="B15">
        <v>2020</v>
      </c>
      <c r="C15" t="s">
        <v>162</v>
      </c>
      <c r="D15" t="s">
        <v>286</v>
      </c>
      <c r="E15">
        <v>1</v>
      </c>
    </row>
    <row r="16" spans="1:5" x14ac:dyDescent="0.25">
      <c r="A16" t="s">
        <v>7</v>
      </c>
      <c r="B16">
        <v>2021</v>
      </c>
      <c r="C16" t="s">
        <v>161</v>
      </c>
      <c r="D16" t="s">
        <v>285</v>
      </c>
      <c r="E16">
        <v>0.62318700000000005</v>
      </c>
    </row>
    <row r="17" spans="1:5" x14ac:dyDescent="0.25">
      <c r="A17" t="s">
        <v>7</v>
      </c>
      <c r="B17">
        <v>2021</v>
      </c>
      <c r="C17" t="s">
        <v>161</v>
      </c>
      <c r="D17" t="s">
        <v>286</v>
      </c>
      <c r="E17">
        <v>0.118713</v>
      </c>
    </row>
    <row r="18" spans="1:5" x14ac:dyDescent="0.25">
      <c r="A18" t="s">
        <v>7</v>
      </c>
      <c r="B18">
        <v>2021</v>
      </c>
      <c r="C18" t="s">
        <v>161</v>
      </c>
      <c r="D18" t="s">
        <v>287</v>
      </c>
      <c r="E18">
        <v>0.25809900000000002</v>
      </c>
    </row>
    <row r="19" spans="1:5" x14ac:dyDescent="0.25">
      <c r="A19" t="s">
        <v>7</v>
      </c>
      <c r="B19">
        <v>2021</v>
      </c>
      <c r="C19" t="s">
        <v>242</v>
      </c>
      <c r="D19" t="s">
        <v>285</v>
      </c>
      <c r="E19">
        <v>0.52824899999999997</v>
      </c>
    </row>
    <row r="20" spans="1:5" x14ac:dyDescent="0.25">
      <c r="A20" t="s">
        <v>7</v>
      </c>
      <c r="B20">
        <v>2021</v>
      </c>
      <c r="C20" t="s">
        <v>242</v>
      </c>
      <c r="D20" t="s">
        <v>286</v>
      </c>
      <c r="E20">
        <v>0.25296999999999997</v>
      </c>
    </row>
    <row r="21" spans="1:5" x14ac:dyDescent="0.25">
      <c r="A21" t="s">
        <v>7</v>
      </c>
      <c r="B21">
        <v>2021</v>
      </c>
      <c r="C21" t="s">
        <v>242</v>
      </c>
      <c r="D21" t="s">
        <v>287</v>
      </c>
      <c r="E21">
        <v>0.21878</v>
      </c>
    </row>
    <row r="22" spans="1:5" x14ac:dyDescent="0.25">
      <c r="A22" t="s">
        <v>7</v>
      </c>
      <c r="B22">
        <v>2021</v>
      </c>
      <c r="C22" t="s">
        <v>162</v>
      </c>
      <c r="D22" t="s">
        <v>286</v>
      </c>
      <c r="E22">
        <v>1</v>
      </c>
    </row>
    <row r="23" spans="1:5" x14ac:dyDescent="0.25">
      <c r="A23" t="s">
        <v>7</v>
      </c>
      <c r="B23">
        <v>2022</v>
      </c>
      <c r="C23" t="s">
        <v>161</v>
      </c>
      <c r="D23" t="s">
        <v>285</v>
      </c>
      <c r="E23">
        <v>0.62736400000000003</v>
      </c>
    </row>
    <row r="24" spans="1:5" x14ac:dyDescent="0.25">
      <c r="A24" t="s">
        <v>7</v>
      </c>
      <c r="B24">
        <v>2022</v>
      </c>
      <c r="C24" t="s">
        <v>161</v>
      </c>
      <c r="D24" t="s">
        <v>286</v>
      </c>
      <c r="E24">
        <v>4.5392000000000002E-2</v>
      </c>
    </row>
    <row r="25" spans="1:5" x14ac:dyDescent="0.25">
      <c r="A25" t="s">
        <v>7</v>
      </c>
      <c r="B25">
        <v>2022</v>
      </c>
      <c r="C25" t="s">
        <v>161</v>
      </c>
      <c r="D25" t="s">
        <v>287</v>
      </c>
      <c r="E25">
        <v>0.32724199999999998</v>
      </c>
    </row>
    <row r="26" spans="1:5" x14ac:dyDescent="0.25">
      <c r="A26" t="s">
        <v>7</v>
      </c>
      <c r="B26">
        <v>2022</v>
      </c>
      <c r="C26" t="s">
        <v>242</v>
      </c>
      <c r="D26" t="s">
        <v>285</v>
      </c>
      <c r="E26">
        <v>0.51258199999999998</v>
      </c>
    </row>
    <row r="27" spans="1:5" x14ac:dyDescent="0.25">
      <c r="A27" t="s">
        <v>7</v>
      </c>
      <c r="B27">
        <v>2022</v>
      </c>
      <c r="C27" t="s">
        <v>242</v>
      </c>
      <c r="D27" t="s">
        <v>286</v>
      </c>
      <c r="E27">
        <v>0.22004599999999999</v>
      </c>
    </row>
    <row r="28" spans="1:5" x14ac:dyDescent="0.25">
      <c r="A28" t="s">
        <v>7</v>
      </c>
      <c r="B28">
        <v>2022</v>
      </c>
      <c r="C28" t="s">
        <v>242</v>
      </c>
      <c r="D28" t="s">
        <v>287</v>
      </c>
      <c r="E28">
        <v>0.26737</v>
      </c>
    </row>
    <row r="29" spans="1:5" x14ac:dyDescent="0.25">
      <c r="A29" t="s">
        <v>7</v>
      </c>
      <c r="B29">
        <v>2022</v>
      </c>
      <c r="C29" t="s">
        <v>162</v>
      </c>
      <c r="D29" t="s">
        <v>286</v>
      </c>
      <c r="E29">
        <v>1</v>
      </c>
    </row>
    <row r="30" spans="1:5" x14ac:dyDescent="0.25">
      <c r="A30" t="s">
        <v>7</v>
      </c>
      <c r="B30">
        <v>2023</v>
      </c>
      <c r="C30" t="s">
        <v>161</v>
      </c>
      <c r="D30" t="s">
        <v>285</v>
      </c>
      <c r="E30">
        <v>0.65914099999999998</v>
      </c>
    </row>
    <row r="31" spans="1:5" x14ac:dyDescent="0.25">
      <c r="A31" t="s">
        <v>7</v>
      </c>
      <c r="B31">
        <v>2023</v>
      </c>
      <c r="C31" t="s">
        <v>161</v>
      </c>
      <c r="D31" t="s">
        <v>286</v>
      </c>
      <c r="E31">
        <v>9.4588000000000005E-2</v>
      </c>
    </row>
    <row r="32" spans="1:5" x14ac:dyDescent="0.25">
      <c r="A32" t="s">
        <v>7</v>
      </c>
      <c r="B32">
        <v>2023</v>
      </c>
      <c r="C32" t="s">
        <v>161</v>
      </c>
      <c r="D32" t="s">
        <v>287</v>
      </c>
      <c r="E32">
        <v>0.24626999999999999</v>
      </c>
    </row>
    <row r="33" spans="1:5" x14ac:dyDescent="0.25">
      <c r="A33" t="s">
        <v>7</v>
      </c>
      <c r="B33">
        <v>2023</v>
      </c>
      <c r="C33" t="s">
        <v>242</v>
      </c>
      <c r="D33" t="s">
        <v>285</v>
      </c>
      <c r="E33">
        <v>0.54326399999999997</v>
      </c>
    </row>
    <row r="34" spans="1:5" x14ac:dyDescent="0.25">
      <c r="A34" t="s">
        <v>7</v>
      </c>
      <c r="B34">
        <v>2023</v>
      </c>
      <c r="C34" t="s">
        <v>242</v>
      </c>
      <c r="D34" t="s">
        <v>286</v>
      </c>
      <c r="E34">
        <v>0.25375900000000001</v>
      </c>
    </row>
    <row r="35" spans="1:5" x14ac:dyDescent="0.25">
      <c r="A35" t="s">
        <v>7</v>
      </c>
      <c r="B35">
        <v>2023</v>
      </c>
      <c r="C35" t="s">
        <v>242</v>
      </c>
      <c r="D35" t="s">
        <v>287</v>
      </c>
      <c r="E35">
        <v>0.20297499999999999</v>
      </c>
    </row>
    <row r="36" spans="1:5" x14ac:dyDescent="0.25">
      <c r="A36" t="s">
        <v>7</v>
      </c>
      <c r="B36">
        <v>2023</v>
      </c>
      <c r="C36" t="s">
        <v>162</v>
      </c>
      <c r="D36" t="s">
        <v>286</v>
      </c>
      <c r="E36">
        <v>1</v>
      </c>
    </row>
    <row r="37" spans="1:5" x14ac:dyDescent="0.25">
      <c r="A37" t="s">
        <v>8</v>
      </c>
      <c r="B37">
        <v>2019</v>
      </c>
      <c r="C37" t="s">
        <v>161</v>
      </c>
      <c r="D37" t="s">
        <v>285</v>
      </c>
      <c r="E37">
        <v>0.14327300000000001</v>
      </c>
    </row>
    <row r="38" spans="1:5" x14ac:dyDescent="0.25">
      <c r="A38" t="s">
        <v>8</v>
      </c>
      <c r="B38">
        <v>2019</v>
      </c>
      <c r="C38" t="s">
        <v>161</v>
      </c>
      <c r="D38" t="s">
        <v>286</v>
      </c>
      <c r="E38">
        <v>0.45710299999999998</v>
      </c>
    </row>
    <row r="39" spans="1:5" x14ac:dyDescent="0.25">
      <c r="A39" t="s">
        <v>8</v>
      </c>
      <c r="B39">
        <v>2019</v>
      </c>
      <c r="C39" t="s">
        <v>161</v>
      </c>
      <c r="D39" t="s">
        <v>287</v>
      </c>
      <c r="E39">
        <v>0.39962199999999998</v>
      </c>
    </row>
    <row r="40" spans="1:5" x14ac:dyDescent="0.25">
      <c r="A40" t="s">
        <v>8</v>
      </c>
      <c r="B40">
        <v>2019</v>
      </c>
      <c r="C40" t="s">
        <v>242</v>
      </c>
      <c r="D40" t="s">
        <v>285</v>
      </c>
      <c r="E40">
        <v>0.19276199999999999</v>
      </c>
    </row>
    <row r="41" spans="1:5" x14ac:dyDescent="0.25">
      <c r="A41" t="s">
        <v>8</v>
      </c>
      <c r="B41">
        <v>2019</v>
      </c>
      <c r="C41" t="s">
        <v>242</v>
      </c>
      <c r="D41" t="s">
        <v>286</v>
      </c>
      <c r="E41">
        <v>0.430699</v>
      </c>
    </row>
    <row r="42" spans="1:5" x14ac:dyDescent="0.25">
      <c r="A42" t="s">
        <v>8</v>
      </c>
      <c r="B42">
        <v>2019</v>
      </c>
      <c r="C42" t="s">
        <v>242</v>
      </c>
      <c r="D42" t="s">
        <v>287</v>
      </c>
      <c r="E42">
        <v>0.37653799999999998</v>
      </c>
    </row>
    <row r="43" spans="1:5" x14ac:dyDescent="0.25">
      <c r="A43" t="s">
        <v>8</v>
      </c>
      <c r="B43">
        <v>2019</v>
      </c>
      <c r="C43" t="s">
        <v>162</v>
      </c>
      <c r="D43" t="s">
        <v>285</v>
      </c>
      <c r="E43">
        <v>1</v>
      </c>
    </row>
    <row r="44" spans="1:5" x14ac:dyDescent="0.25">
      <c r="A44" t="s">
        <v>8</v>
      </c>
      <c r="B44">
        <v>2020</v>
      </c>
      <c r="C44" t="s">
        <v>161</v>
      </c>
      <c r="D44" t="s">
        <v>285</v>
      </c>
      <c r="E44">
        <v>5.8628E-2</v>
      </c>
    </row>
    <row r="45" spans="1:5" x14ac:dyDescent="0.25">
      <c r="A45" t="s">
        <v>8</v>
      </c>
      <c r="B45">
        <v>2020</v>
      </c>
      <c r="C45" t="s">
        <v>161</v>
      </c>
      <c r="D45" t="s">
        <v>286</v>
      </c>
      <c r="E45">
        <v>0.45675500000000002</v>
      </c>
    </row>
    <row r="46" spans="1:5" x14ac:dyDescent="0.25">
      <c r="A46" t="s">
        <v>8</v>
      </c>
      <c r="B46">
        <v>2020</v>
      </c>
      <c r="C46" t="s">
        <v>161</v>
      </c>
      <c r="D46" t="s">
        <v>287</v>
      </c>
      <c r="E46">
        <v>0.48461599999999999</v>
      </c>
    </row>
    <row r="47" spans="1:5" x14ac:dyDescent="0.25">
      <c r="A47" t="s">
        <v>8</v>
      </c>
      <c r="B47">
        <v>2020</v>
      </c>
      <c r="C47" t="s">
        <v>242</v>
      </c>
      <c r="D47" t="s">
        <v>285</v>
      </c>
      <c r="E47">
        <v>9.5108999999999999E-2</v>
      </c>
    </row>
    <row r="48" spans="1:5" x14ac:dyDescent="0.25">
      <c r="A48" t="s">
        <v>8</v>
      </c>
      <c r="B48">
        <v>2020</v>
      </c>
      <c r="C48" t="s">
        <v>242</v>
      </c>
      <c r="D48" t="s">
        <v>286</v>
      </c>
      <c r="E48">
        <v>0.439054</v>
      </c>
    </row>
    <row r="49" spans="1:5" x14ac:dyDescent="0.25">
      <c r="A49" t="s">
        <v>8</v>
      </c>
      <c r="B49">
        <v>2020</v>
      </c>
      <c r="C49" t="s">
        <v>242</v>
      </c>
      <c r="D49" t="s">
        <v>287</v>
      </c>
      <c r="E49">
        <v>0.465835</v>
      </c>
    </row>
    <row r="50" spans="1:5" x14ac:dyDescent="0.25">
      <c r="A50" t="s">
        <v>8</v>
      </c>
      <c r="B50">
        <v>2020</v>
      </c>
      <c r="C50" t="s">
        <v>162</v>
      </c>
      <c r="D50" t="s">
        <v>285</v>
      </c>
      <c r="E50">
        <v>1</v>
      </c>
    </row>
    <row r="51" spans="1:5" x14ac:dyDescent="0.25">
      <c r="A51" t="s">
        <v>8</v>
      </c>
      <c r="B51">
        <v>2021</v>
      </c>
      <c r="C51" t="s">
        <v>161</v>
      </c>
      <c r="D51" t="s">
        <v>285</v>
      </c>
      <c r="E51">
        <v>5.0209999999999998E-2</v>
      </c>
    </row>
    <row r="52" spans="1:5" x14ac:dyDescent="0.25">
      <c r="A52" t="s">
        <v>8</v>
      </c>
      <c r="B52">
        <v>2021</v>
      </c>
      <c r="C52" t="s">
        <v>161</v>
      </c>
      <c r="D52" t="s">
        <v>286</v>
      </c>
      <c r="E52">
        <v>0.50734800000000002</v>
      </c>
    </row>
    <row r="53" spans="1:5" x14ac:dyDescent="0.25">
      <c r="A53" t="s">
        <v>8</v>
      </c>
      <c r="B53">
        <v>2021</v>
      </c>
      <c r="C53" t="s">
        <v>161</v>
      </c>
      <c r="D53" t="s">
        <v>287</v>
      </c>
      <c r="E53">
        <v>0.44244099999999997</v>
      </c>
    </row>
    <row r="54" spans="1:5" x14ac:dyDescent="0.25">
      <c r="A54" t="s">
        <v>8</v>
      </c>
      <c r="B54">
        <v>2021</v>
      </c>
      <c r="C54" t="s">
        <v>242</v>
      </c>
      <c r="D54" t="s">
        <v>285</v>
      </c>
      <c r="E54">
        <v>8.1243999999999997E-2</v>
      </c>
    </row>
    <row r="55" spans="1:5" x14ac:dyDescent="0.25">
      <c r="A55" t="s">
        <v>8</v>
      </c>
      <c r="B55">
        <v>2021</v>
      </c>
      <c r="C55" t="s">
        <v>242</v>
      </c>
      <c r="D55" t="s">
        <v>286</v>
      </c>
      <c r="E55">
        <v>0.49077100000000001</v>
      </c>
    </row>
    <row r="56" spans="1:5" x14ac:dyDescent="0.25">
      <c r="A56" t="s">
        <v>8</v>
      </c>
      <c r="B56">
        <v>2021</v>
      </c>
      <c r="C56" t="s">
        <v>242</v>
      </c>
      <c r="D56" t="s">
        <v>287</v>
      </c>
      <c r="E56">
        <v>0.42798399999999998</v>
      </c>
    </row>
    <row r="57" spans="1:5" x14ac:dyDescent="0.25">
      <c r="A57" t="s">
        <v>8</v>
      </c>
      <c r="B57">
        <v>2021</v>
      </c>
      <c r="C57" t="s">
        <v>162</v>
      </c>
      <c r="D57" t="s">
        <v>285</v>
      </c>
      <c r="E57">
        <v>1</v>
      </c>
    </row>
    <row r="58" spans="1:5" x14ac:dyDescent="0.25">
      <c r="A58" t="s">
        <v>8</v>
      </c>
      <c r="B58">
        <v>2022</v>
      </c>
      <c r="C58" t="s">
        <v>161</v>
      </c>
      <c r="D58" t="s">
        <v>285</v>
      </c>
      <c r="E58">
        <v>4.4417999999999999E-2</v>
      </c>
    </row>
    <row r="59" spans="1:5" x14ac:dyDescent="0.25">
      <c r="A59" t="s">
        <v>8</v>
      </c>
      <c r="B59">
        <v>2022</v>
      </c>
      <c r="C59" t="s">
        <v>161</v>
      </c>
      <c r="D59" t="s">
        <v>286</v>
      </c>
      <c r="E59">
        <v>0.51602599999999998</v>
      </c>
    </row>
    <row r="60" spans="1:5" x14ac:dyDescent="0.25">
      <c r="A60" t="s">
        <v>8</v>
      </c>
      <c r="B60">
        <v>2022</v>
      </c>
      <c r="C60" t="s">
        <v>161</v>
      </c>
      <c r="D60" t="s">
        <v>288</v>
      </c>
      <c r="E60">
        <v>2.614E-3</v>
      </c>
    </row>
    <row r="61" spans="1:5" x14ac:dyDescent="0.25">
      <c r="A61" t="s">
        <v>8</v>
      </c>
      <c r="B61">
        <v>2022</v>
      </c>
      <c r="C61" t="s">
        <v>161</v>
      </c>
      <c r="D61" t="s">
        <v>287</v>
      </c>
      <c r="E61">
        <v>0.43694</v>
      </c>
    </row>
    <row r="62" spans="1:5" x14ac:dyDescent="0.25">
      <c r="A62" t="s">
        <v>8</v>
      </c>
      <c r="B62">
        <v>2022</v>
      </c>
      <c r="C62" t="s">
        <v>242</v>
      </c>
      <c r="D62" t="s">
        <v>285</v>
      </c>
      <c r="E62">
        <v>7.4588000000000002E-2</v>
      </c>
    </row>
    <row r="63" spans="1:5" x14ac:dyDescent="0.25">
      <c r="A63" t="s">
        <v>8</v>
      </c>
      <c r="B63">
        <v>2022</v>
      </c>
      <c r="C63" t="s">
        <v>242</v>
      </c>
      <c r="D63" t="s">
        <v>286</v>
      </c>
      <c r="E63">
        <v>0.49973400000000001</v>
      </c>
    </row>
    <row r="64" spans="1:5" x14ac:dyDescent="0.25">
      <c r="A64" t="s">
        <v>8</v>
      </c>
      <c r="B64">
        <v>2022</v>
      </c>
      <c r="C64" t="s">
        <v>242</v>
      </c>
      <c r="D64" t="s">
        <v>288</v>
      </c>
      <c r="E64">
        <v>2.5309999999999998E-3</v>
      </c>
    </row>
    <row r="65" spans="1:5" x14ac:dyDescent="0.25">
      <c r="A65" t="s">
        <v>8</v>
      </c>
      <c r="B65">
        <v>2022</v>
      </c>
      <c r="C65" t="s">
        <v>242</v>
      </c>
      <c r="D65" t="s">
        <v>287</v>
      </c>
      <c r="E65">
        <v>0.42314499999999999</v>
      </c>
    </row>
    <row r="66" spans="1:5" x14ac:dyDescent="0.25">
      <c r="A66" t="s">
        <v>8</v>
      </c>
      <c r="B66">
        <v>2022</v>
      </c>
      <c r="C66" t="s">
        <v>162</v>
      </c>
      <c r="D66" t="s">
        <v>285</v>
      </c>
      <c r="E66">
        <v>1</v>
      </c>
    </row>
    <row r="67" spans="1:5" x14ac:dyDescent="0.25">
      <c r="A67" t="s">
        <v>8</v>
      </c>
      <c r="B67">
        <v>2023</v>
      </c>
      <c r="C67" t="s">
        <v>161</v>
      </c>
      <c r="D67" t="s">
        <v>285</v>
      </c>
      <c r="E67">
        <v>6.2142999999999997E-2</v>
      </c>
    </row>
    <row r="68" spans="1:5" x14ac:dyDescent="0.25">
      <c r="A68" t="s">
        <v>8</v>
      </c>
      <c r="B68">
        <v>2023</v>
      </c>
      <c r="C68" t="s">
        <v>161</v>
      </c>
      <c r="D68" t="s">
        <v>286</v>
      </c>
      <c r="E68">
        <v>0.49088799999999999</v>
      </c>
    </row>
    <row r="69" spans="1:5" x14ac:dyDescent="0.25">
      <c r="A69" t="s">
        <v>8</v>
      </c>
      <c r="B69">
        <v>2023</v>
      </c>
      <c r="C69" t="s">
        <v>161</v>
      </c>
      <c r="D69" t="s">
        <v>288</v>
      </c>
      <c r="E69">
        <v>2.4420000000000002E-3</v>
      </c>
    </row>
    <row r="70" spans="1:5" x14ac:dyDescent="0.25">
      <c r="A70" t="s">
        <v>8</v>
      </c>
      <c r="B70">
        <v>2023</v>
      </c>
      <c r="C70" t="s">
        <v>161</v>
      </c>
      <c r="D70" t="s">
        <v>287</v>
      </c>
      <c r="E70">
        <v>0.444525</v>
      </c>
    </row>
    <row r="71" spans="1:5" x14ac:dyDescent="0.25">
      <c r="A71" t="s">
        <v>8</v>
      </c>
      <c r="B71">
        <v>2023</v>
      </c>
      <c r="C71" t="s">
        <v>242</v>
      </c>
      <c r="D71" t="s">
        <v>285</v>
      </c>
      <c r="E71">
        <v>8.4860000000000005E-2</v>
      </c>
    </row>
    <row r="72" spans="1:5" x14ac:dyDescent="0.25">
      <c r="A72" t="s">
        <v>8</v>
      </c>
      <c r="B72">
        <v>2023</v>
      </c>
      <c r="C72" t="s">
        <v>242</v>
      </c>
      <c r="D72" t="s">
        <v>286</v>
      </c>
      <c r="E72">
        <v>0.47899700000000001</v>
      </c>
    </row>
    <row r="73" spans="1:5" x14ac:dyDescent="0.25">
      <c r="A73" t="s">
        <v>8</v>
      </c>
      <c r="B73">
        <v>2023</v>
      </c>
      <c r="C73" t="s">
        <v>242</v>
      </c>
      <c r="D73" t="s">
        <v>288</v>
      </c>
      <c r="E73">
        <v>2.3830000000000001E-3</v>
      </c>
    </row>
    <row r="74" spans="1:5" x14ac:dyDescent="0.25">
      <c r="A74" t="s">
        <v>8</v>
      </c>
      <c r="B74">
        <v>2023</v>
      </c>
      <c r="C74" t="s">
        <v>242</v>
      </c>
      <c r="D74" t="s">
        <v>287</v>
      </c>
      <c r="E74">
        <v>0.43375799999999998</v>
      </c>
    </row>
    <row r="75" spans="1:5" x14ac:dyDescent="0.25">
      <c r="A75" t="s">
        <v>8</v>
      </c>
      <c r="B75">
        <v>2023</v>
      </c>
      <c r="C75" t="s">
        <v>162</v>
      </c>
      <c r="D75" t="s">
        <v>285</v>
      </c>
      <c r="E75">
        <v>1</v>
      </c>
    </row>
    <row r="76" spans="1:5" x14ac:dyDescent="0.25">
      <c r="A76" t="s">
        <v>9</v>
      </c>
      <c r="B76">
        <v>2019</v>
      </c>
      <c r="C76" t="s">
        <v>161</v>
      </c>
      <c r="D76" t="s">
        <v>285</v>
      </c>
      <c r="E76">
        <v>0</v>
      </c>
    </row>
    <row r="77" spans="1:5" x14ac:dyDescent="0.25">
      <c r="A77" t="s">
        <v>9</v>
      </c>
      <c r="B77">
        <v>2019</v>
      </c>
      <c r="C77" t="s">
        <v>161</v>
      </c>
      <c r="D77" t="s">
        <v>286</v>
      </c>
      <c r="E77">
        <v>0.9859</v>
      </c>
    </row>
    <row r="78" spans="1:5" x14ac:dyDescent="0.25">
      <c r="A78" t="s">
        <v>9</v>
      </c>
      <c r="B78">
        <v>2019</v>
      </c>
      <c r="C78" t="s">
        <v>161</v>
      </c>
      <c r="D78" t="s">
        <v>287</v>
      </c>
      <c r="E78">
        <v>1.4099E-2</v>
      </c>
    </row>
    <row r="79" spans="1:5" x14ac:dyDescent="0.25">
      <c r="A79" t="s">
        <v>9</v>
      </c>
      <c r="B79">
        <v>2019</v>
      </c>
      <c r="C79" t="s">
        <v>242</v>
      </c>
      <c r="D79" t="s">
        <v>285</v>
      </c>
      <c r="E79">
        <v>0</v>
      </c>
    </row>
    <row r="80" spans="1:5" x14ac:dyDescent="0.25">
      <c r="A80" t="s">
        <v>9</v>
      </c>
      <c r="B80">
        <v>2019</v>
      </c>
      <c r="C80" t="s">
        <v>242</v>
      </c>
      <c r="D80" t="s">
        <v>286</v>
      </c>
      <c r="E80">
        <v>0.9859</v>
      </c>
    </row>
    <row r="81" spans="1:5" x14ac:dyDescent="0.25">
      <c r="A81" t="s">
        <v>9</v>
      </c>
      <c r="B81">
        <v>2019</v>
      </c>
      <c r="C81" t="s">
        <v>242</v>
      </c>
      <c r="D81" t="s">
        <v>287</v>
      </c>
      <c r="E81">
        <v>1.4099E-2</v>
      </c>
    </row>
    <row r="82" spans="1:5" x14ac:dyDescent="0.25">
      <c r="A82" t="s">
        <v>9</v>
      </c>
      <c r="B82">
        <v>2019</v>
      </c>
      <c r="C82" t="s">
        <v>162</v>
      </c>
      <c r="D82" t="s">
        <v>285</v>
      </c>
      <c r="E82">
        <v>0</v>
      </c>
    </row>
    <row r="83" spans="1:5" x14ac:dyDescent="0.25">
      <c r="A83" t="s">
        <v>9</v>
      </c>
      <c r="B83">
        <v>2020</v>
      </c>
      <c r="C83" t="s">
        <v>161</v>
      </c>
      <c r="D83" t="s">
        <v>285</v>
      </c>
      <c r="E83">
        <v>0</v>
      </c>
    </row>
    <row r="84" spans="1:5" x14ac:dyDescent="0.25">
      <c r="A84" t="s">
        <v>9</v>
      </c>
      <c r="B84">
        <v>2020</v>
      </c>
      <c r="C84" t="s">
        <v>161</v>
      </c>
      <c r="D84" t="s">
        <v>286</v>
      </c>
      <c r="E84">
        <v>0.98735200000000001</v>
      </c>
    </row>
    <row r="85" spans="1:5" x14ac:dyDescent="0.25">
      <c r="A85" t="s">
        <v>9</v>
      </c>
      <c r="B85">
        <v>2020</v>
      </c>
      <c r="C85" t="s">
        <v>161</v>
      </c>
      <c r="D85" t="s">
        <v>287</v>
      </c>
      <c r="E85">
        <v>1.2647E-2</v>
      </c>
    </row>
    <row r="86" spans="1:5" x14ac:dyDescent="0.25">
      <c r="A86" t="s">
        <v>9</v>
      </c>
      <c r="B86">
        <v>2020</v>
      </c>
      <c r="C86" t="s">
        <v>242</v>
      </c>
      <c r="D86" t="s">
        <v>285</v>
      </c>
      <c r="E86">
        <v>0</v>
      </c>
    </row>
    <row r="87" spans="1:5" x14ac:dyDescent="0.25">
      <c r="A87" t="s">
        <v>9</v>
      </c>
      <c r="B87">
        <v>2020</v>
      </c>
      <c r="C87" t="s">
        <v>242</v>
      </c>
      <c r="D87" t="s">
        <v>286</v>
      </c>
      <c r="E87">
        <v>0.98735200000000001</v>
      </c>
    </row>
    <row r="88" spans="1:5" x14ac:dyDescent="0.25">
      <c r="A88" t="s">
        <v>9</v>
      </c>
      <c r="B88">
        <v>2020</v>
      </c>
      <c r="C88" t="s">
        <v>242</v>
      </c>
      <c r="D88" t="s">
        <v>287</v>
      </c>
      <c r="E88">
        <v>1.2647E-2</v>
      </c>
    </row>
    <row r="89" spans="1:5" x14ac:dyDescent="0.25">
      <c r="A89" t="s">
        <v>9</v>
      </c>
      <c r="B89">
        <v>2020</v>
      </c>
      <c r="C89" t="s">
        <v>162</v>
      </c>
      <c r="D89" t="s">
        <v>285</v>
      </c>
      <c r="E89">
        <v>0</v>
      </c>
    </row>
    <row r="90" spans="1:5" x14ac:dyDescent="0.25">
      <c r="A90" t="s">
        <v>9</v>
      </c>
      <c r="B90">
        <v>2021</v>
      </c>
      <c r="C90" t="s">
        <v>161</v>
      </c>
      <c r="D90" t="s">
        <v>285</v>
      </c>
      <c r="E90">
        <v>3.0000000000000001E-5</v>
      </c>
    </row>
    <row r="91" spans="1:5" x14ac:dyDescent="0.25">
      <c r="A91" t="s">
        <v>9</v>
      </c>
      <c r="B91">
        <v>2021</v>
      </c>
      <c r="C91" t="s">
        <v>161</v>
      </c>
      <c r="D91" t="s">
        <v>286</v>
      </c>
      <c r="E91">
        <v>0.99865700000000002</v>
      </c>
    </row>
    <row r="92" spans="1:5" x14ac:dyDescent="0.25">
      <c r="A92" t="s">
        <v>9</v>
      </c>
      <c r="B92">
        <v>2021</v>
      </c>
      <c r="C92" t="s">
        <v>161</v>
      </c>
      <c r="D92" t="s">
        <v>287</v>
      </c>
      <c r="E92">
        <v>1.312E-3</v>
      </c>
    </row>
    <row r="93" spans="1:5" x14ac:dyDescent="0.25">
      <c r="A93" t="s">
        <v>9</v>
      </c>
      <c r="B93">
        <v>2021</v>
      </c>
      <c r="C93" t="s">
        <v>242</v>
      </c>
      <c r="D93" t="s">
        <v>285</v>
      </c>
      <c r="E93">
        <v>6.0000000000000002E-5</v>
      </c>
    </row>
    <row r="94" spans="1:5" x14ac:dyDescent="0.25">
      <c r="A94" t="s">
        <v>9</v>
      </c>
      <c r="B94">
        <v>2021</v>
      </c>
      <c r="C94" t="s">
        <v>242</v>
      </c>
      <c r="D94" t="s">
        <v>286</v>
      </c>
      <c r="E94">
        <v>0.99862700000000004</v>
      </c>
    </row>
    <row r="95" spans="1:5" x14ac:dyDescent="0.25">
      <c r="A95" t="s">
        <v>9</v>
      </c>
      <c r="B95">
        <v>2021</v>
      </c>
      <c r="C95" t="s">
        <v>242</v>
      </c>
      <c r="D95" t="s">
        <v>287</v>
      </c>
      <c r="E95">
        <v>1.312E-3</v>
      </c>
    </row>
    <row r="96" spans="1:5" x14ac:dyDescent="0.25">
      <c r="A96" t="s">
        <v>9</v>
      </c>
      <c r="B96">
        <v>2021</v>
      </c>
      <c r="C96" t="s">
        <v>162</v>
      </c>
      <c r="D96" t="s">
        <v>285</v>
      </c>
      <c r="E96">
        <v>1</v>
      </c>
    </row>
    <row r="97" spans="1:5" x14ac:dyDescent="0.25">
      <c r="A97" t="s">
        <v>9</v>
      </c>
      <c r="B97">
        <v>2022</v>
      </c>
      <c r="C97" t="s">
        <v>161</v>
      </c>
      <c r="D97" t="s">
        <v>285</v>
      </c>
      <c r="E97">
        <v>5.1339999999999997E-3</v>
      </c>
    </row>
    <row r="98" spans="1:5" x14ac:dyDescent="0.25">
      <c r="A98" t="s">
        <v>9</v>
      </c>
      <c r="B98">
        <v>2022</v>
      </c>
      <c r="C98" t="s">
        <v>161</v>
      </c>
      <c r="D98" t="s">
        <v>286</v>
      </c>
      <c r="E98">
        <v>0.99145799999999995</v>
      </c>
    </row>
    <row r="99" spans="1:5" x14ac:dyDescent="0.25">
      <c r="A99" t="s">
        <v>9</v>
      </c>
      <c r="B99">
        <v>2022</v>
      </c>
      <c r="C99" t="s">
        <v>161</v>
      </c>
      <c r="D99" t="s">
        <v>287</v>
      </c>
      <c r="E99">
        <v>3.4060000000000002E-3</v>
      </c>
    </row>
    <row r="100" spans="1:5" x14ac:dyDescent="0.25">
      <c r="A100" t="s">
        <v>9</v>
      </c>
      <c r="B100">
        <v>2022</v>
      </c>
      <c r="C100" t="s">
        <v>242</v>
      </c>
      <c r="D100" t="s">
        <v>285</v>
      </c>
      <c r="E100">
        <v>0.10438500000000001</v>
      </c>
    </row>
    <row r="101" spans="1:5" x14ac:dyDescent="0.25">
      <c r="A101" t="s">
        <v>9</v>
      </c>
      <c r="B101">
        <v>2022</v>
      </c>
      <c r="C101" t="s">
        <v>242</v>
      </c>
      <c r="D101" t="s">
        <v>286</v>
      </c>
      <c r="E101">
        <v>0.89254699999999998</v>
      </c>
    </row>
    <row r="102" spans="1:5" x14ac:dyDescent="0.25">
      <c r="A102" t="s">
        <v>9</v>
      </c>
      <c r="B102">
        <v>2022</v>
      </c>
      <c r="C102" t="s">
        <v>242</v>
      </c>
      <c r="D102" t="s">
        <v>287</v>
      </c>
      <c r="E102">
        <v>3.0660000000000001E-3</v>
      </c>
    </row>
    <row r="103" spans="1:5" x14ac:dyDescent="0.25">
      <c r="A103" t="s">
        <v>9</v>
      </c>
      <c r="B103">
        <v>2022</v>
      </c>
      <c r="C103" t="s">
        <v>162</v>
      </c>
      <c r="D103" t="s">
        <v>285</v>
      </c>
      <c r="E103">
        <v>1</v>
      </c>
    </row>
    <row r="104" spans="1:5" x14ac:dyDescent="0.25">
      <c r="A104" t="s">
        <v>9</v>
      </c>
      <c r="B104">
        <v>2023</v>
      </c>
      <c r="C104" t="s">
        <v>161</v>
      </c>
      <c r="D104" t="s">
        <v>285</v>
      </c>
      <c r="E104">
        <v>3.9830000000000004E-3</v>
      </c>
    </row>
    <row r="105" spans="1:5" x14ac:dyDescent="0.25">
      <c r="A105" t="s">
        <v>9</v>
      </c>
      <c r="B105">
        <v>2023</v>
      </c>
      <c r="C105" t="s">
        <v>161</v>
      </c>
      <c r="D105" t="s">
        <v>286</v>
      </c>
      <c r="E105">
        <v>0.99601600000000001</v>
      </c>
    </row>
    <row r="106" spans="1:5" x14ac:dyDescent="0.25">
      <c r="A106" t="s">
        <v>9</v>
      </c>
      <c r="B106">
        <v>2023</v>
      </c>
      <c r="C106" t="s">
        <v>161</v>
      </c>
      <c r="D106" t="s">
        <v>287</v>
      </c>
      <c r="E106">
        <v>0</v>
      </c>
    </row>
    <row r="107" spans="1:5" x14ac:dyDescent="0.25">
      <c r="A107" t="s">
        <v>9</v>
      </c>
      <c r="B107">
        <v>2023</v>
      </c>
      <c r="C107" t="s">
        <v>242</v>
      </c>
      <c r="D107" t="s">
        <v>285</v>
      </c>
      <c r="E107">
        <v>0.105046</v>
      </c>
    </row>
    <row r="108" spans="1:5" x14ac:dyDescent="0.25">
      <c r="A108" t="s">
        <v>9</v>
      </c>
      <c r="B108">
        <v>2023</v>
      </c>
      <c r="C108" t="s">
        <v>242</v>
      </c>
      <c r="D108" t="s">
        <v>286</v>
      </c>
      <c r="E108">
        <v>0.894953</v>
      </c>
    </row>
    <row r="109" spans="1:5" x14ac:dyDescent="0.25">
      <c r="A109" t="s">
        <v>9</v>
      </c>
      <c r="B109">
        <v>2023</v>
      </c>
      <c r="C109" t="s">
        <v>242</v>
      </c>
      <c r="D109" t="s">
        <v>287</v>
      </c>
      <c r="E109">
        <v>0</v>
      </c>
    </row>
    <row r="110" spans="1:5" x14ac:dyDescent="0.25">
      <c r="A110" t="s">
        <v>9</v>
      </c>
      <c r="B110">
        <v>2023</v>
      </c>
      <c r="C110" t="s">
        <v>162</v>
      </c>
      <c r="D110" t="s">
        <v>285</v>
      </c>
      <c r="E110">
        <v>1</v>
      </c>
    </row>
    <row r="111" spans="1:5" x14ac:dyDescent="0.25">
      <c r="A111" t="s">
        <v>10</v>
      </c>
      <c r="B111">
        <v>2019</v>
      </c>
      <c r="C111" t="s">
        <v>161</v>
      </c>
      <c r="D111" t="s">
        <v>285</v>
      </c>
      <c r="E111">
        <v>3.8148000000000001E-2</v>
      </c>
    </row>
    <row r="112" spans="1:5" x14ac:dyDescent="0.25">
      <c r="A112" t="s">
        <v>10</v>
      </c>
      <c r="B112">
        <v>2019</v>
      </c>
      <c r="C112" t="s">
        <v>161</v>
      </c>
      <c r="D112" t="s">
        <v>286</v>
      </c>
      <c r="E112">
        <v>0.71948800000000002</v>
      </c>
    </row>
    <row r="113" spans="1:5" x14ac:dyDescent="0.25">
      <c r="A113" t="s">
        <v>10</v>
      </c>
      <c r="B113">
        <v>2019</v>
      </c>
      <c r="C113" t="s">
        <v>161</v>
      </c>
      <c r="D113" t="s">
        <v>287</v>
      </c>
      <c r="E113">
        <v>0.242363</v>
      </c>
    </row>
    <row r="114" spans="1:5" x14ac:dyDescent="0.25">
      <c r="A114" t="s">
        <v>10</v>
      </c>
      <c r="B114">
        <v>2019</v>
      </c>
      <c r="C114" t="s">
        <v>242</v>
      </c>
      <c r="D114" t="s">
        <v>285</v>
      </c>
      <c r="E114">
        <v>0.10637099999999999</v>
      </c>
    </row>
    <row r="115" spans="1:5" x14ac:dyDescent="0.25">
      <c r="A115" t="s">
        <v>10</v>
      </c>
      <c r="B115">
        <v>2019</v>
      </c>
      <c r="C115" t="s">
        <v>242</v>
      </c>
      <c r="D115" t="s">
        <v>286</v>
      </c>
      <c r="E115">
        <v>0.66845500000000002</v>
      </c>
    </row>
    <row r="116" spans="1:5" x14ac:dyDescent="0.25">
      <c r="A116" t="s">
        <v>10</v>
      </c>
      <c r="B116">
        <v>2019</v>
      </c>
      <c r="C116" t="s">
        <v>242</v>
      </c>
      <c r="D116" t="s">
        <v>287</v>
      </c>
      <c r="E116">
        <v>0.22517200000000001</v>
      </c>
    </row>
    <row r="117" spans="1:5" x14ac:dyDescent="0.25">
      <c r="A117" t="s">
        <v>10</v>
      </c>
      <c r="B117">
        <v>2019</v>
      </c>
      <c r="C117" t="s">
        <v>162</v>
      </c>
      <c r="D117" t="s">
        <v>285</v>
      </c>
      <c r="E117">
        <v>1</v>
      </c>
    </row>
    <row r="118" spans="1:5" x14ac:dyDescent="0.25">
      <c r="A118" t="s">
        <v>10</v>
      </c>
      <c r="B118">
        <v>2020</v>
      </c>
      <c r="C118" t="s">
        <v>161</v>
      </c>
      <c r="D118" t="s">
        <v>285</v>
      </c>
      <c r="E118">
        <v>3.2113000000000003E-2</v>
      </c>
    </row>
    <row r="119" spans="1:5" x14ac:dyDescent="0.25">
      <c r="A119" t="s">
        <v>10</v>
      </c>
      <c r="B119">
        <v>2020</v>
      </c>
      <c r="C119" t="s">
        <v>161</v>
      </c>
      <c r="D119" t="s">
        <v>286</v>
      </c>
      <c r="E119">
        <v>0.76386299999999996</v>
      </c>
    </row>
    <row r="120" spans="1:5" x14ac:dyDescent="0.25">
      <c r="A120" t="s">
        <v>10</v>
      </c>
      <c r="B120">
        <v>2020</v>
      </c>
      <c r="C120" t="s">
        <v>161</v>
      </c>
      <c r="D120" t="s">
        <v>287</v>
      </c>
      <c r="E120">
        <v>0.20402300000000001</v>
      </c>
    </row>
    <row r="121" spans="1:5" x14ac:dyDescent="0.25">
      <c r="A121" t="s">
        <v>10</v>
      </c>
      <c r="B121">
        <v>2020</v>
      </c>
      <c r="C121" t="s">
        <v>242</v>
      </c>
      <c r="D121" t="s">
        <v>285</v>
      </c>
      <c r="E121">
        <v>9.0560000000000002E-2</v>
      </c>
    </row>
    <row r="122" spans="1:5" x14ac:dyDescent="0.25">
      <c r="A122" t="s">
        <v>10</v>
      </c>
      <c r="B122">
        <v>2020</v>
      </c>
      <c r="C122" t="s">
        <v>242</v>
      </c>
      <c r="D122" t="s">
        <v>286</v>
      </c>
      <c r="E122">
        <v>0.71773600000000004</v>
      </c>
    </row>
    <row r="123" spans="1:5" x14ac:dyDescent="0.25">
      <c r="A123" t="s">
        <v>10</v>
      </c>
      <c r="B123">
        <v>2020</v>
      </c>
      <c r="C123" t="s">
        <v>242</v>
      </c>
      <c r="D123" t="s">
        <v>287</v>
      </c>
      <c r="E123">
        <v>0.19170300000000001</v>
      </c>
    </row>
    <row r="124" spans="1:5" x14ac:dyDescent="0.25">
      <c r="A124" t="s">
        <v>10</v>
      </c>
      <c r="B124">
        <v>2020</v>
      </c>
      <c r="C124" t="s">
        <v>162</v>
      </c>
      <c r="D124" t="s">
        <v>285</v>
      </c>
      <c r="E124">
        <v>1</v>
      </c>
    </row>
    <row r="125" spans="1:5" x14ac:dyDescent="0.25">
      <c r="A125" t="s">
        <v>10</v>
      </c>
      <c r="B125">
        <v>2021</v>
      </c>
      <c r="C125" t="s">
        <v>161</v>
      </c>
      <c r="D125" t="s">
        <v>285</v>
      </c>
      <c r="E125">
        <v>3.2481000000000003E-2</v>
      </c>
    </row>
    <row r="126" spans="1:5" x14ac:dyDescent="0.25">
      <c r="A126" t="s">
        <v>10</v>
      </c>
      <c r="B126">
        <v>2021</v>
      </c>
      <c r="C126" t="s">
        <v>161</v>
      </c>
      <c r="D126" t="s">
        <v>286</v>
      </c>
      <c r="E126">
        <v>0.761158</v>
      </c>
    </row>
    <row r="127" spans="1:5" x14ac:dyDescent="0.25">
      <c r="A127" t="s">
        <v>10</v>
      </c>
      <c r="B127">
        <v>2021</v>
      </c>
      <c r="C127" t="s">
        <v>161</v>
      </c>
      <c r="D127" t="s">
        <v>287</v>
      </c>
      <c r="E127">
        <v>0.20635999999999999</v>
      </c>
    </row>
    <row r="128" spans="1:5" x14ac:dyDescent="0.25">
      <c r="A128" t="s">
        <v>10</v>
      </c>
      <c r="B128">
        <v>2021</v>
      </c>
      <c r="C128" t="s">
        <v>242</v>
      </c>
      <c r="D128" t="s">
        <v>285</v>
      </c>
      <c r="E128">
        <v>9.1534000000000004E-2</v>
      </c>
    </row>
    <row r="129" spans="1:5" x14ac:dyDescent="0.25">
      <c r="A129" t="s">
        <v>10</v>
      </c>
      <c r="B129">
        <v>2021</v>
      </c>
      <c r="C129" t="s">
        <v>242</v>
      </c>
      <c r="D129" t="s">
        <v>286</v>
      </c>
      <c r="E129">
        <v>0.7147</v>
      </c>
    </row>
    <row r="130" spans="1:5" x14ac:dyDescent="0.25">
      <c r="A130" t="s">
        <v>10</v>
      </c>
      <c r="B130">
        <v>2021</v>
      </c>
      <c r="C130" t="s">
        <v>242</v>
      </c>
      <c r="D130" t="s">
        <v>287</v>
      </c>
      <c r="E130">
        <v>0.19376399999999999</v>
      </c>
    </row>
    <row r="131" spans="1:5" x14ac:dyDescent="0.25">
      <c r="A131" t="s">
        <v>10</v>
      </c>
      <c r="B131">
        <v>2021</v>
      </c>
      <c r="C131" t="s">
        <v>162</v>
      </c>
      <c r="D131" t="s">
        <v>285</v>
      </c>
      <c r="E131">
        <v>1</v>
      </c>
    </row>
    <row r="132" spans="1:5" x14ac:dyDescent="0.25">
      <c r="A132" t="s">
        <v>10</v>
      </c>
      <c r="B132">
        <v>2022</v>
      </c>
      <c r="C132" t="s">
        <v>161</v>
      </c>
      <c r="D132" t="s">
        <v>285</v>
      </c>
      <c r="E132">
        <v>2.5426000000000001E-2</v>
      </c>
    </row>
    <row r="133" spans="1:5" x14ac:dyDescent="0.25">
      <c r="A133" t="s">
        <v>10</v>
      </c>
      <c r="B133">
        <v>2022</v>
      </c>
      <c r="C133" t="s">
        <v>161</v>
      </c>
      <c r="D133" t="s">
        <v>286</v>
      </c>
      <c r="E133">
        <v>0.81303000000000003</v>
      </c>
    </row>
    <row r="134" spans="1:5" x14ac:dyDescent="0.25">
      <c r="A134" t="s">
        <v>10</v>
      </c>
      <c r="B134">
        <v>2022</v>
      </c>
      <c r="C134" t="s">
        <v>161</v>
      </c>
      <c r="D134" t="s">
        <v>287</v>
      </c>
      <c r="E134">
        <v>0.16154299999999999</v>
      </c>
    </row>
    <row r="135" spans="1:5" x14ac:dyDescent="0.25">
      <c r="A135" t="s">
        <v>10</v>
      </c>
      <c r="B135">
        <v>2022</v>
      </c>
      <c r="C135" t="s">
        <v>242</v>
      </c>
      <c r="D135" t="s">
        <v>285</v>
      </c>
      <c r="E135">
        <v>7.2617000000000001E-2</v>
      </c>
    </row>
    <row r="136" spans="1:5" x14ac:dyDescent="0.25">
      <c r="A136" t="s">
        <v>10</v>
      </c>
      <c r="B136">
        <v>2022</v>
      </c>
      <c r="C136" t="s">
        <v>242</v>
      </c>
      <c r="D136" t="s">
        <v>286</v>
      </c>
      <c r="E136">
        <v>0.77366100000000004</v>
      </c>
    </row>
    <row r="137" spans="1:5" x14ac:dyDescent="0.25">
      <c r="A137" t="s">
        <v>10</v>
      </c>
      <c r="B137">
        <v>2022</v>
      </c>
      <c r="C137" t="s">
        <v>242</v>
      </c>
      <c r="D137" t="s">
        <v>287</v>
      </c>
      <c r="E137">
        <v>0.15372</v>
      </c>
    </row>
    <row r="138" spans="1:5" x14ac:dyDescent="0.25">
      <c r="A138" t="s">
        <v>10</v>
      </c>
      <c r="B138">
        <v>2022</v>
      </c>
      <c r="C138" t="s">
        <v>162</v>
      </c>
      <c r="D138" t="s">
        <v>285</v>
      </c>
      <c r="E138">
        <v>1</v>
      </c>
    </row>
    <row r="139" spans="1:5" x14ac:dyDescent="0.25">
      <c r="A139" t="s">
        <v>10</v>
      </c>
      <c r="B139">
        <v>2023</v>
      </c>
      <c r="C139" t="s">
        <v>161</v>
      </c>
      <c r="D139" t="s">
        <v>285</v>
      </c>
      <c r="E139">
        <v>3.1102999999999999E-2</v>
      </c>
    </row>
    <row r="140" spans="1:5" x14ac:dyDescent="0.25">
      <c r="A140" t="s">
        <v>10</v>
      </c>
      <c r="B140">
        <v>2023</v>
      </c>
      <c r="C140" t="s">
        <v>161</v>
      </c>
      <c r="D140" t="s">
        <v>286</v>
      </c>
      <c r="E140">
        <v>0.96889599999999998</v>
      </c>
    </row>
    <row r="141" spans="1:5" x14ac:dyDescent="0.25">
      <c r="A141" t="s">
        <v>10</v>
      </c>
      <c r="B141">
        <v>2023</v>
      </c>
      <c r="C141" t="s">
        <v>242</v>
      </c>
      <c r="D141" t="s">
        <v>285</v>
      </c>
      <c r="E141">
        <v>8.788E-2</v>
      </c>
    </row>
    <row r="142" spans="1:5" x14ac:dyDescent="0.25">
      <c r="A142" t="s">
        <v>10</v>
      </c>
      <c r="B142">
        <v>2023</v>
      </c>
      <c r="C142" t="s">
        <v>242</v>
      </c>
      <c r="D142" t="s">
        <v>286</v>
      </c>
      <c r="E142">
        <v>0.91211900000000001</v>
      </c>
    </row>
    <row r="143" spans="1:5" x14ac:dyDescent="0.25">
      <c r="A143" t="s">
        <v>10</v>
      </c>
      <c r="B143">
        <v>2023</v>
      </c>
      <c r="C143" t="s">
        <v>162</v>
      </c>
      <c r="D143" t="s">
        <v>285</v>
      </c>
      <c r="E143">
        <v>1</v>
      </c>
    </row>
    <row r="144" spans="1:5" x14ac:dyDescent="0.25">
      <c r="A144" t="s">
        <v>11</v>
      </c>
      <c r="B144">
        <v>2019</v>
      </c>
      <c r="C144" t="s">
        <v>161</v>
      </c>
      <c r="D144" t="s">
        <v>285</v>
      </c>
      <c r="E144">
        <v>0.221361</v>
      </c>
    </row>
    <row r="145" spans="1:5" x14ac:dyDescent="0.25">
      <c r="A145" t="s">
        <v>11</v>
      </c>
      <c r="B145">
        <v>2019</v>
      </c>
      <c r="C145" t="s">
        <v>161</v>
      </c>
      <c r="D145" t="s">
        <v>286</v>
      </c>
      <c r="E145">
        <v>0.45213300000000001</v>
      </c>
    </row>
    <row r="146" spans="1:5" x14ac:dyDescent="0.25">
      <c r="A146" t="s">
        <v>11</v>
      </c>
      <c r="B146">
        <v>2019</v>
      </c>
      <c r="C146" t="s">
        <v>161</v>
      </c>
      <c r="D146" t="s">
        <v>287</v>
      </c>
      <c r="E146">
        <v>0.32650499999999999</v>
      </c>
    </row>
    <row r="147" spans="1:5" x14ac:dyDescent="0.25">
      <c r="A147" t="s">
        <v>11</v>
      </c>
      <c r="B147">
        <v>2019</v>
      </c>
      <c r="C147" t="s">
        <v>242</v>
      </c>
      <c r="D147" t="s">
        <v>285</v>
      </c>
      <c r="E147">
        <v>0.240395</v>
      </c>
    </row>
    <row r="148" spans="1:5" x14ac:dyDescent="0.25">
      <c r="A148" t="s">
        <v>11</v>
      </c>
      <c r="B148">
        <v>2019</v>
      </c>
      <c r="C148" t="s">
        <v>242</v>
      </c>
      <c r="D148" t="s">
        <v>286</v>
      </c>
      <c r="E148">
        <v>0.434942</v>
      </c>
    </row>
    <row r="149" spans="1:5" x14ac:dyDescent="0.25">
      <c r="A149" t="s">
        <v>11</v>
      </c>
      <c r="B149">
        <v>2019</v>
      </c>
      <c r="C149" t="s">
        <v>242</v>
      </c>
      <c r="D149" t="s">
        <v>287</v>
      </c>
      <c r="E149">
        <v>0.32466200000000001</v>
      </c>
    </row>
    <row r="150" spans="1:5" x14ac:dyDescent="0.25">
      <c r="A150" t="s">
        <v>11</v>
      </c>
      <c r="B150">
        <v>2019</v>
      </c>
      <c r="C150" t="s">
        <v>162</v>
      </c>
      <c r="D150" t="s">
        <v>285</v>
      </c>
      <c r="E150">
        <v>0.54761599999999999</v>
      </c>
    </row>
    <row r="151" spans="1:5" x14ac:dyDescent="0.25">
      <c r="A151" t="s">
        <v>11</v>
      </c>
      <c r="B151">
        <v>2019</v>
      </c>
      <c r="C151" t="s">
        <v>162</v>
      </c>
      <c r="D151" t="s">
        <v>286</v>
      </c>
      <c r="E151">
        <v>0.157468</v>
      </c>
    </row>
    <row r="152" spans="1:5" x14ac:dyDescent="0.25">
      <c r="A152" t="s">
        <v>11</v>
      </c>
      <c r="B152">
        <v>2019</v>
      </c>
      <c r="C152" t="s">
        <v>162</v>
      </c>
      <c r="D152" t="s">
        <v>287</v>
      </c>
      <c r="E152">
        <v>0.29491400000000001</v>
      </c>
    </row>
    <row r="153" spans="1:5" x14ac:dyDescent="0.25">
      <c r="A153" t="s">
        <v>11</v>
      </c>
      <c r="B153">
        <v>2020</v>
      </c>
      <c r="C153" t="s">
        <v>161</v>
      </c>
      <c r="D153" t="s">
        <v>285</v>
      </c>
      <c r="E153">
        <v>2.0310999999999999E-2</v>
      </c>
    </row>
    <row r="154" spans="1:5" x14ac:dyDescent="0.25">
      <c r="A154" t="s">
        <v>11</v>
      </c>
      <c r="B154">
        <v>2020</v>
      </c>
      <c r="C154" t="s">
        <v>161</v>
      </c>
      <c r="D154" t="s">
        <v>286</v>
      </c>
      <c r="E154">
        <v>0.65778099999999995</v>
      </c>
    </row>
    <row r="155" spans="1:5" x14ac:dyDescent="0.25">
      <c r="A155" t="s">
        <v>11</v>
      </c>
      <c r="B155">
        <v>2020</v>
      </c>
      <c r="C155" t="s">
        <v>161</v>
      </c>
      <c r="D155" t="s">
        <v>287</v>
      </c>
      <c r="E155">
        <v>0.321907</v>
      </c>
    </row>
    <row r="156" spans="1:5" x14ac:dyDescent="0.25">
      <c r="A156" t="s">
        <v>11</v>
      </c>
      <c r="B156">
        <v>2020</v>
      </c>
      <c r="C156" t="s">
        <v>242</v>
      </c>
      <c r="D156" t="s">
        <v>285</v>
      </c>
      <c r="E156">
        <v>3.1738000000000002E-2</v>
      </c>
    </row>
    <row r="157" spans="1:5" x14ac:dyDescent="0.25">
      <c r="A157" t="s">
        <v>11</v>
      </c>
      <c r="B157">
        <v>2020</v>
      </c>
      <c r="C157" t="s">
        <v>242</v>
      </c>
      <c r="D157" t="s">
        <v>286</v>
      </c>
      <c r="E157">
        <v>0.64971800000000002</v>
      </c>
    </row>
    <row r="158" spans="1:5" x14ac:dyDescent="0.25">
      <c r="A158" t="s">
        <v>11</v>
      </c>
      <c r="B158">
        <v>2020</v>
      </c>
      <c r="C158" t="s">
        <v>242</v>
      </c>
      <c r="D158" t="s">
        <v>287</v>
      </c>
      <c r="E158">
        <v>0.31854300000000002</v>
      </c>
    </row>
    <row r="159" spans="1:5" x14ac:dyDescent="0.25">
      <c r="A159" t="s">
        <v>11</v>
      </c>
      <c r="B159">
        <v>2020</v>
      </c>
      <c r="C159" t="s">
        <v>162</v>
      </c>
      <c r="D159" t="s">
        <v>285</v>
      </c>
      <c r="E159">
        <v>0.20044799999999999</v>
      </c>
    </row>
    <row r="160" spans="1:5" x14ac:dyDescent="0.25">
      <c r="A160" t="s">
        <v>11</v>
      </c>
      <c r="B160">
        <v>2020</v>
      </c>
      <c r="C160" t="s">
        <v>162</v>
      </c>
      <c r="D160" t="s">
        <v>286</v>
      </c>
      <c r="E160">
        <v>0.53066999999999998</v>
      </c>
    </row>
    <row r="161" spans="1:5" x14ac:dyDescent="0.25">
      <c r="A161" t="s">
        <v>11</v>
      </c>
      <c r="B161">
        <v>2020</v>
      </c>
      <c r="C161" t="s">
        <v>162</v>
      </c>
      <c r="D161" t="s">
        <v>287</v>
      </c>
      <c r="E161">
        <v>0.26888000000000001</v>
      </c>
    </row>
    <row r="162" spans="1:5" x14ac:dyDescent="0.25">
      <c r="A162" t="s">
        <v>11</v>
      </c>
      <c r="B162">
        <v>2021</v>
      </c>
      <c r="C162" t="s">
        <v>161</v>
      </c>
      <c r="D162" t="s">
        <v>285</v>
      </c>
      <c r="E162">
        <v>1.7604999999999999E-2</v>
      </c>
    </row>
    <row r="163" spans="1:5" x14ac:dyDescent="0.25">
      <c r="A163" t="s">
        <v>11</v>
      </c>
      <c r="B163">
        <v>2021</v>
      </c>
      <c r="C163" t="s">
        <v>161</v>
      </c>
      <c r="D163" t="s">
        <v>286</v>
      </c>
      <c r="E163">
        <v>0.72603399999999996</v>
      </c>
    </row>
    <row r="164" spans="1:5" x14ac:dyDescent="0.25">
      <c r="A164" t="s">
        <v>11</v>
      </c>
      <c r="B164">
        <v>2021</v>
      </c>
      <c r="C164" t="s">
        <v>161</v>
      </c>
      <c r="D164" t="s">
        <v>287</v>
      </c>
      <c r="E164">
        <v>0.25635999999999998</v>
      </c>
    </row>
    <row r="165" spans="1:5" x14ac:dyDescent="0.25">
      <c r="A165" t="s">
        <v>11</v>
      </c>
      <c r="B165">
        <v>2021</v>
      </c>
      <c r="C165" t="s">
        <v>242</v>
      </c>
      <c r="D165" t="s">
        <v>285</v>
      </c>
      <c r="E165">
        <v>3.1168999999999999E-2</v>
      </c>
    </row>
    <row r="166" spans="1:5" x14ac:dyDescent="0.25">
      <c r="A166" t="s">
        <v>11</v>
      </c>
      <c r="B166">
        <v>2021</v>
      </c>
      <c r="C166" t="s">
        <v>242</v>
      </c>
      <c r="D166" t="s">
        <v>286</v>
      </c>
      <c r="E166">
        <v>0.71193899999999999</v>
      </c>
    </row>
    <row r="167" spans="1:5" x14ac:dyDescent="0.25">
      <c r="A167" t="s">
        <v>11</v>
      </c>
      <c r="B167">
        <v>2021</v>
      </c>
      <c r="C167" t="s">
        <v>242</v>
      </c>
      <c r="D167" t="s">
        <v>287</v>
      </c>
      <c r="E167">
        <v>0.25689000000000001</v>
      </c>
    </row>
    <row r="168" spans="1:5" x14ac:dyDescent="0.25">
      <c r="A168" t="s">
        <v>11</v>
      </c>
      <c r="B168">
        <v>2021</v>
      </c>
      <c r="C168" t="s">
        <v>162</v>
      </c>
      <c r="D168" t="s">
        <v>285</v>
      </c>
      <c r="E168">
        <v>0.25812800000000002</v>
      </c>
    </row>
    <row r="169" spans="1:5" x14ac:dyDescent="0.25">
      <c r="A169" t="s">
        <v>11</v>
      </c>
      <c r="B169">
        <v>2021</v>
      </c>
      <c r="C169" t="s">
        <v>162</v>
      </c>
      <c r="D169" t="s">
        <v>286</v>
      </c>
      <c r="E169">
        <v>0.47610200000000003</v>
      </c>
    </row>
    <row r="170" spans="1:5" x14ac:dyDescent="0.25">
      <c r="A170" t="s">
        <v>11</v>
      </c>
      <c r="B170">
        <v>2021</v>
      </c>
      <c r="C170" t="s">
        <v>162</v>
      </c>
      <c r="D170" t="s">
        <v>287</v>
      </c>
      <c r="E170">
        <v>0.26576899999999998</v>
      </c>
    </row>
    <row r="171" spans="1:5" x14ac:dyDescent="0.25">
      <c r="A171" t="s">
        <v>11</v>
      </c>
      <c r="B171">
        <v>2022</v>
      </c>
      <c r="C171" t="s">
        <v>161</v>
      </c>
      <c r="D171" t="s">
        <v>285</v>
      </c>
      <c r="E171">
        <v>2.5670999999999999E-2</v>
      </c>
    </row>
    <row r="172" spans="1:5" x14ac:dyDescent="0.25">
      <c r="A172" t="s">
        <v>11</v>
      </c>
      <c r="B172">
        <v>2022</v>
      </c>
      <c r="C172" t="s">
        <v>161</v>
      </c>
      <c r="D172" t="s">
        <v>286</v>
      </c>
      <c r="E172">
        <v>0.66181599999999996</v>
      </c>
    </row>
    <row r="173" spans="1:5" x14ac:dyDescent="0.25">
      <c r="A173" t="s">
        <v>11</v>
      </c>
      <c r="B173">
        <v>2022</v>
      </c>
      <c r="C173" t="s">
        <v>161</v>
      </c>
      <c r="D173" t="s">
        <v>287</v>
      </c>
      <c r="E173">
        <v>0.31251200000000001</v>
      </c>
    </row>
    <row r="174" spans="1:5" x14ac:dyDescent="0.25">
      <c r="A174" t="s">
        <v>11</v>
      </c>
      <c r="B174">
        <v>2022</v>
      </c>
      <c r="C174" t="s">
        <v>242</v>
      </c>
      <c r="D174" t="s">
        <v>285</v>
      </c>
      <c r="E174">
        <v>4.3466999999999999E-2</v>
      </c>
    </row>
    <row r="175" spans="1:5" x14ac:dyDescent="0.25">
      <c r="A175" t="s">
        <v>11</v>
      </c>
      <c r="B175">
        <v>2022</v>
      </c>
      <c r="C175" t="s">
        <v>242</v>
      </c>
      <c r="D175" t="s">
        <v>286</v>
      </c>
      <c r="E175">
        <v>0.65277399999999997</v>
      </c>
    </row>
    <row r="176" spans="1:5" x14ac:dyDescent="0.25">
      <c r="A176" t="s">
        <v>11</v>
      </c>
      <c r="B176">
        <v>2022</v>
      </c>
      <c r="C176" t="s">
        <v>242</v>
      </c>
      <c r="D176" t="s">
        <v>287</v>
      </c>
      <c r="E176">
        <v>0.303757</v>
      </c>
    </row>
    <row r="177" spans="1:5" x14ac:dyDescent="0.25">
      <c r="A177" t="s">
        <v>11</v>
      </c>
      <c r="B177">
        <v>2022</v>
      </c>
      <c r="C177" t="s">
        <v>162</v>
      </c>
      <c r="D177" t="s">
        <v>285</v>
      </c>
      <c r="E177">
        <v>0.28331899999999999</v>
      </c>
    </row>
    <row r="178" spans="1:5" x14ac:dyDescent="0.25">
      <c r="A178" t="s">
        <v>11</v>
      </c>
      <c r="B178">
        <v>2022</v>
      </c>
      <c r="C178" t="s">
        <v>162</v>
      </c>
      <c r="D178" t="s">
        <v>286</v>
      </c>
      <c r="E178">
        <v>0.53091500000000003</v>
      </c>
    </row>
    <row r="179" spans="1:5" x14ac:dyDescent="0.25">
      <c r="A179" t="s">
        <v>11</v>
      </c>
      <c r="B179">
        <v>2022</v>
      </c>
      <c r="C179" t="s">
        <v>162</v>
      </c>
      <c r="D179" t="s">
        <v>287</v>
      </c>
      <c r="E179">
        <v>0.18576400000000001</v>
      </c>
    </row>
    <row r="180" spans="1:5" x14ac:dyDescent="0.25">
      <c r="A180" t="s">
        <v>11</v>
      </c>
      <c r="B180">
        <v>2023</v>
      </c>
      <c r="C180" t="s">
        <v>161</v>
      </c>
      <c r="D180" t="s">
        <v>285</v>
      </c>
      <c r="E180">
        <v>3.909E-2</v>
      </c>
    </row>
    <row r="181" spans="1:5" x14ac:dyDescent="0.25">
      <c r="A181" t="s">
        <v>11</v>
      </c>
      <c r="B181">
        <v>2023</v>
      </c>
      <c r="C181" t="s">
        <v>161</v>
      </c>
      <c r="D181" t="s">
        <v>286</v>
      </c>
      <c r="E181">
        <v>0.81479000000000001</v>
      </c>
    </row>
    <row r="182" spans="1:5" x14ac:dyDescent="0.25">
      <c r="A182" t="s">
        <v>11</v>
      </c>
      <c r="B182">
        <v>2023</v>
      </c>
      <c r="C182" t="s">
        <v>161</v>
      </c>
      <c r="D182" t="s">
        <v>287</v>
      </c>
      <c r="E182">
        <v>0.146119</v>
      </c>
    </row>
    <row r="183" spans="1:5" x14ac:dyDescent="0.25">
      <c r="A183" t="s">
        <v>11</v>
      </c>
      <c r="B183">
        <v>2023</v>
      </c>
      <c r="C183" t="s">
        <v>242</v>
      </c>
      <c r="D183" t="s">
        <v>285</v>
      </c>
      <c r="E183">
        <v>0.169076</v>
      </c>
    </row>
    <row r="184" spans="1:5" x14ac:dyDescent="0.25">
      <c r="A184" t="s">
        <v>11</v>
      </c>
      <c r="B184">
        <v>2023</v>
      </c>
      <c r="C184" t="s">
        <v>242</v>
      </c>
      <c r="D184" t="s">
        <v>286</v>
      </c>
      <c r="E184">
        <v>0.69359099999999996</v>
      </c>
    </row>
    <row r="185" spans="1:5" x14ac:dyDescent="0.25">
      <c r="A185" t="s">
        <v>11</v>
      </c>
      <c r="B185">
        <v>2023</v>
      </c>
      <c r="C185" t="s">
        <v>242</v>
      </c>
      <c r="D185" t="s">
        <v>287</v>
      </c>
      <c r="E185">
        <v>0.13733100000000001</v>
      </c>
    </row>
    <row r="186" spans="1:5" x14ac:dyDescent="0.25">
      <c r="A186" t="s">
        <v>11</v>
      </c>
      <c r="B186">
        <v>2023</v>
      </c>
      <c r="C186" t="s">
        <v>162</v>
      </c>
      <c r="D186" t="s">
        <v>285</v>
      </c>
      <c r="E186">
        <v>0.69525300000000001</v>
      </c>
    </row>
    <row r="187" spans="1:5" x14ac:dyDescent="0.25">
      <c r="A187" t="s">
        <v>11</v>
      </c>
      <c r="B187">
        <v>2023</v>
      </c>
      <c r="C187" t="s">
        <v>162</v>
      </c>
      <c r="D187" t="s">
        <v>286</v>
      </c>
      <c r="E187">
        <v>0.202986</v>
      </c>
    </row>
    <row r="188" spans="1:5" x14ac:dyDescent="0.25">
      <c r="A188" t="s">
        <v>11</v>
      </c>
      <c r="B188">
        <v>2023</v>
      </c>
      <c r="C188" t="s">
        <v>162</v>
      </c>
      <c r="D188" t="s">
        <v>287</v>
      </c>
      <c r="E188">
        <v>0.10176</v>
      </c>
    </row>
    <row r="189" spans="1:5" x14ac:dyDescent="0.25">
      <c r="A189" t="s">
        <v>12</v>
      </c>
      <c r="B189">
        <v>2019</v>
      </c>
      <c r="C189" t="s">
        <v>161</v>
      </c>
      <c r="D189" t="s">
        <v>285</v>
      </c>
      <c r="E189">
        <v>0.23996100000000001</v>
      </c>
    </row>
    <row r="190" spans="1:5" x14ac:dyDescent="0.25">
      <c r="A190" t="s">
        <v>12</v>
      </c>
      <c r="B190">
        <v>2019</v>
      </c>
      <c r="C190" t="s">
        <v>161</v>
      </c>
      <c r="D190" t="s">
        <v>286</v>
      </c>
      <c r="E190">
        <v>0.55969400000000002</v>
      </c>
    </row>
    <row r="191" spans="1:5" x14ac:dyDescent="0.25">
      <c r="A191" t="s">
        <v>12</v>
      </c>
      <c r="B191">
        <v>2019</v>
      </c>
      <c r="C191" t="s">
        <v>161</v>
      </c>
      <c r="D191" t="s">
        <v>288</v>
      </c>
      <c r="E191">
        <v>8.3429999999999997E-3</v>
      </c>
    </row>
    <row r="192" spans="1:5" x14ac:dyDescent="0.25">
      <c r="A192" t="s">
        <v>12</v>
      </c>
      <c r="B192">
        <v>2019</v>
      </c>
      <c r="C192" t="s">
        <v>161</v>
      </c>
      <c r="D192" t="s">
        <v>287</v>
      </c>
      <c r="E192">
        <v>0.192</v>
      </c>
    </row>
    <row r="193" spans="1:5" x14ac:dyDescent="0.25">
      <c r="A193" t="s">
        <v>12</v>
      </c>
      <c r="B193">
        <v>2019</v>
      </c>
      <c r="C193" t="s">
        <v>242</v>
      </c>
      <c r="D193" t="s">
        <v>285</v>
      </c>
      <c r="E193">
        <v>0.24000199999999999</v>
      </c>
    </row>
    <row r="194" spans="1:5" x14ac:dyDescent="0.25">
      <c r="A194" t="s">
        <v>12</v>
      </c>
      <c r="B194">
        <v>2019</v>
      </c>
      <c r="C194" t="s">
        <v>242</v>
      </c>
      <c r="D194" t="s">
        <v>286</v>
      </c>
      <c r="E194">
        <v>0.56051499999999999</v>
      </c>
    </row>
    <row r="195" spans="1:5" x14ac:dyDescent="0.25">
      <c r="A195" t="s">
        <v>12</v>
      </c>
      <c r="B195">
        <v>2019</v>
      </c>
      <c r="C195" t="s">
        <v>242</v>
      </c>
      <c r="D195" t="s">
        <v>288</v>
      </c>
      <c r="E195">
        <v>8.3070000000000001E-3</v>
      </c>
    </row>
    <row r="196" spans="1:5" x14ac:dyDescent="0.25">
      <c r="A196" t="s">
        <v>12</v>
      </c>
      <c r="B196">
        <v>2019</v>
      </c>
      <c r="C196" t="s">
        <v>242</v>
      </c>
      <c r="D196" t="s">
        <v>287</v>
      </c>
      <c r="E196">
        <v>0.19117500000000001</v>
      </c>
    </row>
    <row r="197" spans="1:5" x14ac:dyDescent="0.25">
      <c r="A197" t="s">
        <v>12</v>
      </c>
      <c r="B197">
        <v>2019</v>
      </c>
      <c r="C197" t="s">
        <v>162</v>
      </c>
      <c r="D197" t="s">
        <v>285</v>
      </c>
      <c r="E197">
        <v>0.249385</v>
      </c>
    </row>
    <row r="198" spans="1:5" x14ac:dyDescent="0.25">
      <c r="A198" t="s">
        <v>12</v>
      </c>
      <c r="B198">
        <v>2019</v>
      </c>
      <c r="C198" t="s">
        <v>162</v>
      </c>
      <c r="D198" t="s">
        <v>286</v>
      </c>
      <c r="E198">
        <v>0.750614</v>
      </c>
    </row>
    <row r="199" spans="1:5" x14ac:dyDescent="0.25">
      <c r="A199" t="s">
        <v>12</v>
      </c>
      <c r="B199">
        <v>2020</v>
      </c>
      <c r="C199" t="s">
        <v>161</v>
      </c>
      <c r="D199" t="s">
        <v>285</v>
      </c>
      <c r="E199">
        <v>7.6705999999999996E-2</v>
      </c>
    </row>
    <row r="200" spans="1:5" x14ac:dyDescent="0.25">
      <c r="A200" t="s">
        <v>12</v>
      </c>
      <c r="B200">
        <v>2020</v>
      </c>
      <c r="C200" t="s">
        <v>161</v>
      </c>
      <c r="D200" t="s">
        <v>286</v>
      </c>
      <c r="E200">
        <v>0.86531000000000002</v>
      </c>
    </row>
    <row r="201" spans="1:5" x14ac:dyDescent="0.25">
      <c r="A201" t="s">
        <v>12</v>
      </c>
      <c r="B201">
        <v>2020</v>
      </c>
      <c r="C201" t="s">
        <v>161</v>
      </c>
      <c r="D201" t="s">
        <v>288</v>
      </c>
      <c r="E201">
        <v>2.4130000000000002E-3</v>
      </c>
    </row>
    <row r="202" spans="1:5" x14ac:dyDescent="0.25">
      <c r="A202" t="s">
        <v>12</v>
      </c>
      <c r="B202">
        <v>2020</v>
      </c>
      <c r="C202" t="s">
        <v>161</v>
      </c>
      <c r="D202" t="s">
        <v>287</v>
      </c>
      <c r="E202">
        <v>5.5569E-2</v>
      </c>
    </row>
    <row r="203" spans="1:5" x14ac:dyDescent="0.25">
      <c r="A203" t="s">
        <v>12</v>
      </c>
      <c r="B203">
        <v>2020</v>
      </c>
      <c r="C203" t="s">
        <v>242</v>
      </c>
      <c r="D203" t="s">
        <v>285</v>
      </c>
      <c r="E203">
        <v>7.7138999999999999E-2</v>
      </c>
    </row>
    <row r="204" spans="1:5" x14ac:dyDescent="0.25">
      <c r="A204" t="s">
        <v>12</v>
      </c>
      <c r="B204">
        <v>2020</v>
      </c>
      <c r="C204" t="s">
        <v>242</v>
      </c>
      <c r="D204" t="s">
        <v>286</v>
      </c>
      <c r="E204">
        <v>0.86490400000000001</v>
      </c>
    </row>
    <row r="205" spans="1:5" x14ac:dyDescent="0.25">
      <c r="A205" t="s">
        <v>12</v>
      </c>
      <c r="B205">
        <v>2020</v>
      </c>
      <c r="C205" t="s">
        <v>242</v>
      </c>
      <c r="D205" t="s">
        <v>288</v>
      </c>
      <c r="E205">
        <v>2.4120000000000001E-3</v>
      </c>
    </row>
    <row r="206" spans="1:5" x14ac:dyDescent="0.25">
      <c r="A206" t="s">
        <v>12</v>
      </c>
      <c r="B206">
        <v>2020</v>
      </c>
      <c r="C206" t="s">
        <v>242</v>
      </c>
      <c r="D206" t="s">
        <v>287</v>
      </c>
      <c r="E206">
        <v>5.5543000000000002E-2</v>
      </c>
    </row>
    <row r="207" spans="1:5" x14ac:dyDescent="0.25">
      <c r="A207" t="s">
        <v>12</v>
      </c>
      <c r="B207">
        <v>2020</v>
      </c>
      <c r="C207" t="s">
        <v>162</v>
      </c>
      <c r="D207" t="s">
        <v>285</v>
      </c>
      <c r="E207">
        <v>1</v>
      </c>
    </row>
    <row r="208" spans="1:5" x14ac:dyDescent="0.25">
      <c r="A208" t="s">
        <v>12</v>
      </c>
      <c r="B208">
        <v>2021</v>
      </c>
      <c r="C208" t="s">
        <v>161</v>
      </c>
      <c r="D208" t="s">
        <v>285</v>
      </c>
      <c r="E208">
        <v>0.20122699999999999</v>
      </c>
    </row>
    <row r="209" spans="1:5" x14ac:dyDescent="0.25">
      <c r="A209" t="s">
        <v>12</v>
      </c>
      <c r="B209">
        <v>2021</v>
      </c>
      <c r="C209" t="s">
        <v>161</v>
      </c>
      <c r="D209" t="s">
        <v>286</v>
      </c>
      <c r="E209">
        <v>0.64901600000000004</v>
      </c>
    </row>
    <row r="210" spans="1:5" x14ac:dyDescent="0.25">
      <c r="A210" t="s">
        <v>12</v>
      </c>
      <c r="B210">
        <v>2021</v>
      </c>
      <c r="C210" t="s">
        <v>161</v>
      </c>
      <c r="D210" t="s">
        <v>288</v>
      </c>
      <c r="E210">
        <v>3.1319999999999998E-3</v>
      </c>
    </row>
    <row r="211" spans="1:5" x14ac:dyDescent="0.25">
      <c r="A211" t="s">
        <v>12</v>
      </c>
      <c r="B211">
        <v>2021</v>
      </c>
      <c r="C211" t="s">
        <v>161</v>
      </c>
      <c r="D211" t="s">
        <v>287</v>
      </c>
      <c r="E211">
        <v>0.146623</v>
      </c>
    </row>
    <row r="212" spans="1:5" x14ac:dyDescent="0.25">
      <c r="A212" t="s">
        <v>12</v>
      </c>
      <c r="B212">
        <v>2021</v>
      </c>
      <c r="C212" t="s">
        <v>242</v>
      </c>
      <c r="D212" t="s">
        <v>285</v>
      </c>
      <c r="E212">
        <v>0.20213200000000001</v>
      </c>
    </row>
    <row r="213" spans="1:5" x14ac:dyDescent="0.25">
      <c r="A213" t="s">
        <v>12</v>
      </c>
      <c r="B213">
        <v>2021</v>
      </c>
      <c r="C213" t="s">
        <v>242</v>
      </c>
      <c r="D213" t="s">
        <v>286</v>
      </c>
      <c r="E213">
        <v>0.64827999999999997</v>
      </c>
    </row>
    <row r="214" spans="1:5" x14ac:dyDescent="0.25">
      <c r="A214" t="s">
        <v>12</v>
      </c>
      <c r="B214">
        <v>2021</v>
      </c>
      <c r="C214" t="s">
        <v>242</v>
      </c>
      <c r="D214" t="s">
        <v>288</v>
      </c>
      <c r="E214">
        <v>3.1289999999999998E-3</v>
      </c>
    </row>
    <row r="215" spans="1:5" x14ac:dyDescent="0.25">
      <c r="A215" t="s">
        <v>12</v>
      </c>
      <c r="B215">
        <v>2021</v>
      </c>
      <c r="C215" t="s">
        <v>242</v>
      </c>
      <c r="D215" t="s">
        <v>287</v>
      </c>
      <c r="E215">
        <v>0.146457</v>
      </c>
    </row>
    <row r="216" spans="1:5" x14ac:dyDescent="0.25">
      <c r="A216" t="s">
        <v>12</v>
      </c>
      <c r="B216">
        <v>2021</v>
      </c>
      <c r="C216" t="s">
        <v>162</v>
      </c>
      <c r="D216" t="s">
        <v>285</v>
      </c>
      <c r="E216">
        <v>1</v>
      </c>
    </row>
    <row r="217" spans="1:5" x14ac:dyDescent="0.25">
      <c r="A217" t="s">
        <v>12</v>
      </c>
      <c r="B217">
        <v>2022</v>
      </c>
      <c r="C217" t="s">
        <v>161</v>
      </c>
      <c r="D217" t="s">
        <v>285</v>
      </c>
      <c r="E217">
        <v>0.20508000000000001</v>
      </c>
    </row>
    <row r="218" spans="1:5" x14ac:dyDescent="0.25">
      <c r="A218" t="s">
        <v>12</v>
      </c>
      <c r="B218">
        <v>2022</v>
      </c>
      <c r="C218" t="s">
        <v>161</v>
      </c>
      <c r="D218" t="s">
        <v>286</v>
      </c>
      <c r="E218">
        <v>0.66410000000000002</v>
      </c>
    </row>
    <row r="219" spans="1:5" x14ac:dyDescent="0.25">
      <c r="A219" t="s">
        <v>12</v>
      </c>
      <c r="B219">
        <v>2022</v>
      </c>
      <c r="C219" t="s">
        <v>161</v>
      </c>
      <c r="D219" t="s">
        <v>288</v>
      </c>
      <c r="E219">
        <v>2.3289999999999999E-3</v>
      </c>
    </row>
    <row r="220" spans="1:5" x14ac:dyDescent="0.25">
      <c r="A220" t="s">
        <v>12</v>
      </c>
      <c r="B220">
        <v>2022</v>
      </c>
      <c r="C220" t="s">
        <v>161</v>
      </c>
      <c r="D220" t="s">
        <v>287</v>
      </c>
      <c r="E220">
        <v>0.12848899999999999</v>
      </c>
    </row>
    <row r="221" spans="1:5" x14ac:dyDescent="0.25">
      <c r="A221" t="s">
        <v>12</v>
      </c>
      <c r="B221">
        <v>2022</v>
      </c>
      <c r="C221" t="s">
        <v>242</v>
      </c>
      <c r="D221" t="s">
        <v>285</v>
      </c>
      <c r="E221">
        <v>0.20593700000000001</v>
      </c>
    </row>
    <row r="222" spans="1:5" x14ac:dyDescent="0.25">
      <c r="A222" t="s">
        <v>12</v>
      </c>
      <c r="B222">
        <v>2022</v>
      </c>
      <c r="C222" t="s">
        <v>242</v>
      </c>
      <c r="D222" t="s">
        <v>286</v>
      </c>
      <c r="E222">
        <v>0.66338399999999997</v>
      </c>
    </row>
    <row r="223" spans="1:5" x14ac:dyDescent="0.25">
      <c r="A223" t="s">
        <v>12</v>
      </c>
      <c r="B223">
        <v>2022</v>
      </c>
      <c r="C223" t="s">
        <v>242</v>
      </c>
      <c r="D223" t="s">
        <v>288</v>
      </c>
      <c r="E223">
        <v>2.3259999999999999E-3</v>
      </c>
    </row>
    <row r="224" spans="1:5" x14ac:dyDescent="0.25">
      <c r="A224" t="s">
        <v>12</v>
      </c>
      <c r="B224">
        <v>2022</v>
      </c>
      <c r="C224" t="s">
        <v>242</v>
      </c>
      <c r="D224" t="s">
        <v>287</v>
      </c>
      <c r="E224">
        <v>0.12834999999999999</v>
      </c>
    </row>
    <row r="225" spans="1:5" x14ac:dyDescent="0.25">
      <c r="A225" t="s">
        <v>12</v>
      </c>
      <c r="B225">
        <v>2022</v>
      </c>
      <c r="C225" t="s">
        <v>162</v>
      </c>
      <c r="D225" t="s">
        <v>285</v>
      </c>
      <c r="E225">
        <v>1</v>
      </c>
    </row>
    <row r="226" spans="1:5" x14ac:dyDescent="0.25">
      <c r="A226" t="s">
        <v>12</v>
      </c>
      <c r="B226">
        <v>2023</v>
      </c>
      <c r="C226" t="s">
        <v>161</v>
      </c>
      <c r="D226" t="s">
        <v>285</v>
      </c>
      <c r="E226">
        <v>0.21679499999999999</v>
      </c>
    </row>
    <row r="227" spans="1:5" x14ac:dyDescent="0.25">
      <c r="A227" t="s">
        <v>12</v>
      </c>
      <c r="B227">
        <v>2023</v>
      </c>
      <c r="C227" t="s">
        <v>161</v>
      </c>
      <c r="D227" t="s">
        <v>286</v>
      </c>
      <c r="E227">
        <v>0.60048199999999996</v>
      </c>
    </row>
    <row r="228" spans="1:5" x14ac:dyDescent="0.25">
      <c r="A228" t="s">
        <v>12</v>
      </c>
      <c r="B228">
        <v>2023</v>
      </c>
      <c r="C228" t="s">
        <v>161</v>
      </c>
      <c r="D228" t="s">
        <v>288</v>
      </c>
      <c r="E228">
        <v>2.4589999999999998E-3</v>
      </c>
    </row>
    <row r="229" spans="1:5" x14ac:dyDescent="0.25">
      <c r="A229" t="s">
        <v>12</v>
      </c>
      <c r="B229">
        <v>2023</v>
      </c>
      <c r="C229" t="s">
        <v>161</v>
      </c>
      <c r="D229" t="s">
        <v>287</v>
      </c>
      <c r="E229">
        <v>0.18026300000000001</v>
      </c>
    </row>
    <row r="230" spans="1:5" x14ac:dyDescent="0.25">
      <c r="A230" t="s">
        <v>12</v>
      </c>
      <c r="B230">
        <v>2023</v>
      </c>
      <c r="C230" t="s">
        <v>242</v>
      </c>
      <c r="D230" t="s">
        <v>285</v>
      </c>
      <c r="E230">
        <v>0.217834</v>
      </c>
    </row>
    <row r="231" spans="1:5" x14ac:dyDescent="0.25">
      <c r="A231" t="s">
        <v>12</v>
      </c>
      <c r="B231">
        <v>2023</v>
      </c>
      <c r="C231" t="s">
        <v>242</v>
      </c>
      <c r="D231" t="s">
        <v>286</v>
      </c>
      <c r="E231">
        <v>0.59967199999999998</v>
      </c>
    </row>
    <row r="232" spans="1:5" x14ac:dyDescent="0.25">
      <c r="A232" t="s">
        <v>12</v>
      </c>
      <c r="B232">
        <v>2023</v>
      </c>
      <c r="C232" t="s">
        <v>242</v>
      </c>
      <c r="D232" t="s">
        <v>288</v>
      </c>
      <c r="E232">
        <v>2.4550000000000002E-3</v>
      </c>
    </row>
    <row r="233" spans="1:5" x14ac:dyDescent="0.25">
      <c r="A233" t="s">
        <v>12</v>
      </c>
      <c r="B233">
        <v>2023</v>
      </c>
      <c r="C233" t="s">
        <v>242</v>
      </c>
      <c r="D233" t="s">
        <v>287</v>
      </c>
      <c r="E233">
        <v>0.180037</v>
      </c>
    </row>
    <row r="234" spans="1:5" x14ac:dyDescent="0.25">
      <c r="A234" t="s">
        <v>12</v>
      </c>
      <c r="B234">
        <v>2023</v>
      </c>
      <c r="C234" t="s">
        <v>162</v>
      </c>
      <c r="D234" t="s">
        <v>285</v>
      </c>
      <c r="E234">
        <v>0.98681700000000006</v>
      </c>
    </row>
    <row r="235" spans="1:5" x14ac:dyDescent="0.25">
      <c r="A235" t="s">
        <v>12</v>
      </c>
      <c r="B235">
        <v>2023</v>
      </c>
      <c r="C235" t="s">
        <v>162</v>
      </c>
      <c r="D235" t="s">
        <v>287</v>
      </c>
      <c r="E235">
        <v>1.3181999999999999E-2</v>
      </c>
    </row>
    <row r="236" spans="1:5" x14ac:dyDescent="0.25">
      <c r="A236" t="s">
        <v>13</v>
      </c>
      <c r="B236">
        <v>2019</v>
      </c>
      <c r="C236" t="s">
        <v>161</v>
      </c>
      <c r="D236" t="s">
        <v>285</v>
      </c>
      <c r="E236">
        <v>0.96351900000000001</v>
      </c>
    </row>
    <row r="237" spans="1:5" x14ac:dyDescent="0.25">
      <c r="A237" t="s">
        <v>13</v>
      </c>
      <c r="B237">
        <v>2019</v>
      </c>
      <c r="C237" t="s">
        <v>161</v>
      </c>
      <c r="D237" t="s">
        <v>286</v>
      </c>
      <c r="E237">
        <v>2.8805999999999998E-2</v>
      </c>
    </row>
    <row r="238" spans="1:5" x14ac:dyDescent="0.25">
      <c r="A238" t="s">
        <v>13</v>
      </c>
      <c r="B238">
        <v>2019</v>
      </c>
      <c r="C238" t="s">
        <v>161</v>
      </c>
      <c r="D238" t="s">
        <v>288</v>
      </c>
      <c r="E238">
        <v>7.6150000000000002E-3</v>
      </c>
    </row>
    <row r="239" spans="1:5" x14ac:dyDescent="0.25">
      <c r="A239" t="s">
        <v>13</v>
      </c>
      <c r="B239">
        <v>2019</v>
      </c>
      <c r="C239" t="s">
        <v>161</v>
      </c>
      <c r="D239" t="s">
        <v>287</v>
      </c>
      <c r="E239">
        <v>5.8E-5</v>
      </c>
    </row>
    <row r="240" spans="1:5" x14ac:dyDescent="0.25">
      <c r="A240" t="s">
        <v>13</v>
      </c>
      <c r="B240">
        <v>2019</v>
      </c>
      <c r="C240" t="s">
        <v>242</v>
      </c>
      <c r="D240" t="s">
        <v>285</v>
      </c>
      <c r="E240">
        <v>0.94270500000000002</v>
      </c>
    </row>
    <row r="241" spans="1:5" x14ac:dyDescent="0.25">
      <c r="A241" t="s">
        <v>13</v>
      </c>
      <c r="B241">
        <v>2019</v>
      </c>
      <c r="C241" t="s">
        <v>242</v>
      </c>
      <c r="D241" t="s">
        <v>286</v>
      </c>
      <c r="E241">
        <v>4.5089999999999998E-2</v>
      </c>
    </row>
    <row r="242" spans="1:5" x14ac:dyDescent="0.25">
      <c r="A242" t="s">
        <v>13</v>
      </c>
      <c r="B242">
        <v>2019</v>
      </c>
      <c r="C242" t="s">
        <v>242</v>
      </c>
      <c r="D242" t="s">
        <v>288</v>
      </c>
      <c r="E242">
        <v>5.5729999999999998E-3</v>
      </c>
    </row>
    <row r="243" spans="1:5" x14ac:dyDescent="0.25">
      <c r="A243" t="s">
        <v>13</v>
      </c>
      <c r="B243">
        <v>2019</v>
      </c>
      <c r="C243" t="s">
        <v>242</v>
      </c>
      <c r="D243" t="s">
        <v>287</v>
      </c>
      <c r="E243">
        <v>6.6299999999999996E-3</v>
      </c>
    </row>
    <row r="244" spans="1:5" x14ac:dyDescent="0.25">
      <c r="A244" t="s">
        <v>13</v>
      </c>
      <c r="B244">
        <v>2019</v>
      </c>
      <c r="C244" t="s">
        <v>162</v>
      </c>
      <c r="D244" t="s">
        <v>285</v>
      </c>
      <c r="E244">
        <v>0.86008099999999998</v>
      </c>
    </row>
    <row r="245" spans="1:5" x14ac:dyDescent="0.25">
      <c r="A245" t="s">
        <v>13</v>
      </c>
      <c r="B245">
        <v>2019</v>
      </c>
      <c r="C245" t="s">
        <v>162</v>
      </c>
      <c r="D245" t="s">
        <v>286</v>
      </c>
      <c r="E245">
        <v>0.106061</v>
      </c>
    </row>
    <row r="246" spans="1:5" x14ac:dyDescent="0.25">
      <c r="A246" t="s">
        <v>13</v>
      </c>
      <c r="B246">
        <v>2019</v>
      </c>
      <c r="C246" t="s">
        <v>162</v>
      </c>
      <c r="D246" t="s">
        <v>288</v>
      </c>
      <c r="E246">
        <v>2.1250000000000002E-3</v>
      </c>
    </row>
    <row r="247" spans="1:5" x14ac:dyDescent="0.25">
      <c r="A247" t="s">
        <v>13</v>
      </c>
      <c r="B247">
        <v>2019</v>
      </c>
      <c r="C247" t="s">
        <v>162</v>
      </c>
      <c r="D247" t="s">
        <v>287</v>
      </c>
      <c r="E247">
        <v>3.1731000000000002E-2</v>
      </c>
    </row>
    <row r="248" spans="1:5" x14ac:dyDescent="0.25">
      <c r="A248" t="s">
        <v>13</v>
      </c>
      <c r="B248">
        <v>2020</v>
      </c>
      <c r="C248" t="s">
        <v>161</v>
      </c>
      <c r="D248" t="s">
        <v>285</v>
      </c>
      <c r="E248">
        <v>0.94516500000000003</v>
      </c>
    </row>
    <row r="249" spans="1:5" x14ac:dyDescent="0.25">
      <c r="A249" t="s">
        <v>13</v>
      </c>
      <c r="B249">
        <v>2020</v>
      </c>
      <c r="C249" t="s">
        <v>161</v>
      </c>
      <c r="D249" t="s">
        <v>286</v>
      </c>
      <c r="E249">
        <v>4.7391000000000003E-2</v>
      </c>
    </row>
    <row r="250" spans="1:5" x14ac:dyDescent="0.25">
      <c r="A250" t="s">
        <v>13</v>
      </c>
      <c r="B250">
        <v>2020</v>
      </c>
      <c r="C250" t="s">
        <v>161</v>
      </c>
      <c r="D250" t="s">
        <v>288</v>
      </c>
      <c r="E250">
        <v>1.3339999999999999E-3</v>
      </c>
    </row>
    <row r="251" spans="1:5" x14ac:dyDescent="0.25">
      <c r="A251" t="s">
        <v>13</v>
      </c>
      <c r="B251">
        <v>2020</v>
      </c>
      <c r="C251" t="s">
        <v>161</v>
      </c>
      <c r="D251" t="s">
        <v>287</v>
      </c>
      <c r="E251">
        <v>6.1069999999999996E-3</v>
      </c>
    </row>
    <row r="252" spans="1:5" x14ac:dyDescent="0.25">
      <c r="A252" t="s">
        <v>13</v>
      </c>
      <c r="B252">
        <v>2020</v>
      </c>
      <c r="C252" t="s">
        <v>242</v>
      </c>
      <c r="D252" t="s">
        <v>285</v>
      </c>
      <c r="E252">
        <v>0.935365</v>
      </c>
    </row>
    <row r="253" spans="1:5" x14ac:dyDescent="0.25">
      <c r="A253" t="s">
        <v>13</v>
      </c>
      <c r="B253">
        <v>2020</v>
      </c>
      <c r="C253" t="s">
        <v>242</v>
      </c>
      <c r="D253" t="s">
        <v>286</v>
      </c>
      <c r="E253">
        <v>6.0962000000000002E-2</v>
      </c>
    </row>
    <row r="254" spans="1:5" x14ac:dyDescent="0.25">
      <c r="A254" t="s">
        <v>13</v>
      </c>
      <c r="B254">
        <v>2020</v>
      </c>
      <c r="C254" t="s">
        <v>242</v>
      </c>
      <c r="D254" t="s">
        <v>288</v>
      </c>
      <c r="E254">
        <v>9.4899999999999997E-4</v>
      </c>
    </row>
    <row r="255" spans="1:5" x14ac:dyDescent="0.25">
      <c r="A255" t="s">
        <v>13</v>
      </c>
      <c r="B255">
        <v>2020</v>
      </c>
      <c r="C255" t="s">
        <v>242</v>
      </c>
      <c r="D255" t="s">
        <v>287</v>
      </c>
      <c r="E255">
        <v>2.722E-3</v>
      </c>
    </row>
    <row r="256" spans="1:5" x14ac:dyDescent="0.25">
      <c r="A256" t="s">
        <v>13</v>
      </c>
      <c r="B256">
        <v>2020</v>
      </c>
      <c r="C256" t="s">
        <v>162</v>
      </c>
      <c r="D256" t="s">
        <v>285</v>
      </c>
      <c r="E256">
        <v>0.88450700000000004</v>
      </c>
    </row>
    <row r="257" spans="1:5" x14ac:dyDescent="0.25">
      <c r="A257" t="s">
        <v>13</v>
      </c>
      <c r="B257">
        <v>2020</v>
      </c>
      <c r="C257" t="s">
        <v>162</v>
      </c>
      <c r="D257" t="s">
        <v>286</v>
      </c>
      <c r="E257">
        <v>9.1690999999999995E-2</v>
      </c>
    </row>
    <row r="258" spans="1:5" x14ac:dyDescent="0.25">
      <c r="A258" t="s">
        <v>13</v>
      </c>
      <c r="B258">
        <v>2020</v>
      </c>
      <c r="C258" t="s">
        <v>162</v>
      </c>
      <c r="D258" t="s">
        <v>287</v>
      </c>
      <c r="E258">
        <v>2.3800000000000002E-2</v>
      </c>
    </row>
    <row r="259" spans="1:5" x14ac:dyDescent="0.25">
      <c r="A259" t="s">
        <v>13</v>
      </c>
      <c r="B259">
        <v>2021</v>
      </c>
      <c r="C259" t="s">
        <v>161</v>
      </c>
      <c r="D259" t="s">
        <v>285</v>
      </c>
      <c r="E259">
        <v>0.92457100000000003</v>
      </c>
    </row>
    <row r="260" spans="1:5" x14ac:dyDescent="0.25">
      <c r="A260" t="s">
        <v>13</v>
      </c>
      <c r="B260">
        <v>2021</v>
      </c>
      <c r="C260" t="s">
        <v>161</v>
      </c>
      <c r="D260" t="s">
        <v>286</v>
      </c>
      <c r="E260">
        <v>6.6997000000000001E-2</v>
      </c>
    </row>
    <row r="261" spans="1:5" x14ac:dyDescent="0.25">
      <c r="A261" t="s">
        <v>13</v>
      </c>
      <c r="B261">
        <v>2021</v>
      </c>
      <c r="C261" t="s">
        <v>161</v>
      </c>
      <c r="D261" t="s">
        <v>288</v>
      </c>
      <c r="E261">
        <v>3.6779999999999998E-3</v>
      </c>
    </row>
    <row r="262" spans="1:5" x14ac:dyDescent="0.25">
      <c r="A262" t="s">
        <v>13</v>
      </c>
      <c r="B262">
        <v>2021</v>
      </c>
      <c r="C262" t="s">
        <v>161</v>
      </c>
      <c r="D262" t="s">
        <v>287</v>
      </c>
      <c r="E262">
        <v>4.7520000000000001E-3</v>
      </c>
    </row>
    <row r="263" spans="1:5" x14ac:dyDescent="0.25">
      <c r="A263" t="s">
        <v>13</v>
      </c>
      <c r="B263">
        <v>2021</v>
      </c>
      <c r="C263" t="s">
        <v>242</v>
      </c>
      <c r="D263" t="s">
        <v>285</v>
      </c>
      <c r="E263">
        <v>0.90651999999999999</v>
      </c>
    </row>
    <row r="264" spans="1:5" x14ac:dyDescent="0.25">
      <c r="A264" t="s">
        <v>13</v>
      </c>
      <c r="B264">
        <v>2021</v>
      </c>
      <c r="C264" t="s">
        <v>242</v>
      </c>
      <c r="D264" t="s">
        <v>286</v>
      </c>
      <c r="E264">
        <v>8.1991999999999995E-2</v>
      </c>
    </row>
    <row r="265" spans="1:5" x14ac:dyDescent="0.25">
      <c r="A265" t="s">
        <v>13</v>
      </c>
      <c r="B265">
        <v>2021</v>
      </c>
      <c r="C265" t="s">
        <v>242</v>
      </c>
      <c r="D265" t="s">
        <v>288</v>
      </c>
      <c r="E265">
        <v>2.4369999999999999E-3</v>
      </c>
    </row>
    <row r="266" spans="1:5" x14ac:dyDescent="0.25">
      <c r="A266" t="s">
        <v>13</v>
      </c>
      <c r="B266">
        <v>2021</v>
      </c>
      <c r="C266" t="s">
        <v>242</v>
      </c>
      <c r="D266" t="s">
        <v>287</v>
      </c>
      <c r="E266">
        <v>9.0480000000000005E-3</v>
      </c>
    </row>
    <row r="267" spans="1:5" x14ac:dyDescent="0.25">
      <c r="A267" t="s">
        <v>13</v>
      </c>
      <c r="B267">
        <v>2021</v>
      </c>
      <c r="C267" t="s">
        <v>162</v>
      </c>
      <c r="D267" t="s">
        <v>285</v>
      </c>
      <c r="E267">
        <v>0.81069800000000003</v>
      </c>
    </row>
    <row r="268" spans="1:5" x14ac:dyDescent="0.25">
      <c r="A268" t="s">
        <v>13</v>
      </c>
      <c r="B268">
        <v>2021</v>
      </c>
      <c r="C268" t="s">
        <v>162</v>
      </c>
      <c r="D268" t="s">
        <v>286</v>
      </c>
      <c r="E268">
        <v>0.13087199999999999</v>
      </c>
    </row>
    <row r="269" spans="1:5" x14ac:dyDescent="0.25">
      <c r="A269" t="s">
        <v>13</v>
      </c>
      <c r="B269">
        <v>2021</v>
      </c>
      <c r="C269" t="s">
        <v>162</v>
      </c>
      <c r="D269" t="s">
        <v>288</v>
      </c>
      <c r="E269">
        <v>1.9469999999999999E-3</v>
      </c>
    </row>
    <row r="270" spans="1:5" x14ac:dyDescent="0.25">
      <c r="A270" t="s">
        <v>13</v>
      </c>
      <c r="B270">
        <v>2021</v>
      </c>
      <c r="C270" t="s">
        <v>162</v>
      </c>
      <c r="D270" t="s">
        <v>287</v>
      </c>
      <c r="E270">
        <v>5.6481000000000003E-2</v>
      </c>
    </row>
    <row r="271" spans="1:5" x14ac:dyDescent="0.25">
      <c r="A271" t="s">
        <v>13</v>
      </c>
      <c r="B271">
        <v>2022</v>
      </c>
      <c r="C271" t="s">
        <v>161</v>
      </c>
      <c r="D271" t="s">
        <v>285</v>
      </c>
      <c r="E271">
        <v>0.95085900000000001</v>
      </c>
    </row>
    <row r="272" spans="1:5" x14ac:dyDescent="0.25">
      <c r="A272" t="s">
        <v>13</v>
      </c>
      <c r="B272">
        <v>2022</v>
      </c>
      <c r="C272" t="s">
        <v>161</v>
      </c>
      <c r="D272" t="s">
        <v>286</v>
      </c>
      <c r="E272">
        <v>3.6420000000000001E-2</v>
      </c>
    </row>
    <row r="273" spans="1:5" x14ac:dyDescent="0.25">
      <c r="A273" t="s">
        <v>13</v>
      </c>
      <c r="B273">
        <v>2022</v>
      </c>
      <c r="C273" t="s">
        <v>161</v>
      </c>
      <c r="D273" t="s">
        <v>288</v>
      </c>
      <c r="E273">
        <v>7.2919999999999999E-3</v>
      </c>
    </row>
    <row r="274" spans="1:5" x14ac:dyDescent="0.25">
      <c r="A274" t="s">
        <v>13</v>
      </c>
      <c r="B274">
        <v>2022</v>
      </c>
      <c r="C274" t="s">
        <v>161</v>
      </c>
      <c r="D274" t="s">
        <v>287</v>
      </c>
      <c r="E274">
        <v>5.4270000000000004E-3</v>
      </c>
    </row>
    <row r="275" spans="1:5" x14ac:dyDescent="0.25">
      <c r="A275" t="s">
        <v>13</v>
      </c>
      <c r="B275">
        <v>2022</v>
      </c>
      <c r="C275" t="s">
        <v>242</v>
      </c>
      <c r="D275" t="s">
        <v>285</v>
      </c>
      <c r="E275">
        <v>0.92787500000000001</v>
      </c>
    </row>
    <row r="276" spans="1:5" x14ac:dyDescent="0.25">
      <c r="A276" t="s">
        <v>13</v>
      </c>
      <c r="B276">
        <v>2022</v>
      </c>
      <c r="C276" t="s">
        <v>242</v>
      </c>
      <c r="D276" t="s">
        <v>286</v>
      </c>
      <c r="E276">
        <v>5.8491000000000001E-2</v>
      </c>
    </row>
    <row r="277" spans="1:5" x14ac:dyDescent="0.25">
      <c r="A277" t="s">
        <v>13</v>
      </c>
      <c r="B277">
        <v>2022</v>
      </c>
      <c r="C277" t="s">
        <v>242</v>
      </c>
      <c r="D277" t="s">
        <v>288</v>
      </c>
      <c r="E277">
        <v>5.9610000000000002E-3</v>
      </c>
    </row>
    <row r="278" spans="1:5" x14ac:dyDescent="0.25">
      <c r="A278" t="s">
        <v>13</v>
      </c>
      <c r="B278">
        <v>2022</v>
      </c>
      <c r="C278" t="s">
        <v>242</v>
      </c>
      <c r="D278" t="s">
        <v>287</v>
      </c>
      <c r="E278">
        <v>7.6699999999999997E-3</v>
      </c>
    </row>
    <row r="279" spans="1:5" x14ac:dyDescent="0.25">
      <c r="A279" t="s">
        <v>13</v>
      </c>
      <c r="B279">
        <v>2022</v>
      </c>
      <c r="C279" t="s">
        <v>162</v>
      </c>
      <c r="D279" t="s">
        <v>285</v>
      </c>
      <c r="E279">
        <v>0.83093700000000004</v>
      </c>
    </row>
    <row r="280" spans="1:5" x14ac:dyDescent="0.25">
      <c r="A280" t="s">
        <v>13</v>
      </c>
      <c r="B280">
        <v>2022</v>
      </c>
      <c r="C280" t="s">
        <v>162</v>
      </c>
      <c r="D280" t="s">
        <v>286</v>
      </c>
      <c r="E280">
        <v>0.121353</v>
      </c>
    </row>
    <row r="281" spans="1:5" x14ac:dyDescent="0.25">
      <c r="A281" t="s">
        <v>13</v>
      </c>
      <c r="B281">
        <v>2022</v>
      </c>
      <c r="C281" t="s">
        <v>162</v>
      </c>
      <c r="D281" t="s">
        <v>288</v>
      </c>
      <c r="E281">
        <v>1.8710000000000001E-3</v>
      </c>
    </row>
    <row r="282" spans="1:5" x14ac:dyDescent="0.25">
      <c r="A282" t="s">
        <v>13</v>
      </c>
      <c r="B282">
        <v>2022</v>
      </c>
      <c r="C282" t="s">
        <v>162</v>
      </c>
      <c r="D282" t="s">
        <v>287</v>
      </c>
      <c r="E282">
        <v>4.5837000000000003E-2</v>
      </c>
    </row>
    <row r="283" spans="1:5" x14ac:dyDescent="0.25">
      <c r="A283" t="s">
        <v>13</v>
      </c>
      <c r="B283">
        <v>2023</v>
      </c>
      <c r="C283" t="s">
        <v>161</v>
      </c>
      <c r="D283" t="s">
        <v>285</v>
      </c>
      <c r="E283">
        <v>0.81003800000000004</v>
      </c>
    </row>
    <row r="284" spans="1:5" x14ac:dyDescent="0.25">
      <c r="A284" t="s">
        <v>13</v>
      </c>
      <c r="B284">
        <v>2023</v>
      </c>
      <c r="C284" t="s">
        <v>161</v>
      </c>
      <c r="D284" t="s">
        <v>286</v>
      </c>
      <c r="E284">
        <v>0.183749</v>
      </c>
    </row>
    <row r="285" spans="1:5" x14ac:dyDescent="0.25">
      <c r="A285" t="s">
        <v>13</v>
      </c>
      <c r="B285">
        <v>2023</v>
      </c>
      <c r="C285" t="s">
        <v>161</v>
      </c>
      <c r="D285" t="s">
        <v>288</v>
      </c>
      <c r="E285">
        <v>5.4270000000000004E-3</v>
      </c>
    </row>
    <row r="286" spans="1:5" x14ac:dyDescent="0.25">
      <c r="A286" t="s">
        <v>13</v>
      </c>
      <c r="B286">
        <v>2023</v>
      </c>
      <c r="C286" t="s">
        <v>161</v>
      </c>
      <c r="D286" t="s">
        <v>287</v>
      </c>
      <c r="E286">
        <v>7.8299999999999995E-4</v>
      </c>
    </row>
    <row r="287" spans="1:5" x14ac:dyDescent="0.25">
      <c r="A287" t="s">
        <v>13</v>
      </c>
      <c r="B287">
        <v>2023</v>
      </c>
      <c r="C287" t="s">
        <v>242</v>
      </c>
      <c r="D287" t="s">
        <v>285</v>
      </c>
      <c r="E287">
        <v>0.78840100000000002</v>
      </c>
    </row>
    <row r="288" spans="1:5" x14ac:dyDescent="0.25">
      <c r="A288" t="s">
        <v>13</v>
      </c>
      <c r="B288">
        <v>2023</v>
      </c>
      <c r="C288" t="s">
        <v>242</v>
      </c>
      <c r="D288" t="s">
        <v>286</v>
      </c>
      <c r="E288">
        <v>0.15659000000000001</v>
      </c>
    </row>
    <row r="289" spans="1:5" x14ac:dyDescent="0.25">
      <c r="A289" t="s">
        <v>13</v>
      </c>
      <c r="B289">
        <v>2023</v>
      </c>
      <c r="C289" t="s">
        <v>242</v>
      </c>
      <c r="D289" t="s">
        <v>288</v>
      </c>
      <c r="E289">
        <v>1.8630000000000001E-3</v>
      </c>
    </row>
    <row r="290" spans="1:5" x14ac:dyDescent="0.25">
      <c r="A290" t="s">
        <v>13</v>
      </c>
      <c r="B290">
        <v>2023</v>
      </c>
      <c r="C290" t="s">
        <v>242</v>
      </c>
      <c r="D290" t="s">
        <v>287</v>
      </c>
      <c r="E290">
        <v>5.3143999999999997E-2</v>
      </c>
    </row>
    <row r="291" spans="1:5" x14ac:dyDescent="0.25">
      <c r="A291" t="s">
        <v>13</v>
      </c>
      <c r="B291">
        <v>2023</v>
      </c>
      <c r="C291" t="s">
        <v>162</v>
      </c>
      <c r="D291" t="s">
        <v>285</v>
      </c>
      <c r="E291">
        <v>0.69818499999999994</v>
      </c>
    </row>
    <row r="292" spans="1:5" x14ac:dyDescent="0.25">
      <c r="A292" t="s">
        <v>13</v>
      </c>
      <c r="B292">
        <v>2023</v>
      </c>
      <c r="C292" t="s">
        <v>162</v>
      </c>
      <c r="D292" t="s">
        <v>286</v>
      </c>
      <c r="E292">
        <v>6.3989000000000004E-2</v>
      </c>
    </row>
    <row r="293" spans="1:5" x14ac:dyDescent="0.25">
      <c r="A293" t="s">
        <v>13</v>
      </c>
      <c r="B293">
        <v>2023</v>
      </c>
      <c r="C293" t="s">
        <v>162</v>
      </c>
      <c r="D293" t="s">
        <v>288</v>
      </c>
      <c r="E293">
        <v>9.8279999999999999E-3</v>
      </c>
    </row>
    <row r="294" spans="1:5" x14ac:dyDescent="0.25">
      <c r="A294" t="s">
        <v>13</v>
      </c>
      <c r="B294">
        <v>2023</v>
      </c>
      <c r="C294" t="s">
        <v>162</v>
      </c>
      <c r="D294" t="s">
        <v>287</v>
      </c>
      <c r="E294">
        <v>0.22799700000000001</v>
      </c>
    </row>
    <row r="295" spans="1:5" x14ac:dyDescent="0.25">
      <c r="A295" t="s">
        <v>241</v>
      </c>
      <c r="B295">
        <v>2019</v>
      </c>
      <c r="C295" t="s">
        <v>161</v>
      </c>
      <c r="D295" t="s">
        <v>285</v>
      </c>
      <c r="E295">
        <v>0.539798</v>
      </c>
    </row>
    <row r="296" spans="1:5" x14ac:dyDescent="0.25">
      <c r="A296" t="s">
        <v>241</v>
      </c>
      <c r="B296">
        <v>2019</v>
      </c>
      <c r="C296" t="s">
        <v>161</v>
      </c>
      <c r="D296" t="s">
        <v>286</v>
      </c>
      <c r="E296">
        <v>0.36187900000000001</v>
      </c>
    </row>
    <row r="297" spans="1:5" x14ac:dyDescent="0.25">
      <c r="A297" t="s">
        <v>241</v>
      </c>
      <c r="B297">
        <v>2019</v>
      </c>
      <c r="C297" t="s">
        <v>161</v>
      </c>
      <c r="D297" t="s">
        <v>288</v>
      </c>
      <c r="E297">
        <v>2.2806E-2</v>
      </c>
    </row>
    <row r="298" spans="1:5" x14ac:dyDescent="0.25">
      <c r="A298" t="s">
        <v>241</v>
      </c>
      <c r="B298">
        <v>2019</v>
      </c>
      <c r="C298" t="s">
        <v>161</v>
      </c>
      <c r="D298" t="s">
        <v>287</v>
      </c>
      <c r="E298">
        <v>7.5514999999999999E-2</v>
      </c>
    </row>
    <row r="299" spans="1:5" x14ac:dyDescent="0.25">
      <c r="A299" t="s">
        <v>241</v>
      </c>
      <c r="B299">
        <v>2019</v>
      </c>
      <c r="C299" t="s">
        <v>242</v>
      </c>
      <c r="D299" t="s">
        <v>285</v>
      </c>
      <c r="E299">
        <v>0.58285500000000001</v>
      </c>
    </row>
    <row r="300" spans="1:5" x14ac:dyDescent="0.25">
      <c r="A300" t="s">
        <v>241</v>
      </c>
      <c r="B300">
        <v>2019</v>
      </c>
      <c r="C300" t="s">
        <v>242</v>
      </c>
      <c r="D300" t="s">
        <v>286</v>
      </c>
      <c r="E300">
        <v>0.33389200000000002</v>
      </c>
    </row>
    <row r="301" spans="1:5" x14ac:dyDescent="0.25">
      <c r="A301" t="s">
        <v>241</v>
      </c>
      <c r="B301">
        <v>2019</v>
      </c>
      <c r="C301" t="s">
        <v>242</v>
      </c>
      <c r="D301" t="s">
        <v>288</v>
      </c>
      <c r="E301">
        <v>2.0035000000000001E-2</v>
      </c>
    </row>
    <row r="302" spans="1:5" x14ac:dyDescent="0.25">
      <c r="A302" t="s">
        <v>241</v>
      </c>
      <c r="B302">
        <v>2019</v>
      </c>
      <c r="C302" t="s">
        <v>242</v>
      </c>
      <c r="D302" t="s">
        <v>287</v>
      </c>
      <c r="E302">
        <v>6.3215999999999994E-2</v>
      </c>
    </row>
    <row r="303" spans="1:5" x14ac:dyDescent="0.25">
      <c r="A303" t="s">
        <v>241</v>
      </c>
      <c r="B303">
        <v>2019</v>
      </c>
      <c r="C303" t="s">
        <v>242</v>
      </c>
      <c r="D303" t="s">
        <v>284</v>
      </c>
      <c r="E303">
        <v>0</v>
      </c>
    </row>
    <row r="304" spans="1:5" x14ac:dyDescent="0.25">
      <c r="A304" t="s">
        <v>241</v>
      </c>
      <c r="B304">
        <v>2019</v>
      </c>
      <c r="C304" t="s">
        <v>162</v>
      </c>
      <c r="D304" t="s">
        <v>285</v>
      </c>
      <c r="E304">
        <v>0.84598700000000004</v>
      </c>
    </row>
    <row r="305" spans="1:5" x14ac:dyDescent="0.25">
      <c r="A305" t="s">
        <v>241</v>
      </c>
      <c r="B305">
        <v>2019</v>
      </c>
      <c r="C305" t="s">
        <v>162</v>
      </c>
      <c r="D305" t="s">
        <v>286</v>
      </c>
      <c r="E305">
        <v>0.13136100000000001</v>
      </c>
    </row>
    <row r="306" spans="1:5" x14ac:dyDescent="0.25">
      <c r="A306" t="s">
        <v>241</v>
      </c>
      <c r="B306">
        <v>2019</v>
      </c>
      <c r="C306" t="s">
        <v>162</v>
      </c>
      <c r="D306" t="s">
        <v>288</v>
      </c>
      <c r="E306">
        <v>5.5500000000000005E-4</v>
      </c>
    </row>
    <row r="307" spans="1:5" x14ac:dyDescent="0.25">
      <c r="A307" t="s">
        <v>241</v>
      </c>
      <c r="B307">
        <v>2019</v>
      </c>
      <c r="C307" t="s">
        <v>162</v>
      </c>
      <c r="D307" t="s">
        <v>287</v>
      </c>
      <c r="E307">
        <v>2.2095E-2</v>
      </c>
    </row>
    <row r="308" spans="1:5" x14ac:dyDescent="0.25">
      <c r="A308" t="s">
        <v>241</v>
      </c>
      <c r="B308">
        <v>2019</v>
      </c>
      <c r="C308" t="s">
        <v>162</v>
      </c>
      <c r="D308" t="s">
        <v>284</v>
      </c>
      <c r="E308">
        <v>0</v>
      </c>
    </row>
    <row r="309" spans="1:5" x14ac:dyDescent="0.25">
      <c r="A309" t="s">
        <v>241</v>
      </c>
      <c r="B309">
        <v>2020</v>
      </c>
      <c r="C309" t="s">
        <v>161</v>
      </c>
      <c r="D309" t="s">
        <v>285</v>
      </c>
      <c r="E309">
        <v>0.39454800000000001</v>
      </c>
    </row>
    <row r="310" spans="1:5" x14ac:dyDescent="0.25">
      <c r="A310" t="s">
        <v>241</v>
      </c>
      <c r="B310">
        <v>2020</v>
      </c>
      <c r="C310" t="s">
        <v>161</v>
      </c>
      <c r="D310" t="s">
        <v>286</v>
      </c>
      <c r="E310">
        <v>0.50122100000000003</v>
      </c>
    </row>
    <row r="311" spans="1:5" x14ac:dyDescent="0.25">
      <c r="A311" t="s">
        <v>241</v>
      </c>
      <c r="B311">
        <v>2020</v>
      </c>
      <c r="C311" t="s">
        <v>161</v>
      </c>
      <c r="D311" t="s">
        <v>288</v>
      </c>
      <c r="E311">
        <v>1.7264000000000002E-2</v>
      </c>
    </row>
    <row r="312" spans="1:5" x14ac:dyDescent="0.25">
      <c r="A312" t="s">
        <v>241</v>
      </c>
      <c r="B312">
        <v>2020</v>
      </c>
      <c r="C312" t="s">
        <v>161</v>
      </c>
      <c r="D312" t="s">
        <v>287</v>
      </c>
      <c r="E312">
        <v>8.6964E-2</v>
      </c>
    </row>
    <row r="313" spans="1:5" x14ac:dyDescent="0.25">
      <c r="A313" t="s">
        <v>241</v>
      </c>
      <c r="B313">
        <v>2020</v>
      </c>
      <c r="C313" t="s">
        <v>242</v>
      </c>
      <c r="D313" t="s">
        <v>285</v>
      </c>
      <c r="E313">
        <v>0.46494099999999999</v>
      </c>
    </row>
    <row r="314" spans="1:5" x14ac:dyDescent="0.25">
      <c r="A314" t="s">
        <v>241</v>
      </c>
      <c r="B314">
        <v>2020</v>
      </c>
      <c r="C314" t="s">
        <v>242</v>
      </c>
      <c r="D314" t="s">
        <v>286</v>
      </c>
      <c r="E314">
        <v>0.44799</v>
      </c>
    </row>
    <row r="315" spans="1:5" x14ac:dyDescent="0.25">
      <c r="A315" t="s">
        <v>241</v>
      </c>
      <c r="B315">
        <v>2020</v>
      </c>
      <c r="C315" t="s">
        <v>242</v>
      </c>
      <c r="D315" t="s">
        <v>288</v>
      </c>
      <c r="E315">
        <v>1.4975E-2</v>
      </c>
    </row>
    <row r="316" spans="1:5" x14ac:dyDescent="0.25">
      <c r="A316" t="s">
        <v>241</v>
      </c>
      <c r="B316">
        <v>2020</v>
      </c>
      <c r="C316" t="s">
        <v>242</v>
      </c>
      <c r="D316" t="s">
        <v>287</v>
      </c>
      <c r="E316">
        <v>7.2092000000000003E-2</v>
      </c>
    </row>
    <row r="317" spans="1:5" x14ac:dyDescent="0.25">
      <c r="A317" t="s">
        <v>241</v>
      </c>
      <c r="B317">
        <v>2020</v>
      </c>
      <c r="C317" t="s">
        <v>162</v>
      </c>
      <c r="D317" t="s">
        <v>285</v>
      </c>
      <c r="E317">
        <v>0.85668500000000003</v>
      </c>
    </row>
    <row r="318" spans="1:5" x14ac:dyDescent="0.25">
      <c r="A318" t="s">
        <v>241</v>
      </c>
      <c r="B318">
        <v>2020</v>
      </c>
      <c r="C318" t="s">
        <v>162</v>
      </c>
      <c r="D318" t="s">
        <v>286</v>
      </c>
      <c r="E318">
        <v>0.12587000000000001</v>
      </c>
    </row>
    <row r="319" spans="1:5" x14ac:dyDescent="0.25">
      <c r="A319" t="s">
        <v>241</v>
      </c>
      <c r="B319">
        <v>2020</v>
      </c>
      <c r="C319" t="s">
        <v>162</v>
      </c>
      <c r="D319" t="s">
        <v>288</v>
      </c>
      <c r="E319">
        <v>1.2600000000000001E-3</v>
      </c>
    </row>
    <row r="320" spans="1:5" x14ac:dyDescent="0.25">
      <c r="A320" t="s">
        <v>241</v>
      </c>
      <c r="B320">
        <v>2020</v>
      </c>
      <c r="C320" t="s">
        <v>162</v>
      </c>
      <c r="D320" t="s">
        <v>287</v>
      </c>
      <c r="E320">
        <v>1.6182999999999999E-2</v>
      </c>
    </row>
    <row r="321" spans="1:5" x14ac:dyDescent="0.25">
      <c r="A321" t="s">
        <v>241</v>
      </c>
      <c r="B321">
        <v>2021</v>
      </c>
      <c r="C321" t="s">
        <v>161</v>
      </c>
      <c r="D321" t="s">
        <v>285</v>
      </c>
      <c r="E321">
        <v>0.487651</v>
      </c>
    </row>
    <row r="322" spans="1:5" x14ac:dyDescent="0.25">
      <c r="A322" t="s">
        <v>241</v>
      </c>
      <c r="B322">
        <v>2021</v>
      </c>
      <c r="C322" t="s">
        <v>161</v>
      </c>
      <c r="D322" t="s">
        <v>286</v>
      </c>
      <c r="E322">
        <v>0.41366000000000003</v>
      </c>
    </row>
    <row r="323" spans="1:5" x14ac:dyDescent="0.25">
      <c r="A323" t="s">
        <v>241</v>
      </c>
      <c r="B323">
        <v>2021</v>
      </c>
      <c r="C323" t="s">
        <v>161</v>
      </c>
      <c r="D323" t="s">
        <v>288</v>
      </c>
      <c r="E323">
        <v>1.8610000000000002E-2</v>
      </c>
    </row>
    <row r="324" spans="1:5" x14ac:dyDescent="0.25">
      <c r="A324" t="s">
        <v>241</v>
      </c>
      <c r="B324">
        <v>2021</v>
      </c>
      <c r="C324" t="s">
        <v>161</v>
      </c>
      <c r="D324" t="s">
        <v>287</v>
      </c>
      <c r="E324">
        <v>8.0077999999999996E-2</v>
      </c>
    </row>
    <row r="325" spans="1:5" x14ac:dyDescent="0.25">
      <c r="A325" t="s">
        <v>241</v>
      </c>
      <c r="B325">
        <v>2021</v>
      </c>
      <c r="C325" t="s">
        <v>242</v>
      </c>
      <c r="D325" t="s">
        <v>285</v>
      </c>
      <c r="E325">
        <v>0.53214099999999998</v>
      </c>
    </row>
    <row r="326" spans="1:5" x14ac:dyDescent="0.25">
      <c r="A326" t="s">
        <v>241</v>
      </c>
      <c r="B326">
        <v>2021</v>
      </c>
      <c r="C326" t="s">
        <v>242</v>
      </c>
      <c r="D326" t="s">
        <v>286</v>
      </c>
      <c r="E326">
        <v>0.386521</v>
      </c>
    </row>
    <row r="327" spans="1:5" x14ac:dyDescent="0.25">
      <c r="A327" t="s">
        <v>241</v>
      </c>
      <c r="B327">
        <v>2021</v>
      </c>
      <c r="C327" t="s">
        <v>242</v>
      </c>
      <c r="D327" t="s">
        <v>288</v>
      </c>
      <c r="E327">
        <v>1.626E-2</v>
      </c>
    </row>
    <row r="328" spans="1:5" x14ac:dyDescent="0.25">
      <c r="A328" t="s">
        <v>241</v>
      </c>
      <c r="B328">
        <v>2021</v>
      </c>
      <c r="C328" t="s">
        <v>242</v>
      </c>
      <c r="D328" t="s">
        <v>287</v>
      </c>
      <c r="E328">
        <v>6.5075999999999995E-2</v>
      </c>
    </row>
    <row r="329" spans="1:5" x14ac:dyDescent="0.25">
      <c r="A329" t="s">
        <v>241</v>
      </c>
      <c r="B329">
        <v>2021</v>
      </c>
      <c r="C329" t="s">
        <v>162</v>
      </c>
      <c r="D329" t="s">
        <v>285</v>
      </c>
      <c r="E329">
        <v>0.78504300000000005</v>
      </c>
    </row>
    <row r="330" spans="1:5" x14ac:dyDescent="0.25">
      <c r="A330" t="s">
        <v>241</v>
      </c>
      <c r="B330">
        <v>2021</v>
      </c>
      <c r="C330" t="s">
        <v>162</v>
      </c>
      <c r="D330" t="s">
        <v>286</v>
      </c>
      <c r="E330">
        <v>0.17399600000000001</v>
      </c>
    </row>
    <row r="331" spans="1:5" x14ac:dyDescent="0.25">
      <c r="A331" t="s">
        <v>241</v>
      </c>
      <c r="B331">
        <v>2021</v>
      </c>
      <c r="C331" t="s">
        <v>162</v>
      </c>
      <c r="D331" t="s">
        <v>288</v>
      </c>
      <c r="E331">
        <v>7.3099999999999999E-4</v>
      </c>
    </row>
    <row r="332" spans="1:5" x14ac:dyDescent="0.25">
      <c r="A332" t="s">
        <v>241</v>
      </c>
      <c r="B332">
        <v>2021</v>
      </c>
      <c r="C332" t="s">
        <v>162</v>
      </c>
      <c r="D332" t="s">
        <v>287</v>
      </c>
      <c r="E332">
        <v>4.0228E-2</v>
      </c>
    </row>
    <row r="333" spans="1:5" x14ac:dyDescent="0.25">
      <c r="A333" t="s">
        <v>241</v>
      </c>
      <c r="B333">
        <v>2022</v>
      </c>
      <c r="C333" t="s">
        <v>284</v>
      </c>
      <c r="D333" t="s">
        <v>285</v>
      </c>
      <c r="E333">
        <v>1</v>
      </c>
    </row>
    <row r="334" spans="1:5" x14ac:dyDescent="0.25">
      <c r="A334" t="s">
        <v>241</v>
      </c>
      <c r="B334">
        <v>2022</v>
      </c>
      <c r="C334" t="s">
        <v>161</v>
      </c>
      <c r="D334" t="s">
        <v>285</v>
      </c>
      <c r="E334">
        <v>0.47890300000000002</v>
      </c>
    </row>
    <row r="335" spans="1:5" x14ac:dyDescent="0.25">
      <c r="A335" t="s">
        <v>241</v>
      </c>
      <c r="B335">
        <v>2022</v>
      </c>
      <c r="C335" t="s">
        <v>161</v>
      </c>
      <c r="D335" t="s">
        <v>286</v>
      </c>
      <c r="E335">
        <v>0.42401299999999997</v>
      </c>
    </row>
    <row r="336" spans="1:5" x14ac:dyDescent="0.25">
      <c r="A336" t="s">
        <v>241</v>
      </c>
      <c r="B336">
        <v>2022</v>
      </c>
      <c r="C336" t="s">
        <v>161</v>
      </c>
      <c r="D336" t="s">
        <v>288</v>
      </c>
      <c r="E336">
        <v>1.9113999999999999E-2</v>
      </c>
    </row>
    <row r="337" spans="1:5" x14ac:dyDescent="0.25">
      <c r="A337" t="s">
        <v>241</v>
      </c>
      <c r="B337">
        <v>2022</v>
      </c>
      <c r="C337" t="s">
        <v>161</v>
      </c>
      <c r="D337" t="s">
        <v>287</v>
      </c>
      <c r="E337">
        <v>7.7966999999999995E-2</v>
      </c>
    </row>
    <row r="338" spans="1:5" x14ac:dyDescent="0.25">
      <c r="A338" t="s">
        <v>241</v>
      </c>
      <c r="B338">
        <v>2022</v>
      </c>
      <c r="C338" t="s">
        <v>242</v>
      </c>
      <c r="D338" t="s">
        <v>285</v>
      </c>
      <c r="E338">
        <v>0.52930500000000003</v>
      </c>
    </row>
    <row r="339" spans="1:5" x14ac:dyDescent="0.25">
      <c r="A339" t="s">
        <v>241</v>
      </c>
      <c r="B339">
        <v>2022</v>
      </c>
      <c r="C339" t="s">
        <v>242</v>
      </c>
      <c r="D339" t="s">
        <v>286</v>
      </c>
      <c r="E339">
        <v>0.39017299999999999</v>
      </c>
    </row>
    <row r="340" spans="1:5" x14ac:dyDescent="0.25">
      <c r="A340" t="s">
        <v>241</v>
      </c>
      <c r="B340">
        <v>2022</v>
      </c>
      <c r="C340" t="s">
        <v>242</v>
      </c>
      <c r="D340" t="s">
        <v>288</v>
      </c>
      <c r="E340">
        <v>1.6997000000000002E-2</v>
      </c>
    </row>
    <row r="341" spans="1:5" x14ac:dyDescent="0.25">
      <c r="A341" t="s">
        <v>241</v>
      </c>
      <c r="B341">
        <v>2022</v>
      </c>
      <c r="C341" t="s">
        <v>242</v>
      </c>
      <c r="D341" t="s">
        <v>287</v>
      </c>
      <c r="E341">
        <v>6.3523999999999997E-2</v>
      </c>
    </row>
    <row r="342" spans="1:5" x14ac:dyDescent="0.25">
      <c r="A342" t="s">
        <v>241</v>
      </c>
      <c r="B342">
        <v>2022</v>
      </c>
      <c r="C342" t="s">
        <v>162</v>
      </c>
      <c r="D342" t="s">
        <v>285</v>
      </c>
      <c r="E342">
        <v>0.81006</v>
      </c>
    </row>
    <row r="343" spans="1:5" x14ac:dyDescent="0.25">
      <c r="A343" t="s">
        <v>241</v>
      </c>
      <c r="B343">
        <v>2022</v>
      </c>
      <c r="C343" t="s">
        <v>162</v>
      </c>
      <c r="D343" t="s">
        <v>286</v>
      </c>
      <c r="E343">
        <v>0.15734300000000001</v>
      </c>
    </row>
    <row r="344" spans="1:5" x14ac:dyDescent="0.25">
      <c r="A344" t="s">
        <v>241</v>
      </c>
      <c r="B344">
        <v>2022</v>
      </c>
      <c r="C344" t="s">
        <v>162</v>
      </c>
      <c r="D344" t="s">
        <v>288</v>
      </c>
      <c r="E344">
        <v>2.8679999999999999E-3</v>
      </c>
    </row>
    <row r="345" spans="1:5" x14ac:dyDescent="0.25">
      <c r="A345" t="s">
        <v>241</v>
      </c>
      <c r="B345">
        <v>2022</v>
      </c>
      <c r="C345" t="s">
        <v>162</v>
      </c>
      <c r="D345" t="s">
        <v>287</v>
      </c>
      <c r="E345">
        <v>2.9727E-2</v>
      </c>
    </row>
    <row r="346" spans="1:5" x14ac:dyDescent="0.25">
      <c r="A346" t="s">
        <v>241</v>
      </c>
      <c r="B346">
        <v>2023</v>
      </c>
      <c r="C346" t="s">
        <v>161</v>
      </c>
      <c r="D346" t="s">
        <v>285</v>
      </c>
      <c r="E346">
        <v>0.51136899999999996</v>
      </c>
    </row>
    <row r="347" spans="1:5" x14ac:dyDescent="0.25">
      <c r="A347" t="s">
        <v>241</v>
      </c>
      <c r="B347">
        <v>2023</v>
      </c>
      <c r="C347" t="s">
        <v>161</v>
      </c>
      <c r="D347" t="s">
        <v>286</v>
      </c>
      <c r="E347">
        <v>0.420406</v>
      </c>
    </row>
    <row r="348" spans="1:5" x14ac:dyDescent="0.25">
      <c r="A348" t="s">
        <v>241</v>
      </c>
      <c r="B348">
        <v>2023</v>
      </c>
      <c r="C348" t="s">
        <v>161</v>
      </c>
      <c r="D348" t="s">
        <v>288</v>
      </c>
      <c r="E348">
        <v>1.4223E-2</v>
      </c>
    </row>
    <row r="349" spans="1:5" x14ac:dyDescent="0.25">
      <c r="A349" t="s">
        <v>241</v>
      </c>
      <c r="B349">
        <v>2023</v>
      </c>
      <c r="C349" t="s">
        <v>161</v>
      </c>
      <c r="D349" t="s">
        <v>287</v>
      </c>
      <c r="E349">
        <v>5.2915999999999998E-2</v>
      </c>
    </row>
    <row r="350" spans="1:5" x14ac:dyDescent="0.25">
      <c r="A350" t="s">
        <v>241</v>
      </c>
      <c r="B350">
        <v>2023</v>
      </c>
      <c r="C350" t="s">
        <v>161</v>
      </c>
      <c r="D350" t="s">
        <v>284</v>
      </c>
      <c r="E350">
        <v>1.083E-3</v>
      </c>
    </row>
    <row r="351" spans="1:5" x14ac:dyDescent="0.25">
      <c r="A351" t="s">
        <v>241</v>
      </c>
      <c r="B351">
        <v>2023</v>
      </c>
      <c r="C351" t="s">
        <v>242</v>
      </c>
      <c r="D351" t="s">
        <v>285</v>
      </c>
      <c r="E351">
        <v>0.570079</v>
      </c>
    </row>
    <row r="352" spans="1:5" x14ac:dyDescent="0.25">
      <c r="A352" t="s">
        <v>241</v>
      </c>
      <c r="B352">
        <v>2023</v>
      </c>
      <c r="C352" t="s">
        <v>242</v>
      </c>
      <c r="D352" t="s">
        <v>286</v>
      </c>
      <c r="E352">
        <v>0.39979300000000001</v>
      </c>
    </row>
    <row r="353" spans="1:5" x14ac:dyDescent="0.25">
      <c r="A353" t="s">
        <v>241</v>
      </c>
      <c r="B353">
        <v>2023</v>
      </c>
      <c r="C353" t="s">
        <v>242</v>
      </c>
      <c r="D353" t="s">
        <v>288</v>
      </c>
      <c r="E353">
        <v>1.1684999999999999E-2</v>
      </c>
    </row>
    <row r="354" spans="1:5" x14ac:dyDescent="0.25">
      <c r="A354" t="s">
        <v>241</v>
      </c>
      <c r="B354">
        <v>2023</v>
      </c>
      <c r="C354" t="s">
        <v>242</v>
      </c>
      <c r="D354" t="s">
        <v>287</v>
      </c>
      <c r="E354">
        <v>1.7454000000000001E-2</v>
      </c>
    </row>
    <row r="355" spans="1:5" x14ac:dyDescent="0.25">
      <c r="A355" t="s">
        <v>241</v>
      </c>
      <c r="B355">
        <v>2023</v>
      </c>
      <c r="C355" t="s">
        <v>242</v>
      </c>
      <c r="D355" t="s">
        <v>284</v>
      </c>
      <c r="E355">
        <v>9.859999999999999E-4</v>
      </c>
    </row>
    <row r="356" spans="1:5" x14ac:dyDescent="0.25">
      <c r="A356" t="s">
        <v>241</v>
      </c>
      <c r="B356">
        <v>2023</v>
      </c>
      <c r="C356" t="s">
        <v>162</v>
      </c>
      <c r="D356" t="s">
        <v>285</v>
      </c>
      <c r="E356">
        <v>0.68089100000000002</v>
      </c>
    </row>
    <row r="357" spans="1:5" x14ac:dyDescent="0.25">
      <c r="A357" t="s">
        <v>241</v>
      </c>
      <c r="B357">
        <v>2023</v>
      </c>
      <c r="C357" t="s">
        <v>162</v>
      </c>
      <c r="D357" t="s">
        <v>286</v>
      </c>
      <c r="E357">
        <v>0.110112</v>
      </c>
    </row>
    <row r="358" spans="1:5" x14ac:dyDescent="0.25">
      <c r="A358" t="s">
        <v>241</v>
      </c>
      <c r="B358">
        <v>2023</v>
      </c>
      <c r="C358" t="s">
        <v>162</v>
      </c>
      <c r="D358" t="s">
        <v>288</v>
      </c>
      <c r="E358">
        <v>8.2939999999999993E-3</v>
      </c>
    </row>
    <row r="359" spans="1:5" x14ac:dyDescent="0.25">
      <c r="A359" t="s">
        <v>241</v>
      </c>
      <c r="B359">
        <v>2023</v>
      </c>
      <c r="C359" t="s">
        <v>162</v>
      </c>
      <c r="D359" t="s">
        <v>287</v>
      </c>
      <c r="E359">
        <v>0.20070099999999999</v>
      </c>
    </row>
    <row r="360" spans="1:5" x14ac:dyDescent="0.25">
      <c r="A360" t="s">
        <v>15</v>
      </c>
      <c r="B360">
        <v>2019</v>
      </c>
      <c r="C360" t="s">
        <v>161</v>
      </c>
      <c r="D360" t="s">
        <v>285</v>
      </c>
      <c r="E360">
        <v>0.60336900000000004</v>
      </c>
    </row>
    <row r="361" spans="1:5" x14ac:dyDescent="0.25">
      <c r="A361" t="s">
        <v>15</v>
      </c>
      <c r="B361">
        <v>2019</v>
      </c>
      <c r="C361" t="s">
        <v>161</v>
      </c>
      <c r="D361" t="s">
        <v>286</v>
      </c>
      <c r="E361">
        <v>9.8519999999999996E-3</v>
      </c>
    </row>
    <row r="362" spans="1:5" x14ac:dyDescent="0.25">
      <c r="A362" t="s">
        <v>15</v>
      </c>
      <c r="B362">
        <v>2019</v>
      </c>
      <c r="C362" t="s">
        <v>161</v>
      </c>
      <c r="D362" t="s">
        <v>287</v>
      </c>
      <c r="E362">
        <v>0.38677699999999998</v>
      </c>
    </row>
    <row r="363" spans="1:5" x14ac:dyDescent="0.25">
      <c r="A363" t="s">
        <v>15</v>
      </c>
      <c r="B363">
        <v>2019</v>
      </c>
      <c r="C363" t="s">
        <v>242</v>
      </c>
      <c r="D363" t="s">
        <v>285</v>
      </c>
      <c r="E363">
        <v>0.60326999999999997</v>
      </c>
    </row>
    <row r="364" spans="1:5" x14ac:dyDescent="0.25">
      <c r="A364" t="s">
        <v>15</v>
      </c>
      <c r="B364">
        <v>2019</v>
      </c>
      <c r="C364" t="s">
        <v>242</v>
      </c>
      <c r="D364" t="s">
        <v>286</v>
      </c>
      <c r="E364">
        <v>2.2339999999999999E-2</v>
      </c>
    </row>
    <row r="365" spans="1:5" x14ac:dyDescent="0.25">
      <c r="A365" t="s">
        <v>15</v>
      </c>
      <c r="B365">
        <v>2019</v>
      </c>
      <c r="C365" t="s">
        <v>242</v>
      </c>
      <c r="D365" t="s">
        <v>287</v>
      </c>
      <c r="E365">
        <v>0.37438900000000003</v>
      </c>
    </row>
    <row r="366" spans="1:5" x14ac:dyDescent="0.25">
      <c r="A366" t="s">
        <v>15</v>
      </c>
      <c r="B366">
        <v>2019</v>
      </c>
      <c r="C366" t="s">
        <v>162</v>
      </c>
      <c r="D366" t="s">
        <v>285</v>
      </c>
      <c r="E366">
        <v>0.60026199999999996</v>
      </c>
    </row>
    <row r="367" spans="1:5" x14ac:dyDescent="0.25">
      <c r="A367" t="s">
        <v>15</v>
      </c>
      <c r="B367">
        <v>2019</v>
      </c>
      <c r="C367" t="s">
        <v>162</v>
      </c>
      <c r="D367" t="s">
        <v>286</v>
      </c>
      <c r="E367">
        <v>0.39973700000000001</v>
      </c>
    </row>
    <row r="368" spans="1:5" x14ac:dyDescent="0.25">
      <c r="A368" t="s">
        <v>15</v>
      </c>
      <c r="B368">
        <v>2020</v>
      </c>
      <c r="C368" t="s">
        <v>161</v>
      </c>
      <c r="D368" t="s">
        <v>285</v>
      </c>
      <c r="E368">
        <v>0.48961100000000002</v>
      </c>
    </row>
    <row r="369" spans="1:5" x14ac:dyDescent="0.25">
      <c r="A369" t="s">
        <v>15</v>
      </c>
      <c r="B369">
        <v>2020</v>
      </c>
      <c r="C369" t="s">
        <v>161</v>
      </c>
      <c r="D369" t="s">
        <v>286</v>
      </c>
      <c r="E369">
        <v>0.11740100000000001</v>
      </c>
    </row>
    <row r="370" spans="1:5" x14ac:dyDescent="0.25">
      <c r="A370" t="s">
        <v>15</v>
      </c>
      <c r="B370">
        <v>2020</v>
      </c>
      <c r="C370" t="s">
        <v>161</v>
      </c>
      <c r="D370" t="s">
        <v>287</v>
      </c>
      <c r="E370">
        <v>0.392986</v>
      </c>
    </row>
    <row r="371" spans="1:5" x14ac:dyDescent="0.25">
      <c r="A371" t="s">
        <v>15</v>
      </c>
      <c r="B371">
        <v>2020</v>
      </c>
      <c r="C371" t="s">
        <v>242</v>
      </c>
      <c r="D371" t="s">
        <v>285</v>
      </c>
      <c r="E371">
        <v>0.496415</v>
      </c>
    </row>
    <row r="372" spans="1:5" x14ac:dyDescent="0.25">
      <c r="A372" t="s">
        <v>15</v>
      </c>
      <c r="B372">
        <v>2020</v>
      </c>
      <c r="C372" t="s">
        <v>242</v>
      </c>
      <c r="D372" t="s">
        <v>286</v>
      </c>
      <c r="E372">
        <v>0.117739</v>
      </c>
    </row>
    <row r="373" spans="1:5" x14ac:dyDescent="0.25">
      <c r="A373" t="s">
        <v>15</v>
      </c>
      <c r="B373">
        <v>2020</v>
      </c>
      <c r="C373" t="s">
        <v>242</v>
      </c>
      <c r="D373" t="s">
        <v>287</v>
      </c>
      <c r="E373">
        <v>0.38584499999999999</v>
      </c>
    </row>
    <row r="374" spans="1:5" x14ac:dyDescent="0.25">
      <c r="A374" t="s">
        <v>15</v>
      </c>
      <c r="B374">
        <v>2020</v>
      </c>
      <c r="C374" t="s">
        <v>162</v>
      </c>
      <c r="D374" t="s">
        <v>285</v>
      </c>
      <c r="E374">
        <v>0.86399400000000004</v>
      </c>
    </row>
    <row r="375" spans="1:5" x14ac:dyDescent="0.25">
      <c r="A375" t="s">
        <v>15</v>
      </c>
      <c r="B375">
        <v>2020</v>
      </c>
      <c r="C375" t="s">
        <v>162</v>
      </c>
      <c r="D375" t="s">
        <v>286</v>
      </c>
      <c r="E375">
        <v>0.13600499999999999</v>
      </c>
    </row>
    <row r="376" spans="1:5" x14ac:dyDescent="0.25">
      <c r="A376" t="s">
        <v>15</v>
      </c>
      <c r="B376">
        <v>2021</v>
      </c>
      <c r="C376" t="s">
        <v>161</v>
      </c>
      <c r="D376" t="s">
        <v>285</v>
      </c>
      <c r="E376">
        <v>0.59701499999999996</v>
      </c>
    </row>
    <row r="377" spans="1:5" x14ac:dyDescent="0.25">
      <c r="A377" t="s">
        <v>15</v>
      </c>
      <c r="B377">
        <v>2021</v>
      </c>
      <c r="C377" t="s">
        <v>161</v>
      </c>
      <c r="D377" t="s">
        <v>286</v>
      </c>
      <c r="E377">
        <v>0.118973</v>
      </c>
    </row>
    <row r="378" spans="1:5" x14ac:dyDescent="0.25">
      <c r="A378" t="s">
        <v>15</v>
      </c>
      <c r="B378">
        <v>2021</v>
      </c>
      <c r="C378" t="s">
        <v>161</v>
      </c>
      <c r="D378" t="s">
        <v>287</v>
      </c>
      <c r="E378">
        <v>0.28400999999999998</v>
      </c>
    </row>
    <row r="379" spans="1:5" x14ac:dyDescent="0.25">
      <c r="A379" t="s">
        <v>15</v>
      </c>
      <c r="B379">
        <v>2021</v>
      </c>
      <c r="C379" t="s">
        <v>242</v>
      </c>
      <c r="D379" t="s">
        <v>285</v>
      </c>
      <c r="E379">
        <v>0.60472300000000001</v>
      </c>
    </row>
    <row r="380" spans="1:5" x14ac:dyDescent="0.25">
      <c r="A380" t="s">
        <v>15</v>
      </c>
      <c r="B380">
        <v>2021</v>
      </c>
      <c r="C380" t="s">
        <v>242</v>
      </c>
      <c r="D380" t="s">
        <v>286</v>
      </c>
      <c r="E380">
        <v>0.116698</v>
      </c>
    </row>
    <row r="381" spans="1:5" x14ac:dyDescent="0.25">
      <c r="A381" t="s">
        <v>15</v>
      </c>
      <c r="B381">
        <v>2021</v>
      </c>
      <c r="C381" t="s">
        <v>242</v>
      </c>
      <c r="D381" t="s">
        <v>287</v>
      </c>
      <c r="E381">
        <v>0.27857799999999999</v>
      </c>
    </row>
    <row r="382" spans="1:5" x14ac:dyDescent="0.25">
      <c r="A382" t="s">
        <v>15</v>
      </c>
      <c r="B382">
        <v>2021</v>
      </c>
      <c r="C382" t="s">
        <v>162</v>
      </c>
      <c r="D382" t="s">
        <v>285</v>
      </c>
      <c r="E382">
        <v>1</v>
      </c>
    </row>
    <row r="383" spans="1:5" x14ac:dyDescent="0.25">
      <c r="A383" t="s">
        <v>15</v>
      </c>
      <c r="B383">
        <v>2021</v>
      </c>
      <c r="C383" t="s">
        <v>162</v>
      </c>
      <c r="D383" t="s">
        <v>286</v>
      </c>
      <c r="E383">
        <v>0</v>
      </c>
    </row>
    <row r="384" spans="1:5" x14ac:dyDescent="0.25">
      <c r="A384" t="s">
        <v>15</v>
      </c>
      <c r="B384">
        <v>2022</v>
      </c>
      <c r="C384" t="s">
        <v>161</v>
      </c>
      <c r="D384" t="s">
        <v>285</v>
      </c>
      <c r="E384">
        <v>0.739479</v>
      </c>
    </row>
    <row r="385" spans="1:5" x14ac:dyDescent="0.25">
      <c r="A385" t="s">
        <v>15</v>
      </c>
      <c r="B385">
        <v>2022</v>
      </c>
      <c r="C385" t="s">
        <v>161</v>
      </c>
      <c r="D385" t="s">
        <v>286</v>
      </c>
      <c r="E385">
        <v>0.14736399999999999</v>
      </c>
    </row>
    <row r="386" spans="1:5" x14ac:dyDescent="0.25">
      <c r="A386" t="s">
        <v>15</v>
      </c>
      <c r="B386">
        <v>2022</v>
      </c>
      <c r="C386" t="s">
        <v>161</v>
      </c>
      <c r="D386" t="s">
        <v>287</v>
      </c>
      <c r="E386">
        <v>0.11315600000000001</v>
      </c>
    </row>
    <row r="387" spans="1:5" x14ac:dyDescent="0.25">
      <c r="A387" t="s">
        <v>15</v>
      </c>
      <c r="B387">
        <v>2022</v>
      </c>
      <c r="C387" t="s">
        <v>242</v>
      </c>
      <c r="D387" t="s">
        <v>285</v>
      </c>
      <c r="E387">
        <v>0.74537799999999999</v>
      </c>
    </row>
    <row r="388" spans="1:5" x14ac:dyDescent="0.25">
      <c r="A388" t="s">
        <v>15</v>
      </c>
      <c r="B388">
        <v>2022</v>
      </c>
      <c r="C388" t="s">
        <v>242</v>
      </c>
      <c r="D388" t="s">
        <v>286</v>
      </c>
      <c r="E388">
        <v>0.14416999999999999</v>
      </c>
    </row>
    <row r="389" spans="1:5" x14ac:dyDescent="0.25">
      <c r="A389" t="s">
        <v>15</v>
      </c>
      <c r="B389">
        <v>2022</v>
      </c>
      <c r="C389" t="s">
        <v>242</v>
      </c>
      <c r="D389" t="s">
        <v>287</v>
      </c>
      <c r="E389">
        <v>0.11045099999999999</v>
      </c>
    </row>
    <row r="390" spans="1:5" x14ac:dyDescent="0.25">
      <c r="A390" t="s">
        <v>15</v>
      </c>
      <c r="B390">
        <v>2022</v>
      </c>
      <c r="C390" t="s">
        <v>162</v>
      </c>
      <c r="D390" t="s">
        <v>285</v>
      </c>
      <c r="E390">
        <v>0.98625300000000005</v>
      </c>
    </row>
    <row r="391" spans="1:5" x14ac:dyDescent="0.25">
      <c r="A391" t="s">
        <v>15</v>
      </c>
      <c r="B391">
        <v>2022</v>
      </c>
      <c r="C391" t="s">
        <v>162</v>
      </c>
      <c r="D391" t="s">
        <v>286</v>
      </c>
      <c r="E391">
        <v>1.3746E-2</v>
      </c>
    </row>
    <row r="392" spans="1:5" x14ac:dyDescent="0.25">
      <c r="A392" t="s">
        <v>15</v>
      </c>
      <c r="B392">
        <v>2023</v>
      </c>
      <c r="C392" t="s">
        <v>161</v>
      </c>
      <c r="D392" t="s">
        <v>285</v>
      </c>
      <c r="E392">
        <v>0.87382300000000002</v>
      </c>
    </row>
    <row r="393" spans="1:5" x14ac:dyDescent="0.25">
      <c r="A393" t="s">
        <v>15</v>
      </c>
      <c r="B393">
        <v>2023</v>
      </c>
      <c r="C393" t="s">
        <v>161</v>
      </c>
      <c r="D393" t="s">
        <v>287</v>
      </c>
      <c r="E393">
        <v>0.12617600000000001</v>
      </c>
    </row>
    <row r="394" spans="1:5" x14ac:dyDescent="0.25">
      <c r="A394" t="s">
        <v>15</v>
      </c>
      <c r="B394">
        <v>2023</v>
      </c>
      <c r="C394" t="s">
        <v>242</v>
      </c>
      <c r="D394" t="s">
        <v>285</v>
      </c>
      <c r="E394">
        <v>0.87674700000000005</v>
      </c>
    </row>
    <row r="395" spans="1:5" x14ac:dyDescent="0.25">
      <c r="A395" t="s">
        <v>15</v>
      </c>
      <c r="B395">
        <v>2023</v>
      </c>
      <c r="C395" t="s">
        <v>242</v>
      </c>
      <c r="D395" t="s">
        <v>286</v>
      </c>
      <c r="E395">
        <v>5.3600000000000002E-4</v>
      </c>
    </row>
    <row r="396" spans="1:5" x14ac:dyDescent="0.25">
      <c r="A396" t="s">
        <v>15</v>
      </c>
      <c r="B396">
        <v>2023</v>
      </c>
      <c r="C396" t="s">
        <v>242</v>
      </c>
      <c r="D396" t="s">
        <v>287</v>
      </c>
      <c r="E396">
        <v>0.122715</v>
      </c>
    </row>
    <row r="397" spans="1:5" x14ac:dyDescent="0.25">
      <c r="A397" t="s">
        <v>15</v>
      </c>
      <c r="B397">
        <v>2023</v>
      </c>
      <c r="C397" t="s">
        <v>162</v>
      </c>
      <c r="D397" t="s">
        <v>285</v>
      </c>
      <c r="E397">
        <v>0.98044399999999998</v>
      </c>
    </row>
    <row r="398" spans="1:5" x14ac:dyDescent="0.25">
      <c r="A398" t="s">
        <v>15</v>
      </c>
      <c r="B398">
        <v>2023</v>
      </c>
      <c r="C398" t="s">
        <v>162</v>
      </c>
      <c r="D398" t="s">
        <v>286</v>
      </c>
      <c r="E398">
        <v>1.9554999999999999E-2</v>
      </c>
    </row>
    <row r="399" spans="1:5" x14ac:dyDescent="0.25">
      <c r="A399" t="s">
        <v>16</v>
      </c>
      <c r="B399">
        <v>2019</v>
      </c>
      <c r="C399" t="s">
        <v>161</v>
      </c>
      <c r="D399" t="s">
        <v>285</v>
      </c>
      <c r="E399">
        <v>0.168295</v>
      </c>
    </row>
    <row r="400" spans="1:5" x14ac:dyDescent="0.25">
      <c r="A400" t="s">
        <v>16</v>
      </c>
      <c r="B400">
        <v>2019</v>
      </c>
      <c r="C400" t="s">
        <v>161</v>
      </c>
      <c r="D400" t="s">
        <v>286</v>
      </c>
      <c r="E400">
        <v>6.2729999999999994E-2</v>
      </c>
    </row>
    <row r="401" spans="1:5" x14ac:dyDescent="0.25">
      <c r="A401" t="s">
        <v>16</v>
      </c>
      <c r="B401">
        <v>2019</v>
      </c>
      <c r="C401" t="s">
        <v>161</v>
      </c>
      <c r="D401" t="s">
        <v>288</v>
      </c>
      <c r="E401">
        <v>0.67146899999999998</v>
      </c>
    </row>
    <row r="402" spans="1:5" x14ac:dyDescent="0.25">
      <c r="A402" t="s">
        <v>16</v>
      </c>
      <c r="B402">
        <v>2019</v>
      </c>
      <c r="C402" t="s">
        <v>161</v>
      </c>
      <c r="D402" t="s">
        <v>287</v>
      </c>
      <c r="E402">
        <v>9.7503999999999993E-2</v>
      </c>
    </row>
    <row r="403" spans="1:5" x14ac:dyDescent="0.25">
      <c r="A403" t="s">
        <v>16</v>
      </c>
      <c r="B403">
        <v>2019</v>
      </c>
      <c r="C403" t="s">
        <v>242</v>
      </c>
      <c r="D403" t="s">
        <v>285</v>
      </c>
      <c r="E403">
        <v>0.18426500000000001</v>
      </c>
    </row>
    <row r="404" spans="1:5" x14ac:dyDescent="0.25">
      <c r="A404" t="s">
        <v>16</v>
      </c>
      <c r="B404">
        <v>2019</v>
      </c>
      <c r="C404" t="s">
        <v>242</v>
      </c>
      <c r="D404" t="s">
        <v>286</v>
      </c>
      <c r="E404">
        <v>6.0365000000000002E-2</v>
      </c>
    </row>
    <row r="405" spans="1:5" x14ac:dyDescent="0.25">
      <c r="A405" t="s">
        <v>16</v>
      </c>
      <c r="B405">
        <v>2019</v>
      </c>
      <c r="C405" t="s">
        <v>242</v>
      </c>
      <c r="D405" t="s">
        <v>288</v>
      </c>
      <c r="E405">
        <v>0.64615199999999995</v>
      </c>
    </row>
    <row r="406" spans="1:5" x14ac:dyDescent="0.25">
      <c r="A406" t="s">
        <v>16</v>
      </c>
      <c r="B406">
        <v>2019</v>
      </c>
      <c r="C406" t="s">
        <v>242</v>
      </c>
      <c r="D406" t="s">
        <v>287</v>
      </c>
      <c r="E406">
        <v>0.10921599999999999</v>
      </c>
    </row>
    <row r="407" spans="1:5" x14ac:dyDescent="0.25">
      <c r="A407" t="s">
        <v>16</v>
      </c>
      <c r="B407">
        <v>2019</v>
      </c>
      <c r="C407" t="s">
        <v>162</v>
      </c>
      <c r="D407" t="s">
        <v>285</v>
      </c>
      <c r="E407">
        <v>0.59185500000000002</v>
      </c>
    </row>
    <row r="408" spans="1:5" x14ac:dyDescent="0.25">
      <c r="A408" t="s">
        <v>16</v>
      </c>
      <c r="B408">
        <v>2019</v>
      </c>
      <c r="C408" t="s">
        <v>162</v>
      </c>
      <c r="D408" t="s">
        <v>287</v>
      </c>
      <c r="E408">
        <v>0.40814400000000001</v>
      </c>
    </row>
    <row r="409" spans="1:5" x14ac:dyDescent="0.25">
      <c r="A409" t="s">
        <v>16</v>
      </c>
      <c r="B409">
        <v>2020</v>
      </c>
      <c r="C409" t="s">
        <v>161</v>
      </c>
      <c r="D409" t="s">
        <v>285</v>
      </c>
      <c r="E409">
        <v>0.15237700000000001</v>
      </c>
    </row>
    <row r="410" spans="1:5" x14ac:dyDescent="0.25">
      <c r="A410" t="s">
        <v>16</v>
      </c>
      <c r="B410">
        <v>2020</v>
      </c>
      <c r="C410" t="s">
        <v>161</v>
      </c>
      <c r="D410" t="s">
        <v>286</v>
      </c>
      <c r="E410">
        <v>5.9875999999999999E-2</v>
      </c>
    </row>
    <row r="411" spans="1:5" x14ac:dyDescent="0.25">
      <c r="A411" t="s">
        <v>16</v>
      </c>
      <c r="B411">
        <v>2020</v>
      </c>
      <c r="C411" t="s">
        <v>161</v>
      </c>
      <c r="D411" t="s">
        <v>288</v>
      </c>
      <c r="E411">
        <v>0.67002899999999999</v>
      </c>
    </row>
    <row r="412" spans="1:5" x14ac:dyDescent="0.25">
      <c r="A412" t="s">
        <v>16</v>
      </c>
      <c r="B412">
        <v>2020</v>
      </c>
      <c r="C412" t="s">
        <v>161</v>
      </c>
      <c r="D412" t="s">
        <v>287</v>
      </c>
      <c r="E412">
        <v>0.117715</v>
      </c>
    </row>
    <row r="413" spans="1:5" x14ac:dyDescent="0.25">
      <c r="A413" t="s">
        <v>16</v>
      </c>
      <c r="B413">
        <v>2020</v>
      </c>
      <c r="C413" t="s">
        <v>242</v>
      </c>
      <c r="D413" t="s">
        <v>285</v>
      </c>
      <c r="E413">
        <v>0.18238699999999999</v>
      </c>
    </row>
    <row r="414" spans="1:5" x14ac:dyDescent="0.25">
      <c r="A414" t="s">
        <v>16</v>
      </c>
      <c r="B414">
        <v>2020</v>
      </c>
      <c r="C414" t="s">
        <v>242</v>
      </c>
      <c r="D414" t="s">
        <v>286</v>
      </c>
      <c r="E414">
        <v>5.6918999999999997E-2</v>
      </c>
    </row>
    <row r="415" spans="1:5" x14ac:dyDescent="0.25">
      <c r="A415" t="s">
        <v>16</v>
      </c>
      <c r="B415">
        <v>2020</v>
      </c>
      <c r="C415" t="s">
        <v>242</v>
      </c>
      <c r="D415" t="s">
        <v>288</v>
      </c>
      <c r="E415">
        <v>0.63693900000000003</v>
      </c>
    </row>
    <row r="416" spans="1:5" x14ac:dyDescent="0.25">
      <c r="A416" t="s">
        <v>16</v>
      </c>
      <c r="B416">
        <v>2020</v>
      </c>
      <c r="C416" t="s">
        <v>242</v>
      </c>
      <c r="D416" t="s">
        <v>287</v>
      </c>
      <c r="E416">
        <v>0.123753</v>
      </c>
    </row>
    <row r="417" spans="1:5" x14ac:dyDescent="0.25">
      <c r="A417" t="s">
        <v>16</v>
      </c>
      <c r="B417">
        <v>2020</v>
      </c>
      <c r="C417" t="s">
        <v>162</v>
      </c>
      <c r="D417" t="s">
        <v>285</v>
      </c>
      <c r="E417">
        <v>0.76002700000000001</v>
      </c>
    </row>
    <row r="418" spans="1:5" x14ac:dyDescent="0.25">
      <c r="A418" t="s">
        <v>16</v>
      </c>
      <c r="B418">
        <v>2020</v>
      </c>
      <c r="C418" t="s">
        <v>162</v>
      </c>
      <c r="D418" t="s">
        <v>286</v>
      </c>
      <c r="E418">
        <v>0</v>
      </c>
    </row>
    <row r="419" spans="1:5" x14ac:dyDescent="0.25">
      <c r="A419" t="s">
        <v>16</v>
      </c>
      <c r="B419">
        <v>2020</v>
      </c>
      <c r="C419" t="s">
        <v>162</v>
      </c>
      <c r="D419" t="s">
        <v>287</v>
      </c>
      <c r="E419">
        <v>0.23997199999999999</v>
      </c>
    </row>
    <row r="420" spans="1:5" x14ac:dyDescent="0.25">
      <c r="A420" t="s">
        <v>16</v>
      </c>
      <c r="B420">
        <v>2021</v>
      </c>
      <c r="C420" t="s">
        <v>161</v>
      </c>
      <c r="D420" t="s">
        <v>285</v>
      </c>
      <c r="E420">
        <v>0.166793</v>
      </c>
    </row>
    <row r="421" spans="1:5" x14ac:dyDescent="0.25">
      <c r="A421" t="s">
        <v>16</v>
      </c>
      <c r="B421">
        <v>2021</v>
      </c>
      <c r="C421" t="s">
        <v>161</v>
      </c>
      <c r="D421" t="s">
        <v>286</v>
      </c>
      <c r="E421">
        <v>6.2816999999999998E-2</v>
      </c>
    </row>
    <row r="422" spans="1:5" x14ac:dyDescent="0.25">
      <c r="A422" t="s">
        <v>16</v>
      </c>
      <c r="B422">
        <v>2021</v>
      </c>
      <c r="C422" t="s">
        <v>161</v>
      </c>
      <c r="D422" t="s">
        <v>288</v>
      </c>
      <c r="E422">
        <v>0.67208299999999999</v>
      </c>
    </row>
    <row r="423" spans="1:5" x14ac:dyDescent="0.25">
      <c r="A423" t="s">
        <v>16</v>
      </c>
      <c r="B423">
        <v>2021</v>
      </c>
      <c r="C423" t="s">
        <v>161</v>
      </c>
      <c r="D423" t="s">
        <v>287</v>
      </c>
      <c r="E423">
        <v>9.8306000000000004E-2</v>
      </c>
    </row>
    <row r="424" spans="1:5" x14ac:dyDescent="0.25">
      <c r="A424" t="s">
        <v>16</v>
      </c>
      <c r="B424">
        <v>2021</v>
      </c>
      <c r="C424" t="s">
        <v>242</v>
      </c>
      <c r="D424" t="s">
        <v>285</v>
      </c>
      <c r="E424">
        <v>0.214027</v>
      </c>
    </row>
    <row r="425" spans="1:5" x14ac:dyDescent="0.25">
      <c r="A425" t="s">
        <v>16</v>
      </c>
      <c r="B425">
        <v>2021</v>
      </c>
      <c r="C425" t="s">
        <v>242</v>
      </c>
      <c r="D425" t="s">
        <v>286</v>
      </c>
      <c r="E425">
        <v>5.8437000000000003E-2</v>
      </c>
    </row>
    <row r="426" spans="1:5" x14ac:dyDescent="0.25">
      <c r="A426" t="s">
        <v>16</v>
      </c>
      <c r="B426">
        <v>2021</v>
      </c>
      <c r="C426" t="s">
        <v>242</v>
      </c>
      <c r="D426" t="s">
        <v>288</v>
      </c>
      <c r="E426">
        <v>0.62521700000000002</v>
      </c>
    </row>
    <row r="427" spans="1:5" x14ac:dyDescent="0.25">
      <c r="A427" t="s">
        <v>16</v>
      </c>
      <c r="B427">
        <v>2021</v>
      </c>
      <c r="C427" t="s">
        <v>242</v>
      </c>
      <c r="D427" t="s">
        <v>287</v>
      </c>
      <c r="E427">
        <v>0.102316</v>
      </c>
    </row>
    <row r="428" spans="1:5" x14ac:dyDescent="0.25">
      <c r="A428" t="s">
        <v>16</v>
      </c>
      <c r="B428">
        <v>2021</v>
      </c>
      <c r="C428" t="s">
        <v>162</v>
      </c>
      <c r="D428" t="s">
        <v>285</v>
      </c>
      <c r="E428">
        <v>0.84417500000000001</v>
      </c>
    </row>
    <row r="429" spans="1:5" x14ac:dyDescent="0.25">
      <c r="A429" t="s">
        <v>16</v>
      </c>
      <c r="B429">
        <v>2021</v>
      </c>
      <c r="C429" t="s">
        <v>162</v>
      </c>
      <c r="D429" t="s">
        <v>286</v>
      </c>
      <c r="E429">
        <v>0</v>
      </c>
    </row>
    <row r="430" spans="1:5" x14ac:dyDescent="0.25">
      <c r="A430" t="s">
        <v>16</v>
      </c>
      <c r="B430">
        <v>2021</v>
      </c>
      <c r="C430" t="s">
        <v>162</v>
      </c>
      <c r="D430" t="s">
        <v>287</v>
      </c>
      <c r="E430">
        <v>0.15582399999999999</v>
      </c>
    </row>
    <row r="431" spans="1:5" x14ac:dyDescent="0.25">
      <c r="A431" t="s">
        <v>16</v>
      </c>
      <c r="B431">
        <v>2022</v>
      </c>
      <c r="C431" t="s">
        <v>161</v>
      </c>
      <c r="D431" t="s">
        <v>285</v>
      </c>
      <c r="E431">
        <v>0.15879799999999999</v>
      </c>
    </row>
    <row r="432" spans="1:5" x14ac:dyDescent="0.25">
      <c r="A432" t="s">
        <v>16</v>
      </c>
      <c r="B432">
        <v>2022</v>
      </c>
      <c r="C432" t="s">
        <v>161</v>
      </c>
      <c r="D432" t="s">
        <v>286</v>
      </c>
      <c r="E432">
        <v>6.0311999999999998E-2</v>
      </c>
    </row>
    <row r="433" spans="1:5" x14ac:dyDescent="0.25">
      <c r="A433" t="s">
        <v>16</v>
      </c>
      <c r="B433">
        <v>2022</v>
      </c>
      <c r="C433" t="s">
        <v>161</v>
      </c>
      <c r="D433" t="s">
        <v>288</v>
      </c>
      <c r="E433">
        <v>0.67522099999999996</v>
      </c>
    </row>
    <row r="434" spans="1:5" x14ac:dyDescent="0.25">
      <c r="A434" t="s">
        <v>16</v>
      </c>
      <c r="B434">
        <v>2022</v>
      </c>
      <c r="C434" t="s">
        <v>161</v>
      </c>
      <c r="D434" t="s">
        <v>287</v>
      </c>
      <c r="E434">
        <v>0.105666</v>
      </c>
    </row>
    <row r="435" spans="1:5" x14ac:dyDescent="0.25">
      <c r="A435" t="s">
        <v>16</v>
      </c>
      <c r="B435">
        <v>2022</v>
      </c>
      <c r="C435" t="s">
        <v>242</v>
      </c>
      <c r="D435" t="s">
        <v>285</v>
      </c>
      <c r="E435">
        <v>0.18287999999999999</v>
      </c>
    </row>
    <row r="436" spans="1:5" x14ac:dyDescent="0.25">
      <c r="A436" t="s">
        <v>16</v>
      </c>
      <c r="B436">
        <v>2022</v>
      </c>
      <c r="C436" t="s">
        <v>242</v>
      </c>
      <c r="D436" t="s">
        <v>286</v>
      </c>
      <c r="E436">
        <v>5.6057000000000003E-2</v>
      </c>
    </row>
    <row r="437" spans="1:5" x14ac:dyDescent="0.25">
      <c r="A437" t="s">
        <v>16</v>
      </c>
      <c r="B437">
        <v>2022</v>
      </c>
      <c r="C437" t="s">
        <v>242</v>
      </c>
      <c r="D437" t="s">
        <v>288</v>
      </c>
      <c r="E437">
        <v>0.627583</v>
      </c>
    </row>
    <row r="438" spans="1:5" x14ac:dyDescent="0.25">
      <c r="A438" t="s">
        <v>16</v>
      </c>
      <c r="B438">
        <v>2022</v>
      </c>
      <c r="C438" t="s">
        <v>242</v>
      </c>
      <c r="D438" t="s">
        <v>287</v>
      </c>
      <c r="E438">
        <v>0.13347800000000001</v>
      </c>
    </row>
    <row r="439" spans="1:5" x14ac:dyDescent="0.25">
      <c r="A439" t="s">
        <v>16</v>
      </c>
      <c r="B439">
        <v>2022</v>
      </c>
      <c r="C439" t="s">
        <v>162</v>
      </c>
      <c r="D439" t="s">
        <v>285</v>
      </c>
      <c r="E439">
        <v>0.50012800000000002</v>
      </c>
    </row>
    <row r="440" spans="1:5" x14ac:dyDescent="0.25">
      <c r="A440" t="s">
        <v>16</v>
      </c>
      <c r="B440">
        <v>2022</v>
      </c>
      <c r="C440" t="s">
        <v>162</v>
      </c>
      <c r="D440" t="s">
        <v>287</v>
      </c>
      <c r="E440">
        <v>0.49987100000000001</v>
      </c>
    </row>
    <row r="441" spans="1:5" x14ac:dyDescent="0.25">
      <c r="A441" t="s">
        <v>16</v>
      </c>
      <c r="B441">
        <v>2023</v>
      </c>
      <c r="C441" t="s">
        <v>161</v>
      </c>
      <c r="D441" t="s">
        <v>285</v>
      </c>
      <c r="E441">
        <v>0.161078</v>
      </c>
    </row>
    <row r="442" spans="1:5" x14ac:dyDescent="0.25">
      <c r="A442" t="s">
        <v>16</v>
      </c>
      <c r="B442">
        <v>2023</v>
      </c>
      <c r="C442" t="s">
        <v>161</v>
      </c>
      <c r="D442" t="s">
        <v>286</v>
      </c>
      <c r="E442">
        <v>5.3428000000000003E-2</v>
      </c>
    </row>
    <row r="443" spans="1:5" x14ac:dyDescent="0.25">
      <c r="A443" t="s">
        <v>16</v>
      </c>
      <c r="B443">
        <v>2023</v>
      </c>
      <c r="C443" t="s">
        <v>161</v>
      </c>
      <c r="D443" t="s">
        <v>288</v>
      </c>
      <c r="E443">
        <v>0.69953600000000005</v>
      </c>
    </row>
    <row r="444" spans="1:5" x14ac:dyDescent="0.25">
      <c r="A444" t="s">
        <v>16</v>
      </c>
      <c r="B444">
        <v>2023</v>
      </c>
      <c r="C444" t="s">
        <v>161</v>
      </c>
      <c r="D444" t="s">
        <v>287</v>
      </c>
      <c r="E444">
        <v>8.5956000000000005E-2</v>
      </c>
    </row>
    <row r="445" spans="1:5" x14ac:dyDescent="0.25">
      <c r="A445" t="s">
        <v>16</v>
      </c>
      <c r="B445">
        <v>2023</v>
      </c>
      <c r="C445" t="s">
        <v>242</v>
      </c>
      <c r="D445" t="s">
        <v>285</v>
      </c>
      <c r="E445">
        <v>0.17766799999999999</v>
      </c>
    </row>
    <row r="446" spans="1:5" x14ac:dyDescent="0.25">
      <c r="A446" t="s">
        <v>16</v>
      </c>
      <c r="B446">
        <v>2023</v>
      </c>
      <c r="C446" t="s">
        <v>242</v>
      </c>
      <c r="D446" t="s">
        <v>286</v>
      </c>
      <c r="E446">
        <v>5.0186000000000001E-2</v>
      </c>
    </row>
    <row r="447" spans="1:5" x14ac:dyDescent="0.25">
      <c r="A447" t="s">
        <v>16</v>
      </c>
      <c r="B447">
        <v>2023</v>
      </c>
      <c r="C447" t="s">
        <v>242</v>
      </c>
      <c r="D447" t="s">
        <v>288</v>
      </c>
      <c r="E447">
        <v>0.65708100000000003</v>
      </c>
    </row>
    <row r="448" spans="1:5" x14ac:dyDescent="0.25">
      <c r="A448" t="s">
        <v>16</v>
      </c>
      <c r="B448">
        <v>2023</v>
      </c>
      <c r="C448" t="s">
        <v>242</v>
      </c>
      <c r="D448" t="s">
        <v>287</v>
      </c>
      <c r="E448">
        <v>0.115063</v>
      </c>
    </row>
    <row r="449" spans="1:5" x14ac:dyDescent="0.25">
      <c r="A449" t="s">
        <v>16</v>
      </c>
      <c r="B449">
        <v>2023</v>
      </c>
      <c r="C449" t="s">
        <v>162</v>
      </c>
      <c r="D449" t="s">
        <v>285</v>
      </c>
      <c r="E449">
        <v>0.43444300000000002</v>
      </c>
    </row>
    <row r="450" spans="1:5" x14ac:dyDescent="0.25">
      <c r="A450" t="s">
        <v>16</v>
      </c>
      <c r="B450">
        <v>2023</v>
      </c>
      <c r="C450" t="s">
        <v>162</v>
      </c>
      <c r="D450" t="s">
        <v>287</v>
      </c>
      <c r="E450">
        <v>0.56555599999999995</v>
      </c>
    </row>
    <row r="451" spans="1:5" x14ac:dyDescent="0.25">
      <c r="A451" t="s">
        <v>17</v>
      </c>
      <c r="B451">
        <v>2019</v>
      </c>
      <c r="C451" t="s">
        <v>161</v>
      </c>
      <c r="D451" t="s">
        <v>285</v>
      </c>
      <c r="E451">
        <v>0.56076999999999999</v>
      </c>
    </row>
    <row r="452" spans="1:5" x14ac:dyDescent="0.25">
      <c r="A452" t="s">
        <v>17</v>
      </c>
      <c r="B452">
        <v>2019</v>
      </c>
      <c r="C452" t="s">
        <v>161</v>
      </c>
      <c r="D452" t="s">
        <v>286</v>
      </c>
      <c r="E452">
        <v>0.43922899999999998</v>
      </c>
    </row>
    <row r="453" spans="1:5" x14ac:dyDescent="0.25">
      <c r="A453" t="s">
        <v>17</v>
      </c>
      <c r="B453">
        <v>2019</v>
      </c>
      <c r="C453" t="s">
        <v>242</v>
      </c>
      <c r="D453" t="s">
        <v>285</v>
      </c>
      <c r="E453">
        <v>0.74428899999999998</v>
      </c>
    </row>
    <row r="454" spans="1:5" x14ac:dyDescent="0.25">
      <c r="A454" t="s">
        <v>17</v>
      </c>
      <c r="B454">
        <v>2019</v>
      </c>
      <c r="C454" t="s">
        <v>242</v>
      </c>
      <c r="D454" t="s">
        <v>286</v>
      </c>
      <c r="E454">
        <v>0.25570999999999999</v>
      </c>
    </row>
    <row r="455" spans="1:5" x14ac:dyDescent="0.25">
      <c r="A455" t="s">
        <v>17</v>
      </c>
      <c r="B455">
        <v>2019</v>
      </c>
      <c r="C455" t="s">
        <v>162</v>
      </c>
      <c r="D455" t="s">
        <v>285</v>
      </c>
      <c r="E455">
        <v>1</v>
      </c>
    </row>
    <row r="456" spans="1:5" x14ac:dyDescent="0.25">
      <c r="A456" t="s">
        <v>17</v>
      </c>
      <c r="B456">
        <v>2020</v>
      </c>
      <c r="C456" t="s">
        <v>161</v>
      </c>
      <c r="D456" t="s">
        <v>285</v>
      </c>
      <c r="E456">
        <v>0.36114400000000002</v>
      </c>
    </row>
    <row r="457" spans="1:5" x14ac:dyDescent="0.25">
      <c r="A457" t="s">
        <v>17</v>
      </c>
      <c r="B457">
        <v>2020</v>
      </c>
      <c r="C457" t="s">
        <v>161</v>
      </c>
      <c r="D457" t="s">
        <v>286</v>
      </c>
      <c r="E457">
        <v>0.63885499999999995</v>
      </c>
    </row>
    <row r="458" spans="1:5" x14ac:dyDescent="0.25">
      <c r="A458" t="s">
        <v>17</v>
      </c>
      <c r="B458">
        <v>2020</v>
      </c>
      <c r="C458" t="s">
        <v>242</v>
      </c>
      <c r="D458" t="s">
        <v>285</v>
      </c>
      <c r="E458">
        <v>0.69029499999999999</v>
      </c>
    </row>
    <row r="459" spans="1:5" x14ac:dyDescent="0.25">
      <c r="A459" t="s">
        <v>17</v>
      </c>
      <c r="B459">
        <v>2020</v>
      </c>
      <c r="C459" t="s">
        <v>242</v>
      </c>
      <c r="D459" t="s">
        <v>286</v>
      </c>
      <c r="E459">
        <v>0.30970399999999998</v>
      </c>
    </row>
    <row r="460" spans="1:5" x14ac:dyDescent="0.25">
      <c r="A460" t="s">
        <v>17</v>
      </c>
      <c r="B460">
        <v>2020</v>
      </c>
      <c r="C460" t="s">
        <v>162</v>
      </c>
      <c r="D460" t="s">
        <v>285</v>
      </c>
      <c r="E460">
        <v>1</v>
      </c>
    </row>
    <row r="461" spans="1:5" x14ac:dyDescent="0.25">
      <c r="A461" t="s">
        <v>17</v>
      </c>
      <c r="B461">
        <v>2021</v>
      </c>
      <c r="C461" t="s">
        <v>161</v>
      </c>
      <c r="D461" t="s">
        <v>285</v>
      </c>
      <c r="E461">
        <v>0.53209099999999998</v>
      </c>
    </row>
    <row r="462" spans="1:5" x14ac:dyDescent="0.25">
      <c r="A462" t="s">
        <v>17</v>
      </c>
      <c r="B462">
        <v>2021</v>
      </c>
      <c r="C462" t="s">
        <v>161</v>
      </c>
      <c r="D462" t="s">
        <v>286</v>
      </c>
      <c r="E462">
        <v>0.46790799999999999</v>
      </c>
    </row>
    <row r="463" spans="1:5" x14ac:dyDescent="0.25">
      <c r="A463" t="s">
        <v>17</v>
      </c>
      <c r="B463">
        <v>2021</v>
      </c>
      <c r="C463" t="s">
        <v>242</v>
      </c>
      <c r="D463" t="s">
        <v>285</v>
      </c>
      <c r="E463">
        <v>0.68256700000000003</v>
      </c>
    </row>
    <row r="464" spans="1:5" x14ac:dyDescent="0.25">
      <c r="A464" t="s">
        <v>17</v>
      </c>
      <c r="B464">
        <v>2021</v>
      </c>
      <c r="C464" t="s">
        <v>242</v>
      </c>
      <c r="D464" t="s">
        <v>286</v>
      </c>
      <c r="E464">
        <v>0.31743199999999999</v>
      </c>
    </row>
    <row r="465" spans="1:5" x14ac:dyDescent="0.25">
      <c r="A465" t="s">
        <v>17</v>
      </c>
      <c r="B465">
        <v>2021</v>
      </c>
      <c r="C465" t="s">
        <v>162</v>
      </c>
      <c r="D465" t="s">
        <v>285</v>
      </c>
      <c r="E465">
        <v>1</v>
      </c>
    </row>
    <row r="466" spans="1:5" x14ac:dyDescent="0.25">
      <c r="A466" t="s">
        <v>17</v>
      </c>
      <c r="B466">
        <v>2022</v>
      </c>
      <c r="C466" t="s">
        <v>161</v>
      </c>
      <c r="D466" t="s">
        <v>285</v>
      </c>
      <c r="E466">
        <v>0.13094700000000001</v>
      </c>
    </row>
    <row r="467" spans="1:5" x14ac:dyDescent="0.25">
      <c r="A467" t="s">
        <v>17</v>
      </c>
      <c r="B467">
        <v>2022</v>
      </c>
      <c r="C467" t="s">
        <v>161</v>
      </c>
      <c r="D467" t="s">
        <v>286</v>
      </c>
      <c r="E467">
        <v>0.86905200000000005</v>
      </c>
    </row>
    <row r="468" spans="1:5" x14ac:dyDescent="0.25">
      <c r="A468" t="s">
        <v>17</v>
      </c>
      <c r="B468">
        <v>2022</v>
      </c>
      <c r="C468" t="s">
        <v>242</v>
      </c>
      <c r="D468" t="s">
        <v>285</v>
      </c>
      <c r="E468">
        <v>0.39677000000000001</v>
      </c>
    </row>
    <row r="469" spans="1:5" x14ac:dyDescent="0.25">
      <c r="A469" t="s">
        <v>17</v>
      </c>
      <c r="B469">
        <v>2022</v>
      </c>
      <c r="C469" t="s">
        <v>242</v>
      </c>
      <c r="D469" t="s">
        <v>286</v>
      </c>
      <c r="E469">
        <v>0.60322900000000002</v>
      </c>
    </row>
    <row r="470" spans="1:5" x14ac:dyDescent="0.25">
      <c r="A470" t="s">
        <v>17</v>
      </c>
      <c r="B470">
        <v>2022</v>
      </c>
      <c r="C470" t="s">
        <v>162</v>
      </c>
      <c r="D470" t="s">
        <v>285</v>
      </c>
      <c r="E470">
        <v>1</v>
      </c>
    </row>
    <row r="471" spans="1:5" x14ac:dyDescent="0.25">
      <c r="A471" t="s">
        <v>17</v>
      </c>
      <c r="B471">
        <v>2023</v>
      </c>
      <c r="C471" t="s">
        <v>161</v>
      </c>
      <c r="D471" t="s">
        <v>285</v>
      </c>
      <c r="E471">
        <v>8.6237999999999995E-2</v>
      </c>
    </row>
    <row r="472" spans="1:5" x14ac:dyDescent="0.25">
      <c r="A472" t="s">
        <v>17</v>
      </c>
      <c r="B472">
        <v>2023</v>
      </c>
      <c r="C472" t="s">
        <v>161</v>
      </c>
      <c r="D472" t="s">
        <v>286</v>
      </c>
      <c r="E472">
        <v>0.91376100000000005</v>
      </c>
    </row>
    <row r="473" spans="1:5" x14ac:dyDescent="0.25">
      <c r="A473" t="s">
        <v>17</v>
      </c>
      <c r="B473">
        <v>2023</v>
      </c>
      <c r="C473" t="s">
        <v>242</v>
      </c>
      <c r="D473" t="s">
        <v>285</v>
      </c>
      <c r="E473">
        <v>0.16950899999999999</v>
      </c>
    </row>
    <row r="474" spans="1:5" x14ac:dyDescent="0.25">
      <c r="A474" t="s">
        <v>17</v>
      </c>
      <c r="B474">
        <v>2023</v>
      </c>
      <c r="C474" t="s">
        <v>242</v>
      </c>
      <c r="D474" t="s">
        <v>286</v>
      </c>
      <c r="E474">
        <v>0.83048999999999995</v>
      </c>
    </row>
    <row r="475" spans="1:5" x14ac:dyDescent="0.25">
      <c r="A475" t="s">
        <v>17</v>
      </c>
      <c r="B475">
        <v>2023</v>
      </c>
      <c r="C475" t="s">
        <v>162</v>
      </c>
      <c r="D475" t="s">
        <v>285</v>
      </c>
      <c r="E475">
        <v>1</v>
      </c>
    </row>
    <row r="476" spans="1:5" x14ac:dyDescent="0.25">
      <c r="A476" t="s">
        <v>18</v>
      </c>
      <c r="B476">
        <v>2019</v>
      </c>
      <c r="C476" t="s">
        <v>161</v>
      </c>
      <c r="D476" t="s">
        <v>285</v>
      </c>
      <c r="E476">
        <v>1.7985999999999999E-2</v>
      </c>
    </row>
    <row r="477" spans="1:5" x14ac:dyDescent="0.25">
      <c r="A477" t="s">
        <v>18</v>
      </c>
      <c r="B477">
        <v>2019</v>
      </c>
      <c r="C477" t="s">
        <v>161</v>
      </c>
      <c r="D477" t="s">
        <v>286</v>
      </c>
      <c r="E477">
        <v>0.65166299999999999</v>
      </c>
    </row>
    <row r="478" spans="1:5" x14ac:dyDescent="0.25">
      <c r="A478" t="s">
        <v>18</v>
      </c>
      <c r="B478">
        <v>2019</v>
      </c>
      <c r="C478" t="s">
        <v>161</v>
      </c>
      <c r="D478" t="s">
        <v>288</v>
      </c>
      <c r="E478">
        <v>7.9670000000000001E-3</v>
      </c>
    </row>
    <row r="479" spans="1:5" x14ac:dyDescent="0.25">
      <c r="A479" t="s">
        <v>18</v>
      </c>
      <c r="B479">
        <v>2019</v>
      </c>
      <c r="C479" t="s">
        <v>161</v>
      </c>
      <c r="D479" t="s">
        <v>287</v>
      </c>
      <c r="E479">
        <v>0.32238099999999997</v>
      </c>
    </row>
    <row r="480" spans="1:5" x14ac:dyDescent="0.25">
      <c r="A480" t="s">
        <v>18</v>
      </c>
      <c r="B480">
        <v>2019</v>
      </c>
      <c r="C480" t="s">
        <v>242</v>
      </c>
      <c r="D480" t="s">
        <v>285</v>
      </c>
      <c r="E480">
        <v>1.7988000000000001E-2</v>
      </c>
    </row>
    <row r="481" spans="1:5" x14ac:dyDescent="0.25">
      <c r="A481" t="s">
        <v>18</v>
      </c>
      <c r="B481">
        <v>2019</v>
      </c>
      <c r="C481" t="s">
        <v>242</v>
      </c>
      <c r="D481" t="s">
        <v>286</v>
      </c>
      <c r="E481">
        <v>0.65166199999999996</v>
      </c>
    </row>
    <row r="482" spans="1:5" x14ac:dyDescent="0.25">
      <c r="A482" t="s">
        <v>18</v>
      </c>
      <c r="B482">
        <v>2019</v>
      </c>
      <c r="C482" t="s">
        <v>242</v>
      </c>
      <c r="D482" t="s">
        <v>288</v>
      </c>
      <c r="E482">
        <v>7.9670000000000001E-3</v>
      </c>
    </row>
    <row r="483" spans="1:5" x14ac:dyDescent="0.25">
      <c r="A483" t="s">
        <v>18</v>
      </c>
      <c r="B483">
        <v>2019</v>
      </c>
      <c r="C483" t="s">
        <v>242</v>
      </c>
      <c r="D483" t="s">
        <v>287</v>
      </c>
      <c r="E483">
        <v>0.32238099999999997</v>
      </c>
    </row>
    <row r="484" spans="1:5" x14ac:dyDescent="0.25">
      <c r="A484" t="s">
        <v>18</v>
      </c>
      <c r="B484">
        <v>2019</v>
      </c>
      <c r="C484" t="s">
        <v>162</v>
      </c>
      <c r="D484" t="s">
        <v>285</v>
      </c>
      <c r="E484">
        <v>1</v>
      </c>
    </row>
    <row r="485" spans="1:5" x14ac:dyDescent="0.25">
      <c r="A485" t="s">
        <v>18</v>
      </c>
      <c r="B485">
        <v>2020</v>
      </c>
      <c r="C485" t="s">
        <v>161</v>
      </c>
      <c r="D485" t="s">
        <v>285</v>
      </c>
      <c r="E485">
        <v>1.4172000000000001E-2</v>
      </c>
    </row>
    <row r="486" spans="1:5" x14ac:dyDescent="0.25">
      <c r="A486" t="s">
        <v>18</v>
      </c>
      <c r="B486">
        <v>2020</v>
      </c>
      <c r="C486" t="s">
        <v>161</v>
      </c>
      <c r="D486" t="s">
        <v>286</v>
      </c>
      <c r="E486">
        <v>0.64957200000000004</v>
      </c>
    </row>
    <row r="487" spans="1:5" x14ac:dyDescent="0.25">
      <c r="A487" t="s">
        <v>18</v>
      </c>
      <c r="B487">
        <v>2020</v>
      </c>
      <c r="C487" t="s">
        <v>161</v>
      </c>
      <c r="D487" t="s">
        <v>288</v>
      </c>
      <c r="E487">
        <v>6.9930000000000001E-3</v>
      </c>
    </row>
    <row r="488" spans="1:5" x14ac:dyDescent="0.25">
      <c r="A488" t="s">
        <v>18</v>
      </c>
      <c r="B488">
        <v>2020</v>
      </c>
      <c r="C488" t="s">
        <v>161</v>
      </c>
      <c r="D488" t="s">
        <v>287</v>
      </c>
      <c r="E488">
        <v>0.329262</v>
      </c>
    </row>
    <row r="489" spans="1:5" x14ac:dyDescent="0.25">
      <c r="A489" t="s">
        <v>18</v>
      </c>
      <c r="B489">
        <v>2020</v>
      </c>
      <c r="C489" t="s">
        <v>242</v>
      </c>
      <c r="D489" t="s">
        <v>285</v>
      </c>
      <c r="E489">
        <v>1.4174000000000001E-2</v>
      </c>
    </row>
    <row r="490" spans="1:5" x14ac:dyDescent="0.25">
      <c r="A490" t="s">
        <v>18</v>
      </c>
      <c r="B490">
        <v>2020</v>
      </c>
      <c r="C490" t="s">
        <v>242</v>
      </c>
      <c r="D490" t="s">
        <v>286</v>
      </c>
      <c r="E490">
        <v>0.64957100000000001</v>
      </c>
    </row>
    <row r="491" spans="1:5" x14ac:dyDescent="0.25">
      <c r="A491" t="s">
        <v>18</v>
      </c>
      <c r="B491">
        <v>2020</v>
      </c>
      <c r="C491" t="s">
        <v>242</v>
      </c>
      <c r="D491" t="s">
        <v>288</v>
      </c>
      <c r="E491">
        <v>6.9930000000000001E-3</v>
      </c>
    </row>
    <row r="492" spans="1:5" x14ac:dyDescent="0.25">
      <c r="A492" t="s">
        <v>18</v>
      </c>
      <c r="B492">
        <v>2020</v>
      </c>
      <c r="C492" t="s">
        <v>242</v>
      </c>
      <c r="D492" t="s">
        <v>287</v>
      </c>
      <c r="E492">
        <v>0.32926100000000003</v>
      </c>
    </row>
    <row r="493" spans="1:5" x14ac:dyDescent="0.25">
      <c r="A493" t="s">
        <v>18</v>
      </c>
      <c r="B493">
        <v>2020</v>
      </c>
      <c r="C493" t="s">
        <v>162</v>
      </c>
      <c r="D493" t="s">
        <v>285</v>
      </c>
      <c r="E493">
        <v>1</v>
      </c>
    </row>
    <row r="494" spans="1:5" x14ac:dyDescent="0.25">
      <c r="A494" t="s">
        <v>18</v>
      </c>
      <c r="B494">
        <v>2021</v>
      </c>
      <c r="C494" t="s">
        <v>161</v>
      </c>
      <c r="D494" t="s">
        <v>285</v>
      </c>
      <c r="E494">
        <v>1.3287E-2</v>
      </c>
    </row>
    <row r="495" spans="1:5" x14ac:dyDescent="0.25">
      <c r="A495" t="s">
        <v>18</v>
      </c>
      <c r="B495">
        <v>2021</v>
      </c>
      <c r="C495" t="s">
        <v>161</v>
      </c>
      <c r="D495" t="s">
        <v>286</v>
      </c>
      <c r="E495">
        <v>0.663462</v>
      </c>
    </row>
    <row r="496" spans="1:5" x14ac:dyDescent="0.25">
      <c r="A496" t="s">
        <v>18</v>
      </c>
      <c r="B496">
        <v>2021</v>
      </c>
      <c r="C496" t="s">
        <v>161</v>
      </c>
      <c r="D496" t="s">
        <v>288</v>
      </c>
      <c r="E496">
        <v>5.6360000000000004E-3</v>
      </c>
    </row>
    <row r="497" spans="1:5" x14ac:dyDescent="0.25">
      <c r="A497" t="s">
        <v>18</v>
      </c>
      <c r="B497">
        <v>2021</v>
      </c>
      <c r="C497" t="s">
        <v>161</v>
      </c>
      <c r="D497" t="s">
        <v>287</v>
      </c>
      <c r="E497">
        <v>0.31761299999999998</v>
      </c>
    </row>
    <row r="498" spans="1:5" x14ac:dyDescent="0.25">
      <c r="A498" t="s">
        <v>18</v>
      </c>
      <c r="B498">
        <v>2021</v>
      </c>
      <c r="C498" t="s">
        <v>242</v>
      </c>
      <c r="D498" t="s">
        <v>285</v>
      </c>
      <c r="E498">
        <v>1.3317000000000001E-2</v>
      </c>
    </row>
    <row r="499" spans="1:5" x14ac:dyDescent="0.25">
      <c r="A499" t="s">
        <v>18</v>
      </c>
      <c r="B499">
        <v>2021</v>
      </c>
      <c r="C499" t="s">
        <v>242</v>
      </c>
      <c r="D499" t="s">
        <v>286</v>
      </c>
      <c r="E499">
        <v>0.66344199999999998</v>
      </c>
    </row>
    <row r="500" spans="1:5" x14ac:dyDescent="0.25">
      <c r="A500" t="s">
        <v>18</v>
      </c>
      <c r="B500">
        <v>2021</v>
      </c>
      <c r="C500" t="s">
        <v>242</v>
      </c>
      <c r="D500" t="s">
        <v>288</v>
      </c>
      <c r="E500">
        <v>5.6350000000000003E-3</v>
      </c>
    </row>
    <row r="501" spans="1:5" x14ac:dyDescent="0.25">
      <c r="A501" t="s">
        <v>18</v>
      </c>
      <c r="B501">
        <v>2021</v>
      </c>
      <c r="C501" t="s">
        <v>242</v>
      </c>
      <c r="D501" t="s">
        <v>287</v>
      </c>
      <c r="E501">
        <v>0.317604</v>
      </c>
    </row>
    <row r="502" spans="1:5" x14ac:dyDescent="0.25">
      <c r="A502" t="s">
        <v>18</v>
      </c>
      <c r="B502">
        <v>2021</v>
      </c>
      <c r="C502" t="s">
        <v>162</v>
      </c>
      <c r="D502" t="s">
        <v>285</v>
      </c>
      <c r="E502">
        <v>1</v>
      </c>
    </row>
    <row r="503" spans="1:5" x14ac:dyDescent="0.25">
      <c r="A503" t="s">
        <v>18</v>
      </c>
      <c r="B503">
        <v>2022</v>
      </c>
      <c r="C503" t="s">
        <v>161</v>
      </c>
      <c r="D503" t="s">
        <v>285</v>
      </c>
      <c r="E503">
        <v>1.9924999999999998E-2</v>
      </c>
    </row>
    <row r="504" spans="1:5" x14ac:dyDescent="0.25">
      <c r="A504" t="s">
        <v>18</v>
      </c>
      <c r="B504">
        <v>2022</v>
      </c>
      <c r="C504" t="s">
        <v>161</v>
      </c>
      <c r="D504" t="s">
        <v>286</v>
      </c>
      <c r="E504">
        <v>0.67653600000000003</v>
      </c>
    </row>
    <row r="505" spans="1:5" x14ac:dyDescent="0.25">
      <c r="A505" t="s">
        <v>18</v>
      </c>
      <c r="B505">
        <v>2022</v>
      </c>
      <c r="C505" t="s">
        <v>161</v>
      </c>
      <c r="D505" t="s">
        <v>288</v>
      </c>
      <c r="E505">
        <v>2.8930000000000002E-3</v>
      </c>
    </row>
    <row r="506" spans="1:5" x14ac:dyDescent="0.25">
      <c r="A506" t="s">
        <v>18</v>
      </c>
      <c r="B506">
        <v>2022</v>
      </c>
      <c r="C506" t="s">
        <v>161</v>
      </c>
      <c r="D506" t="s">
        <v>287</v>
      </c>
      <c r="E506">
        <v>0.30064400000000002</v>
      </c>
    </row>
    <row r="507" spans="1:5" x14ac:dyDescent="0.25">
      <c r="A507" t="s">
        <v>18</v>
      </c>
      <c r="B507">
        <v>2022</v>
      </c>
      <c r="C507" t="s">
        <v>242</v>
      </c>
      <c r="D507" t="s">
        <v>285</v>
      </c>
      <c r="E507">
        <v>1.9952000000000001E-2</v>
      </c>
    </row>
    <row r="508" spans="1:5" x14ac:dyDescent="0.25">
      <c r="A508" t="s">
        <v>18</v>
      </c>
      <c r="B508">
        <v>2022</v>
      </c>
      <c r="C508" t="s">
        <v>242</v>
      </c>
      <c r="D508" t="s">
        <v>286</v>
      </c>
      <c r="E508">
        <v>0.67651700000000003</v>
      </c>
    </row>
    <row r="509" spans="1:5" x14ac:dyDescent="0.25">
      <c r="A509" t="s">
        <v>18</v>
      </c>
      <c r="B509">
        <v>2022</v>
      </c>
      <c r="C509" t="s">
        <v>242</v>
      </c>
      <c r="D509" t="s">
        <v>288</v>
      </c>
      <c r="E509">
        <v>2.8930000000000002E-3</v>
      </c>
    </row>
    <row r="510" spans="1:5" x14ac:dyDescent="0.25">
      <c r="A510" t="s">
        <v>18</v>
      </c>
      <c r="B510">
        <v>2022</v>
      </c>
      <c r="C510" t="s">
        <v>242</v>
      </c>
      <c r="D510" t="s">
        <v>287</v>
      </c>
      <c r="E510">
        <v>0.30063499999999999</v>
      </c>
    </row>
    <row r="511" spans="1:5" x14ac:dyDescent="0.25">
      <c r="A511" t="s">
        <v>18</v>
      </c>
      <c r="B511">
        <v>2022</v>
      </c>
      <c r="C511" t="s">
        <v>162</v>
      </c>
      <c r="D511" t="s">
        <v>285</v>
      </c>
      <c r="E511">
        <v>1</v>
      </c>
    </row>
    <row r="512" spans="1:5" x14ac:dyDescent="0.25">
      <c r="A512" t="s">
        <v>18</v>
      </c>
      <c r="B512">
        <v>2023</v>
      </c>
      <c r="C512" t="s">
        <v>161</v>
      </c>
      <c r="D512" t="s">
        <v>285</v>
      </c>
      <c r="E512">
        <v>1.8563E-2</v>
      </c>
    </row>
    <row r="513" spans="1:5" x14ac:dyDescent="0.25">
      <c r="A513" t="s">
        <v>18</v>
      </c>
      <c r="B513">
        <v>2023</v>
      </c>
      <c r="C513" t="s">
        <v>161</v>
      </c>
      <c r="D513" t="s">
        <v>286</v>
      </c>
      <c r="E513">
        <v>0.70422099999999999</v>
      </c>
    </row>
    <row r="514" spans="1:5" x14ac:dyDescent="0.25">
      <c r="A514" t="s">
        <v>18</v>
      </c>
      <c r="B514">
        <v>2023</v>
      </c>
      <c r="C514" t="s">
        <v>161</v>
      </c>
      <c r="D514" t="s">
        <v>288</v>
      </c>
      <c r="E514">
        <v>2.506E-3</v>
      </c>
    </row>
    <row r="515" spans="1:5" x14ac:dyDescent="0.25">
      <c r="A515" t="s">
        <v>18</v>
      </c>
      <c r="B515">
        <v>2023</v>
      </c>
      <c r="C515" t="s">
        <v>161</v>
      </c>
      <c r="D515" t="s">
        <v>287</v>
      </c>
      <c r="E515">
        <v>0.27470800000000001</v>
      </c>
    </row>
    <row r="516" spans="1:5" x14ac:dyDescent="0.25">
      <c r="A516" t="s">
        <v>18</v>
      </c>
      <c r="B516">
        <v>2023</v>
      </c>
      <c r="C516" t="s">
        <v>242</v>
      </c>
      <c r="D516" t="s">
        <v>285</v>
      </c>
      <c r="E516">
        <v>1.8589999999999999E-2</v>
      </c>
    </row>
    <row r="517" spans="1:5" x14ac:dyDescent="0.25">
      <c r="A517" t="s">
        <v>18</v>
      </c>
      <c r="B517">
        <v>2023</v>
      </c>
      <c r="C517" t="s">
        <v>242</v>
      </c>
      <c r="D517" t="s">
        <v>286</v>
      </c>
      <c r="E517">
        <v>0.70420199999999999</v>
      </c>
    </row>
    <row r="518" spans="1:5" x14ac:dyDescent="0.25">
      <c r="A518" t="s">
        <v>18</v>
      </c>
      <c r="B518">
        <v>2023</v>
      </c>
      <c r="C518" t="s">
        <v>242</v>
      </c>
      <c r="D518" t="s">
        <v>288</v>
      </c>
      <c r="E518">
        <v>2.506E-3</v>
      </c>
    </row>
    <row r="519" spans="1:5" x14ac:dyDescent="0.25">
      <c r="A519" t="s">
        <v>18</v>
      </c>
      <c r="B519">
        <v>2023</v>
      </c>
      <c r="C519" t="s">
        <v>242</v>
      </c>
      <c r="D519" t="s">
        <v>287</v>
      </c>
      <c r="E519">
        <v>0.2747</v>
      </c>
    </row>
    <row r="520" spans="1:5" x14ac:dyDescent="0.25">
      <c r="A520" t="s">
        <v>18</v>
      </c>
      <c r="B520">
        <v>2023</v>
      </c>
      <c r="C520" t="s">
        <v>162</v>
      </c>
      <c r="D520" t="s">
        <v>285</v>
      </c>
      <c r="E520">
        <v>1</v>
      </c>
    </row>
    <row r="521" spans="1:5" x14ac:dyDescent="0.25">
      <c r="A521" t="s">
        <v>19</v>
      </c>
      <c r="B521">
        <v>2019</v>
      </c>
      <c r="C521" t="s">
        <v>161</v>
      </c>
      <c r="D521" t="s">
        <v>286</v>
      </c>
      <c r="E521">
        <v>0.98898699999999995</v>
      </c>
    </row>
    <row r="522" spans="1:5" x14ac:dyDescent="0.25">
      <c r="A522" t="s">
        <v>19</v>
      </c>
      <c r="B522">
        <v>2019</v>
      </c>
      <c r="C522" t="s">
        <v>161</v>
      </c>
      <c r="D522" t="s">
        <v>287</v>
      </c>
      <c r="E522">
        <v>1.1011999999999999E-2</v>
      </c>
    </row>
    <row r="523" spans="1:5" x14ac:dyDescent="0.25">
      <c r="A523" t="s">
        <v>19</v>
      </c>
      <c r="B523">
        <v>2019</v>
      </c>
      <c r="C523" t="s">
        <v>242</v>
      </c>
      <c r="D523" t="s">
        <v>285</v>
      </c>
      <c r="E523">
        <v>1.76E-4</v>
      </c>
    </row>
    <row r="524" spans="1:5" x14ac:dyDescent="0.25">
      <c r="A524" t="s">
        <v>19</v>
      </c>
      <c r="B524">
        <v>2019</v>
      </c>
      <c r="C524" t="s">
        <v>242</v>
      </c>
      <c r="D524" t="s">
        <v>286</v>
      </c>
      <c r="E524">
        <v>0.98881200000000002</v>
      </c>
    </row>
    <row r="525" spans="1:5" x14ac:dyDescent="0.25">
      <c r="A525" t="s">
        <v>19</v>
      </c>
      <c r="B525">
        <v>2019</v>
      </c>
      <c r="C525" t="s">
        <v>242</v>
      </c>
      <c r="D525" t="s">
        <v>287</v>
      </c>
      <c r="E525">
        <v>1.1010000000000001E-2</v>
      </c>
    </row>
    <row r="526" spans="1:5" x14ac:dyDescent="0.25">
      <c r="A526" t="s">
        <v>19</v>
      </c>
      <c r="B526">
        <v>2019</v>
      </c>
      <c r="C526" t="s">
        <v>162</v>
      </c>
      <c r="D526" t="s">
        <v>285</v>
      </c>
      <c r="E526">
        <v>1</v>
      </c>
    </row>
    <row r="527" spans="1:5" x14ac:dyDescent="0.25">
      <c r="A527" t="s">
        <v>19</v>
      </c>
      <c r="B527">
        <v>2020</v>
      </c>
      <c r="C527" t="s">
        <v>161</v>
      </c>
      <c r="D527" t="s">
        <v>286</v>
      </c>
      <c r="E527">
        <v>0.99429100000000004</v>
      </c>
    </row>
    <row r="528" spans="1:5" x14ac:dyDescent="0.25">
      <c r="A528" t="s">
        <v>19</v>
      </c>
      <c r="B528">
        <v>2020</v>
      </c>
      <c r="C528" t="s">
        <v>161</v>
      </c>
      <c r="D528" t="s">
        <v>287</v>
      </c>
      <c r="E528">
        <v>5.7080000000000004E-3</v>
      </c>
    </row>
    <row r="529" spans="1:5" x14ac:dyDescent="0.25">
      <c r="A529" t="s">
        <v>19</v>
      </c>
      <c r="B529">
        <v>2020</v>
      </c>
      <c r="C529" t="s">
        <v>242</v>
      </c>
      <c r="D529" t="s">
        <v>286</v>
      </c>
      <c r="E529">
        <v>0.99429100000000004</v>
      </c>
    </row>
    <row r="530" spans="1:5" x14ac:dyDescent="0.25">
      <c r="A530" t="s">
        <v>19</v>
      </c>
      <c r="B530">
        <v>2020</v>
      </c>
      <c r="C530" t="s">
        <v>242</v>
      </c>
      <c r="D530" t="s">
        <v>287</v>
      </c>
      <c r="E530">
        <v>5.7080000000000004E-3</v>
      </c>
    </row>
    <row r="531" spans="1:5" x14ac:dyDescent="0.25">
      <c r="A531" t="s">
        <v>19</v>
      </c>
      <c r="B531">
        <v>2021</v>
      </c>
      <c r="C531" t="s">
        <v>161</v>
      </c>
      <c r="D531" t="s">
        <v>285</v>
      </c>
      <c r="E531">
        <v>1.2071999999999999E-2</v>
      </c>
    </row>
    <row r="532" spans="1:5" x14ac:dyDescent="0.25">
      <c r="A532" t="s">
        <v>19</v>
      </c>
      <c r="B532">
        <v>2021</v>
      </c>
      <c r="C532" t="s">
        <v>161</v>
      </c>
      <c r="D532" t="s">
        <v>286</v>
      </c>
      <c r="E532">
        <v>0.97716800000000004</v>
      </c>
    </row>
    <row r="533" spans="1:5" x14ac:dyDescent="0.25">
      <c r="A533" t="s">
        <v>19</v>
      </c>
      <c r="B533">
        <v>2021</v>
      </c>
      <c r="C533" t="s">
        <v>161</v>
      </c>
      <c r="D533" t="s">
        <v>287</v>
      </c>
      <c r="E533">
        <v>1.0758E-2</v>
      </c>
    </row>
    <row r="534" spans="1:5" x14ac:dyDescent="0.25">
      <c r="A534" t="s">
        <v>19</v>
      </c>
      <c r="B534">
        <v>2021</v>
      </c>
      <c r="C534" t="s">
        <v>242</v>
      </c>
      <c r="D534" t="s">
        <v>285</v>
      </c>
      <c r="E534">
        <v>1.2071999999999999E-2</v>
      </c>
    </row>
    <row r="535" spans="1:5" x14ac:dyDescent="0.25">
      <c r="A535" t="s">
        <v>19</v>
      </c>
      <c r="B535">
        <v>2021</v>
      </c>
      <c r="C535" t="s">
        <v>242</v>
      </c>
      <c r="D535" t="s">
        <v>286</v>
      </c>
      <c r="E535">
        <v>0.97716800000000004</v>
      </c>
    </row>
    <row r="536" spans="1:5" x14ac:dyDescent="0.25">
      <c r="A536" t="s">
        <v>19</v>
      </c>
      <c r="B536">
        <v>2021</v>
      </c>
      <c r="C536" t="s">
        <v>242</v>
      </c>
      <c r="D536" t="s">
        <v>287</v>
      </c>
      <c r="E536">
        <v>1.0758E-2</v>
      </c>
    </row>
    <row r="537" spans="1:5" x14ac:dyDescent="0.25">
      <c r="A537" t="s">
        <v>19</v>
      </c>
      <c r="B537">
        <v>2022</v>
      </c>
      <c r="C537" t="s">
        <v>161</v>
      </c>
      <c r="D537" t="s">
        <v>285</v>
      </c>
      <c r="E537">
        <v>8.7356000000000003E-2</v>
      </c>
    </row>
    <row r="538" spans="1:5" x14ac:dyDescent="0.25">
      <c r="A538" t="s">
        <v>19</v>
      </c>
      <c r="B538">
        <v>2022</v>
      </c>
      <c r="C538" t="s">
        <v>161</v>
      </c>
      <c r="D538" t="s">
        <v>286</v>
      </c>
      <c r="E538">
        <v>0.82601899999999995</v>
      </c>
    </row>
    <row r="539" spans="1:5" x14ac:dyDescent="0.25">
      <c r="A539" t="s">
        <v>19</v>
      </c>
      <c r="B539">
        <v>2022</v>
      </c>
      <c r="C539" t="s">
        <v>161</v>
      </c>
      <c r="D539" t="s">
        <v>287</v>
      </c>
      <c r="E539">
        <v>8.6624000000000007E-2</v>
      </c>
    </row>
    <row r="540" spans="1:5" x14ac:dyDescent="0.25">
      <c r="A540" t="s">
        <v>19</v>
      </c>
      <c r="B540">
        <v>2022</v>
      </c>
      <c r="C540" t="s">
        <v>242</v>
      </c>
      <c r="D540" t="s">
        <v>285</v>
      </c>
      <c r="E540">
        <v>8.7356000000000003E-2</v>
      </c>
    </row>
    <row r="541" spans="1:5" x14ac:dyDescent="0.25">
      <c r="A541" t="s">
        <v>19</v>
      </c>
      <c r="B541">
        <v>2022</v>
      </c>
      <c r="C541" t="s">
        <v>242</v>
      </c>
      <c r="D541" t="s">
        <v>286</v>
      </c>
      <c r="E541">
        <v>0.82601899999999995</v>
      </c>
    </row>
    <row r="542" spans="1:5" x14ac:dyDescent="0.25">
      <c r="A542" t="s">
        <v>19</v>
      </c>
      <c r="B542">
        <v>2022</v>
      </c>
      <c r="C542" t="s">
        <v>242</v>
      </c>
      <c r="D542" t="s">
        <v>287</v>
      </c>
      <c r="E542">
        <v>8.6624000000000007E-2</v>
      </c>
    </row>
    <row r="543" spans="1:5" x14ac:dyDescent="0.25">
      <c r="A543" t="s">
        <v>19</v>
      </c>
      <c r="B543">
        <v>2023</v>
      </c>
      <c r="C543" t="s">
        <v>161</v>
      </c>
      <c r="D543" t="s">
        <v>285</v>
      </c>
      <c r="E543">
        <v>0.118437</v>
      </c>
    </row>
    <row r="544" spans="1:5" x14ac:dyDescent="0.25">
      <c r="A544" t="s">
        <v>19</v>
      </c>
      <c r="B544">
        <v>2023</v>
      </c>
      <c r="C544" t="s">
        <v>161</v>
      </c>
      <c r="D544" t="s">
        <v>286</v>
      </c>
      <c r="E544">
        <v>0.87644900000000003</v>
      </c>
    </row>
    <row r="545" spans="1:5" x14ac:dyDescent="0.25">
      <c r="A545" t="s">
        <v>19</v>
      </c>
      <c r="B545">
        <v>2023</v>
      </c>
      <c r="C545" t="s">
        <v>161</v>
      </c>
      <c r="D545" t="s">
        <v>287</v>
      </c>
      <c r="E545">
        <v>5.1130000000000004E-3</v>
      </c>
    </row>
    <row r="546" spans="1:5" x14ac:dyDescent="0.25">
      <c r="A546" t="s">
        <v>19</v>
      </c>
      <c r="B546">
        <v>2023</v>
      </c>
      <c r="C546" t="s">
        <v>242</v>
      </c>
      <c r="D546" t="s">
        <v>285</v>
      </c>
      <c r="E546">
        <v>0.118437</v>
      </c>
    </row>
    <row r="547" spans="1:5" x14ac:dyDescent="0.25">
      <c r="A547" t="s">
        <v>19</v>
      </c>
      <c r="B547">
        <v>2023</v>
      </c>
      <c r="C547" t="s">
        <v>242</v>
      </c>
      <c r="D547" t="s">
        <v>286</v>
      </c>
      <c r="E547">
        <v>0.87644900000000003</v>
      </c>
    </row>
    <row r="548" spans="1:5" x14ac:dyDescent="0.25">
      <c r="A548" t="s">
        <v>19</v>
      </c>
      <c r="B548">
        <v>2023</v>
      </c>
      <c r="C548" t="s">
        <v>242</v>
      </c>
      <c r="D548" t="s">
        <v>287</v>
      </c>
      <c r="E548">
        <v>5.1130000000000004E-3</v>
      </c>
    </row>
    <row r="549" spans="1:5" x14ac:dyDescent="0.25">
      <c r="A549" t="s">
        <v>20</v>
      </c>
      <c r="B549">
        <v>2019</v>
      </c>
      <c r="C549" t="s">
        <v>161</v>
      </c>
      <c r="D549" t="s">
        <v>285</v>
      </c>
      <c r="E549">
        <v>1.08E-3</v>
      </c>
    </row>
    <row r="550" spans="1:5" x14ac:dyDescent="0.25">
      <c r="A550" t="s">
        <v>20</v>
      </c>
      <c r="B550">
        <v>2019</v>
      </c>
      <c r="C550" t="s">
        <v>161</v>
      </c>
      <c r="D550" t="s">
        <v>286</v>
      </c>
      <c r="E550">
        <v>0.73921800000000004</v>
      </c>
    </row>
    <row r="551" spans="1:5" x14ac:dyDescent="0.25">
      <c r="A551" t="s">
        <v>20</v>
      </c>
      <c r="B551">
        <v>2019</v>
      </c>
      <c r="C551" t="s">
        <v>161</v>
      </c>
      <c r="D551" t="s">
        <v>287</v>
      </c>
      <c r="E551">
        <v>0.25970100000000002</v>
      </c>
    </row>
    <row r="552" spans="1:5" x14ac:dyDescent="0.25">
      <c r="A552" t="s">
        <v>20</v>
      </c>
      <c r="B552">
        <v>2019</v>
      </c>
      <c r="C552" t="s">
        <v>242</v>
      </c>
      <c r="D552" t="s">
        <v>285</v>
      </c>
      <c r="E552">
        <v>6.3869999999999996E-2</v>
      </c>
    </row>
    <row r="553" spans="1:5" x14ac:dyDescent="0.25">
      <c r="A553" t="s">
        <v>20</v>
      </c>
      <c r="B553">
        <v>2019</v>
      </c>
      <c r="C553" t="s">
        <v>242</v>
      </c>
      <c r="D553" t="s">
        <v>286</v>
      </c>
      <c r="E553">
        <v>0.74951999999999996</v>
      </c>
    </row>
    <row r="554" spans="1:5" x14ac:dyDescent="0.25">
      <c r="A554" t="s">
        <v>20</v>
      </c>
      <c r="B554">
        <v>2019</v>
      </c>
      <c r="C554" t="s">
        <v>242</v>
      </c>
      <c r="D554" t="s">
        <v>287</v>
      </c>
      <c r="E554">
        <v>0.186608</v>
      </c>
    </row>
    <row r="555" spans="1:5" x14ac:dyDescent="0.25">
      <c r="A555" t="s">
        <v>20</v>
      </c>
      <c r="B555">
        <v>2019</v>
      </c>
      <c r="C555" t="s">
        <v>162</v>
      </c>
      <c r="D555" t="s">
        <v>285</v>
      </c>
      <c r="E555">
        <v>0.173736</v>
      </c>
    </row>
    <row r="556" spans="1:5" x14ac:dyDescent="0.25">
      <c r="A556" t="s">
        <v>20</v>
      </c>
      <c r="B556">
        <v>2019</v>
      </c>
      <c r="C556" t="s">
        <v>162</v>
      </c>
      <c r="D556" t="s">
        <v>286</v>
      </c>
      <c r="E556">
        <v>0.76754800000000001</v>
      </c>
    </row>
    <row r="557" spans="1:5" x14ac:dyDescent="0.25">
      <c r="A557" t="s">
        <v>20</v>
      </c>
      <c r="B557">
        <v>2019</v>
      </c>
      <c r="C557" t="s">
        <v>162</v>
      </c>
      <c r="D557" t="s">
        <v>287</v>
      </c>
      <c r="E557">
        <v>5.8715000000000003E-2</v>
      </c>
    </row>
    <row r="558" spans="1:5" x14ac:dyDescent="0.25">
      <c r="A558" t="s">
        <v>20</v>
      </c>
      <c r="B558">
        <v>2020</v>
      </c>
      <c r="C558" t="s">
        <v>161</v>
      </c>
      <c r="D558" t="s">
        <v>285</v>
      </c>
      <c r="E558">
        <v>5.9699999999999998E-4</v>
      </c>
    </row>
    <row r="559" spans="1:5" x14ac:dyDescent="0.25">
      <c r="A559" t="s">
        <v>20</v>
      </c>
      <c r="B559">
        <v>2020</v>
      </c>
      <c r="C559" t="s">
        <v>161</v>
      </c>
      <c r="D559" t="s">
        <v>286</v>
      </c>
      <c r="E559">
        <v>0.753355</v>
      </c>
    </row>
    <row r="560" spans="1:5" x14ac:dyDescent="0.25">
      <c r="A560" t="s">
        <v>20</v>
      </c>
      <c r="B560">
        <v>2020</v>
      </c>
      <c r="C560" t="s">
        <v>161</v>
      </c>
      <c r="D560" t="s">
        <v>287</v>
      </c>
      <c r="E560">
        <v>0.24604699999999999</v>
      </c>
    </row>
    <row r="561" spans="1:5" x14ac:dyDescent="0.25">
      <c r="A561" t="s">
        <v>20</v>
      </c>
      <c r="B561">
        <v>2020</v>
      </c>
      <c r="C561" t="s">
        <v>242</v>
      </c>
      <c r="D561" t="s">
        <v>285</v>
      </c>
      <c r="E561">
        <v>4.8686E-2</v>
      </c>
    </row>
    <row r="562" spans="1:5" x14ac:dyDescent="0.25">
      <c r="A562" t="s">
        <v>20</v>
      </c>
      <c r="B562">
        <v>2020</v>
      </c>
      <c r="C562" t="s">
        <v>242</v>
      </c>
      <c r="D562" t="s">
        <v>286</v>
      </c>
      <c r="E562">
        <v>0.64188999999999996</v>
      </c>
    </row>
    <row r="563" spans="1:5" x14ac:dyDescent="0.25">
      <c r="A563" t="s">
        <v>20</v>
      </c>
      <c r="B563">
        <v>2020</v>
      </c>
      <c r="C563" t="s">
        <v>242</v>
      </c>
      <c r="D563" t="s">
        <v>287</v>
      </c>
      <c r="E563">
        <v>0.30942199999999997</v>
      </c>
    </row>
    <row r="564" spans="1:5" x14ac:dyDescent="0.25">
      <c r="A564" t="s">
        <v>20</v>
      </c>
      <c r="B564">
        <v>2020</v>
      </c>
      <c r="C564" t="s">
        <v>162</v>
      </c>
      <c r="D564" t="s">
        <v>285</v>
      </c>
      <c r="E564">
        <v>0.12545700000000001</v>
      </c>
    </row>
    <row r="565" spans="1:5" x14ac:dyDescent="0.25">
      <c r="A565" t="s">
        <v>20</v>
      </c>
      <c r="B565">
        <v>2020</v>
      </c>
      <c r="C565" t="s">
        <v>162</v>
      </c>
      <c r="D565" t="s">
        <v>286</v>
      </c>
      <c r="E565">
        <v>0.46394600000000003</v>
      </c>
    </row>
    <row r="566" spans="1:5" x14ac:dyDescent="0.25">
      <c r="A566" t="s">
        <v>20</v>
      </c>
      <c r="B566">
        <v>2020</v>
      </c>
      <c r="C566" t="s">
        <v>162</v>
      </c>
      <c r="D566" t="s">
        <v>287</v>
      </c>
      <c r="E566">
        <v>0.41059499999999999</v>
      </c>
    </row>
    <row r="567" spans="1:5" x14ac:dyDescent="0.25">
      <c r="A567" t="s">
        <v>20</v>
      </c>
      <c r="B567">
        <v>2021</v>
      </c>
      <c r="C567" t="s">
        <v>161</v>
      </c>
      <c r="D567" t="s">
        <v>285</v>
      </c>
      <c r="E567">
        <v>1.0790000000000001E-3</v>
      </c>
    </row>
    <row r="568" spans="1:5" x14ac:dyDescent="0.25">
      <c r="A568" t="s">
        <v>20</v>
      </c>
      <c r="B568">
        <v>2021</v>
      </c>
      <c r="C568" t="s">
        <v>161</v>
      </c>
      <c r="D568" t="s">
        <v>286</v>
      </c>
      <c r="E568">
        <v>0.84661200000000003</v>
      </c>
    </row>
    <row r="569" spans="1:5" x14ac:dyDescent="0.25">
      <c r="A569" t="s">
        <v>20</v>
      </c>
      <c r="B569">
        <v>2021</v>
      </c>
      <c r="C569" t="s">
        <v>161</v>
      </c>
      <c r="D569" t="s">
        <v>287</v>
      </c>
      <c r="E569">
        <v>0.152308</v>
      </c>
    </row>
    <row r="570" spans="1:5" x14ac:dyDescent="0.25">
      <c r="A570" t="s">
        <v>20</v>
      </c>
      <c r="B570">
        <v>2021</v>
      </c>
      <c r="C570" t="s">
        <v>242</v>
      </c>
      <c r="D570" t="s">
        <v>285</v>
      </c>
      <c r="E570">
        <v>3.9652E-2</v>
      </c>
    </row>
    <row r="571" spans="1:5" x14ac:dyDescent="0.25">
      <c r="A571" t="s">
        <v>20</v>
      </c>
      <c r="B571">
        <v>2021</v>
      </c>
      <c r="C571" t="s">
        <v>242</v>
      </c>
      <c r="D571" t="s">
        <v>286</v>
      </c>
      <c r="E571">
        <v>0.69219299999999995</v>
      </c>
    </row>
    <row r="572" spans="1:5" x14ac:dyDescent="0.25">
      <c r="A572" t="s">
        <v>20</v>
      </c>
      <c r="B572">
        <v>2021</v>
      </c>
      <c r="C572" t="s">
        <v>242</v>
      </c>
      <c r="D572" t="s">
        <v>287</v>
      </c>
      <c r="E572">
        <v>0.268154</v>
      </c>
    </row>
    <row r="573" spans="1:5" x14ac:dyDescent="0.25">
      <c r="A573" t="s">
        <v>20</v>
      </c>
      <c r="B573">
        <v>2021</v>
      </c>
      <c r="C573" t="s">
        <v>162</v>
      </c>
      <c r="D573" t="s">
        <v>285</v>
      </c>
      <c r="E573">
        <v>0.126223</v>
      </c>
    </row>
    <row r="574" spans="1:5" x14ac:dyDescent="0.25">
      <c r="A574" t="s">
        <v>20</v>
      </c>
      <c r="B574">
        <v>2021</v>
      </c>
      <c r="C574" t="s">
        <v>162</v>
      </c>
      <c r="D574" t="s">
        <v>286</v>
      </c>
      <c r="E574">
        <v>0.34562399999999999</v>
      </c>
    </row>
    <row r="575" spans="1:5" x14ac:dyDescent="0.25">
      <c r="A575" t="s">
        <v>20</v>
      </c>
      <c r="B575">
        <v>2021</v>
      </c>
      <c r="C575" t="s">
        <v>162</v>
      </c>
      <c r="D575" t="s">
        <v>287</v>
      </c>
      <c r="E575">
        <v>0.52815199999999995</v>
      </c>
    </row>
    <row r="576" spans="1:5" x14ac:dyDescent="0.25">
      <c r="A576" t="s">
        <v>20</v>
      </c>
      <c r="B576">
        <v>2022</v>
      </c>
      <c r="C576" t="s">
        <v>161</v>
      </c>
      <c r="D576" t="s">
        <v>285</v>
      </c>
      <c r="E576">
        <v>1.758E-3</v>
      </c>
    </row>
    <row r="577" spans="1:5" x14ac:dyDescent="0.25">
      <c r="A577" t="s">
        <v>20</v>
      </c>
      <c r="B577">
        <v>2022</v>
      </c>
      <c r="C577" t="s">
        <v>161</v>
      </c>
      <c r="D577" t="s">
        <v>286</v>
      </c>
      <c r="E577">
        <v>0.75292700000000001</v>
      </c>
    </row>
    <row r="578" spans="1:5" x14ac:dyDescent="0.25">
      <c r="A578" t="s">
        <v>20</v>
      </c>
      <c r="B578">
        <v>2022</v>
      </c>
      <c r="C578" t="s">
        <v>161</v>
      </c>
      <c r="D578" t="s">
        <v>287</v>
      </c>
      <c r="E578">
        <v>0.245314</v>
      </c>
    </row>
    <row r="579" spans="1:5" x14ac:dyDescent="0.25">
      <c r="A579" t="s">
        <v>20</v>
      </c>
      <c r="B579">
        <v>2022</v>
      </c>
      <c r="C579" t="s">
        <v>242</v>
      </c>
      <c r="D579" t="s">
        <v>285</v>
      </c>
      <c r="E579">
        <v>7.4342000000000005E-2</v>
      </c>
    </row>
    <row r="580" spans="1:5" x14ac:dyDescent="0.25">
      <c r="A580" t="s">
        <v>20</v>
      </c>
      <c r="B580">
        <v>2022</v>
      </c>
      <c r="C580" t="s">
        <v>242</v>
      </c>
      <c r="D580" t="s">
        <v>286</v>
      </c>
      <c r="E580">
        <v>0.67020299999999999</v>
      </c>
    </row>
    <row r="581" spans="1:5" x14ac:dyDescent="0.25">
      <c r="A581" t="s">
        <v>20</v>
      </c>
      <c r="B581">
        <v>2022</v>
      </c>
      <c r="C581" t="s">
        <v>242</v>
      </c>
      <c r="D581" t="s">
        <v>287</v>
      </c>
      <c r="E581">
        <v>0.25545400000000001</v>
      </c>
    </row>
    <row r="582" spans="1:5" x14ac:dyDescent="0.25">
      <c r="A582" t="s">
        <v>20</v>
      </c>
      <c r="B582">
        <v>2022</v>
      </c>
      <c r="C582" t="s">
        <v>162</v>
      </c>
      <c r="D582" t="s">
        <v>285</v>
      </c>
      <c r="E582">
        <v>0.162243</v>
      </c>
    </row>
    <row r="583" spans="1:5" x14ac:dyDescent="0.25">
      <c r="A583" t="s">
        <v>20</v>
      </c>
      <c r="B583">
        <v>2022</v>
      </c>
      <c r="C583" t="s">
        <v>162</v>
      </c>
      <c r="D583" t="s">
        <v>286</v>
      </c>
      <c r="E583">
        <v>0.570021</v>
      </c>
    </row>
    <row r="584" spans="1:5" x14ac:dyDescent="0.25">
      <c r="A584" t="s">
        <v>20</v>
      </c>
      <c r="B584">
        <v>2022</v>
      </c>
      <c r="C584" t="s">
        <v>162</v>
      </c>
      <c r="D584" t="s">
        <v>287</v>
      </c>
      <c r="E584">
        <v>0.26773400000000003</v>
      </c>
    </row>
    <row r="585" spans="1:5" x14ac:dyDescent="0.25">
      <c r="A585" t="s">
        <v>20</v>
      </c>
      <c r="B585">
        <v>2023</v>
      </c>
      <c r="C585" t="s">
        <v>161</v>
      </c>
      <c r="D585" t="s">
        <v>285</v>
      </c>
      <c r="E585">
        <v>0.151868</v>
      </c>
    </row>
    <row r="586" spans="1:5" x14ac:dyDescent="0.25">
      <c r="A586" t="s">
        <v>20</v>
      </c>
      <c r="B586">
        <v>2023</v>
      </c>
      <c r="C586" t="s">
        <v>161</v>
      </c>
      <c r="D586" t="s">
        <v>286</v>
      </c>
      <c r="E586">
        <v>0.79531600000000002</v>
      </c>
    </row>
    <row r="587" spans="1:5" x14ac:dyDescent="0.25">
      <c r="A587" t="s">
        <v>20</v>
      </c>
      <c r="B587">
        <v>2023</v>
      </c>
      <c r="C587" t="s">
        <v>161</v>
      </c>
      <c r="D587" t="s">
        <v>287</v>
      </c>
      <c r="E587">
        <v>5.2814E-2</v>
      </c>
    </row>
    <row r="588" spans="1:5" x14ac:dyDescent="0.25">
      <c r="A588" t="s">
        <v>20</v>
      </c>
      <c r="B588">
        <v>2023</v>
      </c>
      <c r="C588" t="s">
        <v>242</v>
      </c>
      <c r="D588" t="s">
        <v>285</v>
      </c>
      <c r="E588">
        <v>0.18641099999999999</v>
      </c>
    </row>
    <row r="589" spans="1:5" x14ac:dyDescent="0.25">
      <c r="A589" t="s">
        <v>20</v>
      </c>
      <c r="B589">
        <v>2023</v>
      </c>
      <c r="C589" t="s">
        <v>242</v>
      </c>
      <c r="D589" t="s">
        <v>286</v>
      </c>
      <c r="E589">
        <v>0.70237499999999997</v>
      </c>
    </row>
    <row r="590" spans="1:5" x14ac:dyDescent="0.25">
      <c r="A590" t="s">
        <v>20</v>
      </c>
      <c r="B590">
        <v>2023</v>
      </c>
      <c r="C590" t="s">
        <v>242</v>
      </c>
      <c r="D590" t="s">
        <v>287</v>
      </c>
      <c r="E590">
        <v>0.11121200000000001</v>
      </c>
    </row>
    <row r="591" spans="1:5" x14ac:dyDescent="0.25">
      <c r="A591" t="s">
        <v>20</v>
      </c>
      <c r="B591">
        <v>2023</v>
      </c>
      <c r="C591" t="s">
        <v>162</v>
      </c>
      <c r="D591" t="s">
        <v>285</v>
      </c>
      <c r="E591">
        <v>0.22059699999999999</v>
      </c>
    </row>
    <row r="592" spans="1:5" x14ac:dyDescent="0.25">
      <c r="A592" t="s">
        <v>20</v>
      </c>
      <c r="B592">
        <v>2023</v>
      </c>
      <c r="C592" t="s">
        <v>162</v>
      </c>
      <c r="D592" t="s">
        <v>286</v>
      </c>
      <c r="E592">
        <v>0.61039500000000002</v>
      </c>
    </row>
    <row r="593" spans="1:5" x14ac:dyDescent="0.25">
      <c r="A593" t="s">
        <v>20</v>
      </c>
      <c r="B593">
        <v>2023</v>
      </c>
      <c r="C593" t="s">
        <v>162</v>
      </c>
      <c r="D593" t="s">
        <v>287</v>
      </c>
      <c r="E593">
        <v>0.16900699999999999</v>
      </c>
    </row>
    <row r="594" spans="1:5" x14ac:dyDescent="0.25">
      <c r="A594" t="s">
        <v>21</v>
      </c>
      <c r="B594">
        <v>2019</v>
      </c>
      <c r="C594" t="s">
        <v>161</v>
      </c>
      <c r="D594" t="s">
        <v>285</v>
      </c>
      <c r="E594">
        <v>0.34869899999999998</v>
      </c>
    </row>
    <row r="595" spans="1:5" x14ac:dyDescent="0.25">
      <c r="A595" t="s">
        <v>21</v>
      </c>
      <c r="B595">
        <v>2019</v>
      </c>
      <c r="C595" t="s">
        <v>161</v>
      </c>
      <c r="D595" t="s">
        <v>286</v>
      </c>
      <c r="E595">
        <v>0.63034199999999996</v>
      </c>
    </row>
    <row r="596" spans="1:5" x14ac:dyDescent="0.25">
      <c r="A596" t="s">
        <v>21</v>
      </c>
      <c r="B596">
        <v>2019</v>
      </c>
      <c r="C596" t="s">
        <v>161</v>
      </c>
      <c r="D596" t="s">
        <v>288</v>
      </c>
      <c r="E596">
        <v>4.8440000000000002E-3</v>
      </c>
    </row>
    <row r="597" spans="1:5" x14ac:dyDescent="0.25">
      <c r="A597" t="s">
        <v>21</v>
      </c>
      <c r="B597">
        <v>2019</v>
      </c>
      <c r="C597" t="s">
        <v>161</v>
      </c>
      <c r="D597" t="s">
        <v>287</v>
      </c>
      <c r="E597">
        <v>1.6112000000000001E-2</v>
      </c>
    </row>
    <row r="598" spans="1:5" x14ac:dyDescent="0.25">
      <c r="A598" t="s">
        <v>21</v>
      </c>
      <c r="B598">
        <v>2019</v>
      </c>
      <c r="C598" t="s">
        <v>242</v>
      </c>
      <c r="D598" t="s">
        <v>285</v>
      </c>
      <c r="E598">
        <v>0.43225200000000003</v>
      </c>
    </row>
    <row r="599" spans="1:5" x14ac:dyDescent="0.25">
      <c r="A599" t="s">
        <v>21</v>
      </c>
      <c r="B599">
        <v>2019</v>
      </c>
      <c r="C599" t="s">
        <v>242</v>
      </c>
      <c r="D599" t="s">
        <v>286</v>
      </c>
      <c r="E599">
        <v>0.54532999999999998</v>
      </c>
    </row>
    <row r="600" spans="1:5" x14ac:dyDescent="0.25">
      <c r="A600" t="s">
        <v>21</v>
      </c>
      <c r="B600">
        <v>2019</v>
      </c>
      <c r="C600" t="s">
        <v>242</v>
      </c>
      <c r="D600" t="s">
        <v>288</v>
      </c>
      <c r="E600">
        <v>7.5230000000000002E-3</v>
      </c>
    </row>
    <row r="601" spans="1:5" x14ac:dyDescent="0.25">
      <c r="A601" t="s">
        <v>21</v>
      </c>
      <c r="B601">
        <v>2019</v>
      </c>
      <c r="C601" t="s">
        <v>242</v>
      </c>
      <c r="D601" t="s">
        <v>287</v>
      </c>
      <c r="E601">
        <v>1.4893E-2</v>
      </c>
    </row>
    <row r="602" spans="1:5" x14ac:dyDescent="0.25">
      <c r="A602" t="s">
        <v>21</v>
      </c>
      <c r="B602">
        <v>2019</v>
      </c>
      <c r="C602" t="s">
        <v>162</v>
      </c>
      <c r="D602" t="s">
        <v>285</v>
      </c>
      <c r="E602">
        <v>0.81167800000000001</v>
      </c>
    </row>
    <row r="603" spans="1:5" x14ac:dyDescent="0.25">
      <c r="A603" t="s">
        <v>21</v>
      </c>
      <c r="B603">
        <v>2019</v>
      </c>
      <c r="C603" t="s">
        <v>162</v>
      </c>
      <c r="D603" t="s">
        <v>286</v>
      </c>
      <c r="E603">
        <v>0.159275</v>
      </c>
    </row>
    <row r="604" spans="1:5" x14ac:dyDescent="0.25">
      <c r="A604" t="s">
        <v>21</v>
      </c>
      <c r="B604">
        <v>2019</v>
      </c>
      <c r="C604" t="s">
        <v>162</v>
      </c>
      <c r="D604" t="s">
        <v>288</v>
      </c>
      <c r="E604">
        <v>1.9685999999999999E-2</v>
      </c>
    </row>
    <row r="605" spans="1:5" x14ac:dyDescent="0.25">
      <c r="A605" t="s">
        <v>21</v>
      </c>
      <c r="B605">
        <v>2019</v>
      </c>
      <c r="C605" t="s">
        <v>162</v>
      </c>
      <c r="D605" t="s">
        <v>287</v>
      </c>
      <c r="E605">
        <v>9.3589999999999993E-3</v>
      </c>
    </row>
    <row r="606" spans="1:5" x14ac:dyDescent="0.25">
      <c r="A606" t="s">
        <v>21</v>
      </c>
      <c r="B606">
        <v>2020</v>
      </c>
      <c r="C606" t="s">
        <v>161</v>
      </c>
      <c r="D606" t="s">
        <v>285</v>
      </c>
      <c r="E606">
        <v>8.8367000000000001E-2</v>
      </c>
    </row>
    <row r="607" spans="1:5" x14ac:dyDescent="0.25">
      <c r="A607" t="s">
        <v>21</v>
      </c>
      <c r="B607">
        <v>2020</v>
      </c>
      <c r="C607" t="s">
        <v>161</v>
      </c>
      <c r="D607" t="s">
        <v>286</v>
      </c>
      <c r="E607">
        <v>0.67630100000000004</v>
      </c>
    </row>
    <row r="608" spans="1:5" x14ac:dyDescent="0.25">
      <c r="A608" t="s">
        <v>21</v>
      </c>
      <c r="B608">
        <v>2020</v>
      </c>
      <c r="C608" t="s">
        <v>161</v>
      </c>
      <c r="D608" t="s">
        <v>288</v>
      </c>
      <c r="E608">
        <v>1.2930000000000001E-3</v>
      </c>
    </row>
    <row r="609" spans="1:5" x14ac:dyDescent="0.25">
      <c r="A609" t="s">
        <v>21</v>
      </c>
      <c r="B609">
        <v>2020</v>
      </c>
      <c r="C609" t="s">
        <v>161</v>
      </c>
      <c r="D609" t="s">
        <v>287</v>
      </c>
      <c r="E609">
        <v>0.23403599999999999</v>
      </c>
    </row>
    <row r="610" spans="1:5" x14ac:dyDescent="0.25">
      <c r="A610" t="s">
        <v>21</v>
      </c>
      <c r="B610">
        <v>2020</v>
      </c>
      <c r="C610" t="s">
        <v>242</v>
      </c>
      <c r="D610" t="s">
        <v>285</v>
      </c>
      <c r="E610">
        <v>0.249137</v>
      </c>
    </row>
    <row r="611" spans="1:5" x14ac:dyDescent="0.25">
      <c r="A611" t="s">
        <v>21</v>
      </c>
      <c r="B611">
        <v>2020</v>
      </c>
      <c r="C611" t="s">
        <v>242</v>
      </c>
      <c r="D611" t="s">
        <v>286</v>
      </c>
      <c r="E611">
        <v>0.55989299999999997</v>
      </c>
    </row>
    <row r="612" spans="1:5" x14ac:dyDescent="0.25">
      <c r="A612" t="s">
        <v>21</v>
      </c>
      <c r="B612">
        <v>2020</v>
      </c>
      <c r="C612" t="s">
        <v>242</v>
      </c>
      <c r="D612" t="s">
        <v>288</v>
      </c>
      <c r="E612">
        <v>1.018E-3</v>
      </c>
    </row>
    <row r="613" spans="1:5" x14ac:dyDescent="0.25">
      <c r="A613" t="s">
        <v>21</v>
      </c>
      <c r="B613">
        <v>2020</v>
      </c>
      <c r="C613" t="s">
        <v>242</v>
      </c>
      <c r="D613" t="s">
        <v>287</v>
      </c>
      <c r="E613">
        <v>0.18995100000000001</v>
      </c>
    </row>
    <row r="614" spans="1:5" x14ac:dyDescent="0.25">
      <c r="A614" t="s">
        <v>21</v>
      </c>
      <c r="B614">
        <v>2020</v>
      </c>
      <c r="C614" t="s">
        <v>162</v>
      </c>
      <c r="D614" t="s">
        <v>285</v>
      </c>
      <c r="E614">
        <v>0.84467400000000004</v>
      </c>
    </row>
    <row r="615" spans="1:5" x14ac:dyDescent="0.25">
      <c r="A615" t="s">
        <v>21</v>
      </c>
      <c r="B615">
        <v>2020</v>
      </c>
      <c r="C615" t="s">
        <v>162</v>
      </c>
      <c r="D615" t="s">
        <v>286</v>
      </c>
      <c r="E615">
        <v>0.12868099999999999</v>
      </c>
    </row>
    <row r="616" spans="1:5" x14ac:dyDescent="0.25">
      <c r="A616" t="s">
        <v>21</v>
      </c>
      <c r="B616">
        <v>2020</v>
      </c>
      <c r="C616" t="s">
        <v>162</v>
      </c>
      <c r="D616" t="s">
        <v>287</v>
      </c>
      <c r="E616">
        <v>2.6644000000000001E-2</v>
      </c>
    </row>
    <row r="617" spans="1:5" x14ac:dyDescent="0.25">
      <c r="A617" t="s">
        <v>21</v>
      </c>
      <c r="B617">
        <v>2021</v>
      </c>
      <c r="C617" t="s">
        <v>161</v>
      </c>
      <c r="D617" t="s">
        <v>285</v>
      </c>
      <c r="E617">
        <v>0.107611</v>
      </c>
    </row>
    <row r="618" spans="1:5" x14ac:dyDescent="0.25">
      <c r="A618" t="s">
        <v>21</v>
      </c>
      <c r="B618">
        <v>2021</v>
      </c>
      <c r="C618" t="s">
        <v>161</v>
      </c>
      <c r="D618" t="s">
        <v>286</v>
      </c>
      <c r="E618">
        <v>0.88778299999999999</v>
      </c>
    </row>
    <row r="619" spans="1:5" x14ac:dyDescent="0.25">
      <c r="A619" t="s">
        <v>21</v>
      </c>
      <c r="B619">
        <v>2021</v>
      </c>
      <c r="C619" t="s">
        <v>161</v>
      </c>
      <c r="D619" t="s">
        <v>288</v>
      </c>
      <c r="E619">
        <v>4.9399999999999997E-4</v>
      </c>
    </row>
    <row r="620" spans="1:5" x14ac:dyDescent="0.25">
      <c r="A620" t="s">
        <v>21</v>
      </c>
      <c r="B620">
        <v>2021</v>
      </c>
      <c r="C620" t="s">
        <v>161</v>
      </c>
      <c r="D620" t="s">
        <v>287</v>
      </c>
      <c r="E620">
        <v>4.1099999999999999E-3</v>
      </c>
    </row>
    <row r="621" spans="1:5" x14ac:dyDescent="0.25">
      <c r="A621" t="s">
        <v>21</v>
      </c>
      <c r="B621">
        <v>2021</v>
      </c>
      <c r="C621" t="s">
        <v>242</v>
      </c>
      <c r="D621" t="s">
        <v>285</v>
      </c>
      <c r="E621">
        <v>0.30555500000000002</v>
      </c>
    </row>
    <row r="622" spans="1:5" x14ac:dyDescent="0.25">
      <c r="A622" t="s">
        <v>21</v>
      </c>
      <c r="B622">
        <v>2021</v>
      </c>
      <c r="C622" t="s">
        <v>242</v>
      </c>
      <c r="D622" t="s">
        <v>286</v>
      </c>
      <c r="E622">
        <v>0.67005999999999999</v>
      </c>
    </row>
    <row r="623" spans="1:5" x14ac:dyDescent="0.25">
      <c r="A623" t="s">
        <v>21</v>
      </c>
      <c r="B623">
        <v>2021</v>
      </c>
      <c r="C623" t="s">
        <v>242</v>
      </c>
      <c r="D623" t="s">
        <v>288</v>
      </c>
      <c r="E623">
        <v>3.5100000000000002E-4</v>
      </c>
    </row>
    <row r="624" spans="1:5" x14ac:dyDescent="0.25">
      <c r="A624" t="s">
        <v>21</v>
      </c>
      <c r="B624">
        <v>2021</v>
      </c>
      <c r="C624" t="s">
        <v>242</v>
      </c>
      <c r="D624" t="s">
        <v>287</v>
      </c>
      <c r="E624">
        <v>2.4032000000000001E-2</v>
      </c>
    </row>
    <row r="625" spans="1:5" x14ac:dyDescent="0.25">
      <c r="A625" t="s">
        <v>21</v>
      </c>
      <c r="B625">
        <v>2021</v>
      </c>
      <c r="C625" t="s">
        <v>162</v>
      </c>
      <c r="D625" t="s">
        <v>285</v>
      </c>
      <c r="E625">
        <v>0.79355900000000001</v>
      </c>
    </row>
    <row r="626" spans="1:5" x14ac:dyDescent="0.25">
      <c r="A626" t="s">
        <v>21</v>
      </c>
      <c r="B626">
        <v>2021</v>
      </c>
      <c r="C626" t="s">
        <v>162</v>
      </c>
      <c r="D626" t="s">
        <v>286</v>
      </c>
      <c r="E626">
        <v>0.13329299999999999</v>
      </c>
    </row>
    <row r="627" spans="1:5" x14ac:dyDescent="0.25">
      <c r="A627" t="s">
        <v>21</v>
      </c>
      <c r="B627">
        <v>2021</v>
      </c>
      <c r="C627" t="s">
        <v>162</v>
      </c>
      <c r="D627" t="s">
        <v>287</v>
      </c>
      <c r="E627">
        <v>7.3147000000000004E-2</v>
      </c>
    </row>
    <row r="628" spans="1:5" x14ac:dyDescent="0.25">
      <c r="A628" t="s">
        <v>21</v>
      </c>
      <c r="B628">
        <v>2022</v>
      </c>
      <c r="C628" t="s">
        <v>284</v>
      </c>
      <c r="D628" t="s">
        <v>285</v>
      </c>
      <c r="E628">
        <v>1</v>
      </c>
    </row>
    <row r="629" spans="1:5" x14ac:dyDescent="0.25">
      <c r="A629" t="s">
        <v>21</v>
      </c>
      <c r="B629">
        <v>2022</v>
      </c>
      <c r="C629" t="s">
        <v>161</v>
      </c>
      <c r="D629" t="s">
        <v>285</v>
      </c>
      <c r="E629">
        <v>7.1669999999999998E-2</v>
      </c>
    </row>
    <row r="630" spans="1:5" x14ac:dyDescent="0.25">
      <c r="A630" t="s">
        <v>21</v>
      </c>
      <c r="B630">
        <v>2022</v>
      </c>
      <c r="C630" t="s">
        <v>161</v>
      </c>
      <c r="D630" t="s">
        <v>286</v>
      </c>
      <c r="E630">
        <v>0.91551000000000005</v>
      </c>
    </row>
    <row r="631" spans="1:5" x14ac:dyDescent="0.25">
      <c r="A631" t="s">
        <v>21</v>
      </c>
      <c r="B631">
        <v>2022</v>
      </c>
      <c r="C631" t="s">
        <v>161</v>
      </c>
      <c r="D631" t="s">
        <v>288</v>
      </c>
      <c r="E631">
        <v>2.513E-3</v>
      </c>
    </row>
    <row r="632" spans="1:5" x14ac:dyDescent="0.25">
      <c r="A632" t="s">
        <v>21</v>
      </c>
      <c r="B632">
        <v>2022</v>
      </c>
      <c r="C632" t="s">
        <v>161</v>
      </c>
      <c r="D632" t="s">
        <v>287</v>
      </c>
      <c r="E632">
        <v>1.0305999999999999E-2</v>
      </c>
    </row>
    <row r="633" spans="1:5" x14ac:dyDescent="0.25">
      <c r="A633" t="s">
        <v>21</v>
      </c>
      <c r="B633">
        <v>2022</v>
      </c>
      <c r="C633" t="s">
        <v>242</v>
      </c>
      <c r="D633" t="s">
        <v>285</v>
      </c>
      <c r="E633">
        <v>0.25262299999999999</v>
      </c>
    </row>
    <row r="634" spans="1:5" x14ac:dyDescent="0.25">
      <c r="A634" t="s">
        <v>21</v>
      </c>
      <c r="B634">
        <v>2022</v>
      </c>
      <c r="C634" t="s">
        <v>242</v>
      </c>
      <c r="D634" t="s">
        <v>286</v>
      </c>
      <c r="E634">
        <v>0.71803099999999997</v>
      </c>
    </row>
    <row r="635" spans="1:5" x14ac:dyDescent="0.25">
      <c r="A635" t="s">
        <v>21</v>
      </c>
      <c r="B635">
        <v>2022</v>
      </c>
      <c r="C635" t="s">
        <v>242</v>
      </c>
      <c r="D635" t="s">
        <v>288</v>
      </c>
      <c r="E635">
        <v>1.8990000000000001E-3</v>
      </c>
    </row>
    <row r="636" spans="1:5" x14ac:dyDescent="0.25">
      <c r="A636" t="s">
        <v>21</v>
      </c>
      <c r="B636">
        <v>2022</v>
      </c>
      <c r="C636" t="s">
        <v>242</v>
      </c>
      <c r="D636" t="s">
        <v>287</v>
      </c>
      <c r="E636">
        <v>2.7445000000000001E-2</v>
      </c>
    </row>
    <row r="637" spans="1:5" x14ac:dyDescent="0.25">
      <c r="A637" t="s">
        <v>21</v>
      </c>
      <c r="B637">
        <v>2022</v>
      </c>
      <c r="C637" t="s">
        <v>162</v>
      </c>
      <c r="D637" t="s">
        <v>285</v>
      </c>
      <c r="E637">
        <v>0.81233699999999998</v>
      </c>
    </row>
    <row r="638" spans="1:5" x14ac:dyDescent="0.25">
      <c r="A638" t="s">
        <v>21</v>
      </c>
      <c r="B638">
        <v>2022</v>
      </c>
      <c r="C638" t="s">
        <v>162</v>
      </c>
      <c r="D638" t="s">
        <v>286</v>
      </c>
      <c r="E638">
        <v>0.107183</v>
      </c>
    </row>
    <row r="639" spans="1:5" x14ac:dyDescent="0.25">
      <c r="A639" t="s">
        <v>21</v>
      </c>
      <c r="B639">
        <v>2022</v>
      </c>
      <c r="C639" t="s">
        <v>162</v>
      </c>
      <c r="D639" t="s">
        <v>287</v>
      </c>
      <c r="E639">
        <v>8.0478999999999995E-2</v>
      </c>
    </row>
    <row r="640" spans="1:5" x14ac:dyDescent="0.25">
      <c r="A640" t="s">
        <v>21</v>
      </c>
      <c r="B640">
        <v>2023</v>
      </c>
      <c r="C640" t="s">
        <v>161</v>
      </c>
      <c r="D640" t="s">
        <v>285</v>
      </c>
      <c r="E640">
        <v>3.5765999999999999E-2</v>
      </c>
    </row>
    <row r="641" spans="1:5" x14ac:dyDescent="0.25">
      <c r="A641" t="s">
        <v>21</v>
      </c>
      <c r="B641">
        <v>2023</v>
      </c>
      <c r="C641" t="s">
        <v>161</v>
      </c>
      <c r="D641" t="s">
        <v>286</v>
      </c>
      <c r="E641">
        <v>0.95006100000000004</v>
      </c>
    </row>
    <row r="642" spans="1:5" x14ac:dyDescent="0.25">
      <c r="A642" t="s">
        <v>21</v>
      </c>
      <c r="B642">
        <v>2023</v>
      </c>
      <c r="C642" t="s">
        <v>161</v>
      </c>
      <c r="D642" t="s">
        <v>287</v>
      </c>
      <c r="E642">
        <v>1.4171E-2</v>
      </c>
    </row>
    <row r="643" spans="1:5" x14ac:dyDescent="0.25">
      <c r="A643" t="s">
        <v>21</v>
      </c>
      <c r="B643">
        <v>2023</v>
      </c>
      <c r="C643" t="s">
        <v>242</v>
      </c>
      <c r="D643" t="s">
        <v>285</v>
      </c>
      <c r="E643">
        <v>0.23163600000000001</v>
      </c>
    </row>
    <row r="644" spans="1:5" x14ac:dyDescent="0.25">
      <c r="A644" t="s">
        <v>21</v>
      </c>
      <c r="B644">
        <v>2023</v>
      </c>
      <c r="C644" t="s">
        <v>242</v>
      </c>
      <c r="D644" t="s">
        <v>286</v>
      </c>
      <c r="E644">
        <v>0.74623499999999998</v>
      </c>
    </row>
    <row r="645" spans="1:5" x14ac:dyDescent="0.25">
      <c r="A645" t="s">
        <v>21</v>
      </c>
      <c r="B645">
        <v>2023</v>
      </c>
      <c r="C645" t="s">
        <v>242</v>
      </c>
      <c r="D645" t="s">
        <v>287</v>
      </c>
      <c r="E645">
        <v>2.2127999999999998E-2</v>
      </c>
    </row>
    <row r="646" spans="1:5" x14ac:dyDescent="0.25">
      <c r="A646" t="s">
        <v>21</v>
      </c>
      <c r="B646">
        <v>2023</v>
      </c>
      <c r="C646" t="s">
        <v>162</v>
      </c>
      <c r="D646" t="s">
        <v>285</v>
      </c>
      <c r="E646">
        <v>0.85063500000000003</v>
      </c>
    </row>
    <row r="647" spans="1:5" x14ac:dyDescent="0.25">
      <c r="A647" t="s">
        <v>21</v>
      </c>
      <c r="B647">
        <v>2023</v>
      </c>
      <c r="C647" t="s">
        <v>162</v>
      </c>
      <c r="D647" t="s">
        <v>286</v>
      </c>
      <c r="E647">
        <v>0.102091</v>
      </c>
    </row>
    <row r="648" spans="1:5" x14ac:dyDescent="0.25">
      <c r="A648" t="s">
        <v>21</v>
      </c>
      <c r="B648">
        <v>2023</v>
      </c>
      <c r="C648" t="s">
        <v>162</v>
      </c>
      <c r="D648" t="s">
        <v>287</v>
      </c>
      <c r="E648">
        <v>4.7273000000000003E-2</v>
      </c>
    </row>
    <row r="649" spans="1:5" x14ac:dyDescent="0.25">
      <c r="A649" t="s">
        <v>22</v>
      </c>
      <c r="B649">
        <v>2019</v>
      </c>
      <c r="C649" t="s">
        <v>161</v>
      </c>
      <c r="D649" t="s">
        <v>288</v>
      </c>
      <c r="E649">
        <v>0.98847099999999999</v>
      </c>
    </row>
    <row r="650" spans="1:5" x14ac:dyDescent="0.25">
      <c r="A650" t="s">
        <v>22</v>
      </c>
      <c r="B650">
        <v>2019</v>
      </c>
      <c r="C650" t="s">
        <v>161</v>
      </c>
      <c r="D650" t="s">
        <v>287</v>
      </c>
      <c r="E650">
        <v>1.1528E-2</v>
      </c>
    </row>
    <row r="651" spans="1:5" x14ac:dyDescent="0.25">
      <c r="A651" t="s">
        <v>22</v>
      </c>
      <c r="B651">
        <v>2019</v>
      </c>
      <c r="C651" t="s">
        <v>242</v>
      </c>
      <c r="D651" t="s">
        <v>288</v>
      </c>
      <c r="E651">
        <v>0.98847099999999999</v>
      </c>
    </row>
    <row r="652" spans="1:5" x14ac:dyDescent="0.25">
      <c r="A652" t="s">
        <v>22</v>
      </c>
      <c r="B652">
        <v>2019</v>
      </c>
      <c r="C652" t="s">
        <v>242</v>
      </c>
      <c r="D652" t="s">
        <v>287</v>
      </c>
      <c r="E652">
        <v>1.1528E-2</v>
      </c>
    </row>
    <row r="653" spans="1:5" x14ac:dyDescent="0.25">
      <c r="A653" t="s">
        <v>22</v>
      </c>
      <c r="B653">
        <v>2020</v>
      </c>
      <c r="C653" t="s">
        <v>161</v>
      </c>
      <c r="D653" t="s">
        <v>285</v>
      </c>
      <c r="E653">
        <v>0.26404899999999998</v>
      </c>
    </row>
    <row r="654" spans="1:5" x14ac:dyDescent="0.25">
      <c r="A654" t="s">
        <v>22</v>
      </c>
      <c r="B654">
        <v>2020</v>
      </c>
      <c r="C654" t="s">
        <v>161</v>
      </c>
      <c r="D654" t="s">
        <v>288</v>
      </c>
      <c r="E654">
        <v>0.73119000000000001</v>
      </c>
    </row>
    <row r="655" spans="1:5" x14ac:dyDescent="0.25">
      <c r="A655" t="s">
        <v>22</v>
      </c>
      <c r="B655">
        <v>2020</v>
      </c>
      <c r="C655" t="s">
        <v>161</v>
      </c>
      <c r="D655" t="s">
        <v>287</v>
      </c>
      <c r="E655">
        <v>4.7600000000000003E-3</v>
      </c>
    </row>
    <row r="656" spans="1:5" x14ac:dyDescent="0.25">
      <c r="A656" t="s">
        <v>22</v>
      </c>
      <c r="B656">
        <v>2020</v>
      </c>
      <c r="C656" t="s">
        <v>242</v>
      </c>
      <c r="D656" t="s">
        <v>285</v>
      </c>
      <c r="E656">
        <v>0.26404899999999998</v>
      </c>
    </row>
    <row r="657" spans="1:5" x14ac:dyDescent="0.25">
      <c r="A657" t="s">
        <v>22</v>
      </c>
      <c r="B657">
        <v>2020</v>
      </c>
      <c r="C657" t="s">
        <v>242</v>
      </c>
      <c r="D657" t="s">
        <v>288</v>
      </c>
      <c r="E657">
        <v>0.73119000000000001</v>
      </c>
    </row>
    <row r="658" spans="1:5" x14ac:dyDescent="0.25">
      <c r="A658" t="s">
        <v>22</v>
      </c>
      <c r="B658">
        <v>2020</v>
      </c>
      <c r="C658" t="s">
        <v>242</v>
      </c>
      <c r="D658" t="s">
        <v>287</v>
      </c>
      <c r="E658">
        <v>4.7600000000000003E-3</v>
      </c>
    </row>
    <row r="659" spans="1:5" x14ac:dyDescent="0.25">
      <c r="A659" t="s">
        <v>22</v>
      </c>
      <c r="B659">
        <v>2021</v>
      </c>
      <c r="C659" t="s">
        <v>161</v>
      </c>
      <c r="D659" t="s">
        <v>285</v>
      </c>
      <c r="E659">
        <v>0.14078599999999999</v>
      </c>
    </row>
    <row r="660" spans="1:5" x14ac:dyDescent="0.25">
      <c r="A660" t="s">
        <v>22</v>
      </c>
      <c r="B660">
        <v>2021</v>
      </c>
      <c r="C660" t="s">
        <v>161</v>
      </c>
      <c r="D660" t="s">
        <v>286</v>
      </c>
      <c r="E660">
        <v>5.6751000000000003E-2</v>
      </c>
    </row>
    <row r="661" spans="1:5" x14ac:dyDescent="0.25">
      <c r="A661" t="s">
        <v>22</v>
      </c>
      <c r="B661">
        <v>2021</v>
      </c>
      <c r="C661" t="s">
        <v>161</v>
      </c>
      <c r="D661" t="s">
        <v>288</v>
      </c>
      <c r="E661">
        <v>0.80246200000000001</v>
      </c>
    </row>
    <row r="662" spans="1:5" x14ac:dyDescent="0.25">
      <c r="A662" t="s">
        <v>22</v>
      </c>
      <c r="B662">
        <v>2021</v>
      </c>
      <c r="C662" t="s">
        <v>242</v>
      </c>
      <c r="D662" t="s">
        <v>285</v>
      </c>
      <c r="E662">
        <v>0.14078599999999999</v>
      </c>
    </row>
    <row r="663" spans="1:5" x14ac:dyDescent="0.25">
      <c r="A663" t="s">
        <v>22</v>
      </c>
      <c r="B663">
        <v>2021</v>
      </c>
      <c r="C663" t="s">
        <v>242</v>
      </c>
      <c r="D663" t="s">
        <v>286</v>
      </c>
      <c r="E663">
        <v>5.6751000000000003E-2</v>
      </c>
    </row>
    <row r="664" spans="1:5" x14ac:dyDescent="0.25">
      <c r="A664" t="s">
        <v>22</v>
      </c>
      <c r="B664">
        <v>2021</v>
      </c>
      <c r="C664" t="s">
        <v>242</v>
      </c>
      <c r="D664" t="s">
        <v>288</v>
      </c>
      <c r="E664">
        <v>0.80246200000000001</v>
      </c>
    </row>
    <row r="665" spans="1:5" x14ac:dyDescent="0.25">
      <c r="A665" t="s">
        <v>22</v>
      </c>
      <c r="B665">
        <v>2022</v>
      </c>
      <c r="C665" t="s">
        <v>161</v>
      </c>
      <c r="D665" t="s">
        <v>286</v>
      </c>
      <c r="E665">
        <v>0.143511</v>
      </c>
    </row>
    <row r="666" spans="1:5" x14ac:dyDescent="0.25">
      <c r="A666" t="s">
        <v>22</v>
      </c>
      <c r="B666">
        <v>2022</v>
      </c>
      <c r="C666" t="s">
        <v>161</v>
      </c>
      <c r="D666" t="s">
        <v>288</v>
      </c>
      <c r="E666">
        <v>0.85648800000000003</v>
      </c>
    </row>
    <row r="667" spans="1:5" x14ac:dyDescent="0.25">
      <c r="A667" t="s">
        <v>22</v>
      </c>
      <c r="B667">
        <v>2022</v>
      </c>
      <c r="C667" t="s">
        <v>242</v>
      </c>
      <c r="D667" t="s">
        <v>286</v>
      </c>
      <c r="E667">
        <v>0.143511</v>
      </c>
    </row>
    <row r="668" spans="1:5" x14ac:dyDescent="0.25">
      <c r="A668" t="s">
        <v>22</v>
      </c>
      <c r="B668">
        <v>2022</v>
      </c>
      <c r="C668" t="s">
        <v>242</v>
      </c>
      <c r="D668" t="s">
        <v>288</v>
      </c>
      <c r="E668">
        <v>0.85648800000000003</v>
      </c>
    </row>
    <row r="669" spans="1:5" x14ac:dyDescent="0.25">
      <c r="A669" t="s">
        <v>22</v>
      </c>
      <c r="B669">
        <v>2023</v>
      </c>
      <c r="C669" t="s">
        <v>161</v>
      </c>
      <c r="D669" t="s">
        <v>286</v>
      </c>
      <c r="E669">
        <v>2.8965999999999999E-2</v>
      </c>
    </row>
    <row r="670" spans="1:5" x14ac:dyDescent="0.25">
      <c r="A670" t="s">
        <v>22</v>
      </c>
      <c r="B670">
        <v>2023</v>
      </c>
      <c r="C670" t="s">
        <v>161</v>
      </c>
      <c r="D670" t="s">
        <v>288</v>
      </c>
      <c r="E670">
        <v>0.97103300000000004</v>
      </c>
    </row>
    <row r="671" spans="1:5" x14ac:dyDescent="0.25">
      <c r="A671" t="s">
        <v>22</v>
      </c>
      <c r="B671">
        <v>2023</v>
      </c>
      <c r="C671" t="s">
        <v>242</v>
      </c>
      <c r="D671" t="s">
        <v>286</v>
      </c>
      <c r="E671">
        <v>2.8965999999999999E-2</v>
      </c>
    </row>
    <row r="672" spans="1:5" x14ac:dyDescent="0.25">
      <c r="A672" t="s">
        <v>22</v>
      </c>
      <c r="B672">
        <v>2023</v>
      </c>
      <c r="C672" t="s">
        <v>242</v>
      </c>
      <c r="D672" t="s">
        <v>288</v>
      </c>
      <c r="E672">
        <v>0.97103300000000004</v>
      </c>
    </row>
    <row r="673" spans="1:5" x14ac:dyDescent="0.25">
      <c r="A673" t="s">
        <v>23</v>
      </c>
      <c r="B673">
        <v>2019</v>
      </c>
      <c r="C673" t="s">
        <v>161</v>
      </c>
      <c r="D673" t="s">
        <v>285</v>
      </c>
      <c r="E673">
        <v>0.19999600000000001</v>
      </c>
    </row>
    <row r="674" spans="1:5" x14ac:dyDescent="0.25">
      <c r="A674" t="s">
        <v>23</v>
      </c>
      <c r="B674">
        <v>2019</v>
      </c>
      <c r="C674" t="s">
        <v>161</v>
      </c>
      <c r="D674" t="s">
        <v>286</v>
      </c>
      <c r="E674">
        <v>0.364118</v>
      </c>
    </row>
    <row r="675" spans="1:5" x14ac:dyDescent="0.25">
      <c r="A675" t="s">
        <v>23</v>
      </c>
      <c r="B675">
        <v>2019</v>
      </c>
      <c r="C675" t="s">
        <v>161</v>
      </c>
      <c r="D675" t="s">
        <v>288</v>
      </c>
      <c r="E675">
        <v>5.8487999999999998E-2</v>
      </c>
    </row>
    <row r="676" spans="1:5" x14ac:dyDescent="0.25">
      <c r="A676" t="s">
        <v>23</v>
      </c>
      <c r="B676">
        <v>2019</v>
      </c>
      <c r="C676" t="s">
        <v>161</v>
      </c>
      <c r="D676" t="s">
        <v>287</v>
      </c>
      <c r="E676">
        <v>0.37739600000000001</v>
      </c>
    </row>
    <row r="677" spans="1:5" x14ac:dyDescent="0.25">
      <c r="A677" t="s">
        <v>23</v>
      </c>
      <c r="B677">
        <v>2019</v>
      </c>
      <c r="C677" t="s">
        <v>242</v>
      </c>
      <c r="D677" t="s">
        <v>285</v>
      </c>
      <c r="E677">
        <v>0.20092599999999999</v>
      </c>
    </row>
    <row r="678" spans="1:5" x14ac:dyDescent="0.25">
      <c r="A678" t="s">
        <v>23</v>
      </c>
      <c r="B678">
        <v>2019</v>
      </c>
      <c r="C678" t="s">
        <v>242</v>
      </c>
      <c r="D678" t="s">
        <v>286</v>
      </c>
      <c r="E678">
        <v>0.38471699999999998</v>
      </c>
    </row>
    <row r="679" spans="1:5" x14ac:dyDescent="0.25">
      <c r="A679" t="s">
        <v>23</v>
      </c>
      <c r="B679">
        <v>2019</v>
      </c>
      <c r="C679" t="s">
        <v>242</v>
      </c>
      <c r="D679" t="s">
        <v>288</v>
      </c>
      <c r="E679">
        <v>6.8219000000000002E-2</v>
      </c>
    </row>
    <row r="680" spans="1:5" x14ac:dyDescent="0.25">
      <c r="A680" t="s">
        <v>23</v>
      </c>
      <c r="B680">
        <v>2019</v>
      </c>
      <c r="C680" t="s">
        <v>242</v>
      </c>
      <c r="D680" t="s">
        <v>287</v>
      </c>
      <c r="E680">
        <v>0.34613699999999997</v>
      </c>
    </row>
    <row r="681" spans="1:5" x14ac:dyDescent="0.25">
      <c r="A681" t="s">
        <v>23</v>
      </c>
      <c r="B681">
        <v>2019</v>
      </c>
      <c r="C681" t="s">
        <v>162</v>
      </c>
      <c r="D681" t="s">
        <v>285</v>
      </c>
      <c r="E681">
        <v>0.21104500000000001</v>
      </c>
    </row>
    <row r="682" spans="1:5" x14ac:dyDescent="0.25">
      <c r="A682" t="s">
        <v>23</v>
      </c>
      <c r="B682">
        <v>2019</v>
      </c>
      <c r="C682" t="s">
        <v>162</v>
      </c>
      <c r="D682" t="s">
        <v>286</v>
      </c>
      <c r="E682">
        <v>0.60891799999999996</v>
      </c>
    </row>
    <row r="683" spans="1:5" x14ac:dyDescent="0.25">
      <c r="A683" t="s">
        <v>23</v>
      </c>
      <c r="B683">
        <v>2019</v>
      </c>
      <c r="C683" t="s">
        <v>162</v>
      </c>
      <c r="D683" t="s">
        <v>288</v>
      </c>
      <c r="E683">
        <v>0.174128</v>
      </c>
    </row>
    <row r="684" spans="1:5" x14ac:dyDescent="0.25">
      <c r="A684" t="s">
        <v>23</v>
      </c>
      <c r="B684">
        <v>2019</v>
      </c>
      <c r="C684" t="s">
        <v>162</v>
      </c>
      <c r="D684" t="s">
        <v>287</v>
      </c>
      <c r="E684">
        <v>5.9069999999999999E-3</v>
      </c>
    </row>
    <row r="685" spans="1:5" x14ac:dyDescent="0.25">
      <c r="A685" t="s">
        <v>23</v>
      </c>
      <c r="B685">
        <v>2020</v>
      </c>
      <c r="C685" t="s">
        <v>161</v>
      </c>
      <c r="D685" t="s">
        <v>285</v>
      </c>
      <c r="E685">
        <v>0.14425399999999999</v>
      </c>
    </row>
    <row r="686" spans="1:5" x14ac:dyDescent="0.25">
      <c r="A686" t="s">
        <v>23</v>
      </c>
      <c r="B686">
        <v>2020</v>
      </c>
      <c r="C686" t="s">
        <v>161</v>
      </c>
      <c r="D686" t="s">
        <v>286</v>
      </c>
      <c r="E686">
        <v>0.38452199999999997</v>
      </c>
    </row>
    <row r="687" spans="1:5" x14ac:dyDescent="0.25">
      <c r="A687" t="s">
        <v>23</v>
      </c>
      <c r="B687">
        <v>2020</v>
      </c>
      <c r="C687" t="s">
        <v>161</v>
      </c>
      <c r="D687" t="s">
        <v>288</v>
      </c>
      <c r="E687">
        <v>1.1526E-2</v>
      </c>
    </row>
    <row r="688" spans="1:5" x14ac:dyDescent="0.25">
      <c r="A688" t="s">
        <v>23</v>
      </c>
      <c r="B688">
        <v>2020</v>
      </c>
      <c r="C688" t="s">
        <v>161</v>
      </c>
      <c r="D688" t="s">
        <v>287</v>
      </c>
      <c r="E688">
        <v>0.45969500000000002</v>
      </c>
    </row>
    <row r="689" spans="1:5" x14ac:dyDescent="0.25">
      <c r="A689" t="s">
        <v>23</v>
      </c>
      <c r="B689">
        <v>2020</v>
      </c>
      <c r="C689" t="s">
        <v>242</v>
      </c>
      <c r="D689" t="s">
        <v>285</v>
      </c>
      <c r="E689">
        <v>0.174734</v>
      </c>
    </row>
    <row r="690" spans="1:5" x14ac:dyDescent="0.25">
      <c r="A690" t="s">
        <v>23</v>
      </c>
      <c r="B690">
        <v>2020</v>
      </c>
      <c r="C690" t="s">
        <v>242</v>
      </c>
      <c r="D690" t="s">
        <v>286</v>
      </c>
      <c r="E690">
        <v>0.393453</v>
      </c>
    </row>
    <row r="691" spans="1:5" x14ac:dyDescent="0.25">
      <c r="A691" t="s">
        <v>23</v>
      </c>
      <c r="B691">
        <v>2020</v>
      </c>
      <c r="C691" t="s">
        <v>242</v>
      </c>
      <c r="D691" t="s">
        <v>288</v>
      </c>
      <c r="E691">
        <v>2.8244999999999999E-2</v>
      </c>
    </row>
    <row r="692" spans="1:5" x14ac:dyDescent="0.25">
      <c r="A692" t="s">
        <v>23</v>
      </c>
      <c r="B692">
        <v>2020</v>
      </c>
      <c r="C692" t="s">
        <v>242</v>
      </c>
      <c r="D692" t="s">
        <v>287</v>
      </c>
      <c r="E692">
        <v>0.40356599999999998</v>
      </c>
    </row>
    <row r="693" spans="1:5" x14ac:dyDescent="0.25">
      <c r="A693" t="s">
        <v>23</v>
      </c>
      <c r="B693">
        <v>2020</v>
      </c>
      <c r="C693" t="s">
        <v>162</v>
      </c>
      <c r="D693" t="s">
        <v>285</v>
      </c>
      <c r="E693">
        <v>0.39383400000000002</v>
      </c>
    </row>
    <row r="694" spans="1:5" x14ac:dyDescent="0.25">
      <c r="A694" t="s">
        <v>23</v>
      </c>
      <c r="B694">
        <v>2020</v>
      </c>
      <c r="C694" t="s">
        <v>162</v>
      </c>
      <c r="D694" t="s">
        <v>286</v>
      </c>
      <c r="E694">
        <v>0.457513</v>
      </c>
    </row>
    <row r="695" spans="1:5" x14ac:dyDescent="0.25">
      <c r="A695" t="s">
        <v>23</v>
      </c>
      <c r="B695">
        <v>2020</v>
      </c>
      <c r="C695" t="s">
        <v>162</v>
      </c>
      <c r="D695" t="s">
        <v>288</v>
      </c>
      <c r="E695">
        <v>0.148455</v>
      </c>
    </row>
    <row r="696" spans="1:5" x14ac:dyDescent="0.25">
      <c r="A696" t="s">
        <v>23</v>
      </c>
      <c r="B696">
        <v>2020</v>
      </c>
      <c r="C696" t="s">
        <v>162</v>
      </c>
      <c r="D696" t="s">
        <v>287</v>
      </c>
      <c r="E696">
        <v>1.9599999999999999E-4</v>
      </c>
    </row>
    <row r="697" spans="1:5" x14ac:dyDescent="0.25">
      <c r="A697" t="s">
        <v>23</v>
      </c>
      <c r="B697">
        <v>2021</v>
      </c>
      <c r="C697" t="s">
        <v>161</v>
      </c>
      <c r="D697" t="s">
        <v>285</v>
      </c>
      <c r="E697">
        <v>0.14407600000000001</v>
      </c>
    </row>
    <row r="698" spans="1:5" x14ac:dyDescent="0.25">
      <c r="A698" t="s">
        <v>23</v>
      </c>
      <c r="B698">
        <v>2021</v>
      </c>
      <c r="C698" t="s">
        <v>161</v>
      </c>
      <c r="D698" t="s">
        <v>286</v>
      </c>
      <c r="E698">
        <v>0.56304900000000002</v>
      </c>
    </row>
    <row r="699" spans="1:5" x14ac:dyDescent="0.25">
      <c r="A699" t="s">
        <v>23</v>
      </c>
      <c r="B699">
        <v>2021</v>
      </c>
      <c r="C699" t="s">
        <v>161</v>
      </c>
      <c r="D699" t="s">
        <v>288</v>
      </c>
      <c r="E699">
        <v>3.4126999999999998E-2</v>
      </c>
    </row>
    <row r="700" spans="1:5" x14ac:dyDescent="0.25">
      <c r="A700" t="s">
        <v>23</v>
      </c>
      <c r="B700">
        <v>2021</v>
      </c>
      <c r="C700" t="s">
        <v>161</v>
      </c>
      <c r="D700" t="s">
        <v>287</v>
      </c>
      <c r="E700">
        <v>0.25874599999999998</v>
      </c>
    </row>
    <row r="701" spans="1:5" x14ac:dyDescent="0.25">
      <c r="A701" t="s">
        <v>23</v>
      </c>
      <c r="B701">
        <v>2021</v>
      </c>
      <c r="C701" t="s">
        <v>242</v>
      </c>
      <c r="D701" t="s">
        <v>285</v>
      </c>
      <c r="E701">
        <v>0.150922</v>
      </c>
    </row>
    <row r="702" spans="1:5" x14ac:dyDescent="0.25">
      <c r="A702" t="s">
        <v>23</v>
      </c>
      <c r="B702">
        <v>2021</v>
      </c>
      <c r="C702" t="s">
        <v>242</v>
      </c>
      <c r="D702" t="s">
        <v>286</v>
      </c>
      <c r="E702">
        <v>0.58172000000000001</v>
      </c>
    </row>
    <row r="703" spans="1:5" x14ac:dyDescent="0.25">
      <c r="A703" t="s">
        <v>23</v>
      </c>
      <c r="B703">
        <v>2021</v>
      </c>
      <c r="C703" t="s">
        <v>242</v>
      </c>
      <c r="D703" t="s">
        <v>288</v>
      </c>
      <c r="E703">
        <v>3.8719999999999997E-2</v>
      </c>
    </row>
    <row r="704" spans="1:5" x14ac:dyDescent="0.25">
      <c r="A704" t="s">
        <v>23</v>
      </c>
      <c r="B704">
        <v>2021</v>
      </c>
      <c r="C704" t="s">
        <v>242</v>
      </c>
      <c r="D704" t="s">
        <v>287</v>
      </c>
      <c r="E704">
        <v>0.22863600000000001</v>
      </c>
    </row>
    <row r="705" spans="1:5" x14ac:dyDescent="0.25">
      <c r="A705" t="s">
        <v>23</v>
      </c>
      <c r="B705">
        <v>2021</v>
      </c>
      <c r="C705" t="s">
        <v>162</v>
      </c>
      <c r="D705" t="s">
        <v>285</v>
      </c>
      <c r="E705">
        <v>0.19703000000000001</v>
      </c>
    </row>
    <row r="706" spans="1:5" x14ac:dyDescent="0.25">
      <c r="A706" t="s">
        <v>23</v>
      </c>
      <c r="B706">
        <v>2021</v>
      </c>
      <c r="C706" t="s">
        <v>162</v>
      </c>
      <c r="D706" t="s">
        <v>286</v>
      </c>
      <c r="E706">
        <v>0.69626699999999997</v>
      </c>
    </row>
    <row r="707" spans="1:5" x14ac:dyDescent="0.25">
      <c r="A707" t="s">
        <v>23</v>
      </c>
      <c r="B707">
        <v>2021</v>
      </c>
      <c r="C707" t="s">
        <v>162</v>
      </c>
      <c r="D707" t="s">
        <v>288</v>
      </c>
      <c r="E707">
        <v>7.3772000000000004E-2</v>
      </c>
    </row>
    <row r="708" spans="1:5" x14ac:dyDescent="0.25">
      <c r="A708" t="s">
        <v>23</v>
      </c>
      <c r="B708">
        <v>2021</v>
      </c>
      <c r="C708" t="s">
        <v>162</v>
      </c>
      <c r="D708" t="s">
        <v>287</v>
      </c>
      <c r="E708">
        <v>3.2930000000000001E-2</v>
      </c>
    </row>
    <row r="709" spans="1:5" x14ac:dyDescent="0.25">
      <c r="A709" t="s">
        <v>23</v>
      </c>
      <c r="B709">
        <v>2022</v>
      </c>
      <c r="C709" t="s">
        <v>161</v>
      </c>
      <c r="D709" t="s">
        <v>285</v>
      </c>
      <c r="E709">
        <v>0.12787000000000001</v>
      </c>
    </row>
    <row r="710" spans="1:5" x14ac:dyDescent="0.25">
      <c r="A710" t="s">
        <v>23</v>
      </c>
      <c r="B710">
        <v>2022</v>
      </c>
      <c r="C710" t="s">
        <v>161</v>
      </c>
      <c r="D710" t="s">
        <v>286</v>
      </c>
      <c r="E710">
        <v>0.61409100000000005</v>
      </c>
    </row>
    <row r="711" spans="1:5" x14ac:dyDescent="0.25">
      <c r="A711" t="s">
        <v>23</v>
      </c>
      <c r="B711">
        <v>2022</v>
      </c>
      <c r="C711" t="s">
        <v>161</v>
      </c>
      <c r="D711" t="s">
        <v>288</v>
      </c>
      <c r="E711">
        <v>5.5999999999999999E-3</v>
      </c>
    </row>
    <row r="712" spans="1:5" x14ac:dyDescent="0.25">
      <c r="A712" t="s">
        <v>23</v>
      </c>
      <c r="B712">
        <v>2022</v>
      </c>
      <c r="C712" t="s">
        <v>161</v>
      </c>
      <c r="D712" t="s">
        <v>287</v>
      </c>
      <c r="E712">
        <v>0.252438</v>
      </c>
    </row>
    <row r="713" spans="1:5" x14ac:dyDescent="0.25">
      <c r="A713" t="s">
        <v>23</v>
      </c>
      <c r="B713">
        <v>2022</v>
      </c>
      <c r="C713" t="s">
        <v>242</v>
      </c>
      <c r="D713" t="s">
        <v>285</v>
      </c>
      <c r="E713">
        <v>0.13603599999999999</v>
      </c>
    </row>
    <row r="714" spans="1:5" x14ac:dyDescent="0.25">
      <c r="A714" t="s">
        <v>23</v>
      </c>
      <c r="B714">
        <v>2022</v>
      </c>
      <c r="C714" t="s">
        <v>242</v>
      </c>
      <c r="D714" t="s">
        <v>286</v>
      </c>
      <c r="E714">
        <v>0.61909599999999998</v>
      </c>
    </row>
    <row r="715" spans="1:5" x14ac:dyDescent="0.25">
      <c r="A715" t="s">
        <v>23</v>
      </c>
      <c r="B715">
        <v>2022</v>
      </c>
      <c r="C715" t="s">
        <v>242</v>
      </c>
      <c r="D715" t="s">
        <v>288</v>
      </c>
      <c r="E715">
        <v>1.8277000000000002E-2</v>
      </c>
    </row>
    <row r="716" spans="1:5" x14ac:dyDescent="0.25">
      <c r="A716" t="s">
        <v>23</v>
      </c>
      <c r="B716">
        <v>2022</v>
      </c>
      <c r="C716" t="s">
        <v>242</v>
      </c>
      <c r="D716" t="s">
        <v>287</v>
      </c>
      <c r="E716">
        <v>0.22658900000000001</v>
      </c>
    </row>
    <row r="717" spans="1:5" x14ac:dyDescent="0.25">
      <c r="A717" t="s">
        <v>23</v>
      </c>
      <c r="B717">
        <v>2022</v>
      </c>
      <c r="C717" t="s">
        <v>162</v>
      </c>
      <c r="D717" t="s">
        <v>285</v>
      </c>
      <c r="E717">
        <v>0.20258899999999999</v>
      </c>
    </row>
    <row r="718" spans="1:5" x14ac:dyDescent="0.25">
      <c r="A718" t="s">
        <v>23</v>
      </c>
      <c r="B718">
        <v>2022</v>
      </c>
      <c r="C718" t="s">
        <v>162</v>
      </c>
      <c r="D718" t="s">
        <v>286</v>
      </c>
      <c r="E718">
        <v>0.60558299999999998</v>
      </c>
    </row>
    <row r="719" spans="1:5" x14ac:dyDescent="0.25">
      <c r="A719" t="s">
        <v>23</v>
      </c>
      <c r="B719">
        <v>2022</v>
      </c>
      <c r="C719" t="s">
        <v>162</v>
      </c>
      <c r="D719" t="s">
        <v>288</v>
      </c>
      <c r="E719">
        <v>0.14114499999999999</v>
      </c>
    </row>
    <row r="720" spans="1:5" x14ac:dyDescent="0.25">
      <c r="A720" t="s">
        <v>23</v>
      </c>
      <c r="B720">
        <v>2022</v>
      </c>
      <c r="C720" t="s">
        <v>162</v>
      </c>
      <c r="D720" t="s">
        <v>287</v>
      </c>
      <c r="E720">
        <v>5.0680999999999997E-2</v>
      </c>
    </row>
    <row r="721" spans="1:5" x14ac:dyDescent="0.25">
      <c r="A721" t="s">
        <v>23</v>
      </c>
      <c r="B721">
        <v>2023</v>
      </c>
      <c r="C721" t="s">
        <v>161</v>
      </c>
      <c r="D721" t="s">
        <v>285</v>
      </c>
      <c r="E721">
        <v>0.17840700000000001</v>
      </c>
    </row>
    <row r="722" spans="1:5" x14ac:dyDescent="0.25">
      <c r="A722" t="s">
        <v>23</v>
      </c>
      <c r="B722">
        <v>2023</v>
      </c>
      <c r="C722" t="s">
        <v>161</v>
      </c>
      <c r="D722" t="s">
        <v>286</v>
      </c>
      <c r="E722">
        <v>0.49882799999999999</v>
      </c>
    </row>
    <row r="723" spans="1:5" x14ac:dyDescent="0.25">
      <c r="A723" t="s">
        <v>23</v>
      </c>
      <c r="B723">
        <v>2023</v>
      </c>
      <c r="C723" t="s">
        <v>161</v>
      </c>
      <c r="D723" t="s">
        <v>288</v>
      </c>
      <c r="E723">
        <v>1.2E-4</v>
      </c>
    </row>
    <row r="724" spans="1:5" x14ac:dyDescent="0.25">
      <c r="A724" t="s">
        <v>23</v>
      </c>
      <c r="B724">
        <v>2023</v>
      </c>
      <c r="C724" t="s">
        <v>161</v>
      </c>
      <c r="D724" t="s">
        <v>287</v>
      </c>
      <c r="E724">
        <v>0.32264399999999999</v>
      </c>
    </row>
    <row r="725" spans="1:5" x14ac:dyDescent="0.25">
      <c r="A725" t="s">
        <v>23</v>
      </c>
      <c r="B725">
        <v>2023</v>
      </c>
      <c r="C725" t="s">
        <v>242</v>
      </c>
      <c r="D725" t="s">
        <v>285</v>
      </c>
      <c r="E725">
        <v>0.16931499999999999</v>
      </c>
    </row>
    <row r="726" spans="1:5" x14ac:dyDescent="0.25">
      <c r="A726" t="s">
        <v>23</v>
      </c>
      <c r="B726">
        <v>2023</v>
      </c>
      <c r="C726" t="s">
        <v>242</v>
      </c>
      <c r="D726" t="s">
        <v>286</v>
      </c>
      <c r="E726">
        <v>0.595418</v>
      </c>
    </row>
    <row r="727" spans="1:5" x14ac:dyDescent="0.25">
      <c r="A727" t="s">
        <v>23</v>
      </c>
      <c r="B727">
        <v>2023</v>
      </c>
      <c r="C727" t="s">
        <v>242</v>
      </c>
      <c r="D727" t="s">
        <v>288</v>
      </c>
      <c r="E727">
        <v>1.1188E-2</v>
      </c>
    </row>
    <row r="728" spans="1:5" x14ac:dyDescent="0.25">
      <c r="A728" t="s">
        <v>23</v>
      </c>
      <c r="B728">
        <v>2023</v>
      </c>
      <c r="C728" t="s">
        <v>242</v>
      </c>
      <c r="D728" t="s">
        <v>287</v>
      </c>
      <c r="E728">
        <v>0.224078</v>
      </c>
    </row>
    <row r="729" spans="1:5" x14ac:dyDescent="0.25">
      <c r="A729" t="s">
        <v>23</v>
      </c>
      <c r="B729">
        <v>2023</v>
      </c>
      <c r="C729" t="s">
        <v>162</v>
      </c>
      <c r="D729" t="s">
        <v>285</v>
      </c>
      <c r="E729">
        <v>0.14882999999999999</v>
      </c>
    </row>
    <row r="730" spans="1:5" x14ac:dyDescent="0.25">
      <c r="A730" t="s">
        <v>23</v>
      </c>
      <c r="B730">
        <v>2023</v>
      </c>
      <c r="C730" t="s">
        <v>162</v>
      </c>
      <c r="D730" t="s">
        <v>286</v>
      </c>
      <c r="E730">
        <v>0.81303700000000001</v>
      </c>
    </row>
    <row r="731" spans="1:5" x14ac:dyDescent="0.25">
      <c r="A731" t="s">
        <v>23</v>
      </c>
      <c r="B731">
        <v>2023</v>
      </c>
      <c r="C731" t="s">
        <v>162</v>
      </c>
      <c r="D731" t="s">
        <v>288</v>
      </c>
      <c r="E731">
        <v>3.6124999999999997E-2</v>
      </c>
    </row>
    <row r="732" spans="1:5" x14ac:dyDescent="0.25">
      <c r="A732" t="s">
        <v>23</v>
      </c>
      <c r="B732">
        <v>2023</v>
      </c>
      <c r="C732" t="s">
        <v>162</v>
      </c>
      <c r="D732" t="s">
        <v>287</v>
      </c>
      <c r="E732">
        <v>2.006E-3</v>
      </c>
    </row>
    <row r="733" spans="1:5" x14ac:dyDescent="0.25">
      <c r="A733" t="s">
        <v>24</v>
      </c>
      <c r="B733">
        <v>2019</v>
      </c>
      <c r="C733" t="s">
        <v>161</v>
      </c>
      <c r="D733" t="s">
        <v>285</v>
      </c>
      <c r="E733">
        <v>0.69653799999999999</v>
      </c>
    </row>
    <row r="734" spans="1:5" x14ac:dyDescent="0.25">
      <c r="A734" t="s">
        <v>24</v>
      </c>
      <c r="B734">
        <v>2019</v>
      </c>
      <c r="C734" t="s">
        <v>161</v>
      </c>
      <c r="D734" t="s">
        <v>286</v>
      </c>
      <c r="E734">
        <v>0.10055699999999999</v>
      </c>
    </row>
    <row r="735" spans="1:5" x14ac:dyDescent="0.25">
      <c r="A735" t="s">
        <v>24</v>
      </c>
      <c r="B735">
        <v>2019</v>
      </c>
      <c r="C735" t="s">
        <v>161</v>
      </c>
      <c r="D735" t="s">
        <v>287</v>
      </c>
      <c r="E735">
        <v>0.202903</v>
      </c>
    </row>
    <row r="736" spans="1:5" x14ac:dyDescent="0.25">
      <c r="A736" t="s">
        <v>24</v>
      </c>
      <c r="B736">
        <v>2019</v>
      </c>
      <c r="C736" t="s">
        <v>242</v>
      </c>
      <c r="D736" t="s">
        <v>285</v>
      </c>
      <c r="E736">
        <v>0.70648900000000003</v>
      </c>
    </row>
    <row r="737" spans="1:5" x14ac:dyDescent="0.25">
      <c r="A737" t="s">
        <v>24</v>
      </c>
      <c r="B737">
        <v>2019</v>
      </c>
      <c r="C737" t="s">
        <v>242</v>
      </c>
      <c r="D737" t="s">
        <v>286</v>
      </c>
      <c r="E737">
        <v>9.7259999999999999E-2</v>
      </c>
    </row>
    <row r="738" spans="1:5" x14ac:dyDescent="0.25">
      <c r="A738" t="s">
        <v>24</v>
      </c>
      <c r="B738">
        <v>2019</v>
      </c>
      <c r="C738" t="s">
        <v>242</v>
      </c>
      <c r="D738" t="s">
        <v>288</v>
      </c>
      <c r="E738">
        <v>0</v>
      </c>
    </row>
    <row r="739" spans="1:5" x14ac:dyDescent="0.25">
      <c r="A739" t="s">
        <v>24</v>
      </c>
      <c r="B739">
        <v>2019</v>
      </c>
      <c r="C739" t="s">
        <v>242</v>
      </c>
      <c r="D739" t="s">
        <v>287</v>
      </c>
      <c r="E739">
        <v>0.19625000000000001</v>
      </c>
    </row>
    <row r="740" spans="1:5" x14ac:dyDescent="0.25">
      <c r="A740" t="s">
        <v>24</v>
      </c>
      <c r="B740">
        <v>2019</v>
      </c>
      <c r="C740" t="s">
        <v>162</v>
      </c>
      <c r="D740" t="s">
        <v>285</v>
      </c>
      <c r="E740">
        <v>1</v>
      </c>
    </row>
    <row r="741" spans="1:5" x14ac:dyDescent="0.25">
      <c r="A741" t="s">
        <v>24</v>
      </c>
      <c r="B741">
        <v>2019</v>
      </c>
      <c r="C741" t="s">
        <v>162</v>
      </c>
      <c r="D741" t="s">
        <v>288</v>
      </c>
      <c r="E741">
        <v>0</v>
      </c>
    </row>
    <row r="742" spans="1:5" x14ac:dyDescent="0.25">
      <c r="A742" t="s">
        <v>24</v>
      </c>
      <c r="B742">
        <v>2020</v>
      </c>
      <c r="C742" t="s">
        <v>161</v>
      </c>
      <c r="D742" t="s">
        <v>285</v>
      </c>
      <c r="E742">
        <v>0.39035399999999998</v>
      </c>
    </row>
    <row r="743" spans="1:5" x14ac:dyDescent="0.25">
      <c r="A743" t="s">
        <v>24</v>
      </c>
      <c r="B743">
        <v>2020</v>
      </c>
      <c r="C743" t="s">
        <v>161</v>
      </c>
      <c r="D743" t="s">
        <v>286</v>
      </c>
      <c r="E743">
        <v>0.491618</v>
      </c>
    </row>
    <row r="744" spans="1:5" x14ac:dyDescent="0.25">
      <c r="A744" t="s">
        <v>24</v>
      </c>
      <c r="B744">
        <v>2020</v>
      </c>
      <c r="C744" t="s">
        <v>161</v>
      </c>
      <c r="D744" t="s">
        <v>287</v>
      </c>
      <c r="E744">
        <v>0.11802700000000001</v>
      </c>
    </row>
    <row r="745" spans="1:5" x14ac:dyDescent="0.25">
      <c r="A745" t="s">
        <v>24</v>
      </c>
      <c r="B745">
        <v>2020</v>
      </c>
      <c r="C745" t="s">
        <v>242</v>
      </c>
      <c r="D745" t="s">
        <v>285</v>
      </c>
      <c r="E745">
        <v>0.41313</v>
      </c>
    </row>
    <row r="746" spans="1:5" x14ac:dyDescent="0.25">
      <c r="A746" t="s">
        <v>24</v>
      </c>
      <c r="B746">
        <v>2020</v>
      </c>
      <c r="C746" t="s">
        <v>242</v>
      </c>
      <c r="D746" t="s">
        <v>286</v>
      </c>
      <c r="E746">
        <v>0.47325099999999998</v>
      </c>
    </row>
    <row r="747" spans="1:5" x14ac:dyDescent="0.25">
      <c r="A747" t="s">
        <v>24</v>
      </c>
      <c r="B747">
        <v>2020</v>
      </c>
      <c r="C747" t="s">
        <v>242</v>
      </c>
      <c r="D747" t="s">
        <v>287</v>
      </c>
      <c r="E747">
        <v>0.113617</v>
      </c>
    </row>
    <row r="748" spans="1:5" x14ac:dyDescent="0.25">
      <c r="A748" t="s">
        <v>24</v>
      </c>
      <c r="B748">
        <v>2020</v>
      </c>
      <c r="C748" t="s">
        <v>162</v>
      </c>
      <c r="D748" t="s">
        <v>285</v>
      </c>
      <c r="E748">
        <v>1</v>
      </c>
    </row>
    <row r="749" spans="1:5" x14ac:dyDescent="0.25">
      <c r="A749" t="s">
        <v>24</v>
      </c>
      <c r="B749">
        <v>2021</v>
      </c>
      <c r="C749" t="s">
        <v>161</v>
      </c>
      <c r="D749" t="s">
        <v>285</v>
      </c>
      <c r="E749">
        <v>0.425813</v>
      </c>
    </row>
    <row r="750" spans="1:5" x14ac:dyDescent="0.25">
      <c r="A750" t="s">
        <v>24</v>
      </c>
      <c r="B750">
        <v>2021</v>
      </c>
      <c r="C750" t="s">
        <v>161</v>
      </c>
      <c r="D750" t="s">
        <v>286</v>
      </c>
      <c r="E750">
        <v>0.44726199999999999</v>
      </c>
    </row>
    <row r="751" spans="1:5" x14ac:dyDescent="0.25">
      <c r="A751" t="s">
        <v>24</v>
      </c>
      <c r="B751">
        <v>2021</v>
      </c>
      <c r="C751" t="s">
        <v>161</v>
      </c>
      <c r="D751" t="s">
        <v>287</v>
      </c>
      <c r="E751">
        <v>0.12692400000000001</v>
      </c>
    </row>
    <row r="752" spans="1:5" x14ac:dyDescent="0.25">
      <c r="A752" t="s">
        <v>24</v>
      </c>
      <c r="B752">
        <v>2021</v>
      </c>
      <c r="C752" t="s">
        <v>242</v>
      </c>
      <c r="D752" t="s">
        <v>285</v>
      </c>
      <c r="E752">
        <v>0.43152499999999999</v>
      </c>
    </row>
    <row r="753" spans="1:5" x14ac:dyDescent="0.25">
      <c r="A753" t="s">
        <v>24</v>
      </c>
      <c r="B753">
        <v>2021</v>
      </c>
      <c r="C753" t="s">
        <v>242</v>
      </c>
      <c r="D753" t="s">
        <v>286</v>
      </c>
      <c r="E753">
        <v>0.44281300000000001</v>
      </c>
    </row>
    <row r="754" spans="1:5" x14ac:dyDescent="0.25">
      <c r="A754" t="s">
        <v>24</v>
      </c>
      <c r="B754">
        <v>2021</v>
      </c>
      <c r="C754" t="s">
        <v>242</v>
      </c>
      <c r="D754" t="s">
        <v>287</v>
      </c>
      <c r="E754">
        <v>0.12566099999999999</v>
      </c>
    </row>
    <row r="755" spans="1:5" x14ac:dyDescent="0.25">
      <c r="A755" t="s">
        <v>24</v>
      </c>
      <c r="B755">
        <v>2021</v>
      </c>
      <c r="C755" t="s">
        <v>162</v>
      </c>
      <c r="D755" t="s">
        <v>285</v>
      </c>
      <c r="E755">
        <v>1</v>
      </c>
    </row>
    <row r="756" spans="1:5" x14ac:dyDescent="0.25">
      <c r="A756" t="s">
        <v>24</v>
      </c>
      <c r="B756">
        <v>2022</v>
      </c>
      <c r="C756" t="s">
        <v>161</v>
      </c>
      <c r="D756" t="s">
        <v>285</v>
      </c>
      <c r="E756">
        <v>0.468024</v>
      </c>
    </row>
    <row r="757" spans="1:5" x14ac:dyDescent="0.25">
      <c r="A757" t="s">
        <v>24</v>
      </c>
      <c r="B757">
        <v>2022</v>
      </c>
      <c r="C757" t="s">
        <v>161</v>
      </c>
      <c r="D757" t="s">
        <v>286</v>
      </c>
      <c r="E757">
        <v>0.385492</v>
      </c>
    </row>
    <row r="758" spans="1:5" x14ac:dyDescent="0.25">
      <c r="A758" t="s">
        <v>24</v>
      </c>
      <c r="B758">
        <v>2022</v>
      </c>
      <c r="C758" t="s">
        <v>161</v>
      </c>
      <c r="D758" t="s">
        <v>287</v>
      </c>
      <c r="E758">
        <v>0.146482</v>
      </c>
    </row>
    <row r="759" spans="1:5" x14ac:dyDescent="0.25">
      <c r="A759" t="s">
        <v>24</v>
      </c>
      <c r="B759">
        <v>2022</v>
      </c>
      <c r="C759" t="s">
        <v>242</v>
      </c>
      <c r="D759" t="s">
        <v>285</v>
      </c>
      <c r="E759">
        <v>0.48951</v>
      </c>
    </row>
    <row r="760" spans="1:5" x14ac:dyDescent="0.25">
      <c r="A760" t="s">
        <v>24</v>
      </c>
      <c r="B760">
        <v>2022</v>
      </c>
      <c r="C760" t="s">
        <v>242</v>
      </c>
      <c r="D760" t="s">
        <v>286</v>
      </c>
      <c r="E760">
        <v>0.369923</v>
      </c>
    </row>
    <row r="761" spans="1:5" x14ac:dyDescent="0.25">
      <c r="A761" t="s">
        <v>24</v>
      </c>
      <c r="B761">
        <v>2022</v>
      </c>
      <c r="C761" t="s">
        <v>242</v>
      </c>
      <c r="D761" t="s">
        <v>287</v>
      </c>
      <c r="E761">
        <v>0.140566</v>
      </c>
    </row>
    <row r="762" spans="1:5" x14ac:dyDescent="0.25">
      <c r="A762" t="s">
        <v>24</v>
      </c>
      <c r="B762">
        <v>2022</v>
      </c>
      <c r="C762" t="s">
        <v>162</v>
      </c>
      <c r="D762" t="s">
        <v>285</v>
      </c>
      <c r="E762">
        <v>1</v>
      </c>
    </row>
    <row r="763" spans="1:5" x14ac:dyDescent="0.25">
      <c r="A763" t="s">
        <v>24</v>
      </c>
      <c r="B763">
        <v>2023</v>
      </c>
      <c r="C763" t="s">
        <v>161</v>
      </c>
      <c r="D763" t="s">
        <v>285</v>
      </c>
      <c r="E763">
        <v>0.619641</v>
      </c>
    </row>
    <row r="764" spans="1:5" x14ac:dyDescent="0.25">
      <c r="A764" t="s">
        <v>24</v>
      </c>
      <c r="B764">
        <v>2023</v>
      </c>
      <c r="C764" t="s">
        <v>161</v>
      </c>
      <c r="D764" t="s">
        <v>286</v>
      </c>
      <c r="E764">
        <v>0.29838100000000001</v>
      </c>
    </row>
    <row r="765" spans="1:5" x14ac:dyDescent="0.25">
      <c r="A765" t="s">
        <v>24</v>
      </c>
      <c r="B765">
        <v>2023</v>
      </c>
      <c r="C765" t="s">
        <v>161</v>
      </c>
      <c r="D765" t="s">
        <v>288</v>
      </c>
      <c r="E765">
        <v>0</v>
      </c>
    </row>
    <row r="766" spans="1:5" x14ac:dyDescent="0.25">
      <c r="A766" t="s">
        <v>24</v>
      </c>
      <c r="B766">
        <v>2023</v>
      </c>
      <c r="C766" t="s">
        <v>161</v>
      </c>
      <c r="D766" t="s">
        <v>287</v>
      </c>
      <c r="E766">
        <v>8.1976999999999994E-2</v>
      </c>
    </row>
    <row r="767" spans="1:5" x14ac:dyDescent="0.25">
      <c r="A767" t="s">
        <v>24</v>
      </c>
      <c r="B767">
        <v>2023</v>
      </c>
      <c r="C767" t="s">
        <v>242</v>
      </c>
      <c r="D767" t="s">
        <v>285</v>
      </c>
      <c r="E767">
        <v>0.63159200000000004</v>
      </c>
    </row>
    <row r="768" spans="1:5" x14ac:dyDescent="0.25">
      <c r="A768" t="s">
        <v>24</v>
      </c>
      <c r="B768">
        <v>2023</v>
      </c>
      <c r="C768" t="s">
        <v>242</v>
      </c>
      <c r="D768" t="s">
        <v>286</v>
      </c>
      <c r="E768">
        <v>0.287553</v>
      </c>
    </row>
    <row r="769" spans="1:5" x14ac:dyDescent="0.25">
      <c r="A769" t="s">
        <v>24</v>
      </c>
      <c r="B769">
        <v>2023</v>
      </c>
      <c r="C769" t="s">
        <v>242</v>
      </c>
      <c r="D769" t="s">
        <v>288</v>
      </c>
      <c r="E769">
        <v>0</v>
      </c>
    </row>
    <row r="770" spans="1:5" x14ac:dyDescent="0.25">
      <c r="A770" t="s">
        <v>24</v>
      </c>
      <c r="B770">
        <v>2023</v>
      </c>
      <c r="C770" t="s">
        <v>242</v>
      </c>
      <c r="D770" t="s">
        <v>287</v>
      </c>
      <c r="E770">
        <v>8.0853999999999995E-2</v>
      </c>
    </row>
    <row r="771" spans="1:5" x14ac:dyDescent="0.25">
      <c r="A771" t="s">
        <v>24</v>
      </c>
      <c r="B771">
        <v>2023</v>
      </c>
      <c r="C771" t="s">
        <v>162</v>
      </c>
      <c r="D771" t="s">
        <v>285</v>
      </c>
      <c r="E771">
        <v>0.948967</v>
      </c>
    </row>
    <row r="772" spans="1:5" x14ac:dyDescent="0.25">
      <c r="A772" t="s">
        <v>24</v>
      </c>
      <c r="B772">
        <v>2023</v>
      </c>
      <c r="C772" t="s">
        <v>162</v>
      </c>
      <c r="D772" t="s">
        <v>287</v>
      </c>
      <c r="E772">
        <v>5.1032000000000001E-2</v>
      </c>
    </row>
    <row r="773" spans="1:5" x14ac:dyDescent="0.25">
      <c r="A773" t="s">
        <v>25</v>
      </c>
      <c r="B773">
        <v>2023</v>
      </c>
      <c r="C773" t="s">
        <v>242</v>
      </c>
      <c r="D773" t="s">
        <v>285</v>
      </c>
      <c r="E773">
        <v>1</v>
      </c>
    </row>
    <row r="774" spans="1:5" x14ac:dyDescent="0.25">
      <c r="A774" t="s">
        <v>25</v>
      </c>
      <c r="B774">
        <v>2023</v>
      </c>
      <c r="C774" t="s">
        <v>162</v>
      </c>
      <c r="D774" t="s">
        <v>285</v>
      </c>
      <c r="E774">
        <v>1</v>
      </c>
    </row>
    <row r="775" spans="1:5" x14ac:dyDescent="0.25">
      <c r="A775" t="s">
        <v>26</v>
      </c>
      <c r="B775">
        <v>2019</v>
      </c>
      <c r="C775" t="s">
        <v>161</v>
      </c>
      <c r="D775" t="s">
        <v>285</v>
      </c>
      <c r="E775">
        <v>1.2097E-2</v>
      </c>
    </row>
    <row r="776" spans="1:5" x14ac:dyDescent="0.25">
      <c r="A776" t="s">
        <v>26</v>
      </c>
      <c r="B776">
        <v>2019</v>
      </c>
      <c r="C776" t="s">
        <v>161</v>
      </c>
      <c r="D776" t="s">
        <v>286</v>
      </c>
      <c r="E776">
        <v>0.899258</v>
      </c>
    </row>
    <row r="777" spans="1:5" x14ac:dyDescent="0.25">
      <c r="A777" t="s">
        <v>26</v>
      </c>
      <c r="B777">
        <v>2019</v>
      </c>
      <c r="C777" t="s">
        <v>161</v>
      </c>
      <c r="D777" t="s">
        <v>288</v>
      </c>
      <c r="E777">
        <v>6.0000000000000002E-6</v>
      </c>
    </row>
    <row r="778" spans="1:5" x14ac:dyDescent="0.25">
      <c r="A778" t="s">
        <v>26</v>
      </c>
      <c r="B778">
        <v>2019</v>
      </c>
      <c r="C778" t="s">
        <v>161</v>
      </c>
      <c r="D778" t="s">
        <v>287</v>
      </c>
      <c r="E778">
        <v>8.8636999999999994E-2</v>
      </c>
    </row>
    <row r="779" spans="1:5" x14ac:dyDescent="0.25">
      <c r="A779" t="s">
        <v>26</v>
      </c>
      <c r="B779">
        <v>2019</v>
      </c>
      <c r="C779" t="s">
        <v>242</v>
      </c>
      <c r="D779" t="s">
        <v>285</v>
      </c>
      <c r="E779">
        <v>1.5572000000000001E-2</v>
      </c>
    </row>
    <row r="780" spans="1:5" x14ac:dyDescent="0.25">
      <c r="A780" t="s">
        <v>26</v>
      </c>
      <c r="B780">
        <v>2019</v>
      </c>
      <c r="C780" t="s">
        <v>242</v>
      </c>
      <c r="D780" t="s">
        <v>286</v>
      </c>
      <c r="E780">
        <v>0.91020199999999996</v>
      </c>
    </row>
    <row r="781" spans="1:5" x14ac:dyDescent="0.25">
      <c r="A781" t="s">
        <v>26</v>
      </c>
      <c r="B781">
        <v>2019</v>
      </c>
      <c r="C781" t="s">
        <v>242</v>
      </c>
      <c r="D781" t="s">
        <v>288</v>
      </c>
      <c r="E781">
        <v>5.0000000000000004E-6</v>
      </c>
    </row>
    <row r="782" spans="1:5" x14ac:dyDescent="0.25">
      <c r="A782" t="s">
        <v>26</v>
      </c>
      <c r="B782">
        <v>2019</v>
      </c>
      <c r="C782" t="s">
        <v>242</v>
      </c>
      <c r="D782" t="s">
        <v>287</v>
      </c>
      <c r="E782">
        <v>7.4218999999999993E-2</v>
      </c>
    </row>
    <row r="783" spans="1:5" x14ac:dyDescent="0.25">
      <c r="A783" t="s">
        <v>26</v>
      </c>
      <c r="B783">
        <v>2019</v>
      </c>
      <c r="C783" t="s">
        <v>162</v>
      </c>
      <c r="D783" t="s">
        <v>285</v>
      </c>
      <c r="E783">
        <v>3.3945999999999997E-2</v>
      </c>
    </row>
    <row r="784" spans="1:5" x14ac:dyDescent="0.25">
      <c r="A784" t="s">
        <v>26</v>
      </c>
      <c r="B784">
        <v>2019</v>
      </c>
      <c r="C784" t="s">
        <v>162</v>
      </c>
      <c r="D784" t="s">
        <v>286</v>
      </c>
      <c r="E784">
        <v>0.96325700000000003</v>
      </c>
    </row>
    <row r="785" spans="1:5" x14ac:dyDescent="0.25">
      <c r="A785" t="s">
        <v>26</v>
      </c>
      <c r="B785">
        <v>2019</v>
      </c>
      <c r="C785" t="s">
        <v>162</v>
      </c>
      <c r="D785" t="s">
        <v>287</v>
      </c>
      <c r="E785">
        <v>2.7959999999999999E-3</v>
      </c>
    </row>
    <row r="786" spans="1:5" x14ac:dyDescent="0.25">
      <c r="A786" t="s">
        <v>26</v>
      </c>
      <c r="B786">
        <v>2020</v>
      </c>
      <c r="C786" t="s">
        <v>161</v>
      </c>
      <c r="D786" t="s">
        <v>285</v>
      </c>
      <c r="E786">
        <v>3.9529999999999999E-3</v>
      </c>
    </row>
    <row r="787" spans="1:5" x14ac:dyDescent="0.25">
      <c r="A787" t="s">
        <v>26</v>
      </c>
      <c r="B787">
        <v>2020</v>
      </c>
      <c r="C787" t="s">
        <v>161</v>
      </c>
      <c r="D787" t="s">
        <v>286</v>
      </c>
      <c r="E787">
        <v>0.84030899999999997</v>
      </c>
    </row>
    <row r="788" spans="1:5" x14ac:dyDescent="0.25">
      <c r="A788" t="s">
        <v>26</v>
      </c>
      <c r="B788">
        <v>2020</v>
      </c>
      <c r="C788" t="s">
        <v>161</v>
      </c>
      <c r="D788" t="s">
        <v>288</v>
      </c>
      <c r="E788">
        <v>3.9999999999999998E-6</v>
      </c>
    </row>
    <row r="789" spans="1:5" x14ac:dyDescent="0.25">
      <c r="A789" t="s">
        <v>26</v>
      </c>
      <c r="B789">
        <v>2020</v>
      </c>
      <c r="C789" t="s">
        <v>161</v>
      </c>
      <c r="D789" t="s">
        <v>287</v>
      </c>
      <c r="E789">
        <v>0.15573200000000001</v>
      </c>
    </row>
    <row r="790" spans="1:5" x14ac:dyDescent="0.25">
      <c r="A790" t="s">
        <v>26</v>
      </c>
      <c r="B790">
        <v>2020</v>
      </c>
      <c r="C790" t="s">
        <v>242</v>
      </c>
      <c r="D790" t="s">
        <v>285</v>
      </c>
      <c r="E790">
        <v>1.7128999999999998E-2</v>
      </c>
    </row>
    <row r="791" spans="1:5" x14ac:dyDescent="0.25">
      <c r="A791" t="s">
        <v>26</v>
      </c>
      <c r="B791">
        <v>2020</v>
      </c>
      <c r="C791" t="s">
        <v>242</v>
      </c>
      <c r="D791" t="s">
        <v>286</v>
      </c>
      <c r="E791">
        <v>0.91594100000000001</v>
      </c>
    </row>
    <row r="792" spans="1:5" x14ac:dyDescent="0.25">
      <c r="A792" t="s">
        <v>26</v>
      </c>
      <c r="B792">
        <v>2020</v>
      </c>
      <c r="C792" t="s">
        <v>242</v>
      </c>
      <c r="D792" t="s">
        <v>288</v>
      </c>
      <c r="E792">
        <v>1.9999999999999999E-6</v>
      </c>
    </row>
    <row r="793" spans="1:5" x14ac:dyDescent="0.25">
      <c r="A793" t="s">
        <v>26</v>
      </c>
      <c r="B793">
        <v>2020</v>
      </c>
      <c r="C793" t="s">
        <v>242</v>
      </c>
      <c r="D793" t="s">
        <v>287</v>
      </c>
      <c r="E793">
        <v>6.6927E-2</v>
      </c>
    </row>
    <row r="794" spans="1:5" x14ac:dyDescent="0.25">
      <c r="A794" t="s">
        <v>26</v>
      </c>
      <c r="B794">
        <v>2020</v>
      </c>
      <c r="C794" t="s">
        <v>162</v>
      </c>
      <c r="D794" t="s">
        <v>285</v>
      </c>
      <c r="E794">
        <v>2.7370999999999999E-2</v>
      </c>
    </row>
    <row r="795" spans="1:5" x14ac:dyDescent="0.25">
      <c r="A795" t="s">
        <v>26</v>
      </c>
      <c r="B795">
        <v>2020</v>
      </c>
      <c r="C795" t="s">
        <v>162</v>
      </c>
      <c r="D795" t="s">
        <v>286</v>
      </c>
      <c r="E795">
        <v>0.96931500000000004</v>
      </c>
    </row>
    <row r="796" spans="1:5" x14ac:dyDescent="0.25">
      <c r="A796" t="s">
        <v>26</v>
      </c>
      <c r="B796">
        <v>2020</v>
      </c>
      <c r="C796" t="s">
        <v>162</v>
      </c>
      <c r="D796" t="s">
        <v>287</v>
      </c>
      <c r="E796">
        <v>3.313E-3</v>
      </c>
    </row>
    <row r="797" spans="1:5" x14ac:dyDescent="0.25">
      <c r="A797" t="s">
        <v>26</v>
      </c>
      <c r="B797">
        <v>2021</v>
      </c>
      <c r="C797" t="s">
        <v>161</v>
      </c>
      <c r="D797" t="s">
        <v>285</v>
      </c>
      <c r="E797">
        <v>8.5800000000000004E-4</v>
      </c>
    </row>
    <row r="798" spans="1:5" x14ac:dyDescent="0.25">
      <c r="A798" t="s">
        <v>26</v>
      </c>
      <c r="B798">
        <v>2021</v>
      </c>
      <c r="C798" t="s">
        <v>161</v>
      </c>
      <c r="D798" t="s">
        <v>286</v>
      </c>
      <c r="E798">
        <v>0.36321300000000001</v>
      </c>
    </row>
    <row r="799" spans="1:5" x14ac:dyDescent="0.25">
      <c r="A799" t="s">
        <v>26</v>
      </c>
      <c r="B799">
        <v>2021</v>
      </c>
      <c r="C799" t="s">
        <v>161</v>
      </c>
      <c r="D799" t="s">
        <v>287</v>
      </c>
      <c r="E799">
        <v>0.63592800000000005</v>
      </c>
    </row>
    <row r="800" spans="1:5" x14ac:dyDescent="0.25">
      <c r="A800" t="s">
        <v>26</v>
      </c>
      <c r="B800">
        <v>2021</v>
      </c>
      <c r="C800" t="s">
        <v>242</v>
      </c>
      <c r="D800" t="s">
        <v>285</v>
      </c>
      <c r="E800">
        <v>5.0699999999999999E-3</v>
      </c>
    </row>
    <row r="801" spans="1:5" x14ac:dyDescent="0.25">
      <c r="A801" t="s">
        <v>26</v>
      </c>
      <c r="B801">
        <v>2021</v>
      </c>
      <c r="C801" t="s">
        <v>242</v>
      </c>
      <c r="D801" t="s">
        <v>286</v>
      </c>
      <c r="E801">
        <v>0.43951000000000001</v>
      </c>
    </row>
    <row r="802" spans="1:5" x14ac:dyDescent="0.25">
      <c r="A802" t="s">
        <v>26</v>
      </c>
      <c r="B802">
        <v>2021</v>
      </c>
      <c r="C802" t="s">
        <v>242</v>
      </c>
      <c r="D802" t="s">
        <v>287</v>
      </c>
      <c r="E802">
        <v>0.55541799999999997</v>
      </c>
    </row>
    <row r="803" spans="1:5" x14ac:dyDescent="0.25">
      <c r="A803" t="s">
        <v>26</v>
      </c>
      <c r="B803">
        <v>2021</v>
      </c>
      <c r="C803" t="s">
        <v>162</v>
      </c>
      <c r="D803" t="s">
        <v>285</v>
      </c>
      <c r="E803">
        <v>3.3502999999999998E-2</v>
      </c>
    </row>
    <row r="804" spans="1:5" x14ac:dyDescent="0.25">
      <c r="A804" t="s">
        <v>26</v>
      </c>
      <c r="B804">
        <v>2021</v>
      </c>
      <c r="C804" t="s">
        <v>162</v>
      </c>
      <c r="D804" t="s">
        <v>286</v>
      </c>
      <c r="E804">
        <v>0.92705199999999999</v>
      </c>
    </row>
    <row r="805" spans="1:5" x14ac:dyDescent="0.25">
      <c r="A805" t="s">
        <v>26</v>
      </c>
      <c r="B805">
        <v>2021</v>
      </c>
      <c r="C805" t="s">
        <v>162</v>
      </c>
      <c r="D805" t="s">
        <v>287</v>
      </c>
      <c r="E805">
        <v>3.9444E-2</v>
      </c>
    </row>
    <row r="806" spans="1:5" x14ac:dyDescent="0.25">
      <c r="A806" t="s">
        <v>26</v>
      </c>
      <c r="B806">
        <v>2022</v>
      </c>
      <c r="C806" t="s">
        <v>161</v>
      </c>
      <c r="D806" t="s">
        <v>285</v>
      </c>
      <c r="E806">
        <v>1.3910000000000001E-3</v>
      </c>
    </row>
    <row r="807" spans="1:5" x14ac:dyDescent="0.25">
      <c r="A807" t="s">
        <v>26</v>
      </c>
      <c r="B807">
        <v>2022</v>
      </c>
      <c r="C807" t="s">
        <v>161</v>
      </c>
      <c r="D807" t="s">
        <v>286</v>
      </c>
      <c r="E807">
        <v>0.30678699999999998</v>
      </c>
    </row>
    <row r="808" spans="1:5" x14ac:dyDescent="0.25">
      <c r="A808" t="s">
        <v>26</v>
      </c>
      <c r="B808">
        <v>2022</v>
      </c>
      <c r="C808" t="s">
        <v>161</v>
      </c>
      <c r="D808" t="s">
        <v>287</v>
      </c>
      <c r="E808">
        <v>0.69181999999999999</v>
      </c>
    </row>
    <row r="809" spans="1:5" x14ac:dyDescent="0.25">
      <c r="A809" t="s">
        <v>26</v>
      </c>
      <c r="B809">
        <v>2022</v>
      </c>
      <c r="C809" t="s">
        <v>242</v>
      </c>
      <c r="D809" t="s">
        <v>285</v>
      </c>
      <c r="E809">
        <v>1.8682000000000001E-2</v>
      </c>
    </row>
    <row r="810" spans="1:5" x14ac:dyDescent="0.25">
      <c r="A810" t="s">
        <v>26</v>
      </c>
      <c r="B810">
        <v>2022</v>
      </c>
      <c r="C810" t="s">
        <v>242</v>
      </c>
      <c r="D810" t="s">
        <v>286</v>
      </c>
      <c r="E810">
        <v>0.38083499999999998</v>
      </c>
    </row>
    <row r="811" spans="1:5" x14ac:dyDescent="0.25">
      <c r="A811" t="s">
        <v>26</v>
      </c>
      <c r="B811">
        <v>2022</v>
      </c>
      <c r="C811" t="s">
        <v>242</v>
      </c>
      <c r="D811" t="s">
        <v>287</v>
      </c>
      <c r="E811">
        <v>0.60048100000000004</v>
      </c>
    </row>
    <row r="812" spans="1:5" x14ac:dyDescent="0.25">
      <c r="A812" t="s">
        <v>26</v>
      </c>
      <c r="B812">
        <v>2022</v>
      </c>
      <c r="C812" t="s">
        <v>162</v>
      </c>
      <c r="D812" t="s">
        <v>285</v>
      </c>
      <c r="E812">
        <v>0.12935099999999999</v>
      </c>
    </row>
    <row r="813" spans="1:5" x14ac:dyDescent="0.25">
      <c r="A813" t="s">
        <v>26</v>
      </c>
      <c r="B813">
        <v>2022</v>
      </c>
      <c r="C813" t="s">
        <v>162</v>
      </c>
      <c r="D813" t="s">
        <v>286</v>
      </c>
      <c r="E813">
        <v>0.83076499999999998</v>
      </c>
    </row>
    <row r="814" spans="1:5" x14ac:dyDescent="0.25">
      <c r="A814" t="s">
        <v>26</v>
      </c>
      <c r="B814">
        <v>2022</v>
      </c>
      <c r="C814" t="s">
        <v>162</v>
      </c>
      <c r="D814" t="s">
        <v>287</v>
      </c>
      <c r="E814">
        <v>3.9883000000000002E-2</v>
      </c>
    </row>
    <row r="815" spans="1:5" x14ac:dyDescent="0.25">
      <c r="A815" t="s">
        <v>26</v>
      </c>
      <c r="B815">
        <v>2023</v>
      </c>
      <c r="C815" t="s">
        <v>161</v>
      </c>
      <c r="D815" t="s">
        <v>285</v>
      </c>
      <c r="E815">
        <v>8.61E-4</v>
      </c>
    </row>
    <row r="816" spans="1:5" x14ac:dyDescent="0.25">
      <c r="A816" t="s">
        <v>26</v>
      </c>
      <c r="B816">
        <v>2023</v>
      </c>
      <c r="C816" t="s">
        <v>161</v>
      </c>
      <c r="D816" t="s">
        <v>286</v>
      </c>
      <c r="E816">
        <v>0.280501</v>
      </c>
    </row>
    <row r="817" spans="1:5" x14ac:dyDescent="0.25">
      <c r="A817" t="s">
        <v>26</v>
      </c>
      <c r="B817">
        <v>2023</v>
      </c>
      <c r="C817" t="s">
        <v>161</v>
      </c>
      <c r="D817" t="s">
        <v>287</v>
      </c>
      <c r="E817">
        <v>0.71863699999999997</v>
      </c>
    </row>
    <row r="818" spans="1:5" x14ac:dyDescent="0.25">
      <c r="A818" t="s">
        <v>26</v>
      </c>
      <c r="B818">
        <v>2023</v>
      </c>
      <c r="C818" t="s">
        <v>242</v>
      </c>
      <c r="D818" t="s">
        <v>285</v>
      </c>
      <c r="E818">
        <v>1.6760000000000001E-2</v>
      </c>
    </row>
    <row r="819" spans="1:5" x14ac:dyDescent="0.25">
      <c r="A819" t="s">
        <v>26</v>
      </c>
      <c r="B819">
        <v>2023</v>
      </c>
      <c r="C819" t="s">
        <v>242</v>
      </c>
      <c r="D819" t="s">
        <v>286</v>
      </c>
      <c r="E819">
        <v>0.30194500000000002</v>
      </c>
    </row>
    <row r="820" spans="1:5" x14ac:dyDescent="0.25">
      <c r="A820" t="s">
        <v>26</v>
      </c>
      <c r="B820">
        <v>2023</v>
      </c>
      <c r="C820" t="s">
        <v>242</v>
      </c>
      <c r="D820" t="s">
        <v>287</v>
      </c>
      <c r="E820">
        <v>0.68129300000000004</v>
      </c>
    </row>
    <row r="821" spans="1:5" x14ac:dyDescent="0.25">
      <c r="A821" t="s">
        <v>26</v>
      </c>
      <c r="B821">
        <v>2023</v>
      </c>
      <c r="C821" t="s">
        <v>162</v>
      </c>
      <c r="D821" t="s">
        <v>285</v>
      </c>
      <c r="E821">
        <v>0.287304</v>
      </c>
    </row>
    <row r="822" spans="1:5" x14ac:dyDescent="0.25">
      <c r="A822" t="s">
        <v>26</v>
      </c>
      <c r="B822">
        <v>2023</v>
      </c>
      <c r="C822" t="s">
        <v>162</v>
      </c>
      <c r="D822" t="s">
        <v>286</v>
      </c>
      <c r="E822">
        <v>0.60882199999999997</v>
      </c>
    </row>
    <row r="823" spans="1:5" x14ac:dyDescent="0.25">
      <c r="A823" t="s">
        <v>26</v>
      </c>
      <c r="B823">
        <v>2023</v>
      </c>
      <c r="C823" t="s">
        <v>162</v>
      </c>
      <c r="D823" t="s">
        <v>287</v>
      </c>
      <c r="E823">
        <v>0.10387299999999999</v>
      </c>
    </row>
    <row r="824" spans="1:5" x14ac:dyDescent="0.25">
      <c r="A824" t="s">
        <v>27</v>
      </c>
      <c r="B824">
        <v>2020</v>
      </c>
      <c r="C824" t="s">
        <v>161</v>
      </c>
      <c r="D824" t="s">
        <v>286</v>
      </c>
      <c r="E824">
        <v>1</v>
      </c>
    </row>
    <row r="825" spans="1:5" x14ac:dyDescent="0.25">
      <c r="A825" t="s">
        <v>27</v>
      </c>
      <c r="B825">
        <v>2020</v>
      </c>
      <c r="C825" t="s">
        <v>242</v>
      </c>
      <c r="D825" t="s">
        <v>286</v>
      </c>
      <c r="E825">
        <v>1</v>
      </c>
    </row>
    <row r="826" spans="1:5" x14ac:dyDescent="0.25">
      <c r="A826" t="s">
        <v>27</v>
      </c>
      <c r="B826">
        <v>2021</v>
      </c>
      <c r="C826" t="s">
        <v>161</v>
      </c>
      <c r="D826" t="s">
        <v>286</v>
      </c>
      <c r="E826">
        <v>1</v>
      </c>
    </row>
    <row r="827" spans="1:5" x14ac:dyDescent="0.25">
      <c r="A827" t="s">
        <v>27</v>
      </c>
      <c r="B827">
        <v>2021</v>
      </c>
      <c r="C827" t="s">
        <v>242</v>
      </c>
      <c r="D827" t="s">
        <v>286</v>
      </c>
      <c r="E827">
        <v>1</v>
      </c>
    </row>
    <row r="828" spans="1:5" x14ac:dyDescent="0.25">
      <c r="A828" t="s">
        <v>27</v>
      </c>
      <c r="B828">
        <v>2022</v>
      </c>
      <c r="C828" t="s">
        <v>161</v>
      </c>
      <c r="D828" t="s">
        <v>286</v>
      </c>
      <c r="E828">
        <v>1</v>
      </c>
    </row>
    <row r="829" spans="1:5" x14ac:dyDescent="0.25">
      <c r="A829" t="s">
        <v>27</v>
      </c>
      <c r="B829">
        <v>2022</v>
      </c>
      <c r="C829" t="s">
        <v>242</v>
      </c>
      <c r="D829" t="s">
        <v>286</v>
      </c>
      <c r="E829">
        <v>1</v>
      </c>
    </row>
    <row r="830" spans="1:5" x14ac:dyDescent="0.25">
      <c r="A830" t="s">
        <v>27</v>
      </c>
      <c r="B830">
        <v>2023</v>
      </c>
      <c r="C830" t="s">
        <v>161</v>
      </c>
      <c r="D830" t="s">
        <v>286</v>
      </c>
      <c r="E830">
        <v>1</v>
      </c>
    </row>
    <row r="831" spans="1:5" x14ac:dyDescent="0.25">
      <c r="A831" t="s">
        <v>27</v>
      </c>
      <c r="B831">
        <v>2023</v>
      </c>
      <c r="C831" t="s">
        <v>242</v>
      </c>
      <c r="D831" t="s">
        <v>286</v>
      </c>
      <c r="E831">
        <v>1</v>
      </c>
    </row>
    <row r="832" spans="1:5" x14ac:dyDescent="0.25">
      <c r="A832" t="s">
        <v>28</v>
      </c>
      <c r="B832">
        <v>2019</v>
      </c>
      <c r="C832" t="s">
        <v>161</v>
      </c>
      <c r="D832" t="s">
        <v>285</v>
      </c>
      <c r="E832">
        <v>0.12457699999999999</v>
      </c>
    </row>
    <row r="833" spans="1:5" x14ac:dyDescent="0.25">
      <c r="A833" t="s">
        <v>28</v>
      </c>
      <c r="B833">
        <v>2019</v>
      </c>
      <c r="C833" t="s">
        <v>161</v>
      </c>
      <c r="D833" t="s">
        <v>286</v>
      </c>
      <c r="E833">
        <v>0.20707100000000001</v>
      </c>
    </row>
    <row r="834" spans="1:5" x14ac:dyDescent="0.25">
      <c r="A834" t="s">
        <v>28</v>
      </c>
      <c r="B834">
        <v>2019</v>
      </c>
      <c r="C834" t="s">
        <v>161</v>
      </c>
      <c r="D834" t="s">
        <v>288</v>
      </c>
      <c r="E834">
        <v>2.2139999999999998E-3</v>
      </c>
    </row>
    <row r="835" spans="1:5" x14ac:dyDescent="0.25">
      <c r="A835" t="s">
        <v>28</v>
      </c>
      <c r="B835">
        <v>2019</v>
      </c>
      <c r="C835" t="s">
        <v>161</v>
      </c>
      <c r="D835" t="s">
        <v>287</v>
      </c>
      <c r="E835">
        <v>0.66613599999999995</v>
      </c>
    </row>
    <row r="836" spans="1:5" x14ac:dyDescent="0.25">
      <c r="A836" t="s">
        <v>28</v>
      </c>
      <c r="B836">
        <v>2019</v>
      </c>
      <c r="C836" t="s">
        <v>242</v>
      </c>
      <c r="D836" t="s">
        <v>285</v>
      </c>
      <c r="E836">
        <v>0.12457699999999999</v>
      </c>
    </row>
    <row r="837" spans="1:5" x14ac:dyDescent="0.25">
      <c r="A837" t="s">
        <v>28</v>
      </c>
      <c r="B837">
        <v>2019</v>
      </c>
      <c r="C837" t="s">
        <v>242</v>
      </c>
      <c r="D837" t="s">
        <v>286</v>
      </c>
      <c r="E837">
        <v>0.20707100000000001</v>
      </c>
    </row>
    <row r="838" spans="1:5" x14ac:dyDescent="0.25">
      <c r="A838" t="s">
        <v>28</v>
      </c>
      <c r="B838">
        <v>2019</v>
      </c>
      <c r="C838" t="s">
        <v>242</v>
      </c>
      <c r="D838" t="s">
        <v>288</v>
      </c>
      <c r="E838">
        <v>2.2139999999999998E-3</v>
      </c>
    </row>
    <row r="839" spans="1:5" x14ac:dyDescent="0.25">
      <c r="A839" t="s">
        <v>28</v>
      </c>
      <c r="B839">
        <v>2019</v>
      </c>
      <c r="C839" t="s">
        <v>242</v>
      </c>
      <c r="D839" t="s">
        <v>287</v>
      </c>
      <c r="E839">
        <v>0.66613599999999995</v>
      </c>
    </row>
    <row r="840" spans="1:5" x14ac:dyDescent="0.25">
      <c r="A840" t="s">
        <v>28</v>
      </c>
      <c r="B840">
        <v>2020</v>
      </c>
      <c r="C840" t="s">
        <v>161</v>
      </c>
      <c r="D840" t="s">
        <v>285</v>
      </c>
      <c r="E840">
        <v>0.26660899999999998</v>
      </c>
    </row>
    <row r="841" spans="1:5" x14ac:dyDescent="0.25">
      <c r="A841" t="s">
        <v>28</v>
      </c>
      <c r="B841">
        <v>2020</v>
      </c>
      <c r="C841" t="s">
        <v>161</v>
      </c>
      <c r="D841" t="s">
        <v>286</v>
      </c>
      <c r="E841">
        <v>0.119167</v>
      </c>
    </row>
    <row r="842" spans="1:5" x14ac:dyDescent="0.25">
      <c r="A842" t="s">
        <v>28</v>
      </c>
      <c r="B842">
        <v>2020</v>
      </c>
      <c r="C842" t="s">
        <v>161</v>
      </c>
      <c r="D842" t="s">
        <v>288</v>
      </c>
      <c r="E842">
        <v>2.4030000000000002E-3</v>
      </c>
    </row>
    <row r="843" spans="1:5" x14ac:dyDescent="0.25">
      <c r="A843" t="s">
        <v>28</v>
      </c>
      <c r="B843">
        <v>2020</v>
      </c>
      <c r="C843" t="s">
        <v>161</v>
      </c>
      <c r="D843" t="s">
        <v>287</v>
      </c>
      <c r="E843">
        <v>0.611819</v>
      </c>
    </row>
    <row r="844" spans="1:5" x14ac:dyDescent="0.25">
      <c r="A844" t="s">
        <v>28</v>
      </c>
      <c r="B844">
        <v>2020</v>
      </c>
      <c r="C844" t="s">
        <v>242</v>
      </c>
      <c r="D844" t="s">
        <v>285</v>
      </c>
      <c r="E844">
        <v>0.26660899999999998</v>
      </c>
    </row>
    <row r="845" spans="1:5" x14ac:dyDescent="0.25">
      <c r="A845" t="s">
        <v>28</v>
      </c>
      <c r="B845">
        <v>2020</v>
      </c>
      <c r="C845" t="s">
        <v>242</v>
      </c>
      <c r="D845" t="s">
        <v>286</v>
      </c>
      <c r="E845">
        <v>0.119167</v>
      </c>
    </row>
    <row r="846" spans="1:5" x14ac:dyDescent="0.25">
      <c r="A846" t="s">
        <v>28</v>
      </c>
      <c r="B846">
        <v>2020</v>
      </c>
      <c r="C846" t="s">
        <v>242</v>
      </c>
      <c r="D846" t="s">
        <v>288</v>
      </c>
      <c r="E846">
        <v>2.4030000000000002E-3</v>
      </c>
    </row>
    <row r="847" spans="1:5" x14ac:dyDescent="0.25">
      <c r="A847" t="s">
        <v>28</v>
      </c>
      <c r="B847">
        <v>2020</v>
      </c>
      <c r="C847" t="s">
        <v>242</v>
      </c>
      <c r="D847" t="s">
        <v>287</v>
      </c>
      <c r="E847">
        <v>0.611819</v>
      </c>
    </row>
    <row r="848" spans="1:5" x14ac:dyDescent="0.25">
      <c r="A848" t="s">
        <v>28</v>
      </c>
      <c r="B848">
        <v>2021</v>
      </c>
      <c r="C848" t="s">
        <v>161</v>
      </c>
      <c r="D848" t="s">
        <v>285</v>
      </c>
      <c r="E848">
        <v>0.29365400000000003</v>
      </c>
    </row>
    <row r="849" spans="1:5" x14ac:dyDescent="0.25">
      <c r="A849" t="s">
        <v>28</v>
      </c>
      <c r="B849">
        <v>2021</v>
      </c>
      <c r="C849" t="s">
        <v>161</v>
      </c>
      <c r="D849" t="s">
        <v>286</v>
      </c>
      <c r="E849">
        <v>0.105919</v>
      </c>
    </row>
    <row r="850" spans="1:5" x14ac:dyDescent="0.25">
      <c r="A850" t="s">
        <v>28</v>
      </c>
      <c r="B850">
        <v>2021</v>
      </c>
      <c r="C850" t="s">
        <v>161</v>
      </c>
      <c r="D850" t="s">
        <v>288</v>
      </c>
      <c r="E850">
        <v>6.4429999999999999E-3</v>
      </c>
    </row>
    <row r="851" spans="1:5" x14ac:dyDescent="0.25">
      <c r="A851" t="s">
        <v>28</v>
      </c>
      <c r="B851">
        <v>2021</v>
      </c>
      <c r="C851" t="s">
        <v>161</v>
      </c>
      <c r="D851" t="s">
        <v>287</v>
      </c>
      <c r="E851">
        <v>0.59398200000000001</v>
      </c>
    </row>
    <row r="852" spans="1:5" x14ac:dyDescent="0.25">
      <c r="A852" t="s">
        <v>28</v>
      </c>
      <c r="B852">
        <v>2021</v>
      </c>
      <c r="C852" t="s">
        <v>242</v>
      </c>
      <c r="D852" t="s">
        <v>285</v>
      </c>
      <c r="E852">
        <v>0.29365400000000003</v>
      </c>
    </row>
    <row r="853" spans="1:5" x14ac:dyDescent="0.25">
      <c r="A853" t="s">
        <v>28</v>
      </c>
      <c r="B853">
        <v>2021</v>
      </c>
      <c r="C853" t="s">
        <v>242</v>
      </c>
      <c r="D853" t="s">
        <v>286</v>
      </c>
      <c r="E853">
        <v>0.105919</v>
      </c>
    </row>
    <row r="854" spans="1:5" x14ac:dyDescent="0.25">
      <c r="A854" t="s">
        <v>28</v>
      </c>
      <c r="B854">
        <v>2021</v>
      </c>
      <c r="C854" t="s">
        <v>242</v>
      </c>
      <c r="D854" t="s">
        <v>288</v>
      </c>
      <c r="E854">
        <v>6.4429999999999999E-3</v>
      </c>
    </row>
    <row r="855" spans="1:5" x14ac:dyDescent="0.25">
      <c r="A855" t="s">
        <v>28</v>
      </c>
      <c r="B855">
        <v>2021</v>
      </c>
      <c r="C855" t="s">
        <v>242</v>
      </c>
      <c r="D855" t="s">
        <v>287</v>
      </c>
      <c r="E855">
        <v>0.59398200000000001</v>
      </c>
    </row>
    <row r="856" spans="1:5" x14ac:dyDescent="0.25">
      <c r="A856" t="s">
        <v>28</v>
      </c>
      <c r="B856">
        <v>2022</v>
      </c>
      <c r="C856" t="s">
        <v>161</v>
      </c>
      <c r="D856" t="s">
        <v>285</v>
      </c>
      <c r="E856">
        <v>9.9528000000000005E-2</v>
      </c>
    </row>
    <row r="857" spans="1:5" x14ac:dyDescent="0.25">
      <c r="A857" t="s">
        <v>28</v>
      </c>
      <c r="B857">
        <v>2022</v>
      </c>
      <c r="C857" t="s">
        <v>161</v>
      </c>
      <c r="D857" t="s">
        <v>288</v>
      </c>
      <c r="E857">
        <v>1.8699999999999999E-4</v>
      </c>
    </row>
    <row r="858" spans="1:5" x14ac:dyDescent="0.25">
      <c r="A858" t="s">
        <v>28</v>
      </c>
      <c r="B858">
        <v>2022</v>
      </c>
      <c r="C858" t="s">
        <v>161</v>
      </c>
      <c r="D858" t="s">
        <v>287</v>
      </c>
      <c r="E858">
        <v>0.90028399999999997</v>
      </c>
    </row>
    <row r="859" spans="1:5" x14ac:dyDescent="0.25">
      <c r="A859" t="s">
        <v>28</v>
      </c>
      <c r="B859">
        <v>2022</v>
      </c>
      <c r="C859" t="s">
        <v>242</v>
      </c>
      <c r="D859" t="s">
        <v>285</v>
      </c>
      <c r="E859">
        <v>9.9528000000000005E-2</v>
      </c>
    </row>
    <row r="860" spans="1:5" x14ac:dyDescent="0.25">
      <c r="A860" t="s">
        <v>28</v>
      </c>
      <c r="B860">
        <v>2022</v>
      </c>
      <c r="C860" t="s">
        <v>242</v>
      </c>
      <c r="D860" t="s">
        <v>288</v>
      </c>
      <c r="E860">
        <v>1.8699999999999999E-4</v>
      </c>
    </row>
    <row r="861" spans="1:5" x14ac:dyDescent="0.25">
      <c r="A861" t="s">
        <v>28</v>
      </c>
      <c r="B861">
        <v>2022</v>
      </c>
      <c r="C861" t="s">
        <v>242</v>
      </c>
      <c r="D861" t="s">
        <v>287</v>
      </c>
      <c r="E861">
        <v>0.90028399999999997</v>
      </c>
    </row>
    <row r="862" spans="1:5" x14ac:dyDescent="0.25">
      <c r="A862" t="s">
        <v>28</v>
      </c>
      <c r="B862">
        <v>2023</v>
      </c>
      <c r="C862" t="s">
        <v>161</v>
      </c>
      <c r="D862" t="s">
        <v>285</v>
      </c>
      <c r="E862">
        <v>4.9493000000000002E-2</v>
      </c>
    </row>
    <row r="863" spans="1:5" x14ac:dyDescent="0.25">
      <c r="A863" t="s">
        <v>28</v>
      </c>
      <c r="B863">
        <v>2023</v>
      </c>
      <c r="C863" t="s">
        <v>161</v>
      </c>
      <c r="D863" t="s">
        <v>288</v>
      </c>
      <c r="E863">
        <v>0</v>
      </c>
    </row>
    <row r="864" spans="1:5" x14ac:dyDescent="0.25">
      <c r="A864" t="s">
        <v>28</v>
      </c>
      <c r="B864">
        <v>2023</v>
      </c>
      <c r="C864" t="s">
        <v>161</v>
      </c>
      <c r="D864" t="s">
        <v>287</v>
      </c>
      <c r="E864">
        <v>0.95050599999999996</v>
      </c>
    </row>
    <row r="865" spans="1:5" x14ac:dyDescent="0.25">
      <c r="A865" t="s">
        <v>28</v>
      </c>
      <c r="B865">
        <v>2023</v>
      </c>
      <c r="C865" t="s">
        <v>242</v>
      </c>
      <c r="D865" t="s">
        <v>285</v>
      </c>
      <c r="E865">
        <v>4.9493000000000002E-2</v>
      </c>
    </row>
    <row r="866" spans="1:5" x14ac:dyDescent="0.25">
      <c r="A866" t="s">
        <v>28</v>
      </c>
      <c r="B866">
        <v>2023</v>
      </c>
      <c r="C866" t="s">
        <v>242</v>
      </c>
      <c r="D866" t="s">
        <v>288</v>
      </c>
      <c r="E866">
        <v>0</v>
      </c>
    </row>
    <row r="867" spans="1:5" x14ac:dyDescent="0.25">
      <c r="A867" t="s">
        <v>28</v>
      </c>
      <c r="B867">
        <v>2023</v>
      </c>
      <c r="C867" t="s">
        <v>242</v>
      </c>
      <c r="D867" t="s">
        <v>287</v>
      </c>
      <c r="E867">
        <v>0.95050599999999996</v>
      </c>
    </row>
    <row r="868" spans="1:5" x14ac:dyDescent="0.25">
      <c r="A868" t="s">
        <v>29</v>
      </c>
      <c r="B868">
        <v>2019</v>
      </c>
      <c r="C868" t="s">
        <v>161</v>
      </c>
      <c r="D868" t="s">
        <v>285</v>
      </c>
      <c r="E868">
        <v>0.13517199999999999</v>
      </c>
    </row>
    <row r="869" spans="1:5" x14ac:dyDescent="0.25">
      <c r="A869" t="s">
        <v>29</v>
      </c>
      <c r="B869">
        <v>2019</v>
      </c>
      <c r="C869" t="s">
        <v>161</v>
      </c>
      <c r="D869" t="s">
        <v>286</v>
      </c>
      <c r="E869">
        <v>0.85288900000000001</v>
      </c>
    </row>
    <row r="870" spans="1:5" x14ac:dyDescent="0.25">
      <c r="A870" t="s">
        <v>29</v>
      </c>
      <c r="B870">
        <v>2019</v>
      </c>
      <c r="C870" t="s">
        <v>161</v>
      </c>
      <c r="D870" t="s">
        <v>287</v>
      </c>
      <c r="E870">
        <v>1.1937E-2</v>
      </c>
    </row>
    <row r="871" spans="1:5" x14ac:dyDescent="0.25">
      <c r="A871" t="s">
        <v>29</v>
      </c>
      <c r="B871">
        <v>2019</v>
      </c>
      <c r="C871" t="s">
        <v>242</v>
      </c>
      <c r="D871" t="s">
        <v>285</v>
      </c>
      <c r="E871">
        <v>0.16325000000000001</v>
      </c>
    </row>
    <row r="872" spans="1:5" x14ac:dyDescent="0.25">
      <c r="A872" t="s">
        <v>29</v>
      </c>
      <c r="B872">
        <v>2019</v>
      </c>
      <c r="C872" t="s">
        <v>242</v>
      </c>
      <c r="D872" t="s">
        <v>286</v>
      </c>
      <c r="E872">
        <v>0.82521199999999995</v>
      </c>
    </row>
    <row r="873" spans="1:5" x14ac:dyDescent="0.25">
      <c r="A873" t="s">
        <v>29</v>
      </c>
      <c r="B873">
        <v>2019</v>
      </c>
      <c r="C873" t="s">
        <v>242</v>
      </c>
      <c r="D873" t="s">
        <v>287</v>
      </c>
      <c r="E873">
        <v>1.1537E-2</v>
      </c>
    </row>
    <row r="874" spans="1:5" x14ac:dyDescent="0.25">
      <c r="A874" t="s">
        <v>29</v>
      </c>
      <c r="B874">
        <v>2019</v>
      </c>
      <c r="C874" t="s">
        <v>162</v>
      </c>
      <c r="D874" t="s">
        <v>285</v>
      </c>
      <c r="E874">
        <v>0.94138699999999997</v>
      </c>
    </row>
    <row r="875" spans="1:5" x14ac:dyDescent="0.25">
      <c r="A875" t="s">
        <v>29</v>
      </c>
      <c r="B875">
        <v>2019</v>
      </c>
      <c r="C875" t="s">
        <v>162</v>
      </c>
      <c r="D875" t="s">
        <v>286</v>
      </c>
      <c r="E875">
        <v>5.8160000000000003E-2</v>
      </c>
    </row>
    <row r="876" spans="1:5" x14ac:dyDescent="0.25">
      <c r="A876" t="s">
        <v>29</v>
      </c>
      <c r="B876">
        <v>2019</v>
      </c>
      <c r="C876" t="s">
        <v>162</v>
      </c>
      <c r="D876" t="s">
        <v>287</v>
      </c>
      <c r="E876">
        <v>4.5100000000000001E-4</v>
      </c>
    </row>
    <row r="877" spans="1:5" x14ac:dyDescent="0.25">
      <c r="A877" t="s">
        <v>29</v>
      </c>
      <c r="B877">
        <v>2020</v>
      </c>
      <c r="C877" t="s">
        <v>161</v>
      </c>
      <c r="D877" t="s">
        <v>285</v>
      </c>
      <c r="E877">
        <v>0.13642699999999999</v>
      </c>
    </row>
    <row r="878" spans="1:5" x14ac:dyDescent="0.25">
      <c r="A878" t="s">
        <v>29</v>
      </c>
      <c r="B878">
        <v>2020</v>
      </c>
      <c r="C878" t="s">
        <v>161</v>
      </c>
      <c r="D878" t="s">
        <v>286</v>
      </c>
      <c r="E878">
        <v>0.85507699999999998</v>
      </c>
    </row>
    <row r="879" spans="1:5" x14ac:dyDescent="0.25">
      <c r="A879" t="s">
        <v>29</v>
      </c>
      <c r="B879">
        <v>2020</v>
      </c>
      <c r="C879" t="s">
        <v>161</v>
      </c>
      <c r="D879" t="s">
        <v>287</v>
      </c>
      <c r="E879">
        <v>8.4939999999999998E-3</v>
      </c>
    </row>
    <row r="880" spans="1:5" x14ac:dyDescent="0.25">
      <c r="A880" t="s">
        <v>29</v>
      </c>
      <c r="B880">
        <v>2020</v>
      </c>
      <c r="C880" t="s">
        <v>242</v>
      </c>
      <c r="D880" t="s">
        <v>285</v>
      </c>
      <c r="E880">
        <v>0.17477100000000001</v>
      </c>
    </row>
    <row r="881" spans="1:5" x14ac:dyDescent="0.25">
      <c r="A881" t="s">
        <v>29</v>
      </c>
      <c r="B881">
        <v>2020</v>
      </c>
      <c r="C881" t="s">
        <v>242</v>
      </c>
      <c r="D881" t="s">
        <v>286</v>
      </c>
      <c r="E881">
        <v>0.81711699999999998</v>
      </c>
    </row>
    <row r="882" spans="1:5" x14ac:dyDescent="0.25">
      <c r="A882" t="s">
        <v>29</v>
      </c>
      <c r="B882">
        <v>2020</v>
      </c>
      <c r="C882" t="s">
        <v>242</v>
      </c>
      <c r="D882" t="s">
        <v>287</v>
      </c>
      <c r="E882">
        <v>8.1099999999999992E-3</v>
      </c>
    </row>
    <row r="883" spans="1:5" x14ac:dyDescent="0.25">
      <c r="A883" t="s">
        <v>29</v>
      </c>
      <c r="B883">
        <v>2020</v>
      </c>
      <c r="C883" t="s">
        <v>162</v>
      </c>
      <c r="D883" t="s">
        <v>285</v>
      </c>
      <c r="E883">
        <v>0.96338800000000002</v>
      </c>
    </row>
    <row r="884" spans="1:5" x14ac:dyDescent="0.25">
      <c r="A884" t="s">
        <v>29</v>
      </c>
      <c r="B884">
        <v>2020</v>
      </c>
      <c r="C884" t="s">
        <v>162</v>
      </c>
      <c r="D884" t="s">
        <v>286</v>
      </c>
      <c r="E884">
        <v>3.6392000000000001E-2</v>
      </c>
    </row>
    <row r="885" spans="1:5" x14ac:dyDescent="0.25">
      <c r="A885" t="s">
        <v>29</v>
      </c>
      <c r="B885">
        <v>2020</v>
      </c>
      <c r="C885" t="s">
        <v>162</v>
      </c>
      <c r="D885" t="s">
        <v>287</v>
      </c>
      <c r="E885">
        <v>2.1900000000000001E-4</v>
      </c>
    </row>
    <row r="886" spans="1:5" x14ac:dyDescent="0.25">
      <c r="A886" t="s">
        <v>29</v>
      </c>
      <c r="B886">
        <v>2021</v>
      </c>
      <c r="C886" t="s">
        <v>161</v>
      </c>
      <c r="D886" t="s">
        <v>285</v>
      </c>
      <c r="E886">
        <v>0.120007</v>
      </c>
    </row>
    <row r="887" spans="1:5" x14ac:dyDescent="0.25">
      <c r="A887" t="s">
        <v>29</v>
      </c>
      <c r="B887">
        <v>2021</v>
      </c>
      <c r="C887" t="s">
        <v>161</v>
      </c>
      <c r="D887" t="s">
        <v>286</v>
      </c>
      <c r="E887">
        <v>0.85165000000000002</v>
      </c>
    </row>
    <row r="888" spans="1:5" x14ac:dyDescent="0.25">
      <c r="A888" t="s">
        <v>29</v>
      </c>
      <c r="B888">
        <v>2021</v>
      </c>
      <c r="C888" t="s">
        <v>161</v>
      </c>
      <c r="D888" t="s">
        <v>287</v>
      </c>
      <c r="E888">
        <v>2.8341999999999999E-2</v>
      </c>
    </row>
    <row r="889" spans="1:5" x14ac:dyDescent="0.25">
      <c r="A889" t="s">
        <v>29</v>
      </c>
      <c r="B889">
        <v>2021</v>
      </c>
      <c r="C889" t="s">
        <v>242</v>
      </c>
      <c r="D889" t="s">
        <v>285</v>
      </c>
      <c r="E889">
        <v>0.121435</v>
      </c>
    </row>
    <row r="890" spans="1:5" x14ac:dyDescent="0.25">
      <c r="A890" t="s">
        <v>29</v>
      </c>
      <c r="B890">
        <v>2021</v>
      </c>
      <c r="C890" t="s">
        <v>242</v>
      </c>
      <c r="D890" t="s">
        <v>286</v>
      </c>
      <c r="E890">
        <v>0.85029900000000003</v>
      </c>
    </row>
    <row r="891" spans="1:5" x14ac:dyDescent="0.25">
      <c r="A891" t="s">
        <v>29</v>
      </c>
      <c r="B891">
        <v>2021</v>
      </c>
      <c r="C891" t="s">
        <v>242</v>
      </c>
      <c r="D891" t="s">
        <v>287</v>
      </c>
      <c r="E891">
        <v>2.8264999999999998E-2</v>
      </c>
    </row>
    <row r="892" spans="1:5" x14ac:dyDescent="0.25">
      <c r="A892" t="s">
        <v>29</v>
      </c>
      <c r="B892">
        <v>2021</v>
      </c>
      <c r="C892" t="s">
        <v>162</v>
      </c>
      <c r="D892" t="s">
        <v>285</v>
      </c>
      <c r="E892">
        <v>0.61082999999999998</v>
      </c>
    </row>
    <row r="893" spans="1:5" x14ac:dyDescent="0.25">
      <c r="A893" t="s">
        <v>29</v>
      </c>
      <c r="B893">
        <v>2021</v>
      </c>
      <c r="C893" t="s">
        <v>162</v>
      </c>
      <c r="D893" t="s">
        <v>286</v>
      </c>
      <c r="E893">
        <v>0.38719799999999999</v>
      </c>
    </row>
    <row r="894" spans="1:5" x14ac:dyDescent="0.25">
      <c r="A894" t="s">
        <v>29</v>
      </c>
      <c r="B894">
        <v>2021</v>
      </c>
      <c r="C894" t="s">
        <v>162</v>
      </c>
      <c r="D894" t="s">
        <v>287</v>
      </c>
      <c r="E894">
        <v>1.9710000000000001E-3</v>
      </c>
    </row>
    <row r="895" spans="1:5" x14ac:dyDescent="0.25">
      <c r="A895" t="s">
        <v>29</v>
      </c>
      <c r="B895">
        <v>2022</v>
      </c>
      <c r="C895" t="s">
        <v>161</v>
      </c>
      <c r="D895" t="s">
        <v>285</v>
      </c>
      <c r="E895">
        <v>0.11330999999999999</v>
      </c>
    </row>
    <row r="896" spans="1:5" x14ac:dyDescent="0.25">
      <c r="A896" t="s">
        <v>29</v>
      </c>
      <c r="B896">
        <v>2022</v>
      </c>
      <c r="C896" t="s">
        <v>161</v>
      </c>
      <c r="D896" t="s">
        <v>286</v>
      </c>
      <c r="E896">
        <v>0.86440700000000004</v>
      </c>
    </row>
    <row r="897" spans="1:5" x14ac:dyDescent="0.25">
      <c r="A897" t="s">
        <v>29</v>
      </c>
      <c r="B897">
        <v>2022</v>
      </c>
      <c r="C897" t="s">
        <v>161</v>
      </c>
      <c r="D897" t="s">
        <v>287</v>
      </c>
      <c r="E897">
        <v>2.2282E-2</v>
      </c>
    </row>
    <row r="898" spans="1:5" x14ac:dyDescent="0.25">
      <c r="A898" t="s">
        <v>29</v>
      </c>
      <c r="B898">
        <v>2022</v>
      </c>
      <c r="C898" t="s">
        <v>242</v>
      </c>
      <c r="D898" t="s">
        <v>285</v>
      </c>
      <c r="E898">
        <v>0.113509</v>
      </c>
    </row>
    <row r="899" spans="1:5" x14ac:dyDescent="0.25">
      <c r="A899" t="s">
        <v>29</v>
      </c>
      <c r="B899">
        <v>2022</v>
      </c>
      <c r="C899" t="s">
        <v>242</v>
      </c>
      <c r="D899" t="s">
        <v>286</v>
      </c>
      <c r="E899">
        <v>0.86423399999999995</v>
      </c>
    </row>
    <row r="900" spans="1:5" x14ac:dyDescent="0.25">
      <c r="A900" t="s">
        <v>29</v>
      </c>
      <c r="B900">
        <v>2022</v>
      </c>
      <c r="C900" t="s">
        <v>242</v>
      </c>
      <c r="D900" t="s">
        <v>287</v>
      </c>
      <c r="E900">
        <v>2.2255E-2</v>
      </c>
    </row>
    <row r="901" spans="1:5" x14ac:dyDescent="0.25">
      <c r="A901" t="s">
        <v>29</v>
      </c>
      <c r="B901">
        <v>2022</v>
      </c>
      <c r="C901" t="s">
        <v>162</v>
      </c>
      <c r="D901" t="s">
        <v>285</v>
      </c>
      <c r="E901">
        <v>0.26158500000000001</v>
      </c>
    </row>
    <row r="902" spans="1:5" x14ac:dyDescent="0.25">
      <c r="A902" t="s">
        <v>29</v>
      </c>
      <c r="B902">
        <v>2022</v>
      </c>
      <c r="C902" t="s">
        <v>162</v>
      </c>
      <c r="D902" t="s">
        <v>286</v>
      </c>
      <c r="E902">
        <v>0.73588900000000002</v>
      </c>
    </row>
    <row r="903" spans="1:5" x14ac:dyDescent="0.25">
      <c r="A903" t="s">
        <v>29</v>
      </c>
      <c r="B903">
        <v>2022</v>
      </c>
      <c r="C903" t="s">
        <v>162</v>
      </c>
      <c r="D903" t="s">
        <v>287</v>
      </c>
      <c r="E903">
        <v>2.5240000000000002E-3</v>
      </c>
    </row>
    <row r="904" spans="1:5" x14ac:dyDescent="0.25">
      <c r="A904" t="s">
        <v>29</v>
      </c>
      <c r="B904">
        <v>2023</v>
      </c>
      <c r="C904" t="s">
        <v>161</v>
      </c>
      <c r="D904" t="s">
        <v>285</v>
      </c>
      <c r="E904">
        <v>7.8563999999999995E-2</v>
      </c>
    </row>
    <row r="905" spans="1:5" x14ac:dyDescent="0.25">
      <c r="A905" t="s">
        <v>29</v>
      </c>
      <c r="B905">
        <v>2023</v>
      </c>
      <c r="C905" t="s">
        <v>161</v>
      </c>
      <c r="D905" t="s">
        <v>286</v>
      </c>
      <c r="E905">
        <v>0.90862500000000002</v>
      </c>
    </row>
    <row r="906" spans="1:5" x14ac:dyDescent="0.25">
      <c r="A906" t="s">
        <v>29</v>
      </c>
      <c r="B906">
        <v>2023</v>
      </c>
      <c r="C906" t="s">
        <v>161</v>
      </c>
      <c r="D906" t="s">
        <v>287</v>
      </c>
      <c r="E906">
        <v>1.281E-2</v>
      </c>
    </row>
    <row r="907" spans="1:5" x14ac:dyDescent="0.25">
      <c r="A907" t="s">
        <v>29</v>
      </c>
      <c r="B907">
        <v>2023</v>
      </c>
      <c r="C907" t="s">
        <v>242</v>
      </c>
      <c r="D907" t="s">
        <v>285</v>
      </c>
      <c r="E907">
        <v>7.9399999999999998E-2</v>
      </c>
    </row>
    <row r="908" spans="1:5" x14ac:dyDescent="0.25">
      <c r="A908" t="s">
        <v>29</v>
      </c>
      <c r="B908">
        <v>2023</v>
      </c>
      <c r="C908" t="s">
        <v>242</v>
      </c>
      <c r="D908" t="s">
        <v>286</v>
      </c>
      <c r="E908">
        <v>0.90782499999999999</v>
      </c>
    </row>
    <row r="909" spans="1:5" x14ac:dyDescent="0.25">
      <c r="A909" t="s">
        <v>29</v>
      </c>
      <c r="B909">
        <v>2023</v>
      </c>
      <c r="C909" t="s">
        <v>242</v>
      </c>
      <c r="D909" t="s">
        <v>287</v>
      </c>
      <c r="E909">
        <v>1.2774000000000001E-2</v>
      </c>
    </row>
    <row r="910" spans="1:5" x14ac:dyDescent="0.25">
      <c r="A910" t="s">
        <v>29</v>
      </c>
      <c r="B910">
        <v>2023</v>
      </c>
      <c r="C910" t="s">
        <v>162</v>
      </c>
      <c r="D910" t="s">
        <v>285</v>
      </c>
      <c r="E910">
        <v>0.37560300000000002</v>
      </c>
    </row>
    <row r="911" spans="1:5" x14ac:dyDescent="0.25">
      <c r="A911" t="s">
        <v>29</v>
      </c>
      <c r="B911">
        <v>2023</v>
      </c>
      <c r="C911" t="s">
        <v>162</v>
      </c>
      <c r="D911" t="s">
        <v>286</v>
      </c>
      <c r="E911">
        <v>0.62439299999999998</v>
      </c>
    </row>
    <row r="912" spans="1:5" x14ac:dyDescent="0.25">
      <c r="A912" t="s">
        <v>29</v>
      </c>
      <c r="B912">
        <v>2023</v>
      </c>
      <c r="C912" t="s">
        <v>162</v>
      </c>
      <c r="D912" t="s">
        <v>287</v>
      </c>
      <c r="E912">
        <v>1.9999999999999999E-6</v>
      </c>
    </row>
    <row r="913" spans="1:5" x14ac:dyDescent="0.25">
      <c r="A913" t="s">
        <v>30</v>
      </c>
      <c r="B913">
        <v>2019</v>
      </c>
      <c r="C913" t="s">
        <v>161</v>
      </c>
      <c r="D913" t="s">
        <v>285</v>
      </c>
      <c r="E913">
        <v>0.137659</v>
      </c>
    </row>
    <row r="914" spans="1:5" x14ac:dyDescent="0.25">
      <c r="A914" t="s">
        <v>30</v>
      </c>
      <c r="B914">
        <v>2019</v>
      </c>
      <c r="C914" t="s">
        <v>161</v>
      </c>
      <c r="D914" t="s">
        <v>286</v>
      </c>
      <c r="E914">
        <v>0.85076499999999999</v>
      </c>
    </row>
    <row r="915" spans="1:5" x14ac:dyDescent="0.25">
      <c r="A915" t="s">
        <v>30</v>
      </c>
      <c r="B915">
        <v>2019</v>
      </c>
      <c r="C915" t="s">
        <v>161</v>
      </c>
      <c r="D915" t="s">
        <v>288</v>
      </c>
      <c r="E915">
        <v>1.45E-4</v>
      </c>
    </row>
    <row r="916" spans="1:5" x14ac:dyDescent="0.25">
      <c r="A916" t="s">
        <v>30</v>
      </c>
      <c r="B916">
        <v>2019</v>
      </c>
      <c r="C916" t="s">
        <v>161</v>
      </c>
      <c r="D916" t="s">
        <v>287</v>
      </c>
      <c r="E916">
        <v>1.1429E-2</v>
      </c>
    </row>
    <row r="917" spans="1:5" x14ac:dyDescent="0.25">
      <c r="A917" t="s">
        <v>30</v>
      </c>
      <c r="B917">
        <v>2019</v>
      </c>
      <c r="C917" t="s">
        <v>242</v>
      </c>
      <c r="D917" t="s">
        <v>285</v>
      </c>
      <c r="E917">
        <v>0.175567</v>
      </c>
    </row>
    <row r="918" spans="1:5" x14ac:dyDescent="0.25">
      <c r="A918" t="s">
        <v>30</v>
      </c>
      <c r="B918">
        <v>2019</v>
      </c>
      <c r="C918" t="s">
        <v>242</v>
      </c>
      <c r="D918" t="s">
        <v>286</v>
      </c>
      <c r="E918">
        <v>0.81572199999999995</v>
      </c>
    </row>
    <row r="919" spans="1:5" x14ac:dyDescent="0.25">
      <c r="A919" t="s">
        <v>30</v>
      </c>
      <c r="B919">
        <v>2019</v>
      </c>
      <c r="C919" t="s">
        <v>242</v>
      </c>
      <c r="D919" t="s">
        <v>288</v>
      </c>
      <c r="E919">
        <v>1.0900000000000001E-4</v>
      </c>
    </row>
    <row r="920" spans="1:5" x14ac:dyDescent="0.25">
      <c r="A920" t="s">
        <v>30</v>
      </c>
      <c r="B920">
        <v>2019</v>
      </c>
      <c r="C920" t="s">
        <v>242</v>
      </c>
      <c r="D920" t="s">
        <v>287</v>
      </c>
      <c r="E920">
        <v>8.5990000000000007E-3</v>
      </c>
    </row>
    <row r="921" spans="1:5" x14ac:dyDescent="0.25">
      <c r="A921" t="s">
        <v>30</v>
      </c>
      <c r="B921">
        <v>2019</v>
      </c>
      <c r="C921" t="s">
        <v>162</v>
      </c>
      <c r="D921" t="s">
        <v>285</v>
      </c>
      <c r="E921">
        <v>0.29079899999999997</v>
      </c>
    </row>
    <row r="922" spans="1:5" x14ac:dyDescent="0.25">
      <c r="A922" t="s">
        <v>30</v>
      </c>
      <c r="B922">
        <v>2019</v>
      </c>
      <c r="C922" t="s">
        <v>162</v>
      </c>
      <c r="D922" t="s">
        <v>286</v>
      </c>
      <c r="E922">
        <v>0.70920000000000005</v>
      </c>
    </row>
    <row r="923" spans="1:5" x14ac:dyDescent="0.25">
      <c r="A923" t="s">
        <v>30</v>
      </c>
      <c r="B923">
        <v>2020</v>
      </c>
      <c r="C923" t="s">
        <v>161</v>
      </c>
      <c r="D923" t="s">
        <v>285</v>
      </c>
      <c r="E923">
        <v>0.190189</v>
      </c>
    </row>
    <row r="924" spans="1:5" x14ac:dyDescent="0.25">
      <c r="A924" t="s">
        <v>30</v>
      </c>
      <c r="B924">
        <v>2020</v>
      </c>
      <c r="C924" t="s">
        <v>161</v>
      </c>
      <c r="D924" t="s">
        <v>286</v>
      </c>
      <c r="E924">
        <v>0.79907300000000003</v>
      </c>
    </row>
    <row r="925" spans="1:5" x14ac:dyDescent="0.25">
      <c r="A925" t="s">
        <v>30</v>
      </c>
      <c r="B925">
        <v>2020</v>
      </c>
      <c r="C925" t="s">
        <v>161</v>
      </c>
      <c r="D925" t="s">
        <v>288</v>
      </c>
      <c r="E925">
        <v>6.1300000000000005E-4</v>
      </c>
    </row>
    <row r="926" spans="1:5" x14ac:dyDescent="0.25">
      <c r="A926" t="s">
        <v>30</v>
      </c>
      <c r="B926">
        <v>2020</v>
      </c>
      <c r="C926" t="s">
        <v>161</v>
      </c>
      <c r="D926" t="s">
        <v>287</v>
      </c>
      <c r="E926">
        <v>1.0123999999999999E-2</v>
      </c>
    </row>
    <row r="927" spans="1:5" x14ac:dyDescent="0.25">
      <c r="A927" t="s">
        <v>30</v>
      </c>
      <c r="B927">
        <v>2020</v>
      </c>
      <c r="C927" t="s">
        <v>242</v>
      </c>
      <c r="D927" t="s">
        <v>285</v>
      </c>
      <c r="E927">
        <v>0.217062</v>
      </c>
    </row>
    <row r="928" spans="1:5" x14ac:dyDescent="0.25">
      <c r="A928" t="s">
        <v>30</v>
      </c>
      <c r="B928">
        <v>2020</v>
      </c>
      <c r="C928" t="s">
        <v>242</v>
      </c>
      <c r="D928" t="s">
        <v>286</v>
      </c>
      <c r="E928">
        <v>0.77499899999999999</v>
      </c>
    </row>
    <row r="929" spans="1:5" x14ac:dyDescent="0.25">
      <c r="A929" t="s">
        <v>30</v>
      </c>
      <c r="B929">
        <v>2020</v>
      </c>
      <c r="C929" t="s">
        <v>242</v>
      </c>
      <c r="D929" t="s">
        <v>288</v>
      </c>
      <c r="E929">
        <v>4.5300000000000001E-4</v>
      </c>
    </row>
    <row r="930" spans="1:5" x14ac:dyDescent="0.25">
      <c r="A930" t="s">
        <v>30</v>
      </c>
      <c r="B930">
        <v>2020</v>
      </c>
      <c r="C930" t="s">
        <v>242</v>
      </c>
      <c r="D930" t="s">
        <v>287</v>
      </c>
      <c r="E930">
        <v>7.4840000000000002E-3</v>
      </c>
    </row>
    <row r="931" spans="1:5" x14ac:dyDescent="0.25">
      <c r="A931" t="s">
        <v>30</v>
      </c>
      <c r="B931">
        <v>2020</v>
      </c>
      <c r="C931" t="s">
        <v>162</v>
      </c>
      <c r="D931" t="s">
        <v>285</v>
      </c>
      <c r="E931">
        <v>0.29324800000000001</v>
      </c>
    </row>
    <row r="932" spans="1:5" x14ac:dyDescent="0.25">
      <c r="A932" t="s">
        <v>30</v>
      </c>
      <c r="B932">
        <v>2020</v>
      </c>
      <c r="C932" t="s">
        <v>162</v>
      </c>
      <c r="D932" t="s">
        <v>286</v>
      </c>
      <c r="E932">
        <v>0.70675100000000002</v>
      </c>
    </row>
    <row r="933" spans="1:5" x14ac:dyDescent="0.25">
      <c r="A933" t="s">
        <v>30</v>
      </c>
      <c r="B933">
        <v>2021</v>
      </c>
      <c r="C933" t="s">
        <v>161</v>
      </c>
      <c r="D933" t="s">
        <v>285</v>
      </c>
      <c r="E933">
        <v>0.33358199999999999</v>
      </c>
    </row>
    <row r="934" spans="1:5" x14ac:dyDescent="0.25">
      <c r="A934" t="s">
        <v>30</v>
      </c>
      <c r="B934">
        <v>2021</v>
      </c>
      <c r="C934" t="s">
        <v>161</v>
      </c>
      <c r="D934" t="s">
        <v>286</v>
      </c>
      <c r="E934">
        <v>0.65507300000000002</v>
      </c>
    </row>
    <row r="935" spans="1:5" x14ac:dyDescent="0.25">
      <c r="A935" t="s">
        <v>30</v>
      </c>
      <c r="B935">
        <v>2021</v>
      </c>
      <c r="C935" t="s">
        <v>161</v>
      </c>
      <c r="D935" t="s">
        <v>287</v>
      </c>
      <c r="E935">
        <v>1.1343000000000001E-2</v>
      </c>
    </row>
    <row r="936" spans="1:5" x14ac:dyDescent="0.25">
      <c r="A936" t="s">
        <v>30</v>
      </c>
      <c r="B936">
        <v>2021</v>
      </c>
      <c r="C936" t="s">
        <v>242</v>
      </c>
      <c r="D936" t="s">
        <v>285</v>
      </c>
      <c r="E936">
        <v>0.32096200000000003</v>
      </c>
    </row>
    <row r="937" spans="1:5" x14ac:dyDescent="0.25">
      <c r="A937" t="s">
        <v>30</v>
      </c>
      <c r="B937">
        <v>2021</v>
      </c>
      <c r="C937" t="s">
        <v>242</v>
      </c>
      <c r="D937" t="s">
        <v>286</v>
      </c>
      <c r="E937">
        <v>0.67051499999999997</v>
      </c>
    </row>
    <row r="938" spans="1:5" x14ac:dyDescent="0.25">
      <c r="A938" t="s">
        <v>30</v>
      </c>
      <c r="B938">
        <v>2021</v>
      </c>
      <c r="C938" t="s">
        <v>242</v>
      </c>
      <c r="D938" t="s">
        <v>287</v>
      </c>
      <c r="E938">
        <v>8.5220000000000001E-3</v>
      </c>
    </row>
    <row r="939" spans="1:5" x14ac:dyDescent="0.25">
      <c r="A939" t="s">
        <v>30</v>
      </c>
      <c r="B939">
        <v>2021</v>
      </c>
      <c r="C939" t="s">
        <v>162</v>
      </c>
      <c r="D939" t="s">
        <v>285</v>
      </c>
      <c r="E939">
        <v>0.28284399999999998</v>
      </c>
    </row>
    <row r="940" spans="1:5" x14ac:dyDescent="0.25">
      <c r="A940" t="s">
        <v>30</v>
      </c>
      <c r="B940">
        <v>2021</v>
      </c>
      <c r="C940" t="s">
        <v>162</v>
      </c>
      <c r="D940" t="s">
        <v>286</v>
      </c>
      <c r="E940">
        <v>0.71715499999999999</v>
      </c>
    </row>
    <row r="941" spans="1:5" x14ac:dyDescent="0.25">
      <c r="A941" t="s">
        <v>30</v>
      </c>
      <c r="B941">
        <v>2022</v>
      </c>
      <c r="C941" t="s">
        <v>161</v>
      </c>
      <c r="D941" t="s">
        <v>285</v>
      </c>
      <c r="E941">
        <v>0.31436999999999998</v>
      </c>
    </row>
    <row r="942" spans="1:5" x14ac:dyDescent="0.25">
      <c r="A942" t="s">
        <v>30</v>
      </c>
      <c r="B942">
        <v>2022</v>
      </c>
      <c r="C942" t="s">
        <v>161</v>
      </c>
      <c r="D942" t="s">
        <v>286</v>
      </c>
      <c r="E942">
        <v>0.67901199999999995</v>
      </c>
    </row>
    <row r="943" spans="1:5" x14ac:dyDescent="0.25">
      <c r="A943" t="s">
        <v>30</v>
      </c>
      <c r="B943">
        <v>2022</v>
      </c>
      <c r="C943" t="s">
        <v>161</v>
      </c>
      <c r="D943" t="s">
        <v>287</v>
      </c>
      <c r="E943">
        <v>6.6169999999999996E-3</v>
      </c>
    </row>
    <row r="944" spans="1:5" x14ac:dyDescent="0.25">
      <c r="A944" t="s">
        <v>30</v>
      </c>
      <c r="B944">
        <v>2022</v>
      </c>
      <c r="C944" t="s">
        <v>242</v>
      </c>
      <c r="D944" t="s">
        <v>285</v>
      </c>
      <c r="E944">
        <v>0.30799900000000002</v>
      </c>
    </row>
    <row r="945" spans="1:5" x14ac:dyDescent="0.25">
      <c r="A945" t="s">
        <v>30</v>
      </c>
      <c r="B945">
        <v>2022</v>
      </c>
      <c r="C945" t="s">
        <v>242</v>
      </c>
      <c r="D945" t="s">
        <v>286</v>
      </c>
      <c r="E945">
        <v>0.68671400000000005</v>
      </c>
    </row>
    <row r="946" spans="1:5" x14ac:dyDescent="0.25">
      <c r="A946" t="s">
        <v>30</v>
      </c>
      <c r="B946">
        <v>2022</v>
      </c>
      <c r="C946" t="s">
        <v>242</v>
      </c>
      <c r="D946" t="s">
        <v>287</v>
      </c>
      <c r="E946">
        <v>5.2849999999999998E-3</v>
      </c>
    </row>
    <row r="947" spans="1:5" x14ac:dyDescent="0.25">
      <c r="A947" t="s">
        <v>30</v>
      </c>
      <c r="B947">
        <v>2022</v>
      </c>
      <c r="C947" t="s">
        <v>162</v>
      </c>
      <c r="D947" t="s">
        <v>285</v>
      </c>
      <c r="E947">
        <v>0.28271000000000002</v>
      </c>
    </row>
    <row r="948" spans="1:5" x14ac:dyDescent="0.25">
      <c r="A948" t="s">
        <v>30</v>
      </c>
      <c r="B948">
        <v>2022</v>
      </c>
      <c r="C948" t="s">
        <v>162</v>
      </c>
      <c r="D948" t="s">
        <v>286</v>
      </c>
      <c r="E948">
        <v>0.71728899999999995</v>
      </c>
    </row>
    <row r="949" spans="1:5" x14ac:dyDescent="0.25">
      <c r="A949" t="s">
        <v>30</v>
      </c>
      <c r="B949">
        <v>2023</v>
      </c>
      <c r="C949" t="s">
        <v>161</v>
      </c>
      <c r="D949" t="s">
        <v>285</v>
      </c>
      <c r="E949">
        <v>0.63675599999999999</v>
      </c>
    </row>
    <row r="950" spans="1:5" x14ac:dyDescent="0.25">
      <c r="A950" t="s">
        <v>30</v>
      </c>
      <c r="B950">
        <v>2023</v>
      </c>
      <c r="C950" t="s">
        <v>161</v>
      </c>
      <c r="D950" t="s">
        <v>286</v>
      </c>
      <c r="E950">
        <v>0.33355899999999999</v>
      </c>
    </row>
    <row r="951" spans="1:5" x14ac:dyDescent="0.25">
      <c r="A951" t="s">
        <v>30</v>
      </c>
      <c r="B951">
        <v>2023</v>
      </c>
      <c r="C951" t="s">
        <v>161</v>
      </c>
      <c r="D951" t="s">
        <v>287</v>
      </c>
      <c r="E951">
        <v>6.1159999999999999E-3</v>
      </c>
    </row>
    <row r="952" spans="1:5" x14ac:dyDescent="0.25">
      <c r="A952" t="s">
        <v>30</v>
      </c>
      <c r="B952">
        <v>2023</v>
      </c>
      <c r="C952" t="s">
        <v>161</v>
      </c>
      <c r="D952" t="s">
        <v>284</v>
      </c>
      <c r="E952">
        <v>2.3566E-2</v>
      </c>
    </row>
    <row r="953" spans="1:5" x14ac:dyDescent="0.25">
      <c r="A953" t="s">
        <v>30</v>
      </c>
      <c r="B953">
        <v>2023</v>
      </c>
      <c r="C953" t="s">
        <v>242</v>
      </c>
      <c r="D953" t="s">
        <v>285</v>
      </c>
      <c r="E953">
        <v>0.58094500000000004</v>
      </c>
    </row>
    <row r="954" spans="1:5" x14ac:dyDescent="0.25">
      <c r="A954" t="s">
        <v>30</v>
      </c>
      <c r="B954">
        <v>2023</v>
      </c>
      <c r="C954" t="s">
        <v>242</v>
      </c>
      <c r="D954" t="s">
        <v>286</v>
      </c>
      <c r="E954">
        <v>0.39283899999999999</v>
      </c>
    </row>
    <row r="955" spans="1:5" x14ac:dyDescent="0.25">
      <c r="A955" t="s">
        <v>30</v>
      </c>
      <c r="B955">
        <v>2023</v>
      </c>
      <c r="C955" t="s">
        <v>242</v>
      </c>
      <c r="D955" t="s">
        <v>287</v>
      </c>
      <c r="E955">
        <v>5.4019999999999997E-3</v>
      </c>
    </row>
    <row r="956" spans="1:5" x14ac:dyDescent="0.25">
      <c r="A956" t="s">
        <v>30</v>
      </c>
      <c r="B956">
        <v>2023</v>
      </c>
      <c r="C956" t="s">
        <v>242</v>
      </c>
      <c r="D956" t="s">
        <v>284</v>
      </c>
      <c r="E956">
        <v>2.0812000000000001E-2</v>
      </c>
    </row>
    <row r="957" spans="1:5" x14ac:dyDescent="0.25">
      <c r="A957" t="s">
        <v>30</v>
      </c>
      <c r="B957">
        <v>2023</v>
      </c>
      <c r="C957" t="s">
        <v>162</v>
      </c>
      <c r="D957" t="s">
        <v>285</v>
      </c>
      <c r="E957">
        <v>0.159109</v>
      </c>
    </row>
    <row r="958" spans="1:5" x14ac:dyDescent="0.25">
      <c r="A958" t="s">
        <v>30</v>
      </c>
      <c r="B958">
        <v>2023</v>
      </c>
      <c r="C958" t="s">
        <v>162</v>
      </c>
      <c r="D958" t="s">
        <v>286</v>
      </c>
      <c r="E958">
        <v>0.84089000000000003</v>
      </c>
    </row>
    <row r="959" spans="1:5" x14ac:dyDescent="0.25">
      <c r="A959" t="s">
        <v>31</v>
      </c>
      <c r="B959">
        <v>2019</v>
      </c>
      <c r="C959" t="s">
        <v>161</v>
      </c>
      <c r="D959" t="s">
        <v>285</v>
      </c>
      <c r="E959">
        <v>1.3313999999999999E-2</v>
      </c>
    </row>
    <row r="960" spans="1:5" x14ac:dyDescent="0.25">
      <c r="A960" t="s">
        <v>31</v>
      </c>
      <c r="B960">
        <v>2019</v>
      </c>
      <c r="C960" t="s">
        <v>161</v>
      </c>
      <c r="D960" t="s">
        <v>286</v>
      </c>
      <c r="E960">
        <v>0.59994999999999998</v>
      </c>
    </row>
    <row r="961" spans="1:5" x14ac:dyDescent="0.25">
      <c r="A961" t="s">
        <v>31</v>
      </c>
      <c r="B961">
        <v>2019</v>
      </c>
      <c r="C961" t="s">
        <v>161</v>
      </c>
      <c r="D961" t="s">
        <v>287</v>
      </c>
      <c r="E961">
        <v>0.386735</v>
      </c>
    </row>
    <row r="962" spans="1:5" x14ac:dyDescent="0.25">
      <c r="A962" t="s">
        <v>31</v>
      </c>
      <c r="B962">
        <v>2019</v>
      </c>
      <c r="C962" t="s">
        <v>242</v>
      </c>
      <c r="D962" t="s">
        <v>285</v>
      </c>
      <c r="E962">
        <v>0.20288700000000001</v>
      </c>
    </row>
    <row r="963" spans="1:5" x14ac:dyDescent="0.25">
      <c r="A963" t="s">
        <v>31</v>
      </c>
      <c r="B963">
        <v>2019</v>
      </c>
      <c r="C963" t="s">
        <v>242</v>
      </c>
      <c r="D963" t="s">
        <v>286</v>
      </c>
      <c r="E963">
        <v>0.47597299999999998</v>
      </c>
    </row>
    <row r="964" spans="1:5" x14ac:dyDescent="0.25">
      <c r="A964" t="s">
        <v>31</v>
      </c>
      <c r="B964">
        <v>2019</v>
      </c>
      <c r="C964" t="s">
        <v>242</v>
      </c>
      <c r="D964" t="s">
        <v>287</v>
      </c>
      <c r="E964">
        <v>0.32113799999999998</v>
      </c>
    </row>
    <row r="965" spans="1:5" x14ac:dyDescent="0.25">
      <c r="A965" t="s">
        <v>31</v>
      </c>
      <c r="B965">
        <v>2019</v>
      </c>
      <c r="C965" t="s">
        <v>162</v>
      </c>
      <c r="D965" t="s">
        <v>285</v>
      </c>
      <c r="E965">
        <v>0.84446100000000002</v>
      </c>
    </row>
    <row r="966" spans="1:5" x14ac:dyDescent="0.25">
      <c r="A966" t="s">
        <v>31</v>
      </c>
      <c r="B966">
        <v>2019</v>
      </c>
      <c r="C966" t="s">
        <v>162</v>
      </c>
      <c r="D966" t="s">
        <v>286</v>
      </c>
      <c r="E966">
        <v>5.6398999999999998E-2</v>
      </c>
    </row>
    <row r="967" spans="1:5" x14ac:dyDescent="0.25">
      <c r="A967" t="s">
        <v>31</v>
      </c>
      <c r="B967">
        <v>2019</v>
      </c>
      <c r="C967" t="s">
        <v>162</v>
      </c>
      <c r="D967" t="s">
        <v>287</v>
      </c>
      <c r="E967">
        <v>9.9138000000000004E-2</v>
      </c>
    </row>
    <row r="968" spans="1:5" x14ac:dyDescent="0.25">
      <c r="A968" t="s">
        <v>31</v>
      </c>
      <c r="B968">
        <v>2020</v>
      </c>
      <c r="C968" t="s">
        <v>161</v>
      </c>
      <c r="D968" t="s">
        <v>285</v>
      </c>
      <c r="E968">
        <v>2.5205000000000002E-2</v>
      </c>
    </row>
    <row r="969" spans="1:5" x14ac:dyDescent="0.25">
      <c r="A969" t="s">
        <v>31</v>
      </c>
      <c r="B969">
        <v>2020</v>
      </c>
      <c r="C969" t="s">
        <v>161</v>
      </c>
      <c r="D969" t="s">
        <v>286</v>
      </c>
      <c r="E969">
        <v>0.68205099999999996</v>
      </c>
    </row>
    <row r="970" spans="1:5" x14ac:dyDescent="0.25">
      <c r="A970" t="s">
        <v>31</v>
      </c>
      <c r="B970">
        <v>2020</v>
      </c>
      <c r="C970" t="s">
        <v>161</v>
      </c>
      <c r="D970" t="s">
        <v>287</v>
      </c>
      <c r="E970">
        <v>0.29274299999999998</v>
      </c>
    </row>
    <row r="971" spans="1:5" x14ac:dyDescent="0.25">
      <c r="A971" t="s">
        <v>31</v>
      </c>
      <c r="B971">
        <v>2020</v>
      </c>
      <c r="C971" t="s">
        <v>242</v>
      </c>
      <c r="D971" t="s">
        <v>285</v>
      </c>
      <c r="E971">
        <v>0.164995</v>
      </c>
    </row>
    <row r="972" spans="1:5" x14ac:dyDescent="0.25">
      <c r="A972" t="s">
        <v>31</v>
      </c>
      <c r="B972">
        <v>2020</v>
      </c>
      <c r="C972" t="s">
        <v>242</v>
      </c>
      <c r="D972" t="s">
        <v>286</v>
      </c>
      <c r="E972">
        <v>0.57632300000000003</v>
      </c>
    </row>
    <row r="973" spans="1:5" x14ac:dyDescent="0.25">
      <c r="A973" t="s">
        <v>31</v>
      </c>
      <c r="B973">
        <v>2020</v>
      </c>
      <c r="C973" t="s">
        <v>242</v>
      </c>
      <c r="D973" t="s">
        <v>287</v>
      </c>
      <c r="E973">
        <v>0.25868099999999999</v>
      </c>
    </row>
    <row r="974" spans="1:5" x14ac:dyDescent="0.25">
      <c r="A974" t="s">
        <v>31</v>
      </c>
      <c r="B974">
        <v>2020</v>
      </c>
      <c r="C974" t="s">
        <v>162</v>
      </c>
      <c r="D974" t="s">
        <v>285</v>
      </c>
      <c r="E974">
        <v>0.87688500000000003</v>
      </c>
    </row>
    <row r="975" spans="1:5" x14ac:dyDescent="0.25">
      <c r="A975" t="s">
        <v>31</v>
      </c>
      <c r="B975">
        <v>2020</v>
      </c>
      <c r="C975" t="s">
        <v>162</v>
      </c>
      <c r="D975" t="s">
        <v>286</v>
      </c>
      <c r="E975">
        <v>3.7893000000000003E-2</v>
      </c>
    </row>
    <row r="976" spans="1:5" x14ac:dyDescent="0.25">
      <c r="A976" t="s">
        <v>31</v>
      </c>
      <c r="B976">
        <v>2020</v>
      </c>
      <c r="C976" t="s">
        <v>162</v>
      </c>
      <c r="D976" t="s">
        <v>287</v>
      </c>
      <c r="E976">
        <v>8.5220000000000004E-2</v>
      </c>
    </row>
    <row r="977" spans="1:5" x14ac:dyDescent="0.25">
      <c r="A977" t="s">
        <v>31</v>
      </c>
      <c r="B977">
        <v>2021</v>
      </c>
      <c r="C977" t="s">
        <v>161</v>
      </c>
      <c r="D977" t="s">
        <v>285</v>
      </c>
      <c r="E977">
        <v>0.13216</v>
      </c>
    </row>
    <row r="978" spans="1:5" x14ac:dyDescent="0.25">
      <c r="A978" t="s">
        <v>31</v>
      </c>
      <c r="B978">
        <v>2021</v>
      </c>
      <c r="C978" t="s">
        <v>161</v>
      </c>
      <c r="D978" t="s">
        <v>286</v>
      </c>
      <c r="E978">
        <v>0.59501899999999996</v>
      </c>
    </row>
    <row r="979" spans="1:5" x14ac:dyDescent="0.25">
      <c r="A979" t="s">
        <v>31</v>
      </c>
      <c r="B979">
        <v>2021</v>
      </c>
      <c r="C979" t="s">
        <v>161</v>
      </c>
      <c r="D979" t="s">
        <v>287</v>
      </c>
      <c r="E979">
        <v>0.27282000000000001</v>
      </c>
    </row>
    <row r="980" spans="1:5" x14ac:dyDescent="0.25">
      <c r="A980" t="s">
        <v>31</v>
      </c>
      <c r="B980">
        <v>2021</v>
      </c>
      <c r="C980" t="s">
        <v>242</v>
      </c>
      <c r="D980" t="s">
        <v>285</v>
      </c>
      <c r="E980">
        <v>0.21973899999999999</v>
      </c>
    </row>
    <row r="981" spans="1:5" x14ac:dyDescent="0.25">
      <c r="A981" t="s">
        <v>31</v>
      </c>
      <c r="B981">
        <v>2021</v>
      </c>
      <c r="C981" t="s">
        <v>242</v>
      </c>
      <c r="D981" t="s">
        <v>286</v>
      </c>
      <c r="E981">
        <v>0.529088</v>
      </c>
    </row>
    <row r="982" spans="1:5" x14ac:dyDescent="0.25">
      <c r="A982" t="s">
        <v>31</v>
      </c>
      <c r="B982">
        <v>2021</v>
      </c>
      <c r="C982" t="s">
        <v>242</v>
      </c>
      <c r="D982" t="s">
        <v>287</v>
      </c>
      <c r="E982">
        <v>0.25117200000000001</v>
      </c>
    </row>
    <row r="983" spans="1:5" x14ac:dyDescent="0.25">
      <c r="A983" t="s">
        <v>31</v>
      </c>
      <c r="B983">
        <v>2021</v>
      </c>
      <c r="C983" t="s">
        <v>162</v>
      </c>
      <c r="D983" t="s">
        <v>285</v>
      </c>
      <c r="E983">
        <v>0.85598799999999997</v>
      </c>
    </row>
    <row r="984" spans="1:5" x14ac:dyDescent="0.25">
      <c r="A984" t="s">
        <v>31</v>
      </c>
      <c r="B984">
        <v>2021</v>
      </c>
      <c r="C984" t="s">
        <v>162</v>
      </c>
      <c r="D984" t="s">
        <v>286</v>
      </c>
      <c r="E984">
        <v>5.0105999999999998E-2</v>
      </c>
    </row>
    <row r="985" spans="1:5" x14ac:dyDescent="0.25">
      <c r="A985" t="s">
        <v>31</v>
      </c>
      <c r="B985">
        <v>2021</v>
      </c>
      <c r="C985" t="s">
        <v>162</v>
      </c>
      <c r="D985" t="s">
        <v>287</v>
      </c>
      <c r="E985">
        <v>9.3905000000000002E-2</v>
      </c>
    </row>
    <row r="986" spans="1:5" x14ac:dyDescent="0.25">
      <c r="A986" t="s">
        <v>31</v>
      </c>
      <c r="B986">
        <v>2022</v>
      </c>
      <c r="C986" t="s">
        <v>161</v>
      </c>
      <c r="D986" t="s">
        <v>285</v>
      </c>
      <c r="E986">
        <v>0.11336400000000001</v>
      </c>
    </row>
    <row r="987" spans="1:5" x14ac:dyDescent="0.25">
      <c r="A987" t="s">
        <v>31</v>
      </c>
      <c r="B987">
        <v>2022</v>
      </c>
      <c r="C987" t="s">
        <v>161</v>
      </c>
      <c r="D987" t="s">
        <v>286</v>
      </c>
      <c r="E987">
        <v>0.63761500000000004</v>
      </c>
    </row>
    <row r="988" spans="1:5" x14ac:dyDescent="0.25">
      <c r="A988" t="s">
        <v>31</v>
      </c>
      <c r="B988">
        <v>2022</v>
      </c>
      <c r="C988" t="s">
        <v>161</v>
      </c>
      <c r="D988" t="s">
        <v>287</v>
      </c>
      <c r="E988">
        <v>0.24901899999999999</v>
      </c>
    </row>
    <row r="989" spans="1:5" x14ac:dyDescent="0.25">
      <c r="A989" t="s">
        <v>31</v>
      </c>
      <c r="B989">
        <v>2022</v>
      </c>
      <c r="C989" t="s">
        <v>242</v>
      </c>
      <c r="D989" t="s">
        <v>285</v>
      </c>
      <c r="E989">
        <v>0.16983500000000001</v>
      </c>
    </row>
    <row r="990" spans="1:5" x14ac:dyDescent="0.25">
      <c r="A990" t="s">
        <v>31</v>
      </c>
      <c r="B990">
        <v>2022</v>
      </c>
      <c r="C990" t="s">
        <v>242</v>
      </c>
      <c r="D990" t="s">
        <v>286</v>
      </c>
      <c r="E990">
        <v>0.58022200000000002</v>
      </c>
    </row>
    <row r="991" spans="1:5" x14ac:dyDescent="0.25">
      <c r="A991" t="s">
        <v>31</v>
      </c>
      <c r="B991">
        <v>2022</v>
      </c>
      <c r="C991" t="s">
        <v>242</v>
      </c>
      <c r="D991" t="s">
        <v>287</v>
      </c>
      <c r="E991">
        <v>0.249942</v>
      </c>
    </row>
    <row r="992" spans="1:5" x14ac:dyDescent="0.25">
      <c r="A992" t="s">
        <v>31</v>
      </c>
      <c r="B992">
        <v>2022</v>
      </c>
      <c r="C992" t="s">
        <v>162</v>
      </c>
      <c r="D992" t="s">
        <v>285</v>
      </c>
      <c r="E992">
        <v>0.708175</v>
      </c>
    </row>
    <row r="993" spans="1:5" x14ac:dyDescent="0.25">
      <c r="A993" t="s">
        <v>31</v>
      </c>
      <c r="B993">
        <v>2022</v>
      </c>
      <c r="C993" t="s">
        <v>162</v>
      </c>
      <c r="D993" t="s">
        <v>286</v>
      </c>
      <c r="E993">
        <v>3.3079999999999998E-2</v>
      </c>
    </row>
    <row r="994" spans="1:5" x14ac:dyDescent="0.25">
      <c r="A994" t="s">
        <v>31</v>
      </c>
      <c r="B994">
        <v>2022</v>
      </c>
      <c r="C994" t="s">
        <v>162</v>
      </c>
      <c r="D994" t="s">
        <v>287</v>
      </c>
      <c r="E994">
        <v>0.258743</v>
      </c>
    </row>
    <row r="995" spans="1:5" x14ac:dyDescent="0.25">
      <c r="A995" t="s">
        <v>31</v>
      </c>
      <c r="B995">
        <v>2023</v>
      </c>
      <c r="C995" t="s">
        <v>161</v>
      </c>
      <c r="D995" t="s">
        <v>285</v>
      </c>
      <c r="E995">
        <v>1.604E-3</v>
      </c>
    </row>
    <row r="996" spans="1:5" x14ac:dyDescent="0.25">
      <c r="A996" t="s">
        <v>31</v>
      </c>
      <c r="B996">
        <v>2023</v>
      </c>
      <c r="C996" t="s">
        <v>161</v>
      </c>
      <c r="D996" t="s">
        <v>286</v>
      </c>
      <c r="E996">
        <v>0.34470299999999998</v>
      </c>
    </row>
    <row r="997" spans="1:5" x14ac:dyDescent="0.25">
      <c r="A997" t="s">
        <v>31</v>
      </c>
      <c r="B997">
        <v>2023</v>
      </c>
      <c r="C997" t="s">
        <v>161</v>
      </c>
      <c r="D997" t="s">
        <v>287</v>
      </c>
      <c r="E997">
        <v>0.65369100000000002</v>
      </c>
    </row>
    <row r="998" spans="1:5" x14ac:dyDescent="0.25">
      <c r="A998" t="s">
        <v>31</v>
      </c>
      <c r="B998">
        <v>2023</v>
      </c>
      <c r="C998" t="s">
        <v>242</v>
      </c>
      <c r="D998" t="s">
        <v>285</v>
      </c>
      <c r="E998">
        <v>3.3293999999999997E-2</v>
      </c>
    </row>
    <row r="999" spans="1:5" x14ac:dyDescent="0.25">
      <c r="A999" t="s">
        <v>31</v>
      </c>
      <c r="B999">
        <v>2023</v>
      </c>
      <c r="C999" t="s">
        <v>242</v>
      </c>
      <c r="D999" t="s">
        <v>286</v>
      </c>
      <c r="E999">
        <v>0.337395</v>
      </c>
    </row>
    <row r="1000" spans="1:5" x14ac:dyDescent="0.25">
      <c r="A1000" t="s">
        <v>31</v>
      </c>
      <c r="B1000">
        <v>2023</v>
      </c>
      <c r="C1000" t="s">
        <v>242</v>
      </c>
      <c r="D1000" t="s">
        <v>287</v>
      </c>
      <c r="E1000">
        <v>0.62931000000000004</v>
      </c>
    </row>
    <row r="1001" spans="1:5" x14ac:dyDescent="0.25">
      <c r="A1001" t="s">
        <v>31</v>
      </c>
      <c r="B1001">
        <v>2023</v>
      </c>
      <c r="C1001" t="s">
        <v>162</v>
      </c>
      <c r="D1001" t="s">
        <v>285</v>
      </c>
      <c r="E1001">
        <v>0.820519</v>
      </c>
    </row>
    <row r="1002" spans="1:5" x14ac:dyDescent="0.25">
      <c r="A1002" t="s">
        <v>31</v>
      </c>
      <c r="B1002">
        <v>2023</v>
      </c>
      <c r="C1002" t="s">
        <v>162</v>
      </c>
      <c r="D1002" t="s">
        <v>286</v>
      </c>
      <c r="E1002">
        <v>0.15585499999999999</v>
      </c>
    </row>
    <row r="1003" spans="1:5" x14ac:dyDescent="0.25">
      <c r="A1003" t="s">
        <v>31</v>
      </c>
      <c r="B1003">
        <v>2023</v>
      </c>
      <c r="C1003" t="s">
        <v>162</v>
      </c>
      <c r="D1003" t="s">
        <v>287</v>
      </c>
      <c r="E1003">
        <v>2.3623999999999999E-2</v>
      </c>
    </row>
    <row r="1004" spans="1:5" x14ac:dyDescent="0.25">
      <c r="A1004" t="s">
        <v>32</v>
      </c>
      <c r="B1004">
        <v>2019</v>
      </c>
      <c r="C1004" t="s">
        <v>161</v>
      </c>
      <c r="D1004" t="s">
        <v>285</v>
      </c>
      <c r="E1004">
        <v>2.0216000000000001E-2</v>
      </c>
    </row>
    <row r="1005" spans="1:5" x14ac:dyDescent="0.25">
      <c r="A1005" t="s">
        <v>32</v>
      </c>
      <c r="B1005">
        <v>2019</v>
      </c>
      <c r="C1005" t="s">
        <v>161</v>
      </c>
      <c r="D1005" t="s">
        <v>286</v>
      </c>
      <c r="E1005">
        <v>0.686554</v>
      </c>
    </row>
    <row r="1006" spans="1:5" x14ac:dyDescent="0.25">
      <c r="A1006" t="s">
        <v>32</v>
      </c>
      <c r="B1006">
        <v>2019</v>
      </c>
      <c r="C1006" t="s">
        <v>161</v>
      </c>
      <c r="D1006" t="s">
        <v>287</v>
      </c>
      <c r="E1006">
        <v>0.29322900000000002</v>
      </c>
    </row>
    <row r="1007" spans="1:5" x14ac:dyDescent="0.25">
      <c r="A1007" t="s">
        <v>32</v>
      </c>
      <c r="B1007">
        <v>2019</v>
      </c>
      <c r="C1007" t="s">
        <v>242</v>
      </c>
      <c r="D1007" t="s">
        <v>285</v>
      </c>
      <c r="E1007">
        <v>0.23724400000000001</v>
      </c>
    </row>
    <row r="1008" spans="1:5" x14ac:dyDescent="0.25">
      <c r="A1008" t="s">
        <v>32</v>
      </c>
      <c r="B1008">
        <v>2019</v>
      </c>
      <c r="C1008" t="s">
        <v>242</v>
      </c>
      <c r="D1008" t="s">
        <v>286</v>
      </c>
      <c r="E1008">
        <v>0.55734300000000003</v>
      </c>
    </row>
    <row r="1009" spans="1:5" x14ac:dyDescent="0.25">
      <c r="A1009" t="s">
        <v>32</v>
      </c>
      <c r="B1009">
        <v>2019</v>
      </c>
      <c r="C1009" t="s">
        <v>242</v>
      </c>
      <c r="D1009" t="s">
        <v>287</v>
      </c>
      <c r="E1009">
        <v>0.20541200000000001</v>
      </c>
    </row>
    <row r="1010" spans="1:5" x14ac:dyDescent="0.25">
      <c r="A1010" t="s">
        <v>32</v>
      </c>
      <c r="B1010">
        <v>2019</v>
      </c>
      <c r="C1010" t="s">
        <v>162</v>
      </c>
      <c r="D1010" t="s">
        <v>285</v>
      </c>
      <c r="E1010">
        <v>0.71413800000000005</v>
      </c>
    </row>
    <row r="1011" spans="1:5" x14ac:dyDescent="0.25">
      <c r="A1011" t="s">
        <v>32</v>
      </c>
      <c r="B1011">
        <v>2019</v>
      </c>
      <c r="C1011" t="s">
        <v>162</v>
      </c>
      <c r="D1011" t="s">
        <v>286</v>
      </c>
      <c r="E1011">
        <v>0.27341599999999999</v>
      </c>
    </row>
    <row r="1012" spans="1:5" x14ac:dyDescent="0.25">
      <c r="A1012" t="s">
        <v>32</v>
      </c>
      <c r="B1012">
        <v>2019</v>
      </c>
      <c r="C1012" t="s">
        <v>162</v>
      </c>
      <c r="D1012" t="s">
        <v>287</v>
      </c>
      <c r="E1012">
        <v>1.2444999999999999E-2</v>
      </c>
    </row>
    <row r="1013" spans="1:5" x14ac:dyDescent="0.25">
      <c r="A1013" t="s">
        <v>32</v>
      </c>
      <c r="B1013">
        <v>2020</v>
      </c>
      <c r="C1013" t="s">
        <v>161</v>
      </c>
      <c r="D1013" t="s">
        <v>285</v>
      </c>
      <c r="E1013">
        <v>1.2765E-2</v>
      </c>
    </row>
    <row r="1014" spans="1:5" x14ac:dyDescent="0.25">
      <c r="A1014" t="s">
        <v>32</v>
      </c>
      <c r="B1014">
        <v>2020</v>
      </c>
      <c r="C1014" t="s">
        <v>161</v>
      </c>
      <c r="D1014" t="s">
        <v>286</v>
      </c>
      <c r="E1014">
        <v>0.66522499999999996</v>
      </c>
    </row>
    <row r="1015" spans="1:5" x14ac:dyDescent="0.25">
      <c r="A1015" t="s">
        <v>32</v>
      </c>
      <c r="B1015">
        <v>2020</v>
      </c>
      <c r="C1015" t="s">
        <v>161</v>
      </c>
      <c r="D1015" t="s">
        <v>287</v>
      </c>
      <c r="E1015">
        <v>0.32200899999999999</v>
      </c>
    </row>
    <row r="1016" spans="1:5" x14ac:dyDescent="0.25">
      <c r="A1016" t="s">
        <v>32</v>
      </c>
      <c r="B1016">
        <v>2020</v>
      </c>
      <c r="C1016" t="s">
        <v>242</v>
      </c>
      <c r="D1016" t="s">
        <v>285</v>
      </c>
      <c r="E1016">
        <v>0.200322</v>
      </c>
    </row>
    <row r="1017" spans="1:5" x14ac:dyDescent="0.25">
      <c r="A1017" t="s">
        <v>32</v>
      </c>
      <c r="B1017">
        <v>2020</v>
      </c>
      <c r="C1017" t="s">
        <v>242</v>
      </c>
      <c r="D1017" t="s">
        <v>286</v>
      </c>
      <c r="E1017">
        <v>0.57015099999999996</v>
      </c>
    </row>
    <row r="1018" spans="1:5" x14ac:dyDescent="0.25">
      <c r="A1018" t="s">
        <v>32</v>
      </c>
      <c r="B1018">
        <v>2020</v>
      </c>
      <c r="C1018" t="s">
        <v>242</v>
      </c>
      <c r="D1018" t="s">
        <v>287</v>
      </c>
      <c r="E1018">
        <v>0.22952600000000001</v>
      </c>
    </row>
    <row r="1019" spans="1:5" x14ac:dyDescent="0.25">
      <c r="A1019" t="s">
        <v>32</v>
      </c>
      <c r="B1019">
        <v>2020</v>
      </c>
      <c r="C1019" t="s">
        <v>162</v>
      </c>
      <c r="D1019" t="s">
        <v>285</v>
      </c>
      <c r="E1019">
        <v>0.665358</v>
      </c>
    </row>
    <row r="1020" spans="1:5" x14ac:dyDescent="0.25">
      <c r="A1020" t="s">
        <v>32</v>
      </c>
      <c r="B1020">
        <v>2020</v>
      </c>
      <c r="C1020" t="s">
        <v>162</v>
      </c>
      <c r="D1020" t="s">
        <v>286</v>
      </c>
      <c r="E1020">
        <v>0.33442100000000002</v>
      </c>
    </row>
    <row r="1021" spans="1:5" x14ac:dyDescent="0.25">
      <c r="A1021" t="s">
        <v>32</v>
      </c>
      <c r="B1021">
        <v>2020</v>
      </c>
      <c r="C1021" t="s">
        <v>162</v>
      </c>
      <c r="D1021" t="s">
        <v>287</v>
      </c>
      <c r="E1021">
        <v>2.1900000000000001E-4</v>
      </c>
    </row>
    <row r="1022" spans="1:5" x14ac:dyDescent="0.25">
      <c r="A1022" t="s">
        <v>32</v>
      </c>
      <c r="B1022">
        <v>2021</v>
      </c>
      <c r="C1022" t="s">
        <v>161</v>
      </c>
      <c r="D1022" t="s">
        <v>285</v>
      </c>
      <c r="E1022">
        <v>2.2620999999999999E-2</v>
      </c>
    </row>
    <row r="1023" spans="1:5" x14ac:dyDescent="0.25">
      <c r="A1023" t="s">
        <v>32</v>
      </c>
      <c r="B1023">
        <v>2021</v>
      </c>
      <c r="C1023" t="s">
        <v>161</v>
      </c>
      <c r="D1023" t="s">
        <v>286</v>
      </c>
      <c r="E1023">
        <v>0.646702</v>
      </c>
    </row>
    <row r="1024" spans="1:5" x14ac:dyDescent="0.25">
      <c r="A1024" t="s">
        <v>32</v>
      </c>
      <c r="B1024">
        <v>2021</v>
      </c>
      <c r="C1024" t="s">
        <v>161</v>
      </c>
      <c r="D1024" t="s">
        <v>287</v>
      </c>
      <c r="E1024">
        <v>0.33067600000000003</v>
      </c>
    </row>
    <row r="1025" spans="1:5" x14ac:dyDescent="0.25">
      <c r="A1025" t="s">
        <v>32</v>
      </c>
      <c r="B1025">
        <v>2021</v>
      </c>
      <c r="C1025" t="s">
        <v>242</v>
      </c>
      <c r="D1025" t="s">
        <v>285</v>
      </c>
      <c r="E1025">
        <v>0.147008</v>
      </c>
    </row>
    <row r="1026" spans="1:5" x14ac:dyDescent="0.25">
      <c r="A1026" t="s">
        <v>32</v>
      </c>
      <c r="B1026">
        <v>2021</v>
      </c>
      <c r="C1026" t="s">
        <v>242</v>
      </c>
      <c r="D1026" t="s">
        <v>286</v>
      </c>
      <c r="E1026">
        <v>0.58818199999999998</v>
      </c>
    </row>
    <row r="1027" spans="1:5" x14ac:dyDescent="0.25">
      <c r="A1027" t="s">
        <v>32</v>
      </c>
      <c r="B1027">
        <v>2021</v>
      </c>
      <c r="C1027" t="s">
        <v>242</v>
      </c>
      <c r="D1027" t="s">
        <v>287</v>
      </c>
      <c r="E1027">
        <v>0.26480900000000002</v>
      </c>
    </row>
    <row r="1028" spans="1:5" x14ac:dyDescent="0.25">
      <c r="A1028" t="s">
        <v>32</v>
      </c>
      <c r="B1028">
        <v>2021</v>
      </c>
      <c r="C1028" t="s">
        <v>162</v>
      </c>
      <c r="D1028" t="s">
        <v>285</v>
      </c>
      <c r="E1028">
        <v>0.50712800000000002</v>
      </c>
    </row>
    <row r="1029" spans="1:5" x14ac:dyDescent="0.25">
      <c r="A1029" t="s">
        <v>32</v>
      </c>
      <c r="B1029">
        <v>2021</v>
      </c>
      <c r="C1029" t="s">
        <v>162</v>
      </c>
      <c r="D1029" t="s">
        <v>286</v>
      </c>
      <c r="E1029">
        <v>0.41875600000000002</v>
      </c>
    </row>
    <row r="1030" spans="1:5" x14ac:dyDescent="0.25">
      <c r="A1030" t="s">
        <v>32</v>
      </c>
      <c r="B1030">
        <v>2021</v>
      </c>
      <c r="C1030" t="s">
        <v>162</v>
      </c>
      <c r="D1030" t="s">
        <v>287</v>
      </c>
      <c r="E1030">
        <v>7.4113999999999999E-2</v>
      </c>
    </row>
    <row r="1031" spans="1:5" x14ac:dyDescent="0.25">
      <c r="A1031" t="s">
        <v>32</v>
      </c>
      <c r="B1031">
        <v>2022</v>
      </c>
      <c r="C1031" t="s">
        <v>161</v>
      </c>
      <c r="D1031" t="s">
        <v>285</v>
      </c>
      <c r="E1031">
        <v>2.6450999999999999E-2</v>
      </c>
    </row>
    <row r="1032" spans="1:5" x14ac:dyDescent="0.25">
      <c r="A1032" t="s">
        <v>32</v>
      </c>
      <c r="B1032">
        <v>2022</v>
      </c>
      <c r="C1032" t="s">
        <v>161</v>
      </c>
      <c r="D1032" t="s">
        <v>286</v>
      </c>
      <c r="E1032">
        <v>0.61322200000000004</v>
      </c>
    </row>
    <row r="1033" spans="1:5" x14ac:dyDescent="0.25">
      <c r="A1033" t="s">
        <v>32</v>
      </c>
      <c r="B1033">
        <v>2022</v>
      </c>
      <c r="C1033" t="s">
        <v>161</v>
      </c>
      <c r="D1033" t="s">
        <v>287</v>
      </c>
      <c r="E1033">
        <v>0.36032599999999998</v>
      </c>
    </row>
    <row r="1034" spans="1:5" x14ac:dyDescent="0.25">
      <c r="A1034" t="s">
        <v>32</v>
      </c>
      <c r="B1034">
        <v>2022</v>
      </c>
      <c r="C1034" t="s">
        <v>242</v>
      </c>
      <c r="D1034" t="s">
        <v>285</v>
      </c>
      <c r="E1034">
        <v>0.19397800000000001</v>
      </c>
    </row>
    <row r="1035" spans="1:5" x14ac:dyDescent="0.25">
      <c r="A1035" t="s">
        <v>32</v>
      </c>
      <c r="B1035">
        <v>2022</v>
      </c>
      <c r="C1035" t="s">
        <v>242</v>
      </c>
      <c r="D1035" t="s">
        <v>286</v>
      </c>
      <c r="E1035">
        <v>0.54054800000000003</v>
      </c>
    </row>
    <row r="1036" spans="1:5" x14ac:dyDescent="0.25">
      <c r="A1036" t="s">
        <v>32</v>
      </c>
      <c r="B1036">
        <v>2022</v>
      </c>
      <c r="C1036" t="s">
        <v>242</v>
      </c>
      <c r="D1036" t="s">
        <v>287</v>
      </c>
      <c r="E1036">
        <v>0.26547300000000001</v>
      </c>
    </row>
    <row r="1037" spans="1:5" x14ac:dyDescent="0.25">
      <c r="A1037" t="s">
        <v>32</v>
      </c>
      <c r="B1037">
        <v>2022</v>
      </c>
      <c r="C1037" t="s">
        <v>162</v>
      </c>
      <c r="D1037" t="s">
        <v>285</v>
      </c>
      <c r="E1037">
        <v>0.56435599999999997</v>
      </c>
    </row>
    <row r="1038" spans="1:5" x14ac:dyDescent="0.25">
      <c r="A1038" t="s">
        <v>32</v>
      </c>
      <c r="B1038">
        <v>2022</v>
      </c>
      <c r="C1038" t="s">
        <v>162</v>
      </c>
      <c r="D1038" t="s">
        <v>286</v>
      </c>
      <c r="E1038">
        <v>0.37987599999999999</v>
      </c>
    </row>
    <row r="1039" spans="1:5" x14ac:dyDescent="0.25">
      <c r="A1039" t="s">
        <v>32</v>
      </c>
      <c r="B1039">
        <v>2022</v>
      </c>
      <c r="C1039" t="s">
        <v>162</v>
      </c>
      <c r="D1039" t="s">
        <v>287</v>
      </c>
      <c r="E1039">
        <v>5.5766000000000003E-2</v>
      </c>
    </row>
    <row r="1040" spans="1:5" x14ac:dyDescent="0.25">
      <c r="A1040" t="s">
        <v>32</v>
      </c>
      <c r="B1040">
        <v>2023</v>
      </c>
      <c r="C1040" t="s">
        <v>161</v>
      </c>
      <c r="D1040" t="s">
        <v>285</v>
      </c>
      <c r="E1040">
        <v>3.5824000000000002E-2</v>
      </c>
    </row>
    <row r="1041" spans="1:5" x14ac:dyDescent="0.25">
      <c r="A1041" t="s">
        <v>32</v>
      </c>
      <c r="B1041">
        <v>2023</v>
      </c>
      <c r="C1041" t="s">
        <v>161</v>
      </c>
      <c r="D1041" t="s">
        <v>286</v>
      </c>
      <c r="E1041">
        <v>0.45882800000000001</v>
      </c>
    </row>
    <row r="1042" spans="1:5" x14ac:dyDescent="0.25">
      <c r="A1042" t="s">
        <v>32</v>
      </c>
      <c r="B1042">
        <v>2023</v>
      </c>
      <c r="C1042" t="s">
        <v>161</v>
      </c>
      <c r="D1042" t="s">
        <v>287</v>
      </c>
      <c r="E1042">
        <v>0.50534699999999999</v>
      </c>
    </row>
    <row r="1043" spans="1:5" x14ac:dyDescent="0.25">
      <c r="A1043" t="s">
        <v>32</v>
      </c>
      <c r="B1043">
        <v>2023</v>
      </c>
      <c r="C1043" t="s">
        <v>242</v>
      </c>
      <c r="D1043" t="s">
        <v>285</v>
      </c>
      <c r="E1043">
        <v>0.206617</v>
      </c>
    </row>
    <row r="1044" spans="1:5" x14ac:dyDescent="0.25">
      <c r="A1044" t="s">
        <v>32</v>
      </c>
      <c r="B1044">
        <v>2023</v>
      </c>
      <c r="C1044" t="s">
        <v>242</v>
      </c>
      <c r="D1044" t="s">
        <v>286</v>
      </c>
      <c r="E1044">
        <v>0.39834799999999998</v>
      </c>
    </row>
    <row r="1045" spans="1:5" x14ac:dyDescent="0.25">
      <c r="A1045" t="s">
        <v>32</v>
      </c>
      <c r="B1045">
        <v>2023</v>
      </c>
      <c r="C1045" t="s">
        <v>242</v>
      </c>
      <c r="D1045" t="s">
        <v>287</v>
      </c>
      <c r="E1045">
        <v>0.39503300000000002</v>
      </c>
    </row>
    <row r="1046" spans="1:5" x14ac:dyDescent="0.25">
      <c r="A1046" t="s">
        <v>32</v>
      </c>
      <c r="B1046">
        <v>2023</v>
      </c>
      <c r="C1046" t="s">
        <v>162</v>
      </c>
      <c r="D1046" t="s">
        <v>285</v>
      </c>
      <c r="E1046">
        <v>0.53549500000000005</v>
      </c>
    </row>
    <row r="1047" spans="1:5" x14ac:dyDescent="0.25">
      <c r="A1047" t="s">
        <v>32</v>
      </c>
      <c r="B1047">
        <v>2023</v>
      </c>
      <c r="C1047" t="s">
        <v>162</v>
      </c>
      <c r="D1047" t="s">
        <v>286</v>
      </c>
      <c r="E1047">
        <v>0.28188999999999997</v>
      </c>
    </row>
    <row r="1048" spans="1:5" x14ac:dyDescent="0.25">
      <c r="A1048" t="s">
        <v>32</v>
      </c>
      <c r="B1048">
        <v>2023</v>
      </c>
      <c r="C1048" t="s">
        <v>162</v>
      </c>
      <c r="D1048" t="s">
        <v>287</v>
      </c>
      <c r="E1048">
        <v>0.182614</v>
      </c>
    </row>
    <row r="1049" spans="1:5" x14ac:dyDescent="0.25">
      <c r="A1049" t="s">
        <v>33</v>
      </c>
      <c r="B1049">
        <v>2019</v>
      </c>
      <c r="C1049" t="s">
        <v>161</v>
      </c>
      <c r="D1049" t="s">
        <v>285</v>
      </c>
      <c r="E1049">
        <v>2.176E-3</v>
      </c>
    </row>
    <row r="1050" spans="1:5" x14ac:dyDescent="0.25">
      <c r="A1050" t="s">
        <v>33</v>
      </c>
      <c r="B1050">
        <v>2019</v>
      </c>
      <c r="C1050" t="s">
        <v>161</v>
      </c>
      <c r="D1050" t="s">
        <v>286</v>
      </c>
      <c r="E1050">
        <v>0.55208699999999999</v>
      </c>
    </row>
    <row r="1051" spans="1:5" x14ac:dyDescent="0.25">
      <c r="A1051" t="s">
        <v>33</v>
      </c>
      <c r="B1051">
        <v>2019</v>
      </c>
      <c r="C1051" t="s">
        <v>161</v>
      </c>
      <c r="D1051" t="s">
        <v>287</v>
      </c>
      <c r="E1051">
        <v>0.44573499999999999</v>
      </c>
    </row>
    <row r="1052" spans="1:5" x14ac:dyDescent="0.25">
      <c r="A1052" t="s">
        <v>33</v>
      </c>
      <c r="B1052">
        <v>2019</v>
      </c>
      <c r="C1052" t="s">
        <v>242</v>
      </c>
      <c r="D1052" t="s">
        <v>285</v>
      </c>
      <c r="E1052">
        <v>2.068E-3</v>
      </c>
    </row>
    <row r="1053" spans="1:5" x14ac:dyDescent="0.25">
      <c r="A1053" t="s">
        <v>33</v>
      </c>
      <c r="B1053">
        <v>2019</v>
      </c>
      <c r="C1053" t="s">
        <v>242</v>
      </c>
      <c r="D1053" t="s">
        <v>286</v>
      </c>
      <c r="E1053">
        <v>0.52477300000000004</v>
      </c>
    </row>
    <row r="1054" spans="1:5" x14ac:dyDescent="0.25">
      <c r="A1054" t="s">
        <v>33</v>
      </c>
      <c r="B1054">
        <v>2019</v>
      </c>
      <c r="C1054" t="s">
        <v>242</v>
      </c>
      <c r="D1054" t="s">
        <v>287</v>
      </c>
      <c r="E1054">
        <v>0.47315800000000002</v>
      </c>
    </row>
    <row r="1055" spans="1:5" x14ac:dyDescent="0.25">
      <c r="A1055" t="s">
        <v>33</v>
      </c>
      <c r="B1055">
        <v>2019</v>
      </c>
      <c r="C1055" t="s">
        <v>162</v>
      </c>
      <c r="D1055" t="s">
        <v>287</v>
      </c>
      <c r="E1055">
        <v>1</v>
      </c>
    </row>
    <row r="1056" spans="1:5" x14ac:dyDescent="0.25">
      <c r="A1056" t="s">
        <v>33</v>
      </c>
      <c r="B1056">
        <v>2020</v>
      </c>
      <c r="C1056" t="s">
        <v>161</v>
      </c>
      <c r="D1056" t="s">
        <v>285</v>
      </c>
      <c r="E1056">
        <v>0.118101</v>
      </c>
    </row>
    <row r="1057" spans="1:5" x14ac:dyDescent="0.25">
      <c r="A1057" t="s">
        <v>33</v>
      </c>
      <c r="B1057">
        <v>2020</v>
      </c>
      <c r="C1057" t="s">
        <v>161</v>
      </c>
      <c r="D1057" t="s">
        <v>286</v>
      </c>
      <c r="E1057">
        <v>0.363981</v>
      </c>
    </row>
    <row r="1058" spans="1:5" x14ac:dyDescent="0.25">
      <c r="A1058" t="s">
        <v>33</v>
      </c>
      <c r="B1058">
        <v>2020</v>
      </c>
      <c r="C1058" t="s">
        <v>161</v>
      </c>
      <c r="D1058" t="s">
        <v>287</v>
      </c>
      <c r="E1058">
        <v>0.51791699999999996</v>
      </c>
    </row>
    <row r="1059" spans="1:5" x14ac:dyDescent="0.25">
      <c r="A1059" t="s">
        <v>33</v>
      </c>
      <c r="B1059">
        <v>2020</v>
      </c>
      <c r="C1059" t="s">
        <v>242</v>
      </c>
      <c r="D1059" t="s">
        <v>285</v>
      </c>
      <c r="E1059">
        <v>0.11443</v>
      </c>
    </row>
    <row r="1060" spans="1:5" x14ac:dyDescent="0.25">
      <c r="A1060" t="s">
        <v>33</v>
      </c>
      <c r="B1060">
        <v>2020</v>
      </c>
      <c r="C1060" t="s">
        <v>242</v>
      </c>
      <c r="D1060" t="s">
        <v>286</v>
      </c>
      <c r="E1060">
        <v>0.35266900000000001</v>
      </c>
    </row>
    <row r="1061" spans="1:5" x14ac:dyDescent="0.25">
      <c r="A1061" t="s">
        <v>33</v>
      </c>
      <c r="B1061">
        <v>2020</v>
      </c>
      <c r="C1061" t="s">
        <v>242</v>
      </c>
      <c r="D1061" t="s">
        <v>287</v>
      </c>
      <c r="E1061">
        <v>0.53289900000000001</v>
      </c>
    </row>
    <row r="1062" spans="1:5" x14ac:dyDescent="0.25">
      <c r="A1062" t="s">
        <v>33</v>
      </c>
      <c r="B1062">
        <v>2020</v>
      </c>
      <c r="C1062" t="s">
        <v>162</v>
      </c>
      <c r="D1062" t="s">
        <v>287</v>
      </c>
      <c r="E1062">
        <v>1</v>
      </c>
    </row>
    <row r="1063" spans="1:5" x14ac:dyDescent="0.25">
      <c r="A1063" t="s">
        <v>33</v>
      </c>
      <c r="B1063">
        <v>2021</v>
      </c>
      <c r="C1063" t="s">
        <v>161</v>
      </c>
      <c r="D1063" t="s">
        <v>285</v>
      </c>
      <c r="E1063">
        <v>0.21191599999999999</v>
      </c>
    </row>
    <row r="1064" spans="1:5" x14ac:dyDescent="0.25">
      <c r="A1064" t="s">
        <v>33</v>
      </c>
      <c r="B1064">
        <v>2021</v>
      </c>
      <c r="C1064" t="s">
        <v>161</v>
      </c>
      <c r="D1064" t="s">
        <v>286</v>
      </c>
      <c r="E1064">
        <v>0.77747999999999995</v>
      </c>
    </row>
    <row r="1065" spans="1:5" x14ac:dyDescent="0.25">
      <c r="A1065" t="s">
        <v>33</v>
      </c>
      <c r="B1065">
        <v>2021</v>
      </c>
      <c r="C1065" t="s">
        <v>161</v>
      </c>
      <c r="D1065" t="s">
        <v>287</v>
      </c>
      <c r="E1065">
        <v>1.0603E-2</v>
      </c>
    </row>
    <row r="1066" spans="1:5" x14ac:dyDescent="0.25">
      <c r="A1066" t="s">
        <v>33</v>
      </c>
      <c r="B1066">
        <v>2021</v>
      </c>
      <c r="C1066" t="s">
        <v>242</v>
      </c>
      <c r="D1066" t="s">
        <v>285</v>
      </c>
      <c r="E1066">
        <v>0.19845399999999999</v>
      </c>
    </row>
    <row r="1067" spans="1:5" x14ac:dyDescent="0.25">
      <c r="A1067" t="s">
        <v>33</v>
      </c>
      <c r="B1067">
        <v>2021</v>
      </c>
      <c r="C1067" t="s">
        <v>242</v>
      </c>
      <c r="D1067" t="s">
        <v>286</v>
      </c>
      <c r="E1067">
        <v>0.72809199999999996</v>
      </c>
    </row>
    <row r="1068" spans="1:5" x14ac:dyDescent="0.25">
      <c r="A1068" t="s">
        <v>33</v>
      </c>
      <c r="B1068">
        <v>2021</v>
      </c>
      <c r="C1068" t="s">
        <v>242</v>
      </c>
      <c r="D1068" t="s">
        <v>287</v>
      </c>
      <c r="E1068">
        <v>7.3453000000000004E-2</v>
      </c>
    </row>
    <row r="1069" spans="1:5" x14ac:dyDescent="0.25">
      <c r="A1069" t="s">
        <v>33</v>
      </c>
      <c r="B1069">
        <v>2021</v>
      </c>
      <c r="C1069" t="s">
        <v>162</v>
      </c>
      <c r="D1069" t="s">
        <v>287</v>
      </c>
      <c r="E1069">
        <v>1</v>
      </c>
    </row>
    <row r="1070" spans="1:5" x14ac:dyDescent="0.25">
      <c r="A1070" t="s">
        <v>33</v>
      </c>
      <c r="B1070">
        <v>2022</v>
      </c>
      <c r="C1070" t="s">
        <v>161</v>
      </c>
      <c r="D1070" t="s">
        <v>285</v>
      </c>
      <c r="E1070">
        <v>0.18345700000000001</v>
      </c>
    </row>
    <row r="1071" spans="1:5" x14ac:dyDescent="0.25">
      <c r="A1071" t="s">
        <v>33</v>
      </c>
      <c r="B1071">
        <v>2022</v>
      </c>
      <c r="C1071" t="s">
        <v>161</v>
      </c>
      <c r="D1071" t="s">
        <v>286</v>
      </c>
      <c r="E1071">
        <v>0.80313500000000004</v>
      </c>
    </row>
    <row r="1072" spans="1:5" x14ac:dyDescent="0.25">
      <c r="A1072" t="s">
        <v>33</v>
      </c>
      <c r="B1072">
        <v>2022</v>
      </c>
      <c r="C1072" t="s">
        <v>161</v>
      </c>
      <c r="D1072" t="s">
        <v>287</v>
      </c>
      <c r="E1072">
        <v>1.3407000000000001E-2</v>
      </c>
    </row>
    <row r="1073" spans="1:5" x14ac:dyDescent="0.25">
      <c r="A1073" t="s">
        <v>33</v>
      </c>
      <c r="B1073">
        <v>2022</v>
      </c>
      <c r="C1073" t="s">
        <v>242</v>
      </c>
      <c r="D1073" t="s">
        <v>285</v>
      </c>
      <c r="E1073">
        <v>0.17363400000000001</v>
      </c>
    </row>
    <row r="1074" spans="1:5" x14ac:dyDescent="0.25">
      <c r="A1074" t="s">
        <v>33</v>
      </c>
      <c r="B1074">
        <v>2022</v>
      </c>
      <c r="C1074" t="s">
        <v>242</v>
      </c>
      <c r="D1074" t="s">
        <v>286</v>
      </c>
      <c r="E1074">
        <v>0.76013299999999995</v>
      </c>
    </row>
    <row r="1075" spans="1:5" x14ac:dyDescent="0.25">
      <c r="A1075" t="s">
        <v>33</v>
      </c>
      <c r="B1075">
        <v>2022</v>
      </c>
      <c r="C1075" t="s">
        <v>242</v>
      </c>
      <c r="D1075" t="s">
        <v>287</v>
      </c>
      <c r="E1075">
        <v>6.6231999999999999E-2</v>
      </c>
    </row>
    <row r="1076" spans="1:5" x14ac:dyDescent="0.25">
      <c r="A1076" t="s">
        <v>33</v>
      </c>
      <c r="B1076">
        <v>2022</v>
      </c>
      <c r="C1076" t="s">
        <v>162</v>
      </c>
      <c r="D1076" t="s">
        <v>287</v>
      </c>
      <c r="E1076">
        <v>1</v>
      </c>
    </row>
    <row r="1077" spans="1:5" x14ac:dyDescent="0.25">
      <c r="A1077" t="s">
        <v>33</v>
      </c>
      <c r="B1077">
        <v>2023</v>
      </c>
      <c r="C1077" t="s">
        <v>161</v>
      </c>
      <c r="D1077" t="s">
        <v>286</v>
      </c>
      <c r="E1077">
        <v>0.99624100000000004</v>
      </c>
    </row>
    <row r="1078" spans="1:5" x14ac:dyDescent="0.25">
      <c r="A1078" t="s">
        <v>33</v>
      </c>
      <c r="B1078">
        <v>2023</v>
      </c>
      <c r="C1078" t="s">
        <v>161</v>
      </c>
      <c r="D1078" t="s">
        <v>287</v>
      </c>
      <c r="E1078">
        <v>3.7580000000000001E-3</v>
      </c>
    </row>
    <row r="1079" spans="1:5" x14ac:dyDescent="0.25">
      <c r="A1079" t="s">
        <v>33</v>
      </c>
      <c r="B1079">
        <v>2023</v>
      </c>
      <c r="C1079" t="s">
        <v>242</v>
      </c>
      <c r="D1079" t="s">
        <v>286</v>
      </c>
      <c r="E1079">
        <v>0.99624100000000004</v>
      </c>
    </row>
    <row r="1080" spans="1:5" x14ac:dyDescent="0.25">
      <c r="A1080" t="s">
        <v>33</v>
      </c>
      <c r="B1080">
        <v>2023</v>
      </c>
      <c r="C1080" t="s">
        <v>242</v>
      </c>
      <c r="D1080" t="s">
        <v>287</v>
      </c>
      <c r="E1080">
        <v>3.7580000000000001E-3</v>
      </c>
    </row>
    <row r="1081" spans="1:5" x14ac:dyDescent="0.25">
      <c r="A1081" t="s">
        <v>34</v>
      </c>
      <c r="B1081">
        <v>2019</v>
      </c>
      <c r="C1081" t="s">
        <v>161</v>
      </c>
      <c r="D1081" t="s">
        <v>285</v>
      </c>
      <c r="E1081">
        <v>0.57712699999999995</v>
      </c>
    </row>
    <row r="1082" spans="1:5" x14ac:dyDescent="0.25">
      <c r="A1082" t="s">
        <v>34</v>
      </c>
      <c r="B1082">
        <v>2019</v>
      </c>
      <c r="C1082" t="s">
        <v>161</v>
      </c>
      <c r="D1082" t="s">
        <v>286</v>
      </c>
      <c r="E1082">
        <v>0.42035800000000001</v>
      </c>
    </row>
    <row r="1083" spans="1:5" x14ac:dyDescent="0.25">
      <c r="A1083" t="s">
        <v>34</v>
      </c>
      <c r="B1083">
        <v>2019</v>
      </c>
      <c r="C1083" t="s">
        <v>161</v>
      </c>
      <c r="D1083" t="s">
        <v>287</v>
      </c>
      <c r="E1083">
        <v>2.5140000000000002E-3</v>
      </c>
    </row>
    <row r="1084" spans="1:5" x14ac:dyDescent="0.25">
      <c r="A1084" t="s">
        <v>34</v>
      </c>
      <c r="B1084">
        <v>2019</v>
      </c>
      <c r="C1084" t="s">
        <v>242</v>
      </c>
      <c r="D1084" t="s">
        <v>285</v>
      </c>
      <c r="E1084">
        <v>0.576932</v>
      </c>
    </row>
    <row r="1085" spans="1:5" x14ac:dyDescent="0.25">
      <c r="A1085" t="s">
        <v>34</v>
      </c>
      <c r="B1085">
        <v>2019</v>
      </c>
      <c r="C1085" t="s">
        <v>242</v>
      </c>
      <c r="D1085" t="s">
        <v>286</v>
      </c>
      <c r="E1085">
        <v>0.42055199999999998</v>
      </c>
    </row>
    <row r="1086" spans="1:5" x14ac:dyDescent="0.25">
      <c r="A1086" t="s">
        <v>34</v>
      </c>
      <c r="B1086">
        <v>2019</v>
      </c>
      <c r="C1086" t="s">
        <v>242</v>
      </c>
      <c r="D1086" t="s">
        <v>287</v>
      </c>
      <c r="E1086">
        <v>2.5140000000000002E-3</v>
      </c>
    </row>
    <row r="1087" spans="1:5" x14ac:dyDescent="0.25">
      <c r="A1087" t="s">
        <v>34</v>
      </c>
      <c r="B1087">
        <v>2019</v>
      </c>
      <c r="C1087" t="s">
        <v>242</v>
      </c>
      <c r="D1087" t="s">
        <v>284</v>
      </c>
      <c r="E1087">
        <v>0</v>
      </c>
    </row>
    <row r="1088" spans="1:5" x14ac:dyDescent="0.25">
      <c r="A1088" t="s">
        <v>34</v>
      </c>
      <c r="B1088">
        <v>2019</v>
      </c>
      <c r="C1088" t="s">
        <v>162</v>
      </c>
      <c r="D1088" t="s">
        <v>285</v>
      </c>
      <c r="E1088">
        <v>0.29396699999999998</v>
      </c>
    </row>
    <row r="1089" spans="1:5" x14ac:dyDescent="0.25">
      <c r="A1089" t="s">
        <v>34</v>
      </c>
      <c r="B1089">
        <v>2019</v>
      </c>
      <c r="C1089" t="s">
        <v>162</v>
      </c>
      <c r="D1089" t="s">
        <v>286</v>
      </c>
      <c r="E1089">
        <v>0.70603199999999999</v>
      </c>
    </row>
    <row r="1090" spans="1:5" x14ac:dyDescent="0.25">
      <c r="A1090" t="s">
        <v>34</v>
      </c>
      <c r="B1090">
        <v>2019</v>
      </c>
      <c r="C1090" t="s">
        <v>162</v>
      </c>
      <c r="D1090" t="s">
        <v>284</v>
      </c>
      <c r="E1090">
        <v>0</v>
      </c>
    </row>
    <row r="1091" spans="1:5" x14ac:dyDescent="0.25">
      <c r="A1091" t="s">
        <v>34</v>
      </c>
      <c r="B1091">
        <v>2020</v>
      </c>
      <c r="C1091" t="s">
        <v>161</v>
      </c>
      <c r="D1091" t="s">
        <v>285</v>
      </c>
      <c r="E1091">
        <v>0.49097099999999999</v>
      </c>
    </row>
    <row r="1092" spans="1:5" x14ac:dyDescent="0.25">
      <c r="A1092" t="s">
        <v>34</v>
      </c>
      <c r="B1092">
        <v>2020</v>
      </c>
      <c r="C1092" t="s">
        <v>161</v>
      </c>
      <c r="D1092" t="s">
        <v>286</v>
      </c>
      <c r="E1092">
        <v>0.506162</v>
      </c>
    </row>
    <row r="1093" spans="1:5" x14ac:dyDescent="0.25">
      <c r="A1093" t="s">
        <v>34</v>
      </c>
      <c r="B1093">
        <v>2020</v>
      </c>
      <c r="C1093" t="s">
        <v>161</v>
      </c>
      <c r="D1093" t="s">
        <v>287</v>
      </c>
      <c r="E1093">
        <v>2.8660000000000001E-3</v>
      </c>
    </row>
    <row r="1094" spans="1:5" x14ac:dyDescent="0.25">
      <c r="A1094" t="s">
        <v>34</v>
      </c>
      <c r="B1094">
        <v>2020</v>
      </c>
      <c r="C1094" t="s">
        <v>242</v>
      </c>
      <c r="D1094" t="s">
        <v>285</v>
      </c>
      <c r="E1094">
        <v>0.49079299999999998</v>
      </c>
    </row>
    <row r="1095" spans="1:5" x14ac:dyDescent="0.25">
      <c r="A1095" t="s">
        <v>34</v>
      </c>
      <c r="B1095">
        <v>2020</v>
      </c>
      <c r="C1095" t="s">
        <v>242</v>
      </c>
      <c r="D1095" t="s">
        <v>286</v>
      </c>
      <c r="E1095">
        <v>0.50634199999999996</v>
      </c>
    </row>
    <row r="1096" spans="1:5" x14ac:dyDescent="0.25">
      <c r="A1096" t="s">
        <v>34</v>
      </c>
      <c r="B1096">
        <v>2020</v>
      </c>
      <c r="C1096" t="s">
        <v>242</v>
      </c>
      <c r="D1096" t="s">
        <v>287</v>
      </c>
      <c r="E1096">
        <v>2.8639999999999998E-3</v>
      </c>
    </row>
    <row r="1097" spans="1:5" x14ac:dyDescent="0.25">
      <c r="A1097" t="s">
        <v>34</v>
      </c>
      <c r="B1097">
        <v>2020</v>
      </c>
      <c r="C1097" t="s">
        <v>162</v>
      </c>
      <c r="D1097" t="s">
        <v>285</v>
      </c>
      <c r="E1097">
        <v>0.13131799999999999</v>
      </c>
    </row>
    <row r="1098" spans="1:5" x14ac:dyDescent="0.25">
      <c r="A1098" t="s">
        <v>34</v>
      </c>
      <c r="B1098">
        <v>2020</v>
      </c>
      <c r="C1098" t="s">
        <v>162</v>
      </c>
      <c r="D1098" t="s">
        <v>286</v>
      </c>
      <c r="E1098">
        <v>0.86868100000000004</v>
      </c>
    </row>
    <row r="1099" spans="1:5" x14ac:dyDescent="0.25">
      <c r="A1099" t="s">
        <v>34</v>
      </c>
      <c r="B1099">
        <v>2021</v>
      </c>
      <c r="C1099" t="s">
        <v>161</v>
      </c>
      <c r="D1099" t="s">
        <v>285</v>
      </c>
      <c r="E1099">
        <v>0.47042400000000001</v>
      </c>
    </row>
    <row r="1100" spans="1:5" x14ac:dyDescent="0.25">
      <c r="A1100" t="s">
        <v>34</v>
      </c>
      <c r="B1100">
        <v>2021</v>
      </c>
      <c r="C1100" t="s">
        <v>161</v>
      </c>
      <c r="D1100" t="s">
        <v>286</v>
      </c>
      <c r="E1100">
        <v>0.52730500000000002</v>
      </c>
    </row>
    <row r="1101" spans="1:5" x14ac:dyDescent="0.25">
      <c r="A1101" t="s">
        <v>34</v>
      </c>
      <c r="B1101">
        <v>2021</v>
      </c>
      <c r="C1101" t="s">
        <v>161</v>
      </c>
      <c r="D1101" t="s">
        <v>287</v>
      </c>
      <c r="E1101">
        <v>2.2699999999999999E-3</v>
      </c>
    </row>
    <row r="1102" spans="1:5" x14ac:dyDescent="0.25">
      <c r="A1102" t="s">
        <v>34</v>
      </c>
      <c r="B1102">
        <v>2021</v>
      </c>
      <c r="C1102" t="s">
        <v>242</v>
      </c>
      <c r="D1102" t="s">
        <v>285</v>
      </c>
      <c r="E1102">
        <v>0.47029399999999999</v>
      </c>
    </row>
    <row r="1103" spans="1:5" x14ac:dyDescent="0.25">
      <c r="A1103" t="s">
        <v>34</v>
      </c>
      <c r="B1103">
        <v>2021</v>
      </c>
      <c r="C1103" t="s">
        <v>242</v>
      </c>
      <c r="D1103" t="s">
        <v>286</v>
      </c>
      <c r="E1103">
        <v>0.52743600000000002</v>
      </c>
    </row>
    <row r="1104" spans="1:5" x14ac:dyDescent="0.25">
      <c r="A1104" t="s">
        <v>34</v>
      </c>
      <c r="B1104">
        <v>2021</v>
      </c>
      <c r="C1104" t="s">
        <v>242</v>
      </c>
      <c r="D1104" t="s">
        <v>287</v>
      </c>
      <c r="E1104">
        <v>2.2690000000000002E-3</v>
      </c>
    </row>
    <row r="1105" spans="1:5" x14ac:dyDescent="0.25">
      <c r="A1105" t="s">
        <v>34</v>
      </c>
      <c r="B1105">
        <v>2021</v>
      </c>
      <c r="C1105" t="s">
        <v>162</v>
      </c>
      <c r="D1105" t="s">
        <v>285</v>
      </c>
      <c r="E1105">
        <v>0.14033200000000001</v>
      </c>
    </row>
    <row r="1106" spans="1:5" x14ac:dyDescent="0.25">
      <c r="A1106" t="s">
        <v>34</v>
      </c>
      <c r="B1106">
        <v>2021</v>
      </c>
      <c r="C1106" t="s">
        <v>162</v>
      </c>
      <c r="D1106" t="s">
        <v>286</v>
      </c>
      <c r="E1106">
        <v>0.85966699999999996</v>
      </c>
    </row>
    <row r="1107" spans="1:5" x14ac:dyDescent="0.25">
      <c r="A1107" t="s">
        <v>34</v>
      </c>
      <c r="B1107">
        <v>2022</v>
      </c>
      <c r="C1107" t="s">
        <v>161</v>
      </c>
      <c r="D1107" t="s">
        <v>285</v>
      </c>
      <c r="E1107">
        <v>0.57720099999999996</v>
      </c>
    </row>
    <row r="1108" spans="1:5" x14ac:dyDescent="0.25">
      <c r="A1108" t="s">
        <v>34</v>
      </c>
      <c r="B1108">
        <v>2022</v>
      </c>
      <c r="C1108" t="s">
        <v>161</v>
      </c>
      <c r="D1108" t="s">
        <v>286</v>
      </c>
      <c r="E1108">
        <v>0.41954799999999998</v>
      </c>
    </row>
    <row r="1109" spans="1:5" x14ac:dyDescent="0.25">
      <c r="A1109" t="s">
        <v>34</v>
      </c>
      <c r="B1109">
        <v>2022</v>
      </c>
      <c r="C1109" t="s">
        <v>161</v>
      </c>
      <c r="D1109" t="s">
        <v>287</v>
      </c>
      <c r="E1109">
        <v>3.2499999999999999E-3</v>
      </c>
    </row>
    <row r="1110" spans="1:5" x14ac:dyDescent="0.25">
      <c r="A1110" t="s">
        <v>34</v>
      </c>
      <c r="B1110">
        <v>2022</v>
      </c>
      <c r="C1110" t="s">
        <v>242</v>
      </c>
      <c r="D1110" t="s">
        <v>285</v>
      </c>
      <c r="E1110">
        <v>0.57704699999999998</v>
      </c>
    </row>
    <row r="1111" spans="1:5" x14ac:dyDescent="0.25">
      <c r="A1111" t="s">
        <v>34</v>
      </c>
      <c r="B1111">
        <v>2022</v>
      </c>
      <c r="C1111" t="s">
        <v>242</v>
      </c>
      <c r="D1111" t="s">
        <v>286</v>
      </c>
      <c r="E1111">
        <v>0.41970499999999999</v>
      </c>
    </row>
    <row r="1112" spans="1:5" x14ac:dyDescent="0.25">
      <c r="A1112" t="s">
        <v>34</v>
      </c>
      <c r="B1112">
        <v>2022</v>
      </c>
      <c r="C1112" t="s">
        <v>242</v>
      </c>
      <c r="D1112" t="s">
        <v>287</v>
      </c>
      <c r="E1112">
        <v>3.2469999999999999E-3</v>
      </c>
    </row>
    <row r="1113" spans="1:5" x14ac:dyDescent="0.25">
      <c r="A1113" t="s">
        <v>34</v>
      </c>
      <c r="B1113">
        <v>2022</v>
      </c>
      <c r="C1113" t="s">
        <v>162</v>
      </c>
      <c r="D1113" t="s">
        <v>285</v>
      </c>
      <c r="E1113">
        <v>0.38831399999999999</v>
      </c>
    </row>
    <row r="1114" spans="1:5" x14ac:dyDescent="0.25">
      <c r="A1114" t="s">
        <v>34</v>
      </c>
      <c r="B1114">
        <v>2022</v>
      </c>
      <c r="C1114" t="s">
        <v>162</v>
      </c>
      <c r="D1114" t="s">
        <v>286</v>
      </c>
      <c r="E1114">
        <v>0.61168500000000003</v>
      </c>
    </row>
    <row r="1115" spans="1:5" x14ac:dyDescent="0.25">
      <c r="A1115" t="s">
        <v>34</v>
      </c>
      <c r="B1115">
        <v>2023</v>
      </c>
      <c r="C1115" t="s">
        <v>161</v>
      </c>
      <c r="D1115" t="s">
        <v>285</v>
      </c>
      <c r="E1115">
        <v>0.850495</v>
      </c>
    </row>
    <row r="1116" spans="1:5" x14ac:dyDescent="0.25">
      <c r="A1116" t="s">
        <v>34</v>
      </c>
      <c r="B1116">
        <v>2023</v>
      </c>
      <c r="C1116" t="s">
        <v>161</v>
      </c>
      <c r="D1116" t="s">
        <v>286</v>
      </c>
      <c r="E1116">
        <v>0.14427200000000001</v>
      </c>
    </row>
    <row r="1117" spans="1:5" x14ac:dyDescent="0.25">
      <c r="A1117" t="s">
        <v>34</v>
      </c>
      <c r="B1117">
        <v>2023</v>
      </c>
      <c r="C1117" t="s">
        <v>161</v>
      </c>
      <c r="D1117" t="s">
        <v>288</v>
      </c>
      <c r="E1117">
        <v>1.2999999999999999E-5</v>
      </c>
    </row>
    <row r="1118" spans="1:5" x14ac:dyDescent="0.25">
      <c r="A1118" t="s">
        <v>34</v>
      </c>
      <c r="B1118">
        <v>2023</v>
      </c>
      <c r="C1118" t="s">
        <v>161</v>
      </c>
      <c r="D1118" t="s">
        <v>287</v>
      </c>
      <c r="E1118">
        <v>5.2189999999999997E-3</v>
      </c>
    </row>
    <row r="1119" spans="1:5" x14ac:dyDescent="0.25">
      <c r="A1119" t="s">
        <v>34</v>
      </c>
      <c r="B1119">
        <v>2023</v>
      </c>
      <c r="C1119" t="s">
        <v>242</v>
      </c>
      <c r="D1119" t="s">
        <v>285</v>
      </c>
      <c r="E1119">
        <v>0.85025700000000004</v>
      </c>
    </row>
    <row r="1120" spans="1:5" x14ac:dyDescent="0.25">
      <c r="A1120" t="s">
        <v>34</v>
      </c>
      <c r="B1120">
        <v>2023</v>
      </c>
      <c r="C1120" t="s">
        <v>242</v>
      </c>
      <c r="D1120" t="s">
        <v>286</v>
      </c>
      <c r="E1120">
        <v>0.144513</v>
      </c>
    </row>
    <row r="1121" spans="1:5" x14ac:dyDescent="0.25">
      <c r="A1121" t="s">
        <v>34</v>
      </c>
      <c r="B1121">
        <v>2023</v>
      </c>
      <c r="C1121" t="s">
        <v>242</v>
      </c>
      <c r="D1121" t="s">
        <v>288</v>
      </c>
      <c r="E1121">
        <v>1.2999999999999999E-5</v>
      </c>
    </row>
    <row r="1122" spans="1:5" x14ac:dyDescent="0.25">
      <c r="A1122" t="s">
        <v>34</v>
      </c>
      <c r="B1122">
        <v>2023</v>
      </c>
      <c r="C1122" t="s">
        <v>242</v>
      </c>
      <c r="D1122" t="s">
        <v>287</v>
      </c>
      <c r="E1122">
        <v>5.2160000000000002E-3</v>
      </c>
    </row>
    <row r="1123" spans="1:5" x14ac:dyDescent="0.25">
      <c r="A1123" t="s">
        <v>34</v>
      </c>
      <c r="B1123">
        <v>2023</v>
      </c>
      <c r="C1123" t="s">
        <v>162</v>
      </c>
      <c r="D1123" t="s">
        <v>285</v>
      </c>
      <c r="E1123">
        <v>0.35814000000000001</v>
      </c>
    </row>
    <row r="1124" spans="1:5" x14ac:dyDescent="0.25">
      <c r="A1124" t="s">
        <v>34</v>
      </c>
      <c r="B1124">
        <v>2023</v>
      </c>
      <c r="C1124" t="s">
        <v>162</v>
      </c>
      <c r="D1124" t="s">
        <v>286</v>
      </c>
      <c r="E1124">
        <v>0.64185899999999996</v>
      </c>
    </row>
    <row r="1125" spans="1:5" x14ac:dyDescent="0.25">
      <c r="A1125" t="s">
        <v>35</v>
      </c>
      <c r="B1125">
        <v>2019</v>
      </c>
      <c r="C1125" t="s">
        <v>161</v>
      </c>
      <c r="D1125" t="s">
        <v>287</v>
      </c>
      <c r="E1125">
        <v>1</v>
      </c>
    </row>
    <row r="1126" spans="1:5" x14ac:dyDescent="0.25">
      <c r="A1126" t="s">
        <v>35</v>
      </c>
      <c r="B1126">
        <v>2019</v>
      </c>
      <c r="C1126" t="s">
        <v>242</v>
      </c>
      <c r="D1126" t="s">
        <v>285</v>
      </c>
      <c r="E1126">
        <v>0.143427</v>
      </c>
    </row>
    <row r="1127" spans="1:5" x14ac:dyDescent="0.25">
      <c r="A1127" t="s">
        <v>35</v>
      </c>
      <c r="B1127">
        <v>2019</v>
      </c>
      <c r="C1127" t="s">
        <v>242</v>
      </c>
      <c r="D1127" t="s">
        <v>287</v>
      </c>
      <c r="E1127">
        <v>0.856572</v>
      </c>
    </row>
    <row r="1128" spans="1:5" x14ac:dyDescent="0.25">
      <c r="A1128" t="s">
        <v>35</v>
      </c>
      <c r="B1128">
        <v>2019</v>
      </c>
      <c r="C1128" t="s">
        <v>162</v>
      </c>
      <c r="D1128" t="s">
        <v>285</v>
      </c>
      <c r="E1128">
        <v>1</v>
      </c>
    </row>
    <row r="1129" spans="1:5" x14ac:dyDescent="0.25">
      <c r="A1129" t="s">
        <v>35</v>
      </c>
      <c r="B1129">
        <v>2020</v>
      </c>
      <c r="C1129" t="s">
        <v>161</v>
      </c>
      <c r="D1129" t="s">
        <v>287</v>
      </c>
      <c r="E1129">
        <v>1</v>
      </c>
    </row>
    <row r="1130" spans="1:5" x14ac:dyDescent="0.25">
      <c r="A1130" t="s">
        <v>35</v>
      </c>
      <c r="B1130">
        <v>2020</v>
      </c>
      <c r="C1130" t="s">
        <v>242</v>
      </c>
      <c r="D1130" t="s">
        <v>287</v>
      </c>
      <c r="E1130">
        <v>1</v>
      </c>
    </row>
    <row r="1131" spans="1:5" x14ac:dyDescent="0.25">
      <c r="A1131" t="s">
        <v>35</v>
      </c>
      <c r="B1131">
        <v>2021</v>
      </c>
      <c r="C1131" t="s">
        <v>161</v>
      </c>
      <c r="D1131" t="s">
        <v>287</v>
      </c>
      <c r="E1131">
        <v>1</v>
      </c>
    </row>
    <row r="1132" spans="1:5" x14ac:dyDescent="0.25">
      <c r="A1132" t="s">
        <v>35</v>
      </c>
      <c r="B1132">
        <v>2021</v>
      </c>
      <c r="C1132" t="s">
        <v>242</v>
      </c>
      <c r="D1132" t="s">
        <v>287</v>
      </c>
      <c r="E1132">
        <v>1</v>
      </c>
    </row>
    <row r="1133" spans="1:5" x14ac:dyDescent="0.25">
      <c r="A1133" t="s">
        <v>36</v>
      </c>
      <c r="B1133">
        <v>2019</v>
      </c>
      <c r="C1133" t="s">
        <v>161</v>
      </c>
      <c r="D1133" t="s">
        <v>286</v>
      </c>
      <c r="E1133">
        <v>0.66736499999999999</v>
      </c>
    </row>
    <row r="1134" spans="1:5" x14ac:dyDescent="0.25">
      <c r="A1134" t="s">
        <v>36</v>
      </c>
      <c r="B1134">
        <v>2019</v>
      </c>
      <c r="C1134" t="s">
        <v>161</v>
      </c>
      <c r="D1134" t="s">
        <v>287</v>
      </c>
      <c r="E1134">
        <v>0.33263399999999999</v>
      </c>
    </row>
    <row r="1135" spans="1:5" x14ac:dyDescent="0.25">
      <c r="A1135" t="s">
        <v>36</v>
      </c>
      <c r="B1135">
        <v>2019</v>
      </c>
      <c r="C1135" t="s">
        <v>242</v>
      </c>
      <c r="D1135" t="s">
        <v>286</v>
      </c>
      <c r="E1135">
        <v>0.66736499999999999</v>
      </c>
    </row>
    <row r="1136" spans="1:5" x14ac:dyDescent="0.25">
      <c r="A1136" t="s">
        <v>36</v>
      </c>
      <c r="B1136">
        <v>2019</v>
      </c>
      <c r="C1136" t="s">
        <v>242</v>
      </c>
      <c r="D1136" t="s">
        <v>287</v>
      </c>
      <c r="E1136">
        <v>0.33263399999999999</v>
      </c>
    </row>
    <row r="1137" spans="1:5" x14ac:dyDescent="0.25">
      <c r="A1137" t="s">
        <v>36</v>
      </c>
      <c r="B1137">
        <v>2020</v>
      </c>
      <c r="C1137" t="s">
        <v>161</v>
      </c>
      <c r="D1137" t="s">
        <v>286</v>
      </c>
      <c r="E1137">
        <v>0.71853299999999998</v>
      </c>
    </row>
    <row r="1138" spans="1:5" x14ac:dyDescent="0.25">
      <c r="A1138" t="s">
        <v>36</v>
      </c>
      <c r="B1138">
        <v>2020</v>
      </c>
      <c r="C1138" t="s">
        <v>161</v>
      </c>
      <c r="D1138" t="s">
        <v>287</v>
      </c>
      <c r="E1138">
        <v>0.28146599999999999</v>
      </c>
    </row>
    <row r="1139" spans="1:5" x14ac:dyDescent="0.25">
      <c r="A1139" t="s">
        <v>36</v>
      </c>
      <c r="B1139">
        <v>2020</v>
      </c>
      <c r="C1139" t="s">
        <v>242</v>
      </c>
      <c r="D1139" t="s">
        <v>286</v>
      </c>
      <c r="E1139">
        <v>0.71853299999999998</v>
      </c>
    </row>
    <row r="1140" spans="1:5" x14ac:dyDescent="0.25">
      <c r="A1140" t="s">
        <v>36</v>
      </c>
      <c r="B1140">
        <v>2020</v>
      </c>
      <c r="C1140" t="s">
        <v>242</v>
      </c>
      <c r="D1140" t="s">
        <v>287</v>
      </c>
      <c r="E1140">
        <v>0.28146599999999999</v>
      </c>
    </row>
    <row r="1141" spans="1:5" x14ac:dyDescent="0.25">
      <c r="A1141" t="s">
        <v>36</v>
      </c>
      <c r="B1141">
        <v>2021</v>
      </c>
      <c r="C1141" t="s">
        <v>161</v>
      </c>
      <c r="D1141" t="s">
        <v>287</v>
      </c>
      <c r="E1141">
        <v>1</v>
      </c>
    </row>
    <row r="1142" spans="1:5" x14ac:dyDescent="0.25">
      <c r="A1142" t="s">
        <v>36</v>
      </c>
      <c r="B1142">
        <v>2021</v>
      </c>
      <c r="C1142" t="s">
        <v>242</v>
      </c>
      <c r="D1142" t="s">
        <v>287</v>
      </c>
      <c r="E1142">
        <v>1</v>
      </c>
    </row>
    <row r="1143" spans="1:5" x14ac:dyDescent="0.25">
      <c r="A1143" t="s">
        <v>36</v>
      </c>
      <c r="B1143">
        <v>2022</v>
      </c>
      <c r="C1143" t="s">
        <v>161</v>
      </c>
      <c r="D1143" t="s">
        <v>287</v>
      </c>
      <c r="E1143">
        <v>1</v>
      </c>
    </row>
    <row r="1144" spans="1:5" x14ac:dyDescent="0.25">
      <c r="A1144" t="s">
        <v>36</v>
      </c>
      <c r="B1144">
        <v>2022</v>
      </c>
      <c r="C1144" t="s">
        <v>242</v>
      </c>
      <c r="D1144" t="s">
        <v>287</v>
      </c>
      <c r="E1144">
        <v>1</v>
      </c>
    </row>
  </sheetData>
  <pageMargins left="0.7" right="0.7" top="0.75" bottom="0.75" header="0.3" footer="0.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E8958"/>
  <sheetViews>
    <sheetView workbookViewId="0">
      <selection activeCell="B1" sqref="B1"/>
    </sheetView>
  </sheetViews>
  <sheetFormatPr defaultRowHeight="15" x14ac:dyDescent="0.25"/>
  <sheetData>
    <row r="1" spans="1:5" x14ac:dyDescent="0.25">
      <c r="A1" s="1" t="s">
        <v>0</v>
      </c>
      <c r="B1" s="1" t="s">
        <v>156</v>
      </c>
      <c r="C1" s="1" t="s">
        <v>157</v>
      </c>
      <c r="D1" s="1" t="s">
        <v>289</v>
      </c>
      <c r="E1" s="1" t="s">
        <v>160</v>
      </c>
    </row>
    <row r="2" spans="1:5" x14ac:dyDescent="0.25">
      <c r="A2" t="s">
        <v>7</v>
      </c>
      <c r="B2">
        <v>2019</v>
      </c>
      <c r="C2" t="s">
        <v>161</v>
      </c>
      <c r="D2" t="s">
        <v>290</v>
      </c>
      <c r="E2">
        <v>16287386.550000001</v>
      </c>
    </row>
    <row r="3" spans="1:5" x14ac:dyDescent="0.25">
      <c r="A3" t="s">
        <v>7</v>
      </c>
      <c r="B3">
        <v>2019</v>
      </c>
      <c r="C3" t="s">
        <v>161</v>
      </c>
      <c r="D3" t="s">
        <v>291</v>
      </c>
      <c r="E3">
        <v>564400983.34053004</v>
      </c>
    </row>
    <row r="4" spans="1:5" x14ac:dyDescent="0.25">
      <c r="A4" t="s">
        <v>7</v>
      </c>
      <c r="B4">
        <v>2019</v>
      </c>
      <c r="C4" t="s">
        <v>161</v>
      </c>
      <c r="D4" t="s">
        <v>292</v>
      </c>
      <c r="E4">
        <v>3091825875.4692402</v>
      </c>
    </row>
    <row r="5" spans="1:5" x14ac:dyDescent="0.25">
      <c r="A5" t="s">
        <v>7</v>
      </c>
      <c r="B5">
        <v>2019</v>
      </c>
      <c r="C5" t="s">
        <v>161</v>
      </c>
      <c r="D5" t="s">
        <v>293</v>
      </c>
      <c r="E5">
        <v>1457147662.1199999</v>
      </c>
    </row>
    <row r="6" spans="1:5" x14ac:dyDescent="0.25">
      <c r="A6" t="s">
        <v>7</v>
      </c>
      <c r="B6">
        <v>2019</v>
      </c>
      <c r="C6" t="s">
        <v>161</v>
      </c>
      <c r="D6" t="s">
        <v>294</v>
      </c>
      <c r="E6">
        <v>76814854.040000007</v>
      </c>
    </row>
    <row r="7" spans="1:5" x14ac:dyDescent="0.25">
      <c r="A7" t="s">
        <v>7</v>
      </c>
      <c r="B7">
        <v>2019</v>
      </c>
      <c r="C7" t="s">
        <v>161</v>
      </c>
      <c r="D7" t="s">
        <v>295</v>
      </c>
      <c r="E7">
        <v>828925529.28998995</v>
      </c>
    </row>
    <row r="8" spans="1:5" x14ac:dyDescent="0.25">
      <c r="A8" t="s">
        <v>7</v>
      </c>
      <c r="B8">
        <v>2019</v>
      </c>
      <c r="C8" t="s">
        <v>161</v>
      </c>
      <c r="D8" t="s">
        <v>296</v>
      </c>
      <c r="E8">
        <v>137629509.27976</v>
      </c>
    </row>
    <row r="9" spans="1:5" x14ac:dyDescent="0.25">
      <c r="A9" t="s">
        <v>7</v>
      </c>
      <c r="B9">
        <v>2019</v>
      </c>
      <c r="C9" t="s">
        <v>161</v>
      </c>
      <c r="D9" t="s">
        <v>297</v>
      </c>
      <c r="E9">
        <v>1811804336.5634</v>
      </c>
    </row>
    <row r="10" spans="1:5" x14ac:dyDescent="0.25">
      <c r="A10" t="s">
        <v>7</v>
      </c>
      <c r="B10">
        <v>2019</v>
      </c>
      <c r="C10" t="s">
        <v>161</v>
      </c>
      <c r="D10" t="s">
        <v>298</v>
      </c>
      <c r="E10">
        <v>249109416.59999999</v>
      </c>
    </row>
    <row r="11" spans="1:5" x14ac:dyDescent="0.25">
      <c r="A11" t="s">
        <v>7</v>
      </c>
      <c r="B11">
        <v>2019</v>
      </c>
      <c r="C11" t="s">
        <v>161</v>
      </c>
      <c r="D11" t="s">
        <v>299</v>
      </c>
      <c r="E11">
        <v>1335078434.8401501</v>
      </c>
    </row>
    <row r="12" spans="1:5" x14ac:dyDescent="0.25">
      <c r="A12" t="s">
        <v>7</v>
      </c>
      <c r="B12">
        <v>2019</v>
      </c>
      <c r="C12" t="s">
        <v>161</v>
      </c>
      <c r="D12" t="s">
        <v>300</v>
      </c>
      <c r="E12">
        <v>3248670.46</v>
      </c>
    </row>
    <row r="13" spans="1:5" x14ac:dyDescent="0.25">
      <c r="A13" t="s">
        <v>7</v>
      </c>
      <c r="B13">
        <v>2019</v>
      </c>
      <c r="C13" t="s">
        <v>161</v>
      </c>
      <c r="D13" t="s">
        <v>301</v>
      </c>
      <c r="E13">
        <v>18845503754.466839</v>
      </c>
    </row>
    <row r="14" spans="1:5" x14ac:dyDescent="0.25">
      <c r="A14" t="s">
        <v>7</v>
      </c>
      <c r="B14">
        <v>2019</v>
      </c>
      <c r="C14" t="s">
        <v>161</v>
      </c>
      <c r="D14" t="s">
        <v>302</v>
      </c>
      <c r="E14">
        <v>3593032504.6480198</v>
      </c>
    </row>
    <row r="15" spans="1:5" x14ac:dyDescent="0.25">
      <c r="A15" t="s">
        <v>7</v>
      </c>
      <c r="B15">
        <v>2019</v>
      </c>
      <c r="C15" t="s">
        <v>161</v>
      </c>
      <c r="D15" t="s">
        <v>303</v>
      </c>
      <c r="E15">
        <v>7332583422.8676996</v>
      </c>
    </row>
    <row r="16" spans="1:5" x14ac:dyDescent="0.25">
      <c r="A16" t="s">
        <v>7</v>
      </c>
      <c r="B16">
        <v>2019</v>
      </c>
      <c r="C16" t="s">
        <v>161</v>
      </c>
      <c r="D16" t="s">
        <v>304</v>
      </c>
      <c r="E16">
        <v>93582312.970339999</v>
      </c>
    </row>
    <row r="17" spans="1:5" x14ac:dyDescent="0.25">
      <c r="A17" t="s">
        <v>7</v>
      </c>
      <c r="B17">
        <v>2019</v>
      </c>
      <c r="C17" t="s">
        <v>161</v>
      </c>
      <c r="D17" t="s">
        <v>305</v>
      </c>
      <c r="E17">
        <v>356852589.46157998</v>
      </c>
    </row>
    <row r="18" spans="1:5" x14ac:dyDescent="0.25">
      <c r="A18" t="s">
        <v>7</v>
      </c>
      <c r="B18">
        <v>2019</v>
      </c>
      <c r="C18" t="s">
        <v>161</v>
      </c>
      <c r="D18" t="s">
        <v>306</v>
      </c>
      <c r="E18">
        <v>2068198094.9188199</v>
      </c>
    </row>
    <row r="19" spans="1:5" x14ac:dyDescent="0.25">
      <c r="A19" t="s">
        <v>7</v>
      </c>
      <c r="B19">
        <v>2019</v>
      </c>
      <c r="C19" t="s">
        <v>161</v>
      </c>
      <c r="D19" t="s">
        <v>307</v>
      </c>
      <c r="E19">
        <v>7154222723.9940996</v>
      </c>
    </row>
    <row r="20" spans="1:5" x14ac:dyDescent="0.25">
      <c r="A20" t="s">
        <v>7</v>
      </c>
      <c r="B20">
        <v>2019</v>
      </c>
      <c r="C20" t="s">
        <v>161</v>
      </c>
      <c r="D20" t="s">
        <v>308</v>
      </c>
      <c r="E20">
        <v>3400939588.4124899</v>
      </c>
    </row>
    <row r="21" spans="1:5" x14ac:dyDescent="0.25">
      <c r="A21" t="s">
        <v>7</v>
      </c>
      <c r="B21">
        <v>2019</v>
      </c>
      <c r="C21" t="s">
        <v>161</v>
      </c>
      <c r="D21" t="s">
        <v>309</v>
      </c>
      <c r="E21">
        <v>771886803.34921002</v>
      </c>
    </row>
    <row r="22" spans="1:5" x14ac:dyDescent="0.25">
      <c r="A22" t="s">
        <v>7</v>
      </c>
      <c r="B22">
        <v>2019</v>
      </c>
      <c r="C22" t="s">
        <v>161</v>
      </c>
      <c r="D22" t="s">
        <v>310</v>
      </c>
      <c r="E22">
        <v>34345593.029700004</v>
      </c>
    </row>
    <row r="23" spans="1:5" x14ac:dyDescent="0.25">
      <c r="A23" t="s">
        <v>7</v>
      </c>
      <c r="B23">
        <v>2019</v>
      </c>
      <c r="C23" t="s">
        <v>161</v>
      </c>
      <c r="D23" t="s">
        <v>311</v>
      </c>
      <c r="E23">
        <v>123437284.09</v>
      </c>
    </row>
    <row r="24" spans="1:5" x14ac:dyDescent="0.25">
      <c r="A24" t="s">
        <v>7</v>
      </c>
      <c r="B24">
        <v>2019</v>
      </c>
      <c r="C24" t="s">
        <v>161</v>
      </c>
      <c r="D24" t="s">
        <v>312</v>
      </c>
      <c r="E24">
        <v>499603267.00999999</v>
      </c>
    </row>
    <row r="25" spans="1:5" x14ac:dyDescent="0.25">
      <c r="A25" t="s">
        <v>7</v>
      </c>
      <c r="B25">
        <v>2019</v>
      </c>
      <c r="C25" t="s">
        <v>161</v>
      </c>
      <c r="D25" t="s">
        <v>313</v>
      </c>
      <c r="E25">
        <v>247188273.84999999</v>
      </c>
    </row>
    <row r="26" spans="1:5" x14ac:dyDescent="0.25">
      <c r="A26" t="s">
        <v>7</v>
      </c>
      <c r="B26">
        <v>2019</v>
      </c>
      <c r="C26" t="s">
        <v>161</v>
      </c>
      <c r="D26" t="s">
        <v>314</v>
      </c>
      <c r="E26">
        <v>113440074.20999999</v>
      </c>
    </row>
    <row r="27" spans="1:5" x14ac:dyDescent="0.25">
      <c r="A27" t="s">
        <v>7</v>
      </c>
      <c r="B27">
        <v>2019</v>
      </c>
      <c r="C27" t="s">
        <v>161</v>
      </c>
      <c r="D27" t="s">
        <v>315</v>
      </c>
      <c r="E27">
        <v>3999845166.77004</v>
      </c>
    </row>
    <row r="28" spans="1:5" x14ac:dyDescent="0.25">
      <c r="A28" t="s">
        <v>7</v>
      </c>
      <c r="B28">
        <v>2019</v>
      </c>
      <c r="C28" t="s">
        <v>161</v>
      </c>
      <c r="D28" t="s">
        <v>316</v>
      </c>
      <c r="E28">
        <v>39832031.850000001</v>
      </c>
    </row>
    <row r="29" spans="1:5" x14ac:dyDescent="0.25">
      <c r="A29" t="s">
        <v>7</v>
      </c>
      <c r="B29">
        <v>2019</v>
      </c>
      <c r="C29" t="s">
        <v>161</v>
      </c>
      <c r="D29" t="s">
        <v>317</v>
      </c>
      <c r="E29">
        <v>15806149313.458241</v>
      </c>
    </row>
    <row r="30" spans="1:5" x14ac:dyDescent="0.25">
      <c r="A30" t="s">
        <v>7</v>
      </c>
      <c r="B30">
        <v>2019</v>
      </c>
      <c r="C30" t="s">
        <v>161</v>
      </c>
      <c r="D30" t="s">
        <v>318</v>
      </c>
      <c r="E30">
        <v>4168256944.7390699</v>
      </c>
    </row>
    <row r="31" spans="1:5" x14ac:dyDescent="0.25">
      <c r="A31" t="s">
        <v>7</v>
      </c>
      <c r="B31">
        <v>2019</v>
      </c>
      <c r="C31" t="s">
        <v>161</v>
      </c>
      <c r="D31" t="s">
        <v>319</v>
      </c>
      <c r="E31">
        <v>918994714.02208996</v>
      </c>
    </row>
    <row r="32" spans="1:5" x14ac:dyDescent="0.25">
      <c r="A32" t="s">
        <v>7</v>
      </c>
      <c r="B32">
        <v>2019</v>
      </c>
      <c r="C32" t="s">
        <v>161</v>
      </c>
      <c r="D32" t="s">
        <v>320</v>
      </c>
      <c r="E32">
        <v>272917578.43239999</v>
      </c>
    </row>
    <row r="33" spans="1:5" x14ac:dyDescent="0.25">
      <c r="A33" t="s">
        <v>7</v>
      </c>
      <c r="B33">
        <v>2019</v>
      </c>
      <c r="C33" t="s">
        <v>161</v>
      </c>
      <c r="D33" t="s">
        <v>321</v>
      </c>
      <c r="E33">
        <v>22012572830.383789</v>
      </c>
    </row>
    <row r="34" spans="1:5" x14ac:dyDescent="0.25">
      <c r="A34" t="s">
        <v>7</v>
      </c>
      <c r="B34">
        <v>2019</v>
      </c>
      <c r="C34" t="s">
        <v>161</v>
      </c>
      <c r="D34" t="s">
        <v>322</v>
      </c>
      <c r="E34">
        <v>194675.21</v>
      </c>
    </row>
    <row r="35" spans="1:5" x14ac:dyDescent="0.25">
      <c r="A35" t="s">
        <v>7</v>
      </c>
      <c r="B35">
        <v>2019</v>
      </c>
      <c r="C35" t="s">
        <v>161</v>
      </c>
      <c r="D35" t="s">
        <v>323</v>
      </c>
      <c r="E35">
        <v>173852772.24720001</v>
      </c>
    </row>
    <row r="36" spans="1:5" x14ac:dyDescent="0.25">
      <c r="A36" t="s">
        <v>7</v>
      </c>
      <c r="B36">
        <v>2019</v>
      </c>
      <c r="C36" t="s">
        <v>161</v>
      </c>
      <c r="D36" t="s">
        <v>324</v>
      </c>
      <c r="E36">
        <v>17759384.21965</v>
      </c>
    </row>
    <row r="37" spans="1:5" x14ac:dyDescent="0.25">
      <c r="A37" t="s">
        <v>7</v>
      </c>
      <c r="B37">
        <v>2019</v>
      </c>
      <c r="C37" t="s">
        <v>161</v>
      </c>
      <c r="D37" t="s">
        <v>325</v>
      </c>
      <c r="E37">
        <v>36338657.060000002</v>
      </c>
    </row>
    <row r="38" spans="1:5" x14ac:dyDescent="0.25">
      <c r="A38" t="s">
        <v>7</v>
      </c>
      <c r="B38">
        <v>2019</v>
      </c>
      <c r="C38" t="s">
        <v>161</v>
      </c>
      <c r="D38" t="s">
        <v>326</v>
      </c>
      <c r="E38">
        <v>1328289.3</v>
      </c>
    </row>
    <row r="39" spans="1:5" x14ac:dyDescent="0.25">
      <c r="A39" t="s">
        <v>7</v>
      </c>
      <c r="B39">
        <v>2019</v>
      </c>
      <c r="C39" t="s">
        <v>161</v>
      </c>
      <c r="D39" t="s">
        <v>327</v>
      </c>
      <c r="E39">
        <v>117040948.23999999</v>
      </c>
    </row>
    <row r="40" spans="1:5" x14ac:dyDescent="0.25">
      <c r="A40" t="s">
        <v>7</v>
      </c>
      <c r="B40">
        <v>2019</v>
      </c>
      <c r="C40" t="s">
        <v>161</v>
      </c>
      <c r="E40">
        <v>11355652679.03001</v>
      </c>
    </row>
    <row r="41" spans="1:5" x14ac:dyDescent="0.25">
      <c r="A41" t="s">
        <v>7</v>
      </c>
      <c r="B41">
        <v>2019</v>
      </c>
      <c r="C41" t="s">
        <v>162</v>
      </c>
      <c r="D41" t="s">
        <v>292</v>
      </c>
      <c r="E41">
        <v>20837919.18</v>
      </c>
    </row>
    <row r="42" spans="1:5" x14ac:dyDescent="0.25">
      <c r="A42" t="s">
        <v>7</v>
      </c>
      <c r="B42">
        <v>2019</v>
      </c>
      <c r="C42" t="s">
        <v>162</v>
      </c>
      <c r="D42" t="s">
        <v>293</v>
      </c>
      <c r="E42">
        <v>16432968.140000001</v>
      </c>
    </row>
    <row r="43" spans="1:5" x14ac:dyDescent="0.25">
      <c r="A43" t="s">
        <v>7</v>
      </c>
      <c r="B43">
        <v>2019</v>
      </c>
      <c r="C43" t="s">
        <v>162</v>
      </c>
      <c r="D43" t="s">
        <v>297</v>
      </c>
      <c r="E43">
        <v>8938369.2599999998</v>
      </c>
    </row>
    <row r="44" spans="1:5" x14ac:dyDescent="0.25">
      <c r="A44" t="s">
        <v>7</v>
      </c>
      <c r="B44">
        <v>2019</v>
      </c>
      <c r="C44" t="s">
        <v>162</v>
      </c>
      <c r="D44" t="s">
        <v>299</v>
      </c>
      <c r="E44">
        <v>76006.399999999994</v>
      </c>
    </row>
    <row r="45" spans="1:5" x14ac:dyDescent="0.25">
      <c r="A45" t="s">
        <v>7</v>
      </c>
      <c r="B45">
        <v>2019</v>
      </c>
      <c r="C45" t="s">
        <v>162</v>
      </c>
      <c r="D45" t="s">
        <v>300</v>
      </c>
      <c r="E45">
        <v>858668.12</v>
      </c>
    </row>
    <row r="46" spans="1:5" x14ac:dyDescent="0.25">
      <c r="A46" t="s">
        <v>7</v>
      </c>
      <c r="B46">
        <v>2019</v>
      </c>
      <c r="C46" t="s">
        <v>162</v>
      </c>
      <c r="D46" t="s">
        <v>301</v>
      </c>
      <c r="E46">
        <v>5432115719.0699501</v>
      </c>
    </row>
    <row r="47" spans="1:5" x14ac:dyDescent="0.25">
      <c r="A47" t="s">
        <v>7</v>
      </c>
      <c r="B47">
        <v>2019</v>
      </c>
      <c r="C47" t="s">
        <v>162</v>
      </c>
      <c r="D47" t="s">
        <v>302</v>
      </c>
      <c r="E47">
        <v>264823429.34963</v>
      </c>
    </row>
    <row r="48" spans="1:5" x14ac:dyDescent="0.25">
      <c r="A48" t="s">
        <v>7</v>
      </c>
      <c r="B48">
        <v>2019</v>
      </c>
      <c r="C48" t="s">
        <v>162</v>
      </c>
      <c r="D48" t="s">
        <v>303</v>
      </c>
      <c r="E48">
        <v>2370895175.2000198</v>
      </c>
    </row>
    <row r="49" spans="1:5" x14ac:dyDescent="0.25">
      <c r="A49" t="s">
        <v>7</v>
      </c>
      <c r="B49">
        <v>2019</v>
      </c>
      <c r="C49" t="s">
        <v>162</v>
      </c>
      <c r="D49" t="s">
        <v>305</v>
      </c>
      <c r="E49">
        <v>1073260.28</v>
      </c>
    </row>
    <row r="50" spans="1:5" x14ac:dyDescent="0.25">
      <c r="A50" t="s">
        <v>7</v>
      </c>
      <c r="B50">
        <v>2019</v>
      </c>
      <c r="C50" t="s">
        <v>162</v>
      </c>
      <c r="D50" t="s">
        <v>306</v>
      </c>
      <c r="E50">
        <v>85222204.573200002</v>
      </c>
    </row>
    <row r="51" spans="1:5" x14ac:dyDescent="0.25">
      <c r="A51" t="s">
        <v>7</v>
      </c>
      <c r="B51">
        <v>2019</v>
      </c>
      <c r="C51" t="s">
        <v>162</v>
      </c>
      <c r="D51" t="s">
        <v>309</v>
      </c>
      <c r="E51">
        <v>210009578.75999999</v>
      </c>
    </row>
    <row r="52" spans="1:5" x14ac:dyDescent="0.25">
      <c r="A52" t="s">
        <v>7</v>
      </c>
      <c r="B52">
        <v>2019</v>
      </c>
      <c r="C52" t="s">
        <v>162</v>
      </c>
      <c r="D52" t="s">
        <v>310</v>
      </c>
      <c r="E52">
        <v>27817877.23</v>
      </c>
    </row>
    <row r="53" spans="1:5" x14ac:dyDescent="0.25">
      <c r="A53" t="s">
        <v>7</v>
      </c>
      <c r="B53">
        <v>2019</v>
      </c>
      <c r="C53" t="s">
        <v>162</v>
      </c>
      <c r="D53" t="s">
        <v>311</v>
      </c>
      <c r="E53">
        <v>1965683</v>
      </c>
    </row>
    <row r="54" spans="1:5" x14ac:dyDescent="0.25">
      <c r="A54" t="s">
        <v>7</v>
      </c>
      <c r="B54">
        <v>2019</v>
      </c>
      <c r="C54" t="s">
        <v>162</v>
      </c>
      <c r="D54" t="s">
        <v>312</v>
      </c>
      <c r="E54">
        <v>165213796.37</v>
      </c>
    </row>
    <row r="55" spans="1:5" x14ac:dyDescent="0.25">
      <c r="A55" t="s">
        <v>7</v>
      </c>
      <c r="B55">
        <v>2019</v>
      </c>
      <c r="C55" t="s">
        <v>162</v>
      </c>
      <c r="D55" t="s">
        <v>313</v>
      </c>
      <c r="E55">
        <v>9313453.5699899998</v>
      </c>
    </row>
    <row r="56" spans="1:5" x14ac:dyDescent="0.25">
      <c r="A56" t="s">
        <v>7</v>
      </c>
      <c r="B56">
        <v>2019</v>
      </c>
      <c r="C56" t="s">
        <v>162</v>
      </c>
      <c r="D56" t="s">
        <v>317</v>
      </c>
      <c r="E56">
        <v>10088771503.68305</v>
      </c>
    </row>
    <row r="57" spans="1:5" x14ac:dyDescent="0.25">
      <c r="A57" t="s">
        <v>7</v>
      </c>
      <c r="B57">
        <v>2019</v>
      </c>
      <c r="C57" t="s">
        <v>162</v>
      </c>
      <c r="D57" t="s">
        <v>318</v>
      </c>
      <c r="E57">
        <v>5233346.93</v>
      </c>
    </row>
    <row r="58" spans="1:5" x14ac:dyDescent="0.25">
      <c r="A58" t="s">
        <v>7</v>
      </c>
      <c r="B58">
        <v>2019</v>
      </c>
      <c r="C58" t="s">
        <v>162</v>
      </c>
      <c r="D58" t="s">
        <v>319</v>
      </c>
      <c r="E58">
        <v>70980245.310000002</v>
      </c>
    </row>
    <row r="59" spans="1:5" x14ac:dyDescent="0.25">
      <c r="A59" t="s">
        <v>7</v>
      </c>
      <c r="B59">
        <v>2019</v>
      </c>
      <c r="C59" t="s">
        <v>162</v>
      </c>
      <c r="D59" t="s">
        <v>320</v>
      </c>
      <c r="E59">
        <v>27371.61</v>
      </c>
    </row>
    <row r="60" spans="1:5" x14ac:dyDescent="0.25">
      <c r="A60" t="s">
        <v>7</v>
      </c>
      <c r="B60">
        <v>2019</v>
      </c>
      <c r="C60" t="s">
        <v>162</v>
      </c>
      <c r="D60" t="s">
        <v>321</v>
      </c>
      <c r="E60">
        <v>135810982.78999999</v>
      </c>
    </row>
    <row r="61" spans="1:5" x14ac:dyDescent="0.25">
      <c r="A61" t="s">
        <v>7</v>
      </c>
      <c r="B61">
        <v>2019</v>
      </c>
      <c r="C61" t="s">
        <v>162</v>
      </c>
      <c r="E61">
        <v>49160686.920000002</v>
      </c>
    </row>
    <row r="62" spans="1:5" x14ac:dyDescent="0.25">
      <c r="A62" t="s">
        <v>7</v>
      </c>
      <c r="B62">
        <v>2020</v>
      </c>
      <c r="C62" t="s">
        <v>161</v>
      </c>
      <c r="D62" t="s">
        <v>290</v>
      </c>
      <c r="E62">
        <v>17904751.710000001</v>
      </c>
    </row>
    <row r="63" spans="1:5" x14ac:dyDescent="0.25">
      <c r="A63" t="s">
        <v>7</v>
      </c>
      <c r="B63">
        <v>2020</v>
      </c>
      <c r="C63" t="s">
        <v>161</v>
      </c>
      <c r="D63" t="s">
        <v>291</v>
      </c>
      <c r="E63">
        <v>511200438.04737997</v>
      </c>
    </row>
    <row r="64" spans="1:5" x14ac:dyDescent="0.25">
      <c r="A64" t="s">
        <v>7</v>
      </c>
      <c r="B64">
        <v>2020</v>
      </c>
      <c r="C64" t="s">
        <v>161</v>
      </c>
      <c r="D64" t="s">
        <v>292</v>
      </c>
      <c r="E64">
        <v>3012157827.9536099</v>
      </c>
    </row>
    <row r="65" spans="1:5" x14ac:dyDescent="0.25">
      <c r="A65" t="s">
        <v>7</v>
      </c>
      <c r="B65">
        <v>2020</v>
      </c>
      <c r="C65" t="s">
        <v>161</v>
      </c>
      <c r="D65" t="s">
        <v>293</v>
      </c>
      <c r="E65">
        <v>1615661343.72</v>
      </c>
    </row>
    <row r="66" spans="1:5" x14ac:dyDescent="0.25">
      <c r="A66" t="s">
        <v>7</v>
      </c>
      <c r="B66">
        <v>2020</v>
      </c>
      <c r="C66" t="s">
        <v>161</v>
      </c>
      <c r="D66" t="s">
        <v>294</v>
      </c>
      <c r="E66">
        <v>67037060.990000002</v>
      </c>
    </row>
    <row r="67" spans="1:5" x14ac:dyDescent="0.25">
      <c r="A67" t="s">
        <v>7</v>
      </c>
      <c r="B67">
        <v>2020</v>
      </c>
      <c r="C67" t="s">
        <v>161</v>
      </c>
      <c r="D67" t="s">
        <v>295</v>
      </c>
      <c r="E67">
        <v>705156117.59999001</v>
      </c>
    </row>
    <row r="68" spans="1:5" x14ac:dyDescent="0.25">
      <c r="A68" t="s">
        <v>7</v>
      </c>
      <c r="B68">
        <v>2020</v>
      </c>
      <c r="C68" t="s">
        <v>161</v>
      </c>
      <c r="D68" t="s">
        <v>296</v>
      </c>
      <c r="E68">
        <v>114419897.81026</v>
      </c>
    </row>
    <row r="69" spans="1:5" x14ac:dyDescent="0.25">
      <c r="A69" t="s">
        <v>7</v>
      </c>
      <c r="B69">
        <v>2020</v>
      </c>
      <c r="C69" t="s">
        <v>161</v>
      </c>
      <c r="D69" t="s">
        <v>297</v>
      </c>
      <c r="E69">
        <v>2140649626.5034001</v>
      </c>
    </row>
    <row r="70" spans="1:5" x14ac:dyDescent="0.25">
      <c r="A70" t="s">
        <v>7</v>
      </c>
      <c r="B70">
        <v>2020</v>
      </c>
      <c r="C70" t="s">
        <v>161</v>
      </c>
      <c r="D70" t="s">
        <v>298</v>
      </c>
      <c r="E70">
        <v>266505882.55000001</v>
      </c>
    </row>
    <row r="71" spans="1:5" x14ac:dyDescent="0.25">
      <c r="A71" t="s">
        <v>7</v>
      </c>
      <c r="B71">
        <v>2020</v>
      </c>
      <c r="C71" t="s">
        <v>161</v>
      </c>
      <c r="D71" t="s">
        <v>299</v>
      </c>
      <c r="E71">
        <v>1359440836.71015</v>
      </c>
    </row>
    <row r="72" spans="1:5" x14ac:dyDescent="0.25">
      <c r="A72" t="s">
        <v>7</v>
      </c>
      <c r="B72">
        <v>2020</v>
      </c>
      <c r="C72" t="s">
        <v>161</v>
      </c>
      <c r="D72" t="s">
        <v>300</v>
      </c>
      <c r="E72">
        <v>2737179.48</v>
      </c>
    </row>
    <row r="73" spans="1:5" x14ac:dyDescent="0.25">
      <c r="A73" t="s">
        <v>7</v>
      </c>
      <c r="B73">
        <v>2020</v>
      </c>
      <c r="C73" t="s">
        <v>161</v>
      </c>
      <c r="D73" t="s">
        <v>301</v>
      </c>
      <c r="E73">
        <v>18654060934.024559</v>
      </c>
    </row>
    <row r="74" spans="1:5" x14ac:dyDescent="0.25">
      <c r="A74" t="s">
        <v>7</v>
      </c>
      <c r="B74">
        <v>2020</v>
      </c>
      <c r="C74" t="s">
        <v>161</v>
      </c>
      <c r="D74" t="s">
        <v>302</v>
      </c>
      <c r="E74">
        <v>3047138352.9974198</v>
      </c>
    </row>
    <row r="75" spans="1:5" x14ac:dyDescent="0.25">
      <c r="A75" t="s">
        <v>7</v>
      </c>
      <c r="B75">
        <v>2020</v>
      </c>
      <c r="C75" t="s">
        <v>161</v>
      </c>
      <c r="D75" t="s">
        <v>303</v>
      </c>
      <c r="E75">
        <v>8331900737.2797499</v>
      </c>
    </row>
    <row r="76" spans="1:5" x14ac:dyDescent="0.25">
      <c r="A76" t="s">
        <v>7</v>
      </c>
      <c r="B76">
        <v>2020</v>
      </c>
      <c r="C76" t="s">
        <v>161</v>
      </c>
      <c r="D76" t="s">
        <v>304</v>
      </c>
      <c r="E76">
        <v>44053130.889700003</v>
      </c>
    </row>
    <row r="77" spans="1:5" x14ac:dyDescent="0.25">
      <c r="A77" t="s">
        <v>7</v>
      </c>
      <c r="B77">
        <v>2020</v>
      </c>
      <c r="C77" t="s">
        <v>161</v>
      </c>
      <c r="D77" t="s">
        <v>305</v>
      </c>
      <c r="E77">
        <v>376270585.10118002</v>
      </c>
    </row>
    <row r="78" spans="1:5" x14ac:dyDescent="0.25">
      <c r="A78" t="s">
        <v>7</v>
      </c>
      <c r="B78">
        <v>2020</v>
      </c>
      <c r="C78" t="s">
        <v>161</v>
      </c>
      <c r="D78" t="s">
        <v>306</v>
      </c>
      <c r="E78">
        <v>1887677137.24963</v>
      </c>
    </row>
    <row r="79" spans="1:5" x14ac:dyDescent="0.25">
      <c r="A79" t="s">
        <v>7</v>
      </c>
      <c r="B79">
        <v>2020</v>
      </c>
      <c r="C79" t="s">
        <v>161</v>
      </c>
      <c r="D79" t="s">
        <v>307</v>
      </c>
      <c r="E79">
        <v>11686115221.38097</v>
      </c>
    </row>
    <row r="80" spans="1:5" x14ac:dyDescent="0.25">
      <c r="A80" t="s">
        <v>7</v>
      </c>
      <c r="B80">
        <v>2020</v>
      </c>
      <c r="C80" t="s">
        <v>161</v>
      </c>
      <c r="D80" t="s">
        <v>308</v>
      </c>
      <c r="E80">
        <v>4372423959.0640898</v>
      </c>
    </row>
    <row r="81" spans="1:5" x14ac:dyDescent="0.25">
      <c r="A81" t="s">
        <v>7</v>
      </c>
      <c r="B81">
        <v>2020</v>
      </c>
      <c r="C81" t="s">
        <v>161</v>
      </c>
      <c r="D81" t="s">
        <v>309</v>
      </c>
      <c r="E81">
        <v>638918765.28799999</v>
      </c>
    </row>
    <row r="82" spans="1:5" x14ac:dyDescent="0.25">
      <c r="A82" t="s">
        <v>7</v>
      </c>
      <c r="B82">
        <v>2020</v>
      </c>
      <c r="C82" t="s">
        <v>161</v>
      </c>
      <c r="D82" t="s">
        <v>310</v>
      </c>
      <c r="E82">
        <v>110642995.9434</v>
      </c>
    </row>
    <row r="83" spans="1:5" x14ac:dyDescent="0.25">
      <c r="A83" t="s">
        <v>7</v>
      </c>
      <c r="B83">
        <v>2020</v>
      </c>
      <c r="C83" t="s">
        <v>161</v>
      </c>
      <c r="D83" t="s">
        <v>311</v>
      </c>
      <c r="E83">
        <v>85929743.019999996</v>
      </c>
    </row>
    <row r="84" spans="1:5" x14ac:dyDescent="0.25">
      <c r="A84" t="s">
        <v>7</v>
      </c>
      <c r="B84">
        <v>2020</v>
      </c>
      <c r="C84" t="s">
        <v>161</v>
      </c>
      <c r="D84" t="s">
        <v>312</v>
      </c>
      <c r="E84">
        <v>457626517.60000002</v>
      </c>
    </row>
    <row r="85" spans="1:5" x14ac:dyDescent="0.25">
      <c r="A85" t="s">
        <v>7</v>
      </c>
      <c r="B85">
        <v>2020</v>
      </c>
      <c r="C85" t="s">
        <v>161</v>
      </c>
      <c r="D85" t="s">
        <v>313</v>
      </c>
      <c r="E85">
        <v>381912318.24000001</v>
      </c>
    </row>
    <row r="86" spans="1:5" x14ac:dyDescent="0.25">
      <c r="A86" t="s">
        <v>7</v>
      </c>
      <c r="B86">
        <v>2020</v>
      </c>
      <c r="C86" t="s">
        <v>161</v>
      </c>
      <c r="D86" t="s">
        <v>314</v>
      </c>
      <c r="E86">
        <v>105051550.42</v>
      </c>
    </row>
    <row r="87" spans="1:5" x14ac:dyDescent="0.25">
      <c r="A87" t="s">
        <v>7</v>
      </c>
      <c r="B87">
        <v>2020</v>
      </c>
      <c r="C87" t="s">
        <v>161</v>
      </c>
      <c r="D87" t="s">
        <v>315</v>
      </c>
      <c r="E87">
        <v>1605807315.7599499</v>
      </c>
    </row>
    <row r="88" spans="1:5" x14ac:dyDescent="0.25">
      <c r="A88" t="s">
        <v>7</v>
      </c>
      <c r="B88">
        <v>2020</v>
      </c>
      <c r="C88" t="s">
        <v>161</v>
      </c>
      <c r="D88" t="s">
        <v>316</v>
      </c>
      <c r="E88">
        <v>41246250.729999997</v>
      </c>
    </row>
    <row r="89" spans="1:5" x14ac:dyDescent="0.25">
      <c r="A89" t="s">
        <v>7</v>
      </c>
      <c r="B89">
        <v>2020</v>
      </c>
      <c r="C89" t="s">
        <v>161</v>
      </c>
      <c r="D89" t="s">
        <v>317</v>
      </c>
      <c r="E89">
        <v>14147583910.02739</v>
      </c>
    </row>
    <row r="90" spans="1:5" x14ac:dyDescent="0.25">
      <c r="A90" t="s">
        <v>7</v>
      </c>
      <c r="B90">
        <v>2020</v>
      </c>
      <c r="C90" t="s">
        <v>161</v>
      </c>
      <c r="D90" t="s">
        <v>318</v>
      </c>
      <c r="E90">
        <v>4642106460.3859701</v>
      </c>
    </row>
    <row r="91" spans="1:5" x14ac:dyDescent="0.25">
      <c r="A91" t="s">
        <v>7</v>
      </c>
      <c r="B91">
        <v>2020</v>
      </c>
      <c r="C91" t="s">
        <v>161</v>
      </c>
      <c r="D91" t="s">
        <v>319</v>
      </c>
      <c r="E91">
        <v>968332006.66508996</v>
      </c>
    </row>
    <row r="92" spans="1:5" x14ac:dyDescent="0.25">
      <c r="A92" t="s">
        <v>7</v>
      </c>
      <c r="B92">
        <v>2020</v>
      </c>
      <c r="C92" t="s">
        <v>161</v>
      </c>
      <c r="D92" t="s">
        <v>320</v>
      </c>
      <c r="E92">
        <v>274840827.30440003</v>
      </c>
    </row>
    <row r="93" spans="1:5" x14ac:dyDescent="0.25">
      <c r="A93" t="s">
        <v>7</v>
      </c>
      <c r="B93">
        <v>2020</v>
      </c>
      <c r="C93" t="s">
        <v>161</v>
      </c>
      <c r="D93" t="s">
        <v>321</v>
      </c>
      <c r="E93">
        <v>22048242145.149731</v>
      </c>
    </row>
    <row r="94" spans="1:5" x14ac:dyDescent="0.25">
      <c r="A94" t="s">
        <v>7</v>
      </c>
      <c r="B94">
        <v>2020</v>
      </c>
      <c r="C94" t="s">
        <v>161</v>
      </c>
      <c r="D94" t="s">
        <v>322</v>
      </c>
      <c r="E94">
        <v>39350514.369999997</v>
      </c>
    </row>
    <row r="95" spans="1:5" x14ac:dyDescent="0.25">
      <c r="A95" t="s">
        <v>7</v>
      </c>
      <c r="B95">
        <v>2020</v>
      </c>
      <c r="C95" t="s">
        <v>161</v>
      </c>
      <c r="D95" t="s">
        <v>323</v>
      </c>
      <c r="E95">
        <v>167795306.22341999</v>
      </c>
    </row>
    <row r="96" spans="1:5" x14ac:dyDescent="0.25">
      <c r="A96" t="s">
        <v>7</v>
      </c>
      <c r="B96">
        <v>2020</v>
      </c>
      <c r="C96" t="s">
        <v>161</v>
      </c>
      <c r="D96" t="s">
        <v>324</v>
      </c>
      <c r="E96">
        <v>25375720.690000001</v>
      </c>
    </row>
    <row r="97" spans="1:5" x14ac:dyDescent="0.25">
      <c r="A97" t="s">
        <v>7</v>
      </c>
      <c r="B97">
        <v>2020</v>
      </c>
      <c r="C97" t="s">
        <v>161</v>
      </c>
      <c r="D97" t="s">
        <v>325</v>
      </c>
      <c r="E97">
        <v>29358379.710000001</v>
      </c>
    </row>
    <row r="98" spans="1:5" x14ac:dyDescent="0.25">
      <c r="A98" t="s">
        <v>7</v>
      </c>
      <c r="B98">
        <v>2020</v>
      </c>
      <c r="C98" t="s">
        <v>161</v>
      </c>
      <c r="D98" t="s">
        <v>326</v>
      </c>
      <c r="E98">
        <v>168000.33</v>
      </c>
    </row>
    <row r="99" spans="1:5" x14ac:dyDescent="0.25">
      <c r="A99" t="s">
        <v>7</v>
      </c>
      <c r="B99">
        <v>2020</v>
      </c>
      <c r="C99" t="s">
        <v>161</v>
      </c>
      <c r="D99" t="s">
        <v>327</v>
      </c>
      <c r="E99">
        <v>1333827110.96032</v>
      </c>
    </row>
    <row r="100" spans="1:5" x14ac:dyDescent="0.25">
      <c r="A100" t="s">
        <v>7</v>
      </c>
      <c r="B100">
        <v>2020</v>
      </c>
      <c r="C100" t="s">
        <v>161</v>
      </c>
      <c r="E100">
        <v>11702207782.969959</v>
      </c>
    </row>
    <row r="101" spans="1:5" x14ac:dyDescent="0.25">
      <c r="A101" t="s">
        <v>7</v>
      </c>
      <c r="B101">
        <v>2020</v>
      </c>
      <c r="C101" t="s">
        <v>162</v>
      </c>
      <c r="D101" t="s">
        <v>292</v>
      </c>
      <c r="E101">
        <v>17111316.16</v>
      </c>
    </row>
    <row r="102" spans="1:5" x14ac:dyDescent="0.25">
      <c r="A102" t="s">
        <v>7</v>
      </c>
      <c r="B102">
        <v>2020</v>
      </c>
      <c r="C102" t="s">
        <v>162</v>
      </c>
      <c r="D102" t="s">
        <v>293</v>
      </c>
      <c r="E102">
        <v>25225199.57</v>
      </c>
    </row>
    <row r="103" spans="1:5" x14ac:dyDescent="0.25">
      <c r="A103" t="s">
        <v>7</v>
      </c>
      <c r="B103">
        <v>2020</v>
      </c>
      <c r="C103" t="s">
        <v>162</v>
      </c>
      <c r="D103" t="s">
        <v>297</v>
      </c>
      <c r="E103">
        <v>894211.25</v>
      </c>
    </row>
    <row r="104" spans="1:5" x14ac:dyDescent="0.25">
      <c r="A104" t="s">
        <v>7</v>
      </c>
      <c r="B104">
        <v>2020</v>
      </c>
      <c r="C104" t="s">
        <v>162</v>
      </c>
      <c r="D104" t="s">
        <v>299</v>
      </c>
      <c r="E104">
        <v>157513.73000000001</v>
      </c>
    </row>
    <row r="105" spans="1:5" x14ac:dyDescent="0.25">
      <c r="A105" t="s">
        <v>7</v>
      </c>
      <c r="B105">
        <v>2020</v>
      </c>
      <c r="C105" t="s">
        <v>162</v>
      </c>
      <c r="D105" t="s">
        <v>300</v>
      </c>
      <c r="E105">
        <v>476216.87</v>
      </c>
    </row>
    <row r="106" spans="1:5" x14ac:dyDescent="0.25">
      <c r="A106" t="s">
        <v>7</v>
      </c>
      <c r="B106">
        <v>2020</v>
      </c>
      <c r="C106" t="s">
        <v>162</v>
      </c>
      <c r="D106" t="s">
        <v>301</v>
      </c>
      <c r="E106">
        <v>4475637195.2599401</v>
      </c>
    </row>
    <row r="107" spans="1:5" x14ac:dyDescent="0.25">
      <c r="A107" t="s">
        <v>7</v>
      </c>
      <c r="B107">
        <v>2020</v>
      </c>
      <c r="C107" t="s">
        <v>162</v>
      </c>
      <c r="D107" t="s">
        <v>302</v>
      </c>
      <c r="E107">
        <v>262893511.31002</v>
      </c>
    </row>
    <row r="108" spans="1:5" x14ac:dyDescent="0.25">
      <c r="A108" t="s">
        <v>7</v>
      </c>
      <c r="B108">
        <v>2020</v>
      </c>
      <c r="C108" t="s">
        <v>162</v>
      </c>
      <c r="D108" t="s">
        <v>303</v>
      </c>
      <c r="E108">
        <v>2478348644.1700101</v>
      </c>
    </row>
    <row r="109" spans="1:5" x14ac:dyDescent="0.25">
      <c r="A109" t="s">
        <v>7</v>
      </c>
      <c r="B109">
        <v>2020</v>
      </c>
      <c r="C109" t="s">
        <v>162</v>
      </c>
      <c r="D109" t="s">
        <v>305</v>
      </c>
      <c r="E109">
        <v>4227.7</v>
      </c>
    </row>
    <row r="110" spans="1:5" x14ac:dyDescent="0.25">
      <c r="A110" t="s">
        <v>7</v>
      </c>
      <c r="B110">
        <v>2020</v>
      </c>
      <c r="C110" t="s">
        <v>162</v>
      </c>
      <c r="D110" t="s">
        <v>306</v>
      </c>
      <c r="E110">
        <v>86666067.712200001</v>
      </c>
    </row>
    <row r="111" spans="1:5" x14ac:dyDescent="0.25">
      <c r="A111" t="s">
        <v>7</v>
      </c>
      <c r="B111">
        <v>2020</v>
      </c>
      <c r="C111" t="s">
        <v>162</v>
      </c>
      <c r="D111" t="s">
        <v>308</v>
      </c>
      <c r="E111">
        <v>5872444.2000000002</v>
      </c>
    </row>
    <row r="112" spans="1:5" x14ac:dyDescent="0.25">
      <c r="A112" t="s">
        <v>7</v>
      </c>
      <c r="B112">
        <v>2020</v>
      </c>
      <c r="C112" t="s">
        <v>162</v>
      </c>
      <c r="D112" t="s">
        <v>309</v>
      </c>
      <c r="E112">
        <v>182139543.12</v>
      </c>
    </row>
    <row r="113" spans="1:5" x14ac:dyDescent="0.25">
      <c r="A113" t="s">
        <v>7</v>
      </c>
      <c r="B113">
        <v>2020</v>
      </c>
      <c r="C113" t="s">
        <v>162</v>
      </c>
      <c r="D113" t="s">
        <v>310</v>
      </c>
      <c r="E113">
        <v>28370322.109999999</v>
      </c>
    </row>
    <row r="114" spans="1:5" x14ac:dyDescent="0.25">
      <c r="A114" t="s">
        <v>7</v>
      </c>
      <c r="B114">
        <v>2020</v>
      </c>
      <c r="C114" t="s">
        <v>162</v>
      </c>
      <c r="D114" t="s">
        <v>311</v>
      </c>
      <c r="E114">
        <v>5402766.46</v>
      </c>
    </row>
    <row r="115" spans="1:5" x14ac:dyDescent="0.25">
      <c r="A115" t="s">
        <v>7</v>
      </c>
      <c r="B115">
        <v>2020</v>
      </c>
      <c r="C115" t="s">
        <v>162</v>
      </c>
      <c r="D115" t="s">
        <v>312</v>
      </c>
      <c r="E115">
        <v>111760888.20999999</v>
      </c>
    </row>
    <row r="116" spans="1:5" x14ac:dyDescent="0.25">
      <c r="A116" t="s">
        <v>7</v>
      </c>
      <c r="B116">
        <v>2020</v>
      </c>
      <c r="C116" t="s">
        <v>162</v>
      </c>
      <c r="D116" t="s">
        <v>313</v>
      </c>
      <c r="E116">
        <v>14468414.98</v>
      </c>
    </row>
    <row r="117" spans="1:5" x14ac:dyDescent="0.25">
      <c r="A117" t="s">
        <v>7</v>
      </c>
      <c r="B117">
        <v>2020</v>
      </c>
      <c r="C117" t="s">
        <v>162</v>
      </c>
      <c r="D117" t="s">
        <v>317</v>
      </c>
      <c r="E117">
        <v>9772293817.3635197</v>
      </c>
    </row>
    <row r="118" spans="1:5" x14ac:dyDescent="0.25">
      <c r="A118" t="s">
        <v>7</v>
      </c>
      <c r="B118">
        <v>2020</v>
      </c>
      <c r="C118" t="s">
        <v>162</v>
      </c>
      <c r="D118" t="s">
        <v>318</v>
      </c>
      <c r="E118">
        <v>4826506.5599999996</v>
      </c>
    </row>
    <row r="119" spans="1:5" x14ac:dyDescent="0.25">
      <c r="A119" t="s">
        <v>7</v>
      </c>
      <c r="B119">
        <v>2020</v>
      </c>
      <c r="C119" t="s">
        <v>162</v>
      </c>
      <c r="D119" t="s">
        <v>319</v>
      </c>
      <c r="E119">
        <v>53069734.240000002</v>
      </c>
    </row>
    <row r="120" spans="1:5" x14ac:dyDescent="0.25">
      <c r="A120" t="s">
        <v>7</v>
      </c>
      <c r="B120">
        <v>2020</v>
      </c>
      <c r="C120" t="s">
        <v>162</v>
      </c>
      <c r="D120" t="s">
        <v>320</v>
      </c>
      <c r="E120">
        <v>28335</v>
      </c>
    </row>
    <row r="121" spans="1:5" x14ac:dyDescent="0.25">
      <c r="A121" t="s">
        <v>7</v>
      </c>
      <c r="B121">
        <v>2020</v>
      </c>
      <c r="C121" t="s">
        <v>162</v>
      </c>
      <c r="D121" t="s">
        <v>321</v>
      </c>
      <c r="E121">
        <v>54588950.140000001</v>
      </c>
    </row>
    <row r="122" spans="1:5" x14ac:dyDescent="0.25">
      <c r="A122" t="s">
        <v>7</v>
      </c>
      <c r="B122">
        <v>2020</v>
      </c>
      <c r="C122" t="s">
        <v>162</v>
      </c>
      <c r="E122">
        <v>50465524</v>
      </c>
    </row>
    <row r="123" spans="1:5" x14ac:dyDescent="0.25">
      <c r="A123" t="s">
        <v>7</v>
      </c>
      <c r="B123">
        <v>2021</v>
      </c>
      <c r="C123" t="s">
        <v>161</v>
      </c>
      <c r="D123" t="s">
        <v>290</v>
      </c>
      <c r="E123">
        <v>16964036.710000001</v>
      </c>
    </row>
    <row r="124" spans="1:5" x14ac:dyDescent="0.25">
      <c r="A124" t="s">
        <v>7</v>
      </c>
      <c r="B124">
        <v>2021</v>
      </c>
      <c r="C124" t="s">
        <v>161</v>
      </c>
      <c r="D124" t="s">
        <v>291</v>
      </c>
      <c r="E124">
        <v>459949144.85000002</v>
      </c>
    </row>
    <row r="125" spans="1:5" x14ac:dyDescent="0.25">
      <c r="A125" t="s">
        <v>7</v>
      </c>
      <c r="B125">
        <v>2021</v>
      </c>
      <c r="C125" t="s">
        <v>161</v>
      </c>
      <c r="D125" t="s">
        <v>292</v>
      </c>
      <c r="E125">
        <v>2991961088.39258</v>
      </c>
    </row>
    <row r="126" spans="1:5" x14ac:dyDescent="0.25">
      <c r="A126" t="s">
        <v>7</v>
      </c>
      <c r="B126">
        <v>2021</v>
      </c>
      <c r="C126" t="s">
        <v>161</v>
      </c>
      <c r="D126" t="s">
        <v>293</v>
      </c>
      <c r="E126">
        <v>1572782652.21</v>
      </c>
    </row>
    <row r="127" spans="1:5" x14ac:dyDescent="0.25">
      <c r="A127" t="s">
        <v>7</v>
      </c>
      <c r="B127">
        <v>2021</v>
      </c>
      <c r="C127" t="s">
        <v>161</v>
      </c>
      <c r="D127" t="s">
        <v>294</v>
      </c>
      <c r="E127">
        <v>62317528.960000001</v>
      </c>
    </row>
    <row r="128" spans="1:5" x14ac:dyDescent="0.25">
      <c r="A128" t="s">
        <v>7</v>
      </c>
      <c r="B128">
        <v>2021</v>
      </c>
      <c r="C128" t="s">
        <v>161</v>
      </c>
      <c r="D128" t="s">
        <v>295</v>
      </c>
      <c r="E128">
        <v>1060957822.9299901</v>
      </c>
    </row>
    <row r="129" spans="1:5" x14ac:dyDescent="0.25">
      <c r="A129" t="s">
        <v>7</v>
      </c>
      <c r="B129">
        <v>2021</v>
      </c>
      <c r="C129" t="s">
        <v>161</v>
      </c>
      <c r="D129" t="s">
        <v>296</v>
      </c>
      <c r="E129">
        <v>119624935.86046</v>
      </c>
    </row>
    <row r="130" spans="1:5" x14ac:dyDescent="0.25">
      <c r="A130" t="s">
        <v>7</v>
      </c>
      <c r="B130">
        <v>2021</v>
      </c>
      <c r="C130" t="s">
        <v>161</v>
      </c>
      <c r="D130" t="s">
        <v>297</v>
      </c>
      <c r="E130">
        <v>1761265453.8446</v>
      </c>
    </row>
    <row r="131" spans="1:5" x14ac:dyDescent="0.25">
      <c r="A131" t="s">
        <v>7</v>
      </c>
      <c r="B131">
        <v>2021</v>
      </c>
      <c r="C131" t="s">
        <v>161</v>
      </c>
      <c r="D131" t="s">
        <v>298</v>
      </c>
      <c r="E131">
        <v>237516117.60062</v>
      </c>
    </row>
    <row r="132" spans="1:5" x14ac:dyDescent="0.25">
      <c r="A132" t="s">
        <v>7</v>
      </c>
      <c r="B132">
        <v>2021</v>
      </c>
      <c r="C132" t="s">
        <v>161</v>
      </c>
      <c r="D132" t="s">
        <v>299</v>
      </c>
      <c r="E132">
        <v>1319544442.8179801</v>
      </c>
    </row>
    <row r="133" spans="1:5" x14ac:dyDescent="0.25">
      <c r="A133" t="s">
        <v>7</v>
      </c>
      <c r="B133">
        <v>2021</v>
      </c>
      <c r="C133" t="s">
        <v>161</v>
      </c>
      <c r="D133" t="s">
        <v>300</v>
      </c>
      <c r="E133">
        <v>4129956.5</v>
      </c>
    </row>
    <row r="134" spans="1:5" x14ac:dyDescent="0.25">
      <c r="A134" t="s">
        <v>7</v>
      </c>
      <c r="B134">
        <v>2021</v>
      </c>
      <c r="C134" t="s">
        <v>161</v>
      </c>
      <c r="D134" t="s">
        <v>301</v>
      </c>
      <c r="E134">
        <v>18255684282.819851</v>
      </c>
    </row>
    <row r="135" spans="1:5" x14ac:dyDescent="0.25">
      <c r="A135" t="s">
        <v>7</v>
      </c>
      <c r="B135">
        <v>2021</v>
      </c>
      <c r="C135" t="s">
        <v>161</v>
      </c>
      <c r="D135" t="s">
        <v>302</v>
      </c>
      <c r="E135">
        <v>3366731517.7414398</v>
      </c>
    </row>
    <row r="136" spans="1:5" x14ac:dyDescent="0.25">
      <c r="A136" t="s">
        <v>7</v>
      </c>
      <c r="B136">
        <v>2021</v>
      </c>
      <c r="C136" t="s">
        <v>161</v>
      </c>
      <c r="D136" t="s">
        <v>303</v>
      </c>
      <c r="E136">
        <v>8089923089.3505898</v>
      </c>
    </row>
    <row r="137" spans="1:5" x14ac:dyDescent="0.25">
      <c r="A137" t="s">
        <v>7</v>
      </c>
      <c r="B137">
        <v>2021</v>
      </c>
      <c r="C137" t="s">
        <v>161</v>
      </c>
      <c r="D137" t="s">
        <v>304</v>
      </c>
      <c r="E137">
        <v>30239550.450150002</v>
      </c>
    </row>
    <row r="138" spans="1:5" x14ac:dyDescent="0.25">
      <c r="A138" t="s">
        <v>7</v>
      </c>
      <c r="B138">
        <v>2021</v>
      </c>
      <c r="C138" t="s">
        <v>161</v>
      </c>
      <c r="D138" t="s">
        <v>305</v>
      </c>
      <c r="E138">
        <v>274304219.51999998</v>
      </c>
    </row>
    <row r="139" spans="1:5" x14ac:dyDescent="0.25">
      <c r="A139" t="s">
        <v>7</v>
      </c>
      <c r="B139">
        <v>2021</v>
      </c>
      <c r="C139" t="s">
        <v>161</v>
      </c>
      <c r="D139" t="s">
        <v>306</v>
      </c>
      <c r="E139">
        <v>1892493412.4070599</v>
      </c>
    </row>
    <row r="140" spans="1:5" x14ac:dyDescent="0.25">
      <c r="A140" t="s">
        <v>7</v>
      </c>
      <c r="B140">
        <v>2021</v>
      </c>
      <c r="C140" t="s">
        <v>161</v>
      </c>
      <c r="D140" t="s">
        <v>307</v>
      </c>
      <c r="E140">
        <v>14635563675.990231</v>
      </c>
    </row>
    <row r="141" spans="1:5" x14ac:dyDescent="0.25">
      <c r="A141" t="s">
        <v>7</v>
      </c>
      <c r="B141">
        <v>2021</v>
      </c>
      <c r="C141" t="s">
        <v>161</v>
      </c>
      <c r="D141" t="s">
        <v>308</v>
      </c>
      <c r="E141">
        <v>4796988427.4233198</v>
      </c>
    </row>
    <row r="142" spans="1:5" x14ac:dyDescent="0.25">
      <c r="A142" t="s">
        <v>7</v>
      </c>
      <c r="B142">
        <v>2021</v>
      </c>
      <c r="C142" t="s">
        <v>161</v>
      </c>
      <c r="D142" t="s">
        <v>309</v>
      </c>
      <c r="E142">
        <v>686963375.23804998</v>
      </c>
    </row>
    <row r="143" spans="1:5" x14ac:dyDescent="0.25">
      <c r="A143" t="s">
        <v>7</v>
      </c>
      <c r="B143">
        <v>2021</v>
      </c>
      <c r="C143" t="s">
        <v>161</v>
      </c>
      <c r="D143" t="s">
        <v>310</v>
      </c>
      <c r="E143">
        <v>111490566.7895</v>
      </c>
    </row>
    <row r="144" spans="1:5" x14ac:dyDescent="0.25">
      <c r="A144" t="s">
        <v>7</v>
      </c>
      <c r="B144">
        <v>2021</v>
      </c>
      <c r="C144" t="s">
        <v>161</v>
      </c>
      <c r="D144" t="s">
        <v>311</v>
      </c>
      <c r="E144">
        <v>131455885.35998</v>
      </c>
    </row>
    <row r="145" spans="1:5" x14ac:dyDescent="0.25">
      <c r="A145" t="s">
        <v>7</v>
      </c>
      <c r="B145">
        <v>2021</v>
      </c>
      <c r="C145" t="s">
        <v>161</v>
      </c>
      <c r="D145" t="s">
        <v>312</v>
      </c>
      <c r="E145">
        <v>403156336.41000003</v>
      </c>
    </row>
    <row r="146" spans="1:5" x14ac:dyDescent="0.25">
      <c r="A146" t="s">
        <v>7</v>
      </c>
      <c r="B146">
        <v>2021</v>
      </c>
      <c r="C146" t="s">
        <v>161</v>
      </c>
      <c r="D146" t="s">
        <v>313</v>
      </c>
      <c r="E146">
        <v>437370178.54000002</v>
      </c>
    </row>
    <row r="147" spans="1:5" x14ac:dyDescent="0.25">
      <c r="A147" t="s">
        <v>7</v>
      </c>
      <c r="B147">
        <v>2021</v>
      </c>
      <c r="C147" t="s">
        <v>161</v>
      </c>
      <c r="D147" t="s">
        <v>314</v>
      </c>
      <c r="E147">
        <v>101396500.07998</v>
      </c>
    </row>
    <row r="148" spans="1:5" x14ac:dyDescent="0.25">
      <c r="A148" t="s">
        <v>7</v>
      </c>
      <c r="B148">
        <v>2021</v>
      </c>
      <c r="C148" t="s">
        <v>161</v>
      </c>
      <c r="D148" t="s">
        <v>315</v>
      </c>
      <c r="E148">
        <v>312513348.62024999</v>
      </c>
    </row>
    <row r="149" spans="1:5" x14ac:dyDescent="0.25">
      <c r="A149" t="s">
        <v>7</v>
      </c>
      <c r="B149">
        <v>2021</v>
      </c>
      <c r="C149" t="s">
        <v>161</v>
      </c>
      <c r="D149" t="s">
        <v>316</v>
      </c>
      <c r="E149">
        <v>106703454.27936999</v>
      </c>
    </row>
    <row r="150" spans="1:5" x14ac:dyDescent="0.25">
      <c r="A150" t="s">
        <v>7</v>
      </c>
      <c r="B150">
        <v>2021</v>
      </c>
      <c r="C150" t="s">
        <v>161</v>
      </c>
      <c r="D150" t="s">
        <v>317</v>
      </c>
      <c r="E150">
        <v>15163948460.75242</v>
      </c>
    </row>
    <row r="151" spans="1:5" x14ac:dyDescent="0.25">
      <c r="A151" t="s">
        <v>7</v>
      </c>
      <c r="B151">
        <v>2021</v>
      </c>
      <c r="C151" t="s">
        <v>161</v>
      </c>
      <c r="D151" t="s">
        <v>318</v>
      </c>
      <c r="E151">
        <v>5030009276.55126</v>
      </c>
    </row>
    <row r="152" spans="1:5" x14ac:dyDescent="0.25">
      <c r="A152" t="s">
        <v>7</v>
      </c>
      <c r="B152">
        <v>2021</v>
      </c>
      <c r="C152" t="s">
        <v>161</v>
      </c>
      <c r="D152" t="s">
        <v>319</v>
      </c>
      <c r="E152">
        <v>1010649425.10061</v>
      </c>
    </row>
    <row r="153" spans="1:5" x14ac:dyDescent="0.25">
      <c r="A153" t="s">
        <v>7</v>
      </c>
      <c r="B153">
        <v>2021</v>
      </c>
      <c r="C153" t="s">
        <v>161</v>
      </c>
      <c r="D153" t="s">
        <v>320</v>
      </c>
      <c r="E153">
        <v>245840524.25195</v>
      </c>
    </row>
    <row r="154" spans="1:5" x14ac:dyDescent="0.25">
      <c r="A154" t="s">
        <v>7</v>
      </c>
      <c r="B154">
        <v>2021</v>
      </c>
      <c r="C154" t="s">
        <v>161</v>
      </c>
      <c r="D154" t="s">
        <v>321</v>
      </c>
      <c r="E154">
        <v>20201646253.200722</v>
      </c>
    </row>
    <row r="155" spans="1:5" x14ac:dyDescent="0.25">
      <c r="A155" t="s">
        <v>7</v>
      </c>
      <c r="B155">
        <v>2021</v>
      </c>
      <c r="C155" t="s">
        <v>161</v>
      </c>
      <c r="D155" t="s">
        <v>322</v>
      </c>
      <c r="E155">
        <v>100207731.18000001</v>
      </c>
    </row>
    <row r="156" spans="1:5" x14ac:dyDescent="0.25">
      <c r="A156" t="s">
        <v>7</v>
      </c>
      <c r="B156">
        <v>2021</v>
      </c>
      <c r="C156" t="s">
        <v>161</v>
      </c>
      <c r="D156" t="s">
        <v>323</v>
      </c>
      <c r="E156">
        <v>163867538.68195999</v>
      </c>
    </row>
    <row r="157" spans="1:5" x14ac:dyDescent="0.25">
      <c r="A157" t="s">
        <v>7</v>
      </c>
      <c r="B157">
        <v>2021</v>
      </c>
      <c r="C157" t="s">
        <v>161</v>
      </c>
      <c r="D157" t="s">
        <v>324</v>
      </c>
      <c r="E157">
        <v>22929852.559999999</v>
      </c>
    </row>
    <row r="158" spans="1:5" x14ac:dyDescent="0.25">
      <c r="A158" t="s">
        <v>7</v>
      </c>
      <c r="B158">
        <v>2021</v>
      </c>
      <c r="C158" t="s">
        <v>161</v>
      </c>
      <c r="D158" t="s">
        <v>325</v>
      </c>
      <c r="E158">
        <v>9469842.1500000004</v>
      </c>
    </row>
    <row r="159" spans="1:5" x14ac:dyDescent="0.25">
      <c r="A159" t="s">
        <v>7</v>
      </c>
      <c r="B159">
        <v>2021</v>
      </c>
      <c r="C159" t="s">
        <v>161</v>
      </c>
      <c r="D159" t="s">
        <v>327</v>
      </c>
      <c r="E159">
        <v>1312708455.7203</v>
      </c>
    </row>
    <row r="160" spans="1:5" x14ac:dyDescent="0.25">
      <c r="A160" t="s">
        <v>7</v>
      </c>
      <c r="B160">
        <v>2021</v>
      </c>
      <c r="C160" t="s">
        <v>161</v>
      </c>
      <c r="E160">
        <v>12351542433.729959</v>
      </c>
    </row>
    <row r="161" spans="1:5" x14ac:dyDescent="0.25">
      <c r="A161" t="s">
        <v>7</v>
      </c>
      <c r="B161">
        <v>2021</v>
      </c>
      <c r="C161" t="s">
        <v>162</v>
      </c>
      <c r="D161" t="s">
        <v>292</v>
      </c>
      <c r="E161">
        <v>15495946.08</v>
      </c>
    </row>
    <row r="162" spans="1:5" x14ac:dyDescent="0.25">
      <c r="A162" t="s">
        <v>7</v>
      </c>
      <c r="B162">
        <v>2021</v>
      </c>
      <c r="C162" t="s">
        <v>162</v>
      </c>
      <c r="D162" t="s">
        <v>293</v>
      </c>
      <c r="E162">
        <v>24263309.66</v>
      </c>
    </row>
    <row r="163" spans="1:5" x14ac:dyDescent="0.25">
      <c r="A163" t="s">
        <v>7</v>
      </c>
      <c r="B163">
        <v>2021</v>
      </c>
      <c r="C163" t="s">
        <v>162</v>
      </c>
      <c r="D163" t="s">
        <v>297</v>
      </c>
      <c r="E163">
        <v>0</v>
      </c>
    </row>
    <row r="164" spans="1:5" x14ac:dyDescent="0.25">
      <c r="A164" t="s">
        <v>7</v>
      </c>
      <c r="B164">
        <v>2021</v>
      </c>
      <c r="C164" t="s">
        <v>162</v>
      </c>
      <c r="D164" t="s">
        <v>299</v>
      </c>
      <c r="E164">
        <v>364591.71</v>
      </c>
    </row>
    <row r="165" spans="1:5" x14ac:dyDescent="0.25">
      <c r="A165" t="s">
        <v>7</v>
      </c>
      <c r="B165">
        <v>2021</v>
      </c>
      <c r="C165" t="s">
        <v>162</v>
      </c>
      <c r="D165" t="s">
        <v>300</v>
      </c>
      <c r="E165">
        <v>365004.81</v>
      </c>
    </row>
    <row r="166" spans="1:5" x14ac:dyDescent="0.25">
      <c r="A166" t="s">
        <v>7</v>
      </c>
      <c r="B166">
        <v>2021</v>
      </c>
      <c r="C166" t="s">
        <v>162</v>
      </c>
      <c r="D166" t="s">
        <v>301</v>
      </c>
      <c r="E166">
        <v>3746433264.6999998</v>
      </c>
    </row>
    <row r="167" spans="1:5" x14ac:dyDescent="0.25">
      <c r="A167" t="s">
        <v>7</v>
      </c>
      <c r="B167">
        <v>2021</v>
      </c>
      <c r="C167" t="s">
        <v>162</v>
      </c>
      <c r="D167" t="s">
        <v>302</v>
      </c>
      <c r="E167">
        <v>332170419.50813001</v>
      </c>
    </row>
    <row r="168" spans="1:5" x14ac:dyDescent="0.25">
      <c r="A168" t="s">
        <v>7</v>
      </c>
      <c r="B168">
        <v>2021</v>
      </c>
      <c r="C168" t="s">
        <v>162</v>
      </c>
      <c r="D168" t="s">
        <v>303</v>
      </c>
      <c r="E168">
        <v>3049426505.4246001</v>
      </c>
    </row>
    <row r="169" spans="1:5" x14ac:dyDescent="0.25">
      <c r="A169" t="s">
        <v>7</v>
      </c>
      <c r="B169">
        <v>2021</v>
      </c>
      <c r="C169" t="s">
        <v>162</v>
      </c>
      <c r="D169" t="s">
        <v>305</v>
      </c>
      <c r="E169">
        <v>453666.89</v>
      </c>
    </row>
    <row r="170" spans="1:5" x14ac:dyDescent="0.25">
      <c r="A170" t="s">
        <v>7</v>
      </c>
      <c r="B170">
        <v>2021</v>
      </c>
      <c r="C170" t="s">
        <v>162</v>
      </c>
      <c r="D170" t="s">
        <v>306</v>
      </c>
      <c r="E170">
        <v>85104615.587699994</v>
      </c>
    </row>
    <row r="171" spans="1:5" x14ac:dyDescent="0.25">
      <c r="A171" t="s">
        <v>7</v>
      </c>
      <c r="B171">
        <v>2021</v>
      </c>
      <c r="C171" t="s">
        <v>162</v>
      </c>
      <c r="D171" t="s">
        <v>308</v>
      </c>
      <c r="E171">
        <v>5520112.6500000004</v>
      </c>
    </row>
    <row r="172" spans="1:5" x14ac:dyDescent="0.25">
      <c r="A172" t="s">
        <v>7</v>
      </c>
      <c r="B172">
        <v>2021</v>
      </c>
      <c r="C172" t="s">
        <v>162</v>
      </c>
      <c r="D172" t="s">
        <v>309</v>
      </c>
      <c r="E172">
        <v>177283015.74000001</v>
      </c>
    </row>
    <row r="173" spans="1:5" x14ac:dyDescent="0.25">
      <c r="A173" t="s">
        <v>7</v>
      </c>
      <c r="B173">
        <v>2021</v>
      </c>
      <c r="C173" t="s">
        <v>162</v>
      </c>
      <c r="D173" t="s">
        <v>310</v>
      </c>
      <c r="E173">
        <v>28356285.899999999</v>
      </c>
    </row>
    <row r="174" spans="1:5" x14ac:dyDescent="0.25">
      <c r="A174" t="s">
        <v>7</v>
      </c>
      <c r="B174">
        <v>2021</v>
      </c>
      <c r="C174" t="s">
        <v>162</v>
      </c>
      <c r="D174" t="s">
        <v>311</v>
      </c>
      <c r="E174">
        <v>13581052.77</v>
      </c>
    </row>
    <row r="175" spans="1:5" x14ac:dyDescent="0.25">
      <c r="A175" t="s">
        <v>7</v>
      </c>
      <c r="B175">
        <v>2021</v>
      </c>
      <c r="C175" t="s">
        <v>162</v>
      </c>
      <c r="D175" t="s">
        <v>312</v>
      </c>
      <c r="E175">
        <v>126853390.36</v>
      </c>
    </row>
    <row r="176" spans="1:5" x14ac:dyDescent="0.25">
      <c r="A176" t="s">
        <v>7</v>
      </c>
      <c r="B176">
        <v>2021</v>
      </c>
      <c r="C176" t="s">
        <v>162</v>
      </c>
      <c r="D176" t="s">
        <v>313</v>
      </c>
      <c r="E176">
        <v>15384348.481769999</v>
      </c>
    </row>
    <row r="177" spans="1:5" x14ac:dyDescent="0.25">
      <c r="A177" t="s">
        <v>7</v>
      </c>
      <c r="B177">
        <v>2021</v>
      </c>
      <c r="C177" t="s">
        <v>162</v>
      </c>
      <c r="D177" t="s">
        <v>317</v>
      </c>
      <c r="E177">
        <v>10940009458.44132</v>
      </c>
    </row>
    <row r="178" spans="1:5" x14ac:dyDescent="0.25">
      <c r="A178" t="s">
        <v>7</v>
      </c>
      <c r="B178">
        <v>2021</v>
      </c>
      <c r="C178" t="s">
        <v>162</v>
      </c>
      <c r="D178" t="s">
        <v>318</v>
      </c>
      <c r="E178">
        <v>2926609.17</v>
      </c>
    </row>
    <row r="179" spans="1:5" x14ac:dyDescent="0.25">
      <c r="A179" t="s">
        <v>7</v>
      </c>
      <c r="B179">
        <v>2021</v>
      </c>
      <c r="C179" t="s">
        <v>162</v>
      </c>
      <c r="D179" t="s">
        <v>319</v>
      </c>
      <c r="E179">
        <v>37944380.869999997</v>
      </c>
    </row>
    <row r="180" spans="1:5" x14ac:dyDescent="0.25">
      <c r="A180" t="s">
        <v>7</v>
      </c>
      <c r="B180">
        <v>2021</v>
      </c>
      <c r="C180" t="s">
        <v>162</v>
      </c>
      <c r="D180" t="s">
        <v>320</v>
      </c>
      <c r="E180">
        <v>32431.1</v>
      </c>
    </row>
    <row r="181" spans="1:5" x14ac:dyDescent="0.25">
      <c r="A181" t="s">
        <v>7</v>
      </c>
      <c r="B181">
        <v>2021</v>
      </c>
      <c r="C181" t="s">
        <v>162</v>
      </c>
      <c r="D181" t="s">
        <v>321</v>
      </c>
      <c r="E181">
        <v>58559121.609999999</v>
      </c>
    </row>
    <row r="182" spans="1:5" x14ac:dyDescent="0.25">
      <c r="A182" t="s">
        <v>7</v>
      </c>
      <c r="B182">
        <v>2021</v>
      </c>
      <c r="C182" t="s">
        <v>162</v>
      </c>
      <c r="E182">
        <v>58645527.100000001</v>
      </c>
    </row>
    <row r="183" spans="1:5" x14ac:dyDescent="0.25">
      <c r="A183" t="s">
        <v>7</v>
      </c>
      <c r="B183">
        <v>2022</v>
      </c>
      <c r="C183" t="s">
        <v>161</v>
      </c>
      <c r="D183" t="s">
        <v>290</v>
      </c>
      <c r="E183">
        <v>1620388.71</v>
      </c>
    </row>
    <row r="184" spans="1:5" x14ac:dyDescent="0.25">
      <c r="A184" t="s">
        <v>7</v>
      </c>
      <c r="B184">
        <v>2022</v>
      </c>
      <c r="C184" t="s">
        <v>161</v>
      </c>
      <c r="D184" t="s">
        <v>291</v>
      </c>
      <c r="E184">
        <v>189563517.32879999</v>
      </c>
    </row>
    <row r="185" spans="1:5" x14ac:dyDescent="0.25">
      <c r="A185" t="s">
        <v>7</v>
      </c>
      <c r="B185">
        <v>2022</v>
      </c>
      <c r="C185" t="s">
        <v>161</v>
      </c>
      <c r="D185" t="s">
        <v>292</v>
      </c>
      <c r="E185">
        <v>2665113171.2343702</v>
      </c>
    </row>
    <row r="186" spans="1:5" x14ac:dyDescent="0.25">
      <c r="A186" t="s">
        <v>7</v>
      </c>
      <c r="B186">
        <v>2022</v>
      </c>
      <c r="C186" t="s">
        <v>161</v>
      </c>
      <c r="D186" t="s">
        <v>293</v>
      </c>
      <c r="E186">
        <v>1222718129.3829501</v>
      </c>
    </row>
    <row r="187" spans="1:5" x14ac:dyDescent="0.25">
      <c r="A187" t="s">
        <v>7</v>
      </c>
      <c r="B187">
        <v>2022</v>
      </c>
      <c r="C187" t="s">
        <v>161</v>
      </c>
      <c r="D187" t="s">
        <v>294</v>
      </c>
      <c r="E187">
        <v>91871159.217999995</v>
      </c>
    </row>
    <row r="188" spans="1:5" x14ac:dyDescent="0.25">
      <c r="A188" t="s">
        <v>7</v>
      </c>
      <c r="B188">
        <v>2022</v>
      </c>
      <c r="C188" t="s">
        <v>161</v>
      </c>
      <c r="D188" t="s">
        <v>295</v>
      </c>
      <c r="E188">
        <v>1026382311.17399</v>
      </c>
    </row>
    <row r="189" spans="1:5" x14ac:dyDescent="0.25">
      <c r="A189" t="s">
        <v>7</v>
      </c>
      <c r="B189">
        <v>2022</v>
      </c>
      <c r="C189" t="s">
        <v>161</v>
      </c>
      <c r="D189" t="s">
        <v>296</v>
      </c>
      <c r="E189">
        <v>105376359.656</v>
      </c>
    </row>
    <row r="190" spans="1:5" x14ac:dyDescent="0.25">
      <c r="A190" t="s">
        <v>7</v>
      </c>
      <c r="B190">
        <v>2022</v>
      </c>
      <c r="C190" t="s">
        <v>161</v>
      </c>
      <c r="D190" t="s">
        <v>297</v>
      </c>
      <c r="E190">
        <v>1414538577.8203499</v>
      </c>
    </row>
    <row r="191" spans="1:5" x14ac:dyDescent="0.25">
      <c r="A191" t="s">
        <v>7</v>
      </c>
      <c r="B191">
        <v>2022</v>
      </c>
      <c r="C191" t="s">
        <v>161</v>
      </c>
      <c r="D191" t="s">
        <v>298</v>
      </c>
      <c r="E191">
        <v>210151387.27000001</v>
      </c>
    </row>
    <row r="192" spans="1:5" x14ac:dyDescent="0.25">
      <c r="A192" t="s">
        <v>7</v>
      </c>
      <c r="B192">
        <v>2022</v>
      </c>
      <c r="C192" t="s">
        <v>161</v>
      </c>
      <c r="D192" t="s">
        <v>299</v>
      </c>
      <c r="E192">
        <v>874005959.43397999</v>
      </c>
    </row>
    <row r="193" spans="1:5" x14ac:dyDescent="0.25">
      <c r="A193" t="s">
        <v>7</v>
      </c>
      <c r="B193">
        <v>2022</v>
      </c>
      <c r="C193" t="s">
        <v>161</v>
      </c>
      <c r="D193" t="s">
        <v>300</v>
      </c>
      <c r="E193">
        <v>19887501.940000001</v>
      </c>
    </row>
    <row r="194" spans="1:5" x14ac:dyDescent="0.25">
      <c r="A194" t="s">
        <v>7</v>
      </c>
      <c r="B194">
        <v>2022</v>
      </c>
      <c r="C194" t="s">
        <v>161</v>
      </c>
      <c r="D194" t="s">
        <v>301</v>
      </c>
      <c r="E194">
        <v>16630306284.587811</v>
      </c>
    </row>
    <row r="195" spans="1:5" x14ac:dyDescent="0.25">
      <c r="A195" t="s">
        <v>7</v>
      </c>
      <c r="B195">
        <v>2022</v>
      </c>
      <c r="C195" t="s">
        <v>161</v>
      </c>
      <c r="D195" t="s">
        <v>302</v>
      </c>
      <c r="E195">
        <v>3587470329.6323199</v>
      </c>
    </row>
    <row r="196" spans="1:5" x14ac:dyDescent="0.25">
      <c r="A196" t="s">
        <v>7</v>
      </c>
      <c r="B196">
        <v>2022</v>
      </c>
      <c r="C196" t="s">
        <v>161</v>
      </c>
      <c r="D196" t="s">
        <v>303</v>
      </c>
      <c r="E196">
        <v>6383380509.85149</v>
      </c>
    </row>
    <row r="197" spans="1:5" x14ac:dyDescent="0.25">
      <c r="A197" t="s">
        <v>7</v>
      </c>
      <c r="B197">
        <v>2022</v>
      </c>
      <c r="C197" t="s">
        <v>161</v>
      </c>
      <c r="D197" t="s">
        <v>304</v>
      </c>
      <c r="E197">
        <v>38145796.920000002</v>
      </c>
    </row>
    <row r="198" spans="1:5" x14ac:dyDescent="0.25">
      <c r="A198" t="s">
        <v>7</v>
      </c>
      <c r="B198">
        <v>2022</v>
      </c>
      <c r="C198" t="s">
        <v>161</v>
      </c>
      <c r="D198" t="s">
        <v>305</v>
      </c>
      <c r="E198">
        <v>166569390.38999999</v>
      </c>
    </row>
    <row r="199" spans="1:5" x14ac:dyDescent="0.25">
      <c r="A199" t="s">
        <v>7</v>
      </c>
      <c r="B199">
        <v>2022</v>
      </c>
      <c r="C199" t="s">
        <v>161</v>
      </c>
      <c r="D199" t="s">
        <v>306</v>
      </c>
      <c r="E199">
        <v>1515691068.9579999</v>
      </c>
    </row>
    <row r="200" spans="1:5" x14ac:dyDescent="0.25">
      <c r="A200" t="s">
        <v>7</v>
      </c>
      <c r="B200">
        <v>2022</v>
      </c>
      <c r="C200" t="s">
        <v>161</v>
      </c>
      <c r="D200" t="s">
        <v>307</v>
      </c>
      <c r="E200">
        <v>14882923812.971399</v>
      </c>
    </row>
    <row r="201" spans="1:5" x14ac:dyDescent="0.25">
      <c r="A201" t="s">
        <v>7</v>
      </c>
      <c r="B201">
        <v>2022</v>
      </c>
      <c r="C201" t="s">
        <v>161</v>
      </c>
      <c r="D201" t="s">
        <v>308</v>
      </c>
      <c r="E201">
        <v>4821644381.4877396</v>
      </c>
    </row>
    <row r="202" spans="1:5" x14ac:dyDescent="0.25">
      <c r="A202" t="s">
        <v>7</v>
      </c>
      <c r="B202">
        <v>2022</v>
      </c>
      <c r="C202" t="s">
        <v>161</v>
      </c>
      <c r="D202" t="s">
        <v>309</v>
      </c>
      <c r="E202">
        <v>597003489.58099997</v>
      </c>
    </row>
    <row r="203" spans="1:5" x14ac:dyDescent="0.25">
      <c r="A203" t="s">
        <v>7</v>
      </c>
      <c r="B203">
        <v>2022</v>
      </c>
      <c r="C203" t="s">
        <v>161</v>
      </c>
      <c r="D203" t="s">
        <v>310</v>
      </c>
      <c r="E203">
        <v>48867617.530599996</v>
      </c>
    </row>
    <row r="204" spans="1:5" x14ac:dyDescent="0.25">
      <c r="A204" t="s">
        <v>7</v>
      </c>
      <c r="B204">
        <v>2022</v>
      </c>
      <c r="C204" t="s">
        <v>161</v>
      </c>
      <c r="D204" t="s">
        <v>311</v>
      </c>
      <c r="E204">
        <v>119733189.84999999</v>
      </c>
    </row>
    <row r="205" spans="1:5" x14ac:dyDescent="0.25">
      <c r="A205" t="s">
        <v>7</v>
      </c>
      <c r="B205">
        <v>2022</v>
      </c>
      <c r="C205" t="s">
        <v>161</v>
      </c>
      <c r="D205" t="s">
        <v>312</v>
      </c>
      <c r="E205">
        <v>301175698.82499999</v>
      </c>
    </row>
    <row r="206" spans="1:5" x14ac:dyDescent="0.25">
      <c r="A206" t="s">
        <v>7</v>
      </c>
      <c r="B206">
        <v>2022</v>
      </c>
      <c r="C206" t="s">
        <v>161</v>
      </c>
      <c r="D206" t="s">
        <v>313</v>
      </c>
      <c r="E206">
        <v>667539725.90309</v>
      </c>
    </row>
    <row r="207" spans="1:5" x14ac:dyDescent="0.25">
      <c r="A207" t="s">
        <v>7</v>
      </c>
      <c r="B207">
        <v>2022</v>
      </c>
      <c r="C207" t="s">
        <v>161</v>
      </c>
      <c r="D207" t="s">
        <v>314</v>
      </c>
      <c r="E207">
        <v>120820788.22</v>
      </c>
    </row>
    <row r="208" spans="1:5" x14ac:dyDescent="0.25">
      <c r="A208" t="s">
        <v>7</v>
      </c>
      <c r="B208">
        <v>2022</v>
      </c>
      <c r="C208" t="s">
        <v>161</v>
      </c>
      <c r="D208" t="s">
        <v>315</v>
      </c>
      <c r="E208">
        <v>302785639.77999002</v>
      </c>
    </row>
    <row r="209" spans="1:5" x14ac:dyDescent="0.25">
      <c r="A209" t="s">
        <v>7</v>
      </c>
      <c r="B209">
        <v>2022</v>
      </c>
      <c r="C209" t="s">
        <v>161</v>
      </c>
      <c r="D209" t="s">
        <v>316</v>
      </c>
      <c r="E209">
        <v>137402214.84999999</v>
      </c>
    </row>
    <row r="210" spans="1:5" x14ac:dyDescent="0.25">
      <c r="A210" t="s">
        <v>7</v>
      </c>
      <c r="B210">
        <v>2022</v>
      </c>
      <c r="C210" t="s">
        <v>161</v>
      </c>
      <c r="D210" t="s">
        <v>317</v>
      </c>
      <c r="E210">
        <v>12724615698.19516</v>
      </c>
    </row>
    <row r="211" spans="1:5" x14ac:dyDescent="0.25">
      <c r="A211" t="s">
        <v>7</v>
      </c>
      <c r="B211">
        <v>2022</v>
      </c>
      <c r="C211" t="s">
        <v>161</v>
      </c>
      <c r="D211" t="s">
        <v>318</v>
      </c>
      <c r="E211">
        <v>4681781223.5583296</v>
      </c>
    </row>
    <row r="212" spans="1:5" x14ac:dyDescent="0.25">
      <c r="A212" t="s">
        <v>7</v>
      </c>
      <c r="B212">
        <v>2022</v>
      </c>
      <c r="C212" t="s">
        <v>161</v>
      </c>
      <c r="D212" t="s">
        <v>319</v>
      </c>
      <c r="E212">
        <v>977166021.22379005</v>
      </c>
    </row>
    <row r="213" spans="1:5" x14ac:dyDescent="0.25">
      <c r="A213" t="s">
        <v>7</v>
      </c>
      <c r="B213">
        <v>2022</v>
      </c>
      <c r="C213" t="s">
        <v>161</v>
      </c>
      <c r="D213" t="s">
        <v>320</v>
      </c>
      <c r="E213">
        <v>198279679.24919999</v>
      </c>
    </row>
    <row r="214" spans="1:5" x14ac:dyDescent="0.25">
      <c r="A214" t="s">
        <v>7</v>
      </c>
      <c r="B214">
        <v>2022</v>
      </c>
      <c r="C214" t="s">
        <v>161</v>
      </c>
      <c r="D214" t="s">
        <v>321</v>
      </c>
      <c r="E214">
        <v>14754362066.503691</v>
      </c>
    </row>
    <row r="215" spans="1:5" x14ac:dyDescent="0.25">
      <c r="A215" t="s">
        <v>7</v>
      </c>
      <c r="B215">
        <v>2022</v>
      </c>
      <c r="C215" t="s">
        <v>161</v>
      </c>
      <c r="D215" t="s">
        <v>322</v>
      </c>
      <c r="E215">
        <v>65678035.140000001</v>
      </c>
    </row>
    <row r="216" spans="1:5" x14ac:dyDescent="0.25">
      <c r="A216" t="s">
        <v>7</v>
      </c>
      <c r="B216">
        <v>2022</v>
      </c>
      <c r="C216" t="s">
        <v>161</v>
      </c>
      <c r="D216" t="s">
        <v>323</v>
      </c>
      <c r="E216">
        <v>112645053.4589</v>
      </c>
    </row>
    <row r="217" spans="1:5" x14ac:dyDescent="0.25">
      <c r="A217" t="s">
        <v>7</v>
      </c>
      <c r="B217">
        <v>2022</v>
      </c>
      <c r="C217" t="s">
        <v>161</v>
      </c>
      <c r="D217" t="s">
        <v>324</v>
      </c>
      <c r="E217">
        <v>20118766.25</v>
      </c>
    </row>
    <row r="218" spans="1:5" x14ac:dyDescent="0.25">
      <c r="A218" t="s">
        <v>7</v>
      </c>
      <c r="B218">
        <v>2022</v>
      </c>
      <c r="C218" t="s">
        <v>161</v>
      </c>
      <c r="D218" t="s">
        <v>325</v>
      </c>
      <c r="E218">
        <v>8395951.6400000006</v>
      </c>
    </row>
    <row r="219" spans="1:5" x14ac:dyDescent="0.25">
      <c r="A219" t="s">
        <v>7</v>
      </c>
      <c r="B219">
        <v>2022</v>
      </c>
      <c r="C219" t="s">
        <v>161</v>
      </c>
      <c r="D219" t="s">
        <v>326</v>
      </c>
      <c r="E219">
        <v>83850.240000000005</v>
      </c>
    </row>
    <row r="220" spans="1:5" x14ac:dyDescent="0.25">
      <c r="A220" t="s">
        <v>7</v>
      </c>
      <c r="B220">
        <v>2022</v>
      </c>
      <c r="C220" t="s">
        <v>161</v>
      </c>
      <c r="D220" t="s">
        <v>327</v>
      </c>
      <c r="E220">
        <v>1004470740.91049</v>
      </c>
    </row>
    <row r="221" spans="1:5" x14ac:dyDescent="0.25">
      <c r="A221" t="s">
        <v>7</v>
      </c>
      <c r="B221">
        <v>2022</v>
      </c>
      <c r="C221" t="s">
        <v>161</v>
      </c>
      <c r="E221">
        <v>12554217842.879971</v>
      </c>
    </row>
    <row r="222" spans="1:5" x14ac:dyDescent="0.25">
      <c r="A222" t="s">
        <v>7</v>
      </c>
      <c r="B222">
        <v>2022</v>
      </c>
      <c r="C222" t="s">
        <v>162</v>
      </c>
      <c r="D222" t="s">
        <v>292</v>
      </c>
      <c r="E222">
        <v>14799377.060000001</v>
      </c>
    </row>
    <row r="223" spans="1:5" x14ac:dyDescent="0.25">
      <c r="A223" t="s">
        <v>7</v>
      </c>
      <c r="B223">
        <v>2022</v>
      </c>
      <c r="C223" t="s">
        <v>162</v>
      </c>
      <c r="D223" t="s">
        <v>293</v>
      </c>
      <c r="E223">
        <v>19770801.050000001</v>
      </c>
    </row>
    <row r="224" spans="1:5" x14ac:dyDescent="0.25">
      <c r="A224" t="s">
        <v>7</v>
      </c>
      <c r="B224">
        <v>2022</v>
      </c>
      <c r="C224" t="s">
        <v>162</v>
      </c>
      <c r="D224" t="s">
        <v>300</v>
      </c>
      <c r="E224">
        <v>45929.16</v>
      </c>
    </row>
    <row r="225" spans="1:5" x14ac:dyDescent="0.25">
      <c r="A225" t="s">
        <v>7</v>
      </c>
      <c r="B225">
        <v>2022</v>
      </c>
      <c r="C225" t="s">
        <v>162</v>
      </c>
      <c r="D225" t="s">
        <v>301</v>
      </c>
      <c r="E225">
        <v>2474301341.2199898</v>
      </c>
    </row>
    <row r="226" spans="1:5" x14ac:dyDescent="0.25">
      <c r="A226" t="s">
        <v>7</v>
      </c>
      <c r="B226">
        <v>2022</v>
      </c>
      <c r="C226" t="s">
        <v>162</v>
      </c>
      <c r="D226" t="s">
        <v>302</v>
      </c>
      <c r="E226">
        <v>322691731.29064</v>
      </c>
    </row>
    <row r="227" spans="1:5" x14ac:dyDescent="0.25">
      <c r="A227" t="s">
        <v>7</v>
      </c>
      <c r="B227">
        <v>2022</v>
      </c>
      <c r="C227" t="s">
        <v>162</v>
      </c>
      <c r="D227" t="s">
        <v>303</v>
      </c>
      <c r="E227">
        <v>2650709001.8695798</v>
      </c>
    </row>
    <row r="228" spans="1:5" x14ac:dyDescent="0.25">
      <c r="A228" t="s">
        <v>7</v>
      </c>
      <c r="B228">
        <v>2022</v>
      </c>
      <c r="C228" t="s">
        <v>162</v>
      </c>
      <c r="D228" t="s">
        <v>305</v>
      </c>
      <c r="E228">
        <v>459336.13</v>
      </c>
    </row>
    <row r="229" spans="1:5" x14ac:dyDescent="0.25">
      <c r="A229" t="s">
        <v>7</v>
      </c>
      <c r="B229">
        <v>2022</v>
      </c>
      <c r="C229" t="s">
        <v>162</v>
      </c>
      <c r="D229" t="s">
        <v>306</v>
      </c>
      <c r="E229">
        <v>77124419.267000005</v>
      </c>
    </row>
    <row r="230" spans="1:5" x14ac:dyDescent="0.25">
      <c r="A230" t="s">
        <v>7</v>
      </c>
      <c r="B230">
        <v>2022</v>
      </c>
      <c r="C230" t="s">
        <v>162</v>
      </c>
      <c r="D230" t="s">
        <v>308</v>
      </c>
      <c r="E230">
        <v>5077041</v>
      </c>
    </row>
    <row r="231" spans="1:5" x14ac:dyDescent="0.25">
      <c r="A231" t="s">
        <v>7</v>
      </c>
      <c r="B231">
        <v>2022</v>
      </c>
      <c r="C231" t="s">
        <v>162</v>
      </c>
      <c r="D231" t="s">
        <v>309</v>
      </c>
      <c r="E231">
        <v>150773876.41999999</v>
      </c>
    </row>
    <row r="232" spans="1:5" x14ac:dyDescent="0.25">
      <c r="A232" t="s">
        <v>7</v>
      </c>
      <c r="B232">
        <v>2022</v>
      </c>
      <c r="C232" t="s">
        <v>162</v>
      </c>
      <c r="D232" t="s">
        <v>310</v>
      </c>
      <c r="E232">
        <v>25083865.420000002</v>
      </c>
    </row>
    <row r="233" spans="1:5" x14ac:dyDescent="0.25">
      <c r="A233" t="s">
        <v>7</v>
      </c>
      <c r="B233">
        <v>2022</v>
      </c>
      <c r="C233" t="s">
        <v>162</v>
      </c>
      <c r="D233" t="s">
        <v>311</v>
      </c>
      <c r="E233">
        <v>16186730.609999999</v>
      </c>
    </row>
    <row r="234" spans="1:5" x14ac:dyDescent="0.25">
      <c r="A234" t="s">
        <v>7</v>
      </c>
      <c r="B234">
        <v>2022</v>
      </c>
      <c r="C234" t="s">
        <v>162</v>
      </c>
      <c r="D234" t="s">
        <v>312</v>
      </c>
      <c r="E234">
        <v>104916953.89</v>
      </c>
    </row>
    <row r="235" spans="1:5" x14ac:dyDescent="0.25">
      <c r="A235" t="s">
        <v>7</v>
      </c>
      <c r="B235">
        <v>2022</v>
      </c>
      <c r="C235" t="s">
        <v>162</v>
      </c>
      <c r="D235" t="s">
        <v>313</v>
      </c>
      <c r="E235">
        <v>13546480.329</v>
      </c>
    </row>
    <row r="236" spans="1:5" x14ac:dyDescent="0.25">
      <c r="A236" t="s">
        <v>7</v>
      </c>
      <c r="B236">
        <v>2022</v>
      </c>
      <c r="C236" t="s">
        <v>162</v>
      </c>
      <c r="D236" t="s">
        <v>317</v>
      </c>
      <c r="E236">
        <v>9361380446.2600193</v>
      </c>
    </row>
    <row r="237" spans="1:5" x14ac:dyDescent="0.25">
      <c r="A237" t="s">
        <v>7</v>
      </c>
      <c r="B237">
        <v>2022</v>
      </c>
      <c r="C237" t="s">
        <v>162</v>
      </c>
      <c r="D237" t="s">
        <v>318</v>
      </c>
      <c r="E237">
        <v>5920820.0300000003</v>
      </c>
    </row>
    <row r="238" spans="1:5" x14ac:dyDescent="0.25">
      <c r="A238" t="s">
        <v>7</v>
      </c>
      <c r="B238">
        <v>2022</v>
      </c>
      <c r="C238" t="s">
        <v>162</v>
      </c>
      <c r="D238" t="s">
        <v>319</v>
      </c>
      <c r="E238">
        <v>32515226.300000001</v>
      </c>
    </row>
    <row r="239" spans="1:5" x14ac:dyDescent="0.25">
      <c r="A239" t="s">
        <v>7</v>
      </c>
      <c r="B239">
        <v>2022</v>
      </c>
      <c r="C239" t="s">
        <v>162</v>
      </c>
      <c r="D239" t="s">
        <v>320</v>
      </c>
      <c r="E239">
        <v>30353.84</v>
      </c>
    </row>
    <row r="240" spans="1:5" x14ac:dyDescent="0.25">
      <c r="A240" t="s">
        <v>7</v>
      </c>
      <c r="B240">
        <v>2022</v>
      </c>
      <c r="C240" t="s">
        <v>162</v>
      </c>
      <c r="D240" t="s">
        <v>321</v>
      </c>
      <c r="E240">
        <v>49202575.520000003</v>
      </c>
    </row>
    <row r="241" spans="1:5" x14ac:dyDescent="0.25">
      <c r="A241" t="s">
        <v>7</v>
      </c>
      <c r="B241">
        <v>2022</v>
      </c>
      <c r="C241" t="s">
        <v>162</v>
      </c>
      <c r="E241">
        <v>52942861.874499999</v>
      </c>
    </row>
    <row r="242" spans="1:5" x14ac:dyDescent="0.25">
      <c r="A242" t="s">
        <v>7</v>
      </c>
      <c r="B242">
        <v>2023</v>
      </c>
      <c r="C242" t="s">
        <v>161</v>
      </c>
      <c r="D242" t="s">
        <v>290</v>
      </c>
      <c r="E242">
        <v>1727414.28</v>
      </c>
    </row>
    <row r="243" spans="1:5" x14ac:dyDescent="0.25">
      <c r="A243" t="s">
        <v>7</v>
      </c>
      <c r="B243">
        <v>2023</v>
      </c>
      <c r="C243" t="s">
        <v>161</v>
      </c>
      <c r="D243" t="s">
        <v>291</v>
      </c>
      <c r="E243">
        <v>142688883.04844001</v>
      </c>
    </row>
    <row r="244" spans="1:5" x14ac:dyDescent="0.25">
      <c r="A244" t="s">
        <v>7</v>
      </c>
      <c r="B244">
        <v>2023</v>
      </c>
      <c r="C244" t="s">
        <v>161</v>
      </c>
      <c r="D244" t="s">
        <v>292</v>
      </c>
      <c r="E244">
        <v>2649500740.7905798</v>
      </c>
    </row>
    <row r="245" spans="1:5" x14ac:dyDescent="0.25">
      <c r="A245" t="s">
        <v>7</v>
      </c>
      <c r="B245">
        <v>2023</v>
      </c>
      <c r="C245" t="s">
        <v>161</v>
      </c>
      <c r="D245" t="s">
        <v>293</v>
      </c>
      <c r="E245">
        <v>1192146426.5304301</v>
      </c>
    </row>
    <row r="246" spans="1:5" x14ac:dyDescent="0.25">
      <c r="A246" t="s">
        <v>7</v>
      </c>
      <c r="B246">
        <v>2023</v>
      </c>
      <c r="C246" t="s">
        <v>161</v>
      </c>
      <c r="D246" t="s">
        <v>294</v>
      </c>
      <c r="E246">
        <v>84307303.015000001</v>
      </c>
    </row>
    <row r="247" spans="1:5" x14ac:dyDescent="0.25">
      <c r="A247" t="s">
        <v>7</v>
      </c>
      <c r="B247">
        <v>2023</v>
      </c>
      <c r="C247" t="s">
        <v>161</v>
      </c>
      <c r="D247" t="s">
        <v>295</v>
      </c>
      <c r="E247">
        <v>1036571755.4413199</v>
      </c>
    </row>
    <row r="248" spans="1:5" x14ac:dyDescent="0.25">
      <c r="A248" t="s">
        <v>7</v>
      </c>
      <c r="B248">
        <v>2023</v>
      </c>
      <c r="C248" t="s">
        <v>161</v>
      </c>
      <c r="D248" t="s">
        <v>296</v>
      </c>
      <c r="E248">
        <v>112681584.39300001</v>
      </c>
    </row>
    <row r="249" spans="1:5" x14ac:dyDescent="0.25">
      <c r="A249" t="s">
        <v>7</v>
      </c>
      <c r="B249">
        <v>2023</v>
      </c>
      <c r="C249" t="s">
        <v>161</v>
      </c>
      <c r="D249" t="s">
        <v>297</v>
      </c>
      <c r="E249">
        <v>1387852116.4421899</v>
      </c>
    </row>
    <row r="250" spans="1:5" x14ac:dyDescent="0.25">
      <c r="A250" t="s">
        <v>7</v>
      </c>
      <c r="B250">
        <v>2023</v>
      </c>
      <c r="C250" t="s">
        <v>161</v>
      </c>
      <c r="D250" t="s">
        <v>298</v>
      </c>
      <c r="E250">
        <v>204371808.035</v>
      </c>
    </row>
    <row r="251" spans="1:5" x14ac:dyDescent="0.25">
      <c r="A251" t="s">
        <v>7</v>
      </c>
      <c r="B251">
        <v>2023</v>
      </c>
      <c r="C251" t="s">
        <v>161</v>
      </c>
      <c r="D251" t="s">
        <v>299</v>
      </c>
      <c r="E251">
        <v>812372005.80155003</v>
      </c>
    </row>
    <row r="252" spans="1:5" x14ac:dyDescent="0.25">
      <c r="A252" t="s">
        <v>7</v>
      </c>
      <c r="B252">
        <v>2023</v>
      </c>
      <c r="C252" t="s">
        <v>161</v>
      </c>
      <c r="D252" t="s">
        <v>300</v>
      </c>
      <c r="E252">
        <v>11993441.960000001</v>
      </c>
    </row>
    <row r="253" spans="1:5" x14ac:dyDescent="0.25">
      <c r="A253" t="s">
        <v>7</v>
      </c>
      <c r="B253">
        <v>2023</v>
      </c>
      <c r="C253" t="s">
        <v>161</v>
      </c>
      <c r="D253" t="s">
        <v>301</v>
      </c>
      <c r="E253">
        <v>16923945027.46541</v>
      </c>
    </row>
    <row r="254" spans="1:5" x14ac:dyDescent="0.25">
      <c r="A254" t="s">
        <v>7</v>
      </c>
      <c r="B254">
        <v>2023</v>
      </c>
      <c r="C254" t="s">
        <v>161</v>
      </c>
      <c r="D254" t="s">
        <v>302</v>
      </c>
      <c r="E254">
        <v>4199475047.8724699</v>
      </c>
    </row>
    <row r="255" spans="1:5" x14ac:dyDescent="0.25">
      <c r="A255" t="s">
        <v>7</v>
      </c>
      <c r="B255">
        <v>2023</v>
      </c>
      <c r="C255" t="s">
        <v>161</v>
      </c>
      <c r="D255" t="s">
        <v>303</v>
      </c>
      <c r="E255">
        <v>6174002549.39044</v>
      </c>
    </row>
    <row r="256" spans="1:5" x14ac:dyDescent="0.25">
      <c r="A256" t="s">
        <v>7</v>
      </c>
      <c r="B256">
        <v>2023</v>
      </c>
      <c r="C256" t="s">
        <v>161</v>
      </c>
      <c r="D256" t="s">
        <v>304</v>
      </c>
      <c r="E256">
        <v>45970062.57</v>
      </c>
    </row>
    <row r="257" spans="1:5" x14ac:dyDescent="0.25">
      <c r="A257" t="s">
        <v>7</v>
      </c>
      <c r="B257">
        <v>2023</v>
      </c>
      <c r="C257" t="s">
        <v>161</v>
      </c>
      <c r="D257" t="s">
        <v>305</v>
      </c>
      <c r="E257">
        <v>188610249.78</v>
      </c>
    </row>
    <row r="258" spans="1:5" x14ac:dyDescent="0.25">
      <c r="A258" t="s">
        <v>7</v>
      </c>
      <c r="B258">
        <v>2023</v>
      </c>
      <c r="C258" t="s">
        <v>161</v>
      </c>
      <c r="D258" t="s">
        <v>306</v>
      </c>
      <c r="E258">
        <v>1479791831.03</v>
      </c>
    </row>
    <row r="259" spans="1:5" x14ac:dyDescent="0.25">
      <c r="A259" t="s">
        <v>7</v>
      </c>
      <c r="B259">
        <v>2023</v>
      </c>
      <c r="C259" t="s">
        <v>161</v>
      </c>
      <c r="D259" t="s">
        <v>307</v>
      </c>
      <c r="E259">
        <v>15288320287.160379</v>
      </c>
    </row>
    <row r="260" spans="1:5" x14ac:dyDescent="0.25">
      <c r="A260" t="s">
        <v>7</v>
      </c>
      <c r="B260">
        <v>2023</v>
      </c>
      <c r="C260" t="s">
        <v>161</v>
      </c>
      <c r="D260" t="s">
        <v>308</v>
      </c>
      <c r="E260">
        <v>5058580582.0415497</v>
      </c>
    </row>
    <row r="261" spans="1:5" x14ac:dyDescent="0.25">
      <c r="A261" t="s">
        <v>7</v>
      </c>
      <c r="B261">
        <v>2023</v>
      </c>
      <c r="C261" t="s">
        <v>161</v>
      </c>
      <c r="D261" t="s">
        <v>309</v>
      </c>
      <c r="E261">
        <v>739198532.85500002</v>
      </c>
    </row>
    <row r="262" spans="1:5" x14ac:dyDescent="0.25">
      <c r="A262" t="s">
        <v>7</v>
      </c>
      <c r="B262">
        <v>2023</v>
      </c>
      <c r="C262" t="s">
        <v>161</v>
      </c>
      <c r="D262" t="s">
        <v>310</v>
      </c>
      <c r="E262">
        <v>159786297.03</v>
      </c>
    </row>
    <row r="263" spans="1:5" x14ac:dyDescent="0.25">
      <c r="A263" t="s">
        <v>7</v>
      </c>
      <c r="B263">
        <v>2023</v>
      </c>
      <c r="C263" t="s">
        <v>161</v>
      </c>
      <c r="D263" t="s">
        <v>311</v>
      </c>
      <c r="E263">
        <v>127670620.933</v>
      </c>
    </row>
    <row r="264" spans="1:5" x14ac:dyDescent="0.25">
      <c r="A264" t="s">
        <v>7</v>
      </c>
      <c r="B264">
        <v>2023</v>
      </c>
      <c r="C264" t="s">
        <v>161</v>
      </c>
      <c r="D264" t="s">
        <v>312</v>
      </c>
      <c r="E264">
        <v>236672213.77500001</v>
      </c>
    </row>
    <row r="265" spans="1:5" x14ac:dyDescent="0.25">
      <c r="A265" t="s">
        <v>7</v>
      </c>
      <c r="B265">
        <v>2023</v>
      </c>
      <c r="C265" t="s">
        <v>161</v>
      </c>
      <c r="D265" t="s">
        <v>313</v>
      </c>
      <c r="E265">
        <v>816668756.09640002</v>
      </c>
    </row>
    <row r="266" spans="1:5" x14ac:dyDescent="0.25">
      <c r="A266" t="s">
        <v>7</v>
      </c>
      <c r="B266">
        <v>2023</v>
      </c>
      <c r="C266" t="s">
        <v>161</v>
      </c>
      <c r="D266" t="s">
        <v>314</v>
      </c>
      <c r="E266">
        <v>94374348.349999994</v>
      </c>
    </row>
    <row r="267" spans="1:5" x14ac:dyDescent="0.25">
      <c r="A267" t="s">
        <v>7</v>
      </c>
      <c r="B267">
        <v>2023</v>
      </c>
      <c r="C267" t="s">
        <v>161</v>
      </c>
      <c r="D267" t="s">
        <v>315</v>
      </c>
      <c r="E267">
        <v>367604515.19</v>
      </c>
    </row>
    <row r="268" spans="1:5" x14ac:dyDescent="0.25">
      <c r="A268" t="s">
        <v>7</v>
      </c>
      <c r="B268">
        <v>2023</v>
      </c>
      <c r="C268" t="s">
        <v>161</v>
      </c>
      <c r="D268" t="s">
        <v>316</v>
      </c>
      <c r="E268">
        <v>125334247.23999999</v>
      </c>
    </row>
    <row r="269" spans="1:5" x14ac:dyDescent="0.25">
      <c r="A269" t="s">
        <v>7</v>
      </c>
      <c r="B269">
        <v>2023</v>
      </c>
      <c r="C269" t="s">
        <v>161</v>
      </c>
      <c r="D269" t="s">
        <v>317</v>
      </c>
      <c r="E269">
        <v>13495202521.338341</v>
      </c>
    </row>
    <row r="270" spans="1:5" x14ac:dyDescent="0.25">
      <c r="A270" t="s">
        <v>7</v>
      </c>
      <c r="B270">
        <v>2023</v>
      </c>
      <c r="C270" t="s">
        <v>161</v>
      </c>
      <c r="D270" t="s">
        <v>318</v>
      </c>
      <c r="E270">
        <v>4657111242.1069803</v>
      </c>
    </row>
    <row r="271" spans="1:5" x14ac:dyDescent="0.25">
      <c r="A271" t="s">
        <v>7</v>
      </c>
      <c r="B271">
        <v>2023</v>
      </c>
      <c r="C271" t="s">
        <v>161</v>
      </c>
      <c r="D271" t="s">
        <v>319</v>
      </c>
      <c r="E271">
        <v>933709173.33097994</v>
      </c>
    </row>
    <row r="272" spans="1:5" x14ac:dyDescent="0.25">
      <c r="A272" t="s">
        <v>7</v>
      </c>
      <c r="B272">
        <v>2023</v>
      </c>
      <c r="C272" t="s">
        <v>161</v>
      </c>
      <c r="D272" t="s">
        <v>320</v>
      </c>
      <c r="E272">
        <v>217788484.521</v>
      </c>
    </row>
    <row r="273" spans="1:5" x14ac:dyDescent="0.25">
      <c r="A273" t="s">
        <v>7</v>
      </c>
      <c r="B273">
        <v>2023</v>
      </c>
      <c r="C273" t="s">
        <v>161</v>
      </c>
      <c r="D273" t="s">
        <v>321</v>
      </c>
      <c r="E273">
        <v>14839354628.317249</v>
      </c>
    </row>
    <row r="274" spans="1:5" x14ac:dyDescent="0.25">
      <c r="A274" t="s">
        <v>7</v>
      </c>
      <c r="B274">
        <v>2023</v>
      </c>
      <c r="C274" t="s">
        <v>161</v>
      </c>
      <c r="D274" t="s">
        <v>322</v>
      </c>
      <c r="E274">
        <v>71078197.239999995</v>
      </c>
    </row>
    <row r="275" spans="1:5" x14ac:dyDescent="0.25">
      <c r="A275" t="s">
        <v>7</v>
      </c>
      <c r="B275">
        <v>2023</v>
      </c>
      <c r="C275" t="s">
        <v>161</v>
      </c>
      <c r="D275" t="s">
        <v>323</v>
      </c>
      <c r="E275">
        <v>219681207.24700001</v>
      </c>
    </row>
    <row r="276" spans="1:5" x14ac:dyDescent="0.25">
      <c r="A276" t="s">
        <v>7</v>
      </c>
      <c r="B276">
        <v>2023</v>
      </c>
      <c r="C276" t="s">
        <v>161</v>
      </c>
      <c r="D276" t="s">
        <v>324</v>
      </c>
      <c r="E276">
        <v>19752532.120000001</v>
      </c>
    </row>
    <row r="277" spans="1:5" x14ac:dyDescent="0.25">
      <c r="A277" t="s">
        <v>7</v>
      </c>
      <c r="B277">
        <v>2023</v>
      </c>
      <c r="C277" t="s">
        <v>161</v>
      </c>
      <c r="D277" t="s">
        <v>325</v>
      </c>
      <c r="E277">
        <v>19078025.57</v>
      </c>
    </row>
    <row r="278" spans="1:5" x14ac:dyDescent="0.25">
      <c r="A278" t="s">
        <v>7</v>
      </c>
      <c r="B278">
        <v>2023</v>
      </c>
      <c r="C278" t="s">
        <v>161</v>
      </c>
      <c r="D278" t="s">
        <v>327</v>
      </c>
      <c r="E278">
        <v>1700266350.0741999</v>
      </c>
    </row>
    <row r="279" spans="1:5" x14ac:dyDescent="0.25">
      <c r="A279" t="s">
        <v>7</v>
      </c>
      <c r="B279">
        <v>2023</v>
      </c>
      <c r="C279" t="s">
        <v>161</v>
      </c>
      <c r="E279">
        <v>12239798083.144211</v>
      </c>
    </row>
    <row r="280" spans="1:5" x14ac:dyDescent="0.25">
      <c r="A280" t="s">
        <v>7</v>
      </c>
      <c r="B280">
        <v>2023</v>
      </c>
      <c r="C280" t="s">
        <v>162</v>
      </c>
      <c r="D280" t="s">
        <v>292</v>
      </c>
      <c r="E280">
        <v>14098630.449990001</v>
      </c>
    </row>
    <row r="281" spans="1:5" x14ac:dyDescent="0.25">
      <c r="A281" t="s">
        <v>7</v>
      </c>
      <c r="B281">
        <v>2023</v>
      </c>
      <c r="C281" t="s">
        <v>162</v>
      </c>
      <c r="D281" t="s">
        <v>293</v>
      </c>
      <c r="E281">
        <v>19779318.399999999</v>
      </c>
    </row>
    <row r="282" spans="1:5" x14ac:dyDescent="0.25">
      <c r="A282" t="s">
        <v>7</v>
      </c>
      <c r="B282">
        <v>2023</v>
      </c>
      <c r="C282" t="s">
        <v>162</v>
      </c>
      <c r="D282" t="s">
        <v>301</v>
      </c>
      <c r="E282">
        <v>2346465161.0500002</v>
      </c>
    </row>
    <row r="283" spans="1:5" x14ac:dyDescent="0.25">
      <c r="A283" t="s">
        <v>7</v>
      </c>
      <c r="B283">
        <v>2023</v>
      </c>
      <c r="C283" t="s">
        <v>162</v>
      </c>
      <c r="D283" t="s">
        <v>302</v>
      </c>
      <c r="E283">
        <v>442647296.22123998</v>
      </c>
    </row>
    <row r="284" spans="1:5" x14ac:dyDescent="0.25">
      <c r="A284" t="s">
        <v>7</v>
      </c>
      <c r="B284">
        <v>2023</v>
      </c>
      <c r="C284" t="s">
        <v>162</v>
      </c>
      <c r="D284" t="s">
        <v>303</v>
      </c>
      <c r="E284">
        <v>3012634165.2568202</v>
      </c>
    </row>
    <row r="285" spans="1:5" x14ac:dyDescent="0.25">
      <c r="A285" t="s">
        <v>7</v>
      </c>
      <c r="B285">
        <v>2023</v>
      </c>
      <c r="C285" t="s">
        <v>162</v>
      </c>
      <c r="D285" t="s">
        <v>306</v>
      </c>
      <c r="E285">
        <v>25213704.23</v>
      </c>
    </row>
    <row r="286" spans="1:5" x14ac:dyDescent="0.25">
      <c r="A286" t="s">
        <v>7</v>
      </c>
      <c r="B286">
        <v>2023</v>
      </c>
      <c r="C286" t="s">
        <v>162</v>
      </c>
      <c r="D286" t="s">
        <v>308</v>
      </c>
      <c r="E286">
        <v>5637420.75</v>
      </c>
    </row>
    <row r="287" spans="1:5" x14ac:dyDescent="0.25">
      <c r="A287" t="s">
        <v>7</v>
      </c>
      <c r="B287">
        <v>2023</v>
      </c>
      <c r="C287" t="s">
        <v>162</v>
      </c>
      <c r="D287" t="s">
        <v>309</v>
      </c>
      <c r="E287">
        <v>151171937.19999999</v>
      </c>
    </row>
    <row r="288" spans="1:5" x14ac:dyDescent="0.25">
      <c r="A288" t="s">
        <v>7</v>
      </c>
      <c r="B288">
        <v>2023</v>
      </c>
      <c r="C288" t="s">
        <v>162</v>
      </c>
      <c r="D288" t="s">
        <v>310</v>
      </c>
      <c r="E288">
        <v>26664288.77</v>
      </c>
    </row>
    <row r="289" spans="1:5" x14ac:dyDescent="0.25">
      <c r="A289" t="s">
        <v>7</v>
      </c>
      <c r="B289">
        <v>2023</v>
      </c>
      <c r="C289" t="s">
        <v>162</v>
      </c>
      <c r="D289" t="s">
        <v>311</v>
      </c>
      <c r="E289">
        <v>18697340.25</v>
      </c>
    </row>
    <row r="290" spans="1:5" x14ac:dyDescent="0.25">
      <c r="A290" t="s">
        <v>7</v>
      </c>
      <c r="B290">
        <v>2023</v>
      </c>
      <c r="C290" t="s">
        <v>162</v>
      </c>
      <c r="D290" t="s">
        <v>312</v>
      </c>
      <c r="E290">
        <v>117547171.3</v>
      </c>
    </row>
    <row r="291" spans="1:5" x14ac:dyDescent="0.25">
      <c r="A291" t="s">
        <v>7</v>
      </c>
      <c r="B291">
        <v>2023</v>
      </c>
      <c r="C291" t="s">
        <v>162</v>
      </c>
      <c r="D291" t="s">
        <v>313</v>
      </c>
      <c r="E291">
        <v>12419238.33</v>
      </c>
    </row>
    <row r="292" spans="1:5" x14ac:dyDescent="0.25">
      <c r="A292" t="s">
        <v>7</v>
      </c>
      <c r="B292">
        <v>2023</v>
      </c>
      <c r="C292" t="s">
        <v>162</v>
      </c>
      <c r="D292" t="s">
        <v>317</v>
      </c>
      <c r="E292">
        <v>10005991277.677349</v>
      </c>
    </row>
    <row r="293" spans="1:5" x14ac:dyDescent="0.25">
      <c r="A293" t="s">
        <v>7</v>
      </c>
      <c r="B293">
        <v>2023</v>
      </c>
      <c r="C293" t="s">
        <v>162</v>
      </c>
      <c r="D293" t="s">
        <v>318</v>
      </c>
      <c r="E293">
        <v>7296923.1200000001</v>
      </c>
    </row>
    <row r="294" spans="1:5" x14ac:dyDescent="0.25">
      <c r="A294" t="s">
        <v>7</v>
      </c>
      <c r="B294">
        <v>2023</v>
      </c>
      <c r="C294" t="s">
        <v>162</v>
      </c>
      <c r="D294" t="s">
        <v>319</v>
      </c>
      <c r="E294">
        <v>31818151.339990001</v>
      </c>
    </row>
    <row r="295" spans="1:5" x14ac:dyDescent="0.25">
      <c r="A295" t="s">
        <v>7</v>
      </c>
      <c r="B295">
        <v>2023</v>
      </c>
      <c r="C295" t="s">
        <v>162</v>
      </c>
      <c r="D295" t="s">
        <v>320</v>
      </c>
      <c r="E295">
        <v>35316.639999999999</v>
      </c>
    </row>
    <row r="296" spans="1:5" x14ac:dyDescent="0.25">
      <c r="A296" t="s">
        <v>7</v>
      </c>
      <c r="B296">
        <v>2023</v>
      </c>
      <c r="C296" t="s">
        <v>162</v>
      </c>
      <c r="D296" t="s">
        <v>321</v>
      </c>
      <c r="E296">
        <v>54279834.780000001</v>
      </c>
    </row>
    <row r="297" spans="1:5" x14ac:dyDescent="0.25">
      <c r="A297" t="s">
        <v>7</v>
      </c>
      <c r="B297">
        <v>2023</v>
      </c>
      <c r="C297" t="s">
        <v>162</v>
      </c>
      <c r="E297">
        <v>61080873.909999996</v>
      </c>
    </row>
    <row r="298" spans="1:5" x14ac:dyDescent="0.25">
      <c r="A298" t="s">
        <v>8</v>
      </c>
      <c r="B298">
        <v>2019</v>
      </c>
      <c r="C298" t="s">
        <v>161</v>
      </c>
      <c r="D298" t="s">
        <v>290</v>
      </c>
      <c r="E298">
        <v>157035311.88802999</v>
      </c>
    </row>
    <row r="299" spans="1:5" x14ac:dyDescent="0.25">
      <c r="A299" t="s">
        <v>8</v>
      </c>
      <c r="B299">
        <v>2019</v>
      </c>
      <c r="C299" t="s">
        <v>161</v>
      </c>
      <c r="D299" t="s">
        <v>291</v>
      </c>
      <c r="E299">
        <v>815884554.98722994</v>
      </c>
    </row>
    <row r="300" spans="1:5" x14ac:dyDescent="0.25">
      <c r="A300" t="s">
        <v>8</v>
      </c>
      <c r="B300">
        <v>2019</v>
      </c>
      <c r="C300" t="s">
        <v>161</v>
      </c>
      <c r="D300" t="s">
        <v>292</v>
      </c>
      <c r="E300">
        <v>14657646166.95948</v>
      </c>
    </row>
    <row r="301" spans="1:5" x14ac:dyDescent="0.25">
      <c r="A301" t="s">
        <v>8</v>
      </c>
      <c r="B301">
        <v>2019</v>
      </c>
      <c r="C301" t="s">
        <v>161</v>
      </c>
      <c r="D301" t="s">
        <v>293</v>
      </c>
      <c r="E301">
        <v>6809735241.8334503</v>
      </c>
    </row>
    <row r="302" spans="1:5" x14ac:dyDescent="0.25">
      <c r="A302" t="s">
        <v>8</v>
      </c>
      <c r="B302">
        <v>2019</v>
      </c>
      <c r="C302" t="s">
        <v>161</v>
      </c>
      <c r="D302" t="s">
        <v>294</v>
      </c>
      <c r="E302">
        <v>2012852996.59342</v>
      </c>
    </row>
    <row r="303" spans="1:5" x14ac:dyDescent="0.25">
      <c r="A303" t="s">
        <v>8</v>
      </c>
      <c r="B303">
        <v>2019</v>
      </c>
      <c r="C303" t="s">
        <v>161</v>
      </c>
      <c r="D303" t="s">
        <v>295</v>
      </c>
      <c r="E303">
        <v>2979533817.0350099</v>
      </c>
    </row>
    <row r="304" spans="1:5" x14ac:dyDescent="0.25">
      <c r="A304" t="s">
        <v>8</v>
      </c>
      <c r="B304">
        <v>2019</v>
      </c>
      <c r="C304" t="s">
        <v>161</v>
      </c>
      <c r="D304" t="s">
        <v>296</v>
      </c>
      <c r="E304">
        <v>1393586562.76809</v>
      </c>
    </row>
    <row r="305" spans="1:5" x14ac:dyDescent="0.25">
      <c r="A305" t="s">
        <v>8</v>
      </c>
      <c r="B305">
        <v>2019</v>
      </c>
      <c r="C305" t="s">
        <v>161</v>
      </c>
      <c r="D305" t="s">
        <v>297</v>
      </c>
      <c r="E305">
        <v>4754422110.1441603</v>
      </c>
    </row>
    <row r="306" spans="1:5" x14ac:dyDescent="0.25">
      <c r="A306" t="s">
        <v>8</v>
      </c>
      <c r="B306">
        <v>2019</v>
      </c>
      <c r="C306" t="s">
        <v>161</v>
      </c>
      <c r="D306" t="s">
        <v>298</v>
      </c>
      <c r="E306">
        <v>474139462.30444002</v>
      </c>
    </row>
    <row r="307" spans="1:5" x14ac:dyDescent="0.25">
      <c r="A307" t="s">
        <v>8</v>
      </c>
      <c r="B307">
        <v>2019</v>
      </c>
      <c r="C307" t="s">
        <v>161</v>
      </c>
      <c r="D307" t="s">
        <v>299</v>
      </c>
      <c r="E307">
        <v>6073793117.5608196</v>
      </c>
    </row>
    <row r="308" spans="1:5" x14ac:dyDescent="0.25">
      <c r="A308" t="s">
        <v>8</v>
      </c>
      <c r="B308">
        <v>2019</v>
      </c>
      <c r="C308" t="s">
        <v>161</v>
      </c>
      <c r="D308" t="s">
        <v>300</v>
      </c>
      <c r="E308">
        <v>132873389.41943</v>
      </c>
    </row>
    <row r="309" spans="1:5" x14ac:dyDescent="0.25">
      <c r="A309" t="s">
        <v>8</v>
      </c>
      <c r="B309">
        <v>2019</v>
      </c>
      <c r="C309" t="s">
        <v>161</v>
      </c>
      <c r="D309" t="s">
        <v>301</v>
      </c>
      <c r="E309">
        <v>20460629515.40947</v>
      </c>
    </row>
    <row r="310" spans="1:5" x14ac:dyDescent="0.25">
      <c r="A310" t="s">
        <v>8</v>
      </c>
      <c r="B310">
        <v>2019</v>
      </c>
      <c r="C310" t="s">
        <v>161</v>
      </c>
      <c r="D310" t="s">
        <v>302</v>
      </c>
      <c r="E310">
        <v>9142019290.7477207</v>
      </c>
    </row>
    <row r="311" spans="1:5" x14ac:dyDescent="0.25">
      <c r="A311" t="s">
        <v>8</v>
      </c>
      <c r="B311">
        <v>2019</v>
      </c>
      <c r="C311" t="s">
        <v>161</v>
      </c>
      <c r="D311" t="s">
        <v>303</v>
      </c>
      <c r="E311">
        <v>13467231701.24379</v>
      </c>
    </row>
    <row r="312" spans="1:5" x14ac:dyDescent="0.25">
      <c r="A312" t="s">
        <v>8</v>
      </c>
      <c r="B312">
        <v>2019</v>
      </c>
      <c r="C312" t="s">
        <v>161</v>
      </c>
      <c r="D312" t="s">
        <v>304</v>
      </c>
      <c r="E312">
        <v>1327084315.6652601</v>
      </c>
    </row>
    <row r="313" spans="1:5" x14ac:dyDescent="0.25">
      <c r="A313" t="s">
        <v>8</v>
      </c>
      <c r="B313">
        <v>2019</v>
      </c>
      <c r="C313" t="s">
        <v>161</v>
      </c>
      <c r="D313" t="s">
        <v>305</v>
      </c>
      <c r="E313">
        <v>3886294189.9952202</v>
      </c>
    </row>
    <row r="314" spans="1:5" x14ac:dyDescent="0.25">
      <c r="A314" t="s">
        <v>8</v>
      </c>
      <c r="B314">
        <v>2019</v>
      </c>
      <c r="C314" t="s">
        <v>161</v>
      </c>
      <c r="D314" t="s">
        <v>306</v>
      </c>
      <c r="E314">
        <v>4287659110.1626401</v>
      </c>
    </row>
    <row r="315" spans="1:5" x14ac:dyDescent="0.25">
      <c r="A315" t="s">
        <v>8</v>
      </c>
      <c r="B315">
        <v>2019</v>
      </c>
      <c r="C315" t="s">
        <v>161</v>
      </c>
      <c r="D315" t="s">
        <v>307</v>
      </c>
      <c r="E315">
        <v>2884186959.5988302</v>
      </c>
    </row>
    <row r="316" spans="1:5" x14ac:dyDescent="0.25">
      <c r="A316" t="s">
        <v>8</v>
      </c>
      <c r="B316">
        <v>2019</v>
      </c>
      <c r="C316" t="s">
        <v>161</v>
      </c>
      <c r="D316" t="s">
        <v>308</v>
      </c>
      <c r="E316">
        <v>3197788006.37115</v>
      </c>
    </row>
    <row r="317" spans="1:5" x14ac:dyDescent="0.25">
      <c r="A317" t="s">
        <v>8</v>
      </c>
      <c r="B317">
        <v>2019</v>
      </c>
      <c r="C317" t="s">
        <v>161</v>
      </c>
      <c r="D317" t="s">
        <v>309</v>
      </c>
      <c r="E317">
        <v>606743875.21881998</v>
      </c>
    </row>
    <row r="318" spans="1:5" x14ac:dyDescent="0.25">
      <c r="A318" t="s">
        <v>8</v>
      </c>
      <c r="B318">
        <v>2019</v>
      </c>
      <c r="C318" t="s">
        <v>161</v>
      </c>
      <c r="D318" t="s">
        <v>310</v>
      </c>
      <c r="E318">
        <v>6344907.3700000001</v>
      </c>
    </row>
    <row r="319" spans="1:5" x14ac:dyDescent="0.25">
      <c r="A319" t="s">
        <v>8</v>
      </c>
      <c r="B319">
        <v>2019</v>
      </c>
      <c r="C319" t="s">
        <v>161</v>
      </c>
      <c r="D319" t="s">
        <v>311</v>
      </c>
      <c r="E319">
        <v>164334860.85765001</v>
      </c>
    </row>
    <row r="320" spans="1:5" x14ac:dyDescent="0.25">
      <c r="A320" t="s">
        <v>8</v>
      </c>
      <c r="B320">
        <v>2019</v>
      </c>
      <c r="C320" t="s">
        <v>161</v>
      </c>
      <c r="D320" t="s">
        <v>312</v>
      </c>
      <c r="E320">
        <v>377554532.92769998</v>
      </c>
    </row>
    <row r="321" spans="1:5" x14ac:dyDescent="0.25">
      <c r="A321" t="s">
        <v>8</v>
      </c>
      <c r="B321">
        <v>2019</v>
      </c>
      <c r="C321" t="s">
        <v>161</v>
      </c>
      <c r="D321" t="s">
        <v>313</v>
      </c>
      <c r="E321">
        <v>2271608909.2410898</v>
      </c>
    </row>
    <row r="322" spans="1:5" x14ac:dyDescent="0.25">
      <c r="A322" t="s">
        <v>8</v>
      </c>
      <c r="B322">
        <v>2019</v>
      </c>
      <c r="C322" t="s">
        <v>161</v>
      </c>
      <c r="D322" t="s">
        <v>314</v>
      </c>
      <c r="E322">
        <v>31218201.210000001</v>
      </c>
    </row>
    <row r="323" spans="1:5" x14ac:dyDescent="0.25">
      <c r="A323" t="s">
        <v>8</v>
      </c>
      <c r="B323">
        <v>2019</v>
      </c>
      <c r="C323" t="s">
        <v>161</v>
      </c>
      <c r="D323" t="s">
        <v>315</v>
      </c>
      <c r="E323">
        <v>92211218.045479998</v>
      </c>
    </row>
    <row r="324" spans="1:5" x14ac:dyDescent="0.25">
      <c r="A324" t="s">
        <v>8</v>
      </c>
      <c r="B324">
        <v>2019</v>
      </c>
      <c r="C324" t="s">
        <v>161</v>
      </c>
      <c r="D324" t="s">
        <v>316</v>
      </c>
      <c r="E324">
        <v>206512161.03999999</v>
      </c>
    </row>
    <row r="325" spans="1:5" x14ac:dyDescent="0.25">
      <c r="A325" t="s">
        <v>8</v>
      </c>
      <c r="B325">
        <v>2019</v>
      </c>
      <c r="C325" t="s">
        <v>161</v>
      </c>
      <c r="D325" t="s">
        <v>317</v>
      </c>
      <c r="E325">
        <v>4693238473.0695896</v>
      </c>
    </row>
    <row r="326" spans="1:5" x14ac:dyDescent="0.25">
      <c r="A326" t="s">
        <v>8</v>
      </c>
      <c r="B326">
        <v>2019</v>
      </c>
      <c r="C326" t="s">
        <v>161</v>
      </c>
      <c r="D326" t="s">
        <v>318</v>
      </c>
      <c r="E326">
        <v>13548342406.86965</v>
      </c>
    </row>
    <row r="327" spans="1:5" x14ac:dyDescent="0.25">
      <c r="A327" t="s">
        <v>8</v>
      </c>
      <c r="B327">
        <v>2019</v>
      </c>
      <c r="C327" t="s">
        <v>161</v>
      </c>
      <c r="D327" t="s">
        <v>319</v>
      </c>
      <c r="E327">
        <v>1437051220.4405899</v>
      </c>
    </row>
    <row r="328" spans="1:5" x14ac:dyDescent="0.25">
      <c r="A328" t="s">
        <v>8</v>
      </c>
      <c r="B328">
        <v>2019</v>
      </c>
      <c r="C328" t="s">
        <v>161</v>
      </c>
      <c r="D328" t="s">
        <v>320</v>
      </c>
      <c r="E328">
        <v>863718288.29066002</v>
      </c>
    </row>
    <row r="329" spans="1:5" x14ac:dyDescent="0.25">
      <c r="A329" t="s">
        <v>8</v>
      </c>
      <c r="B329">
        <v>2019</v>
      </c>
      <c r="C329" t="s">
        <v>161</v>
      </c>
      <c r="D329" t="s">
        <v>321</v>
      </c>
      <c r="E329">
        <v>139993530561.78369</v>
      </c>
    </row>
    <row r="330" spans="1:5" x14ac:dyDescent="0.25">
      <c r="A330" t="s">
        <v>8</v>
      </c>
      <c r="B330">
        <v>2019</v>
      </c>
      <c r="C330" t="s">
        <v>161</v>
      </c>
      <c r="D330" t="s">
        <v>322</v>
      </c>
      <c r="E330">
        <v>86260953.187560007</v>
      </c>
    </row>
    <row r="331" spans="1:5" x14ac:dyDescent="0.25">
      <c r="A331" t="s">
        <v>8</v>
      </c>
      <c r="B331">
        <v>2019</v>
      </c>
      <c r="C331" t="s">
        <v>161</v>
      </c>
      <c r="D331" t="s">
        <v>323</v>
      </c>
      <c r="E331">
        <v>527212546.74996001</v>
      </c>
    </row>
    <row r="332" spans="1:5" x14ac:dyDescent="0.25">
      <c r="A332" t="s">
        <v>8</v>
      </c>
      <c r="B332">
        <v>2019</v>
      </c>
      <c r="C332" t="s">
        <v>161</v>
      </c>
      <c r="D332" t="s">
        <v>324</v>
      </c>
      <c r="E332">
        <v>57690045.217560001</v>
      </c>
    </row>
    <row r="333" spans="1:5" x14ac:dyDescent="0.25">
      <c r="A333" t="s">
        <v>8</v>
      </c>
      <c r="B333">
        <v>2019</v>
      </c>
      <c r="C333" t="s">
        <v>161</v>
      </c>
      <c r="D333" t="s">
        <v>325</v>
      </c>
      <c r="E333">
        <v>175532610.94955</v>
      </c>
    </row>
    <row r="334" spans="1:5" x14ac:dyDescent="0.25">
      <c r="A334" t="s">
        <v>8</v>
      </c>
      <c r="B334">
        <v>2019</v>
      </c>
      <c r="C334" t="s">
        <v>161</v>
      </c>
      <c r="D334" t="s">
        <v>326</v>
      </c>
      <c r="E334">
        <v>3243427.82</v>
      </c>
    </row>
    <row r="335" spans="1:5" x14ac:dyDescent="0.25">
      <c r="A335" t="s">
        <v>8</v>
      </c>
      <c r="B335">
        <v>2019</v>
      </c>
      <c r="C335" t="s">
        <v>161</v>
      </c>
      <c r="D335" t="s">
        <v>327</v>
      </c>
      <c r="E335">
        <v>482486002.07085001</v>
      </c>
    </row>
    <row r="336" spans="1:5" x14ac:dyDescent="0.25">
      <c r="A336" t="s">
        <v>8</v>
      </c>
      <c r="B336">
        <v>2019</v>
      </c>
      <c r="C336" t="s">
        <v>161</v>
      </c>
      <c r="E336">
        <v>31043598602.893791</v>
      </c>
    </row>
    <row r="337" spans="1:5" x14ac:dyDescent="0.25">
      <c r="A337" t="s">
        <v>8</v>
      </c>
      <c r="B337">
        <v>2019</v>
      </c>
      <c r="C337" t="s">
        <v>162</v>
      </c>
      <c r="D337" t="s">
        <v>290</v>
      </c>
      <c r="E337">
        <v>6689207.2000000002</v>
      </c>
    </row>
    <row r="338" spans="1:5" x14ac:dyDescent="0.25">
      <c r="A338" t="s">
        <v>8</v>
      </c>
      <c r="B338">
        <v>2019</v>
      </c>
      <c r="C338" t="s">
        <v>162</v>
      </c>
      <c r="D338" t="s">
        <v>291</v>
      </c>
      <c r="E338">
        <v>14715187.69196</v>
      </c>
    </row>
    <row r="339" spans="1:5" x14ac:dyDescent="0.25">
      <c r="A339" t="s">
        <v>8</v>
      </c>
      <c r="B339">
        <v>2019</v>
      </c>
      <c r="C339" t="s">
        <v>162</v>
      </c>
      <c r="D339" t="s">
        <v>292</v>
      </c>
      <c r="E339">
        <v>42457447.303510003</v>
      </c>
    </row>
    <row r="340" spans="1:5" x14ac:dyDescent="0.25">
      <c r="A340" t="s">
        <v>8</v>
      </c>
      <c r="B340">
        <v>2019</v>
      </c>
      <c r="C340" t="s">
        <v>162</v>
      </c>
      <c r="D340" t="s">
        <v>293</v>
      </c>
      <c r="E340">
        <v>20252594.258850001</v>
      </c>
    </row>
    <row r="341" spans="1:5" x14ac:dyDescent="0.25">
      <c r="A341" t="s">
        <v>8</v>
      </c>
      <c r="B341">
        <v>2019</v>
      </c>
      <c r="C341" t="s">
        <v>162</v>
      </c>
      <c r="D341" t="s">
        <v>294</v>
      </c>
      <c r="E341">
        <v>1473308.49</v>
      </c>
    </row>
    <row r="342" spans="1:5" x14ac:dyDescent="0.25">
      <c r="A342" t="s">
        <v>8</v>
      </c>
      <c r="B342">
        <v>2019</v>
      </c>
      <c r="C342" t="s">
        <v>162</v>
      </c>
      <c r="D342" t="s">
        <v>295</v>
      </c>
      <c r="E342">
        <v>8503191.4563999996</v>
      </c>
    </row>
    <row r="343" spans="1:5" x14ac:dyDescent="0.25">
      <c r="A343" t="s">
        <v>8</v>
      </c>
      <c r="B343">
        <v>2019</v>
      </c>
      <c r="C343" t="s">
        <v>162</v>
      </c>
      <c r="D343" t="s">
        <v>296</v>
      </c>
      <c r="E343">
        <v>5815560.0389200002</v>
      </c>
    </row>
    <row r="344" spans="1:5" x14ac:dyDescent="0.25">
      <c r="A344" t="s">
        <v>8</v>
      </c>
      <c r="B344">
        <v>2019</v>
      </c>
      <c r="C344" t="s">
        <v>162</v>
      </c>
      <c r="D344" t="s">
        <v>297</v>
      </c>
      <c r="E344">
        <v>10797508.895</v>
      </c>
    </row>
    <row r="345" spans="1:5" x14ac:dyDescent="0.25">
      <c r="A345" t="s">
        <v>8</v>
      </c>
      <c r="B345">
        <v>2019</v>
      </c>
      <c r="C345" t="s">
        <v>162</v>
      </c>
      <c r="D345" t="s">
        <v>298</v>
      </c>
      <c r="E345">
        <v>741069.24653</v>
      </c>
    </row>
    <row r="346" spans="1:5" x14ac:dyDescent="0.25">
      <c r="A346" t="s">
        <v>8</v>
      </c>
      <c r="B346">
        <v>2019</v>
      </c>
      <c r="C346" t="s">
        <v>162</v>
      </c>
      <c r="D346" t="s">
        <v>299</v>
      </c>
      <c r="E346">
        <v>14133316.625189999</v>
      </c>
    </row>
    <row r="347" spans="1:5" x14ac:dyDescent="0.25">
      <c r="A347" t="s">
        <v>8</v>
      </c>
      <c r="B347">
        <v>2019</v>
      </c>
      <c r="C347" t="s">
        <v>162</v>
      </c>
      <c r="D347" t="s">
        <v>300</v>
      </c>
      <c r="E347">
        <v>14846214.689999999</v>
      </c>
    </row>
    <row r="348" spans="1:5" x14ac:dyDescent="0.25">
      <c r="A348" t="s">
        <v>8</v>
      </c>
      <c r="B348">
        <v>2019</v>
      </c>
      <c r="C348" t="s">
        <v>162</v>
      </c>
      <c r="D348" t="s">
        <v>301</v>
      </c>
      <c r="E348">
        <v>3454966025.9074798</v>
      </c>
    </row>
    <row r="349" spans="1:5" x14ac:dyDescent="0.25">
      <c r="A349" t="s">
        <v>8</v>
      </c>
      <c r="B349">
        <v>2019</v>
      </c>
      <c r="C349" t="s">
        <v>162</v>
      </c>
      <c r="D349" t="s">
        <v>302</v>
      </c>
      <c r="E349">
        <v>9350807.5299699996</v>
      </c>
    </row>
    <row r="350" spans="1:5" x14ac:dyDescent="0.25">
      <c r="A350" t="s">
        <v>8</v>
      </c>
      <c r="B350">
        <v>2019</v>
      </c>
      <c r="C350" t="s">
        <v>162</v>
      </c>
      <c r="D350" t="s">
        <v>303</v>
      </c>
      <c r="E350">
        <v>33991151713.035309</v>
      </c>
    </row>
    <row r="351" spans="1:5" x14ac:dyDescent="0.25">
      <c r="A351" t="s">
        <v>8</v>
      </c>
      <c r="B351">
        <v>2019</v>
      </c>
      <c r="C351" t="s">
        <v>162</v>
      </c>
      <c r="D351" t="s">
        <v>304</v>
      </c>
      <c r="E351">
        <v>108868.86</v>
      </c>
    </row>
    <row r="352" spans="1:5" x14ac:dyDescent="0.25">
      <c r="A352" t="s">
        <v>8</v>
      </c>
      <c r="B352">
        <v>2019</v>
      </c>
      <c r="C352" t="s">
        <v>162</v>
      </c>
      <c r="D352" t="s">
        <v>305</v>
      </c>
      <c r="E352">
        <v>34035648.252049997</v>
      </c>
    </row>
    <row r="353" spans="1:5" x14ac:dyDescent="0.25">
      <c r="A353" t="s">
        <v>8</v>
      </c>
      <c r="B353">
        <v>2019</v>
      </c>
      <c r="C353" t="s">
        <v>162</v>
      </c>
      <c r="D353" t="s">
        <v>306</v>
      </c>
      <c r="E353">
        <v>34363919.786660001</v>
      </c>
    </row>
    <row r="354" spans="1:5" x14ac:dyDescent="0.25">
      <c r="A354" t="s">
        <v>8</v>
      </c>
      <c r="B354">
        <v>2019</v>
      </c>
      <c r="C354" t="s">
        <v>162</v>
      </c>
      <c r="D354" t="s">
        <v>307</v>
      </c>
      <c r="E354">
        <v>450941539.47578001</v>
      </c>
    </row>
    <row r="355" spans="1:5" x14ac:dyDescent="0.25">
      <c r="A355" t="s">
        <v>8</v>
      </c>
      <c r="B355">
        <v>2019</v>
      </c>
      <c r="C355" t="s">
        <v>162</v>
      </c>
      <c r="D355" t="s">
        <v>308</v>
      </c>
      <c r="E355">
        <v>24725353.48082</v>
      </c>
    </row>
    <row r="356" spans="1:5" x14ac:dyDescent="0.25">
      <c r="A356" t="s">
        <v>8</v>
      </c>
      <c r="B356">
        <v>2019</v>
      </c>
      <c r="C356" t="s">
        <v>162</v>
      </c>
      <c r="D356" t="s">
        <v>311</v>
      </c>
      <c r="E356">
        <v>948562.91226999997</v>
      </c>
    </row>
    <row r="357" spans="1:5" x14ac:dyDescent="0.25">
      <c r="A357" t="s">
        <v>8</v>
      </c>
      <c r="B357">
        <v>2019</v>
      </c>
      <c r="C357" t="s">
        <v>162</v>
      </c>
      <c r="D357" t="s">
        <v>312</v>
      </c>
      <c r="E357">
        <v>10248730.07</v>
      </c>
    </row>
    <row r="358" spans="1:5" x14ac:dyDescent="0.25">
      <c r="A358" t="s">
        <v>8</v>
      </c>
      <c r="B358">
        <v>2019</v>
      </c>
      <c r="C358" t="s">
        <v>162</v>
      </c>
      <c r="D358" t="s">
        <v>313</v>
      </c>
      <c r="E358">
        <v>16117819.2568</v>
      </c>
    </row>
    <row r="359" spans="1:5" x14ac:dyDescent="0.25">
      <c r="A359" t="s">
        <v>8</v>
      </c>
      <c r="B359">
        <v>2019</v>
      </c>
      <c r="C359" t="s">
        <v>162</v>
      </c>
      <c r="D359" t="s">
        <v>315</v>
      </c>
      <c r="E359">
        <v>1427185.79</v>
      </c>
    </row>
    <row r="360" spans="1:5" x14ac:dyDescent="0.25">
      <c r="A360" t="s">
        <v>8</v>
      </c>
      <c r="B360">
        <v>2019</v>
      </c>
      <c r="C360" t="s">
        <v>162</v>
      </c>
      <c r="D360" t="s">
        <v>316</v>
      </c>
      <c r="E360">
        <v>218430712.84999999</v>
      </c>
    </row>
    <row r="361" spans="1:5" x14ac:dyDescent="0.25">
      <c r="A361" t="s">
        <v>8</v>
      </c>
      <c r="B361">
        <v>2019</v>
      </c>
      <c r="C361" t="s">
        <v>162</v>
      </c>
      <c r="D361" t="s">
        <v>317</v>
      </c>
      <c r="E361">
        <v>4921907775.0951796</v>
      </c>
    </row>
    <row r="362" spans="1:5" x14ac:dyDescent="0.25">
      <c r="A362" t="s">
        <v>8</v>
      </c>
      <c r="B362">
        <v>2019</v>
      </c>
      <c r="C362" t="s">
        <v>162</v>
      </c>
      <c r="D362" t="s">
        <v>318</v>
      </c>
      <c r="E362">
        <v>88164944.340179995</v>
      </c>
    </row>
    <row r="363" spans="1:5" x14ac:dyDescent="0.25">
      <c r="A363" t="s">
        <v>8</v>
      </c>
      <c r="B363">
        <v>2019</v>
      </c>
      <c r="C363" t="s">
        <v>162</v>
      </c>
      <c r="D363" t="s">
        <v>319</v>
      </c>
      <c r="E363">
        <v>5845145.3784600003</v>
      </c>
    </row>
    <row r="364" spans="1:5" x14ac:dyDescent="0.25">
      <c r="A364" t="s">
        <v>8</v>
      </c>
      <c r="B364">
        <v>2019</v>
      </c>
      <c r="C364" t="s">
        <v>162</v>
      </c>
      <c r="D364" t="s">
        <v>320</v>
      </c>
      <c r="E364">
        <v>3000765.5423499998</v>
      </c>
    </row>
    <row r="365" spans="1:5" x14ac:dyDescent="0.25">
      <c r="A365" t="s">
        <v>8</v>
      </c>
      <c r="B365">
        <v>2019</v>
      </c>
      <c r="C365" t="s">
        <v>162</v>
      </c>
      <c r="D365" t="s">
        <v>321</v>
      </c>
      <c r="E365">
        <v>293851379.73322999</v>
      </c>
    </row>
    <row r="366" spans="1:5" x14ac:dyDescent="0.25">
      <c r="A366" t="s">
        <v>8</v>
      </c>
      <c r="B366">
        <v>2019</v>
      </c>
      <c r="C366" t="s">
        <v>162</v>
      </c>
      <c r="D366" t="s">
        <v>323</v>
      </c>
      <c r="E366">
        <v>17671984.975000001</v>
      </c>
    </row>
    <row r="367" spans="1:5" x14ac:dyDescent="0.25">
      <c r="A367" t="s">
        <v>8</v>
      </c>
      <c r="B367">
        <v>2019</v>
      </c>
      <c r="C367" t="s">
        <v>162</v>
      </c>
      <c r="D367" t="s">
        <v>324</v>
      </c>
      <c r="E367">
        <v>45440</v>
      </c>
    </row>
    <row r="368" spans="1:5" x14ac:dyDescent="0.25">
      <c r="A368" t="s">
        <v>8</v>
      </c>
      <c r="B368">
        <v>2019</v>
      </c>
      <c r="C368" t="s">
        <v>162</v>
      </c>
      <c r="D368" t="s">
        <v>325</v>
      </c>
      <c r="E368">
        <v>129998.58263</v>
      </c>
    </row>
    <row r="369" spans="1:5" x14ac:dyDescent="0.25">
      <c r="A369" t="s">
        <v>8</v>
      </c>
      <c r="B369">
        <v>2019</v>
      </c>
      <c r="C369" t="s">
        <v>162</v>
      </c>
      <c r="D369" t="s">
        <v>327</v>
      </c>
      <c r="E369">
        <v>436466.11248000001</v>
      </c>
    </row>
    <row r="370" spans="1:5" x14ac:dyDescent="0.25">
      <c r="A370" t="s">
        <v>8</v>
      </c>
      <c r="B370">
        <v>2019</v>
      </c>
      <c r="C370" t="s">
        <v>162</v>
      </c>
      <c r="E370">
        <v>177332309.76525</v>
      </c>
    </row>
    <row r="371" spans="1:5" x14ac:dyDescent="0.25">
      <c r="A371" t="s">
        <v>8</v>
      </c>
      <c r="B371">
        <v>2020</v>
      </c>
      <c r="C371" t="s">
        <v>161</v>
      </c>
      <c r="D371" t="s">
        <v>290</v>
      </c>
      <c r="E371">
        <v>149843822.18700999</v>
      </c>
    </row>
    <row r="372" spans="1:5" x14ac:dyDescent="0.25">
      <c r="A372" t="s">
        <v>8</v>
      </c>
      <c r="B372">
        <v>2020</v>
      </c>
      <c r="C372" t="s">
        <v>161</v>
      </c>
      <c r="D372" t="s">
        <v>291</v>
      </c>
      <c r="E372">
        <v>894925220.10324001</v>
      </c>
    </row>
    <row r="373" spans="1:5" x14ac:dyDescent="0.25">
      <c r="A373" t="s">
        <v>8</v>
      </c>
      <c r="B373">
        <v>2020</v>
      </c>
      <c r="C373" t="s">
        <v>161</v>
      </c>
      <c r="D373" t="s">
        <v>292</v>
      </c>
      <c r="E373">
        <v>14931654610.647779</v>
      </c>
    </row>
    <row r="374" spans="1:5" x14ac:dyDescent="0.25">
      <c r="A374" t="s">
        <v>8</v>
      </c>
      <c r="B374">
        <v>2020</v>
      </c>
      <c r="C374" t="s">
        <v>161</v>
      </c>
      <c r="D374" t="s">
        <v>293</v>
      </c>
      <c r="E374">
        <v>6479941216.5344105</v>
      </c>
    </row>
    <row r="375" spans="1:5" x14ac:dyDescent="0.25">
      <c r="A375" t="s">
        <v>8</v>
      </c>
      <c r="B375">
        <v>2020</v>
      </c>
      <c r="C375" t="s">
        <v>161</v>
      </c>
      <c r="D375" t="s">
        <v>294</v>
      </c>
      <c r="E375">
        <v>1967086595.4107001</v>
      </c>
    </row>
    <row r="376" spans="1:5" x14ac:dyDescent="0.25">
      <c r="A376" t="s">
        <v>8</v>
      </c>
      <c r="B376">
        <v>2020</v>
      </c>
      <c r="C376" t="s">
        <v>161</v>
      </c>
      <c r="D376" t="s">
        <v>295</v>
      </c>
      <c r="E376">
        <v>3002077626.4355402</v>
      </c>
    </row>
    <row r="377" spans="1:5" x14ac:dyDescent="0.25">
      <c r="A377" t="s">
        <v>8</v>
      </c>
      <c r="B377">
        <v>2020</v>
      </c>
      <c r="C377" t="s">
        <v>161</v>
      </c>
      <c r="D377" t="s">
        <v>296</v>
      </c>
      <c r="E377">
        <v>1237289936.49929</v>
      </c>
    </row>
    <row r="378" spans="1:5" x14ac:dyDescent="0.25">
      <c r="A378" t="s">
        <v>8</v>
      </c>
      <c r="B378">
        <v>2020</v>
      </c>
      <c r="C378" t="s">
        <v>161</v>
      </c>
      <c r="D378" t="s">
        <v>297</v>
      </c>
      <c r="E378">
        <v>5390268707.9808998</v>
      </c>
    </row>
    <row r="379" spans="1:5" x14ac:dyDescent="0.25">
      <c r="A379" t="s">
        <v>8</v>
      </c>
      <c r="B379">
        <v>2020</v>
      </c>
      <c r="C379" t="s">
        <v>161</v>
      </c>
      <c r="D379" t="s">
        <v>298</v>
      </c>
      <c r="E379">
        <v>493990206.04945999</v>
      </c>
    </row>
    <row r="380" spans="1:5" x14ac:dyDescent="0.25">
      <c r="A380" t="s">
        <v>8</v>
      </c>
      <c r="B380">
        <v>2020</v>
      </c>
      <c r="C380" t="s">
        <v>161</v>
      </c>
      <c r="D380" t="s">
        <v>299</v>
      </c>
      <c r="E380">
        <v>5742940809.6247997</v>
      </c>
    </row>
    <row r="381" spans="1:5" x14ac:dyDescent="0.25">
      <c r="A381" t="s">
        <v>8</v>
      </c>
      <c r="B381">
        <v>2020</v>
      </c>
      <c r="C381" t="s">
        <v>161</v>
      </c>
      <c r="D381" t="s">
        <v>300</v>
      </c>
      <c r="E381">
        <v>117101705.82491</v>
      </c>
    </row>
    <row r="382" spans="1:5" x14ac:dyDescent="0.25">
      <c r="A382" t="s">
        <v>8</v>
      </c>
      <c r="B382">
        <v>2020</v>
      </c>
      <c r="C382" t="s">
        <v>161</v>
      </c>
      <c r="D382" t="s">
        <v>301</v>
      </c>
      <c r="E382">
        <v>19188776232.862808</v>
      </c>
    </row>
    <row r="383" spans="1:5" x14ac:dyDescent="0.25">
      <c r="A383" t="s">
        <v>8</v>
      </c>
      <c r="B383">
        <v>2020</v>
      </c>
      <c r="C383" t="s">
        <v>161</v>
      </c>
      <c r="D383" t="s">
        <v>302</v>
      </c>
      <c r="E383">
        <v>10567090563.46703</v>
      </c>
    </row>
    <row r="384" spans="1:5" x14ac:dyDescent="0.25">
      <c r="A384" t="s">
        <v>8</v>
      </c>
      <c r="B384">
        <v>2020</v>
      </c>
      <c r="C384" t="s">
        <v>161</v>
      </c>
      <c r="D384" t="s">
        <v>303</v>
      </c>
      <c r="E384">
        <v>13014428120.030439</v>
      </c>
    </row>
    <row r="385" spans="1:5" x14ac:dyDescent="0.25">
      <c r="A385" t="s">
        <v>8</v>
      </c>
      <c r="B385">
        <v>2020</v>
      </c>
      <c r="C385" t="s">
        <v>161</v>
      </c>
      <c r="D385" t="s">
        <v>304</v>
      </c>
      <c r="E385">
        <v>102679686.38401</v>
      </c>
    </row>
    <row r="386" spans="1:5" x14ac:dyDescent="0.25">
      <c r="A386" t="s">
        <v>8</v>
      </c>
      <c r="B386">
        <v>2020</v>
      </c>
      <c r="C386" t="s">
        <v>161</v>
      </c>
      <c r="D386" t="s">
        <v>305</v>
      </c>
      <c r="E386">
        <v>3850602546.6244998</v>
      </c>
    </row>
    <row r="387" spans="1:5" x14ac:dyDescent="0.25">
      <c r="A387" t="s">
        <v>8</v>
      </c>
      <c r="B387">
        <v>2020</v>
      </c>
      <c r="C387" t="s">
        <v>161</v>
      </c>
      <c r="D387" t="s">
        <v>306</v>
      </c>
      <c r="E387">
        <v>3791123693.1891098</v>
      </c>
    </row>
    <row r="388" spans="1:5" x14ac:dyDescent="0.25">
      <c r="A388" t="s">
        <v>8</v>
      </c>
      <c r="B388">
        <v>2020</v>
      </c>
      <c r="C388" t="s">
        <v>161</v>
      </c>
      <c r="D388" t="s">
        <v>307</v>
      </c>
      <c r="E388">
        <v>2882387753.2151098</v>
      </c>
    </row>
    <row r="389" spans="1:5" x14ac:dyDescent="0.25">
      <c r="A389" t="s">
        <v>8</v>
      </c>
      <c r="B389">
        <v>2020</v>
      </c>
      <c r="C389" t="s">
        <v>161</v>
      </c>
      <c r="D389" t="s">
        <v>308</v>
      </c>
      <c r="E389">
        <v>4346902877.9454699</v>
      </c>
    </row>
    <row r="390" spans="1:5" x14ac:dyDescent="0.25">
      <c r="A390" t="s">
        <v>8</v>
      </c>
      <c r="B390">
        <v>2020</v>
      </c>
      <c r="C390" t="s">
        <v>161</v>
      </c>
      <c r="D390" t="s">
        <v>309</v>
      </c>
      <c r="E390">
        <v>644513413.38511002</v>
      </c>
    </row>
    <row r="391" spans="1:5" x14ac:dyDescent="0.25">
      <c r="A391" t="s">
        <v>8</v>
      </c>
      <c r="B391">
        <v>2020</v>
      </c>
      <c r="C391" t="s">
        <v>161</v>
      </c>
      <c r="D391" t="s">
        <v>310</v>
      </c>
      <c r="E391">
        <v>7374467.7999999998</v>
      </c>
    </row>
    <row r="392" spans="1:5" x14ac:dyDescent="0.25">
      <c r="A392" t="s">
        <v>8</v>
      </c>
      <c r="B392">
        <v>2020</v>
      </c>
      <c r="C392" t="s">
        <v>161</v>
      </c>
      <c r="D392" t="s">
        <v>311</v>
      </c>
      <c r="E392">
        <v>191211755.21186</v>
      </c>
    </row>
    <row r="393" spans="1:5" x14ac:dyDescent="0.25">
      <c r="A393" t="s">
        <v>8</v>
      </c>
      <c r="B393">
        <v>2020</v>
      </c>
      <c r="C393" t="s">
        <v>161</v>
      </c>
      <c r="D393" t="s">
        <v>312</v>
      </c>
      <c r="E393">
        <v>342502902.82773</v>
      </c>
    </row>
    <row r="394" spans="1:5" x14ac:dyDescent="0.25">
      <c r="A394" t="s">
        <v>8</v>
      </c>
      <c r="B394">
        <v>2020</v>
      </c>
      <c r="C394" t="s">
        <v>161</v>
      </c>
      <c r="D394" t="s">
        <v>313</v>
      </c>
      <c r="E394">
        <v>2545137929.2372298</v>
      </c>
    </row>
    <row r="395" spans="1:5" x14ac:dyDescent="0.25">
      <c r="A395" t="s">
        <v>8</v>
      </c>
      <c r="B395">
        <v>2020</v>
      </c>
      <c r="C395" t="s">
        <v>161</v>
      </c>
      <c r="D395" t="s">
        <v>314</v>
      </c>
      <c r="E395">
        <v>16840852.359999999</v>
      </c>
    </row>
    <row r="396" spans="1:5" x14ac:dyDescent="0.25">
      <c r="A396" t="s">
        <v>8</v>
      </c>
      <c r="B396">
        <v>2020</v>
      </c>
      <c r="C396" t="s">
        <v>161</v>
      </c>
      <c r="D396" t="s">
        <v>315</v>
      </c>
      <c r="E396">
        <v>110078568.93408</v>
      </c>
    </row>
    <row r="397" spans="1:5" x14ac:dyDescent="0.25">
      <c r="A397" t="s">
        <v>8</v>
      </c>
      <c r="B397">
        <v>2020</v>
      </c>
      <c r="C397" t="s">
        <v>161</v>
      </c>
      <c r="D397" t="s">
        <v>316</v>
      </c>
      <c r="E397">
        <v>158529932.71998999</v>
      </c>
    </row>
    <row r="398" spans="1:5" x14ac:dyDescent="0.25">
      <c r="A398" t="s">
        <v>8</v>
      </c>
      <c r="B398">
        <v>2020</v>
      </c>
      <c r="C398" t="s">
        <v>161</v>
      </c>
      <c r="D398" t="s">
        <v>317</v>
      </c>
      <c r="E398">
        <v>6382158846.7730999</v>
      </c>
    </row>
    <row r="399" spans="1:5" x14ac:dyDescent="0.25">
      <c r="A399" t="s">
        <v>8</v>
      </c>
      <c r="B399">
        <v>2020</v>
      </c>
      <c r="C399" t="s">
        <v>161</v>
      </c>
      <c r="D399" t="s">
        <v>318</v>
      </c>
      <c r="E399">
        <v>14778319750.20219</v>
      </c>
    </row>
    <row r="400" spans="1:5" x14ac:dyDescent="0.25">
      <c r="A400" t="s">
        <v>8</v>
      </c>
      <c r="B400">
        <v>2020</v>
      </c>
      <c r="C400" t="s">
        <v>161</v>
      </c>
      <c r="D400" t="s">
        <v>319</v>
      </c>
      <c r="E400">
        <v>1489491799.94083</v>
      </c>
    </row>
    <row r="401" spans="1:5" x14ac:dyDescent="0.25">
      <c r="A401" t="s">
        <v>8</v>
      </c>
      <c r="B401">
        <v>2020</v>
      </c>
      <c r="C401" t="s">
        <v>161</v>
      </c>
      <c r="D401" t="s">
        <v>320</v>
      </c>
      <c r="E401">
        <v>827944141.67655003</v>
      </c>
    </row>
    <row r="402" spans="1:5" x14ac:dyDescent="0.25">
      <c r="A402" t="s">
        <v>8</v>
      </c>
      <c r="B402">
        <v>2020</v>
      </c>
      <c r="C402" t="s">
        <v>161</v>
      </c>
      <c r="D402" t="s">
        <v>321</v>
      </c>
      <c r="E402">
        <v>138569190764.909</v>
      </c>
    </row>
    <row r="403" spans="1:5" x14ac:dyDescent="0.25">
      <c r="A403" t="s">
        <v>8</v>
      </c>
      <c r="B403">
        <v>2020</v>
      </c>
      <c r="C403" t="s">
        <v>161</v>
      </c>
      <c r="D403" t="s">
        <v>322</v>
      </c>
      <c r="E403">
        <v>57508559.107799999</v>
      </c>
    </row>
    <row r="404" spans="1:5" x14ac:dyDescent="0.25">
      <c r="A404" t="s">
        <v>8</v>
      </c>
      <c r="B404">
        <v>2020</v>
      </c>
      <c r="C404" t="s">
        <v>161</v>
      </c>
      <c r="D404" t="s">
        <v>323</v>
      </c>
      <c r="E404">
        <v>561639579.54157996</v>
      </c>
    </row>
    <row r="405" spans="1:5" x14ac:dyDescent="0.25">
      <c r="A405" t="s">
        <v>8</v>
      </c>
      <c r="B405">
        <v>2020</v>
      </c>
      <c r="C405" t="s">
        <v>161</v>
      </c>
      <c r="D405" t="s">
        <v>324</v>
      </c>
      <c r="E405">
        <v>64380188.50051</v>
      </c>
    </row>
    <row r="406" spans="1:5" x14ac:dyDescent="0.25">
      <c r="A406" t="s">
        <v>8</v>
      </c>
      <c r="B406">
        <v>2020</v>
      </c>
      <c r="C406" t="s">
        <v>161</v>
      </c>
      <c r="D406" t="s">
        <v>325</v>
      </c>
      <c r="E406">
        <v>325824109.09201998</v>
      </c>
    </row>
    <row r="407" spans="1:5" x14ac:dyDescent="0.25">
      <c r="A407" t="s">
        <v>8</v>
      </c>
      <c r="B407">
        <v>2020</v>
      </c>
      <c r="C407" t="s">
        <v>161</v>
      </c>
      <c r="D407" t="s">
        <v>326</v>
      </c>
      <c r="E407">
        <v>4715376.2549999999</v>
      </c>
    </row>
    <row r="408" spans="1:5" x14ac:dyDescent="0.25">
      <c r="A408" t="s">
        <v>8</v>
      </c>
      <c r="B408">
        <v>2020</v>
      </c>
      <c r="C408" t="s">
        <v>161</v>
      </c>
      <c r="D408" t="s">
        <v>327</v>
      </c>
      <c r="E408">
        <v>1751681554.3129799</v>
      </c>
    </row>
    <row r="409" spans="1:5" x14ac:dyDescent="0.25">
      <c r="A409" t="s">
        <v>8</v>
      </c>
      <c r="B409">
        <v>2020</v>
      </c>
      <c r="C409" t="s">
        <v>161</v>
      </c>
      <c r="E409">
        <v>33588199106.277142</v>
      </c>
    </row>
    <row r="410" spans="1:5" x14ac:dyDescent="0.25">
      <c r="A410" t="s">
        <v>8</v>
      </c>
      <c r="B410">
        <v>2020</v>
      </c>
      <c r="C410" t="s">
        <v>162</v>
      </c>
      <c r="D410" t="s">
        <v>291</v>
      </c>
      <c r="E410">
        <v>16341</v>
      </c>
    </row>
    <row r="411" spans="1:5" x14ac:dyDescent="0.25">
      <c r="A411" t="s">
        <v>8</v>
      </c>
      <c r="B411">
        <v>2020</v>
      </c>
      <c r="C411" t="s">
        <v>162</v>
      </c>
      <c r="D411" t="s">
        <v>292</v>
      </c>
      <c r="E411">
        <v>7838419.4316800004</v>
      </c>
    </row>
    <row r="412" spans="1:5" x14ac:dyDescent="0.25">
      <c r="A412" t="s">
        <v>8</v>
      </c>
      <c r="B412">
        <v>2020</v>
      </c>
      <c r="C412" t="s">
        <v>162</v>
      </c>
      <c r="D412" t="s">
        <v>293</v>
      </c>
      <c r="E412">
        <v>13222370.609999999</v>
      </c>
    </row>
    <row r="413" spans="1:5" x14ac:dyDescent="0.25">
      <c r="A413" t="s">
        <v>8</v>
      </c>
      <c r="B413">
        <v>2020</v>
      </c>
      <c r="C413" t="s">
        <v>162</v>
      </c>
      <c r="D413" t="s">
        <v>294</v>
      </c>
      <c r="E413">
        <v>1425477.14</v>
      </c>
    </row>
    <row r="414" spans="1:5" x14ac:dyDescent="0.25">
      <c r="A414" t="s">
        <v>8</v>
      </c>
      <c r="B414">
        <v>2020</v>
      </c>
      <c r="C414" t="s">
        <v>162</v>
      </c>
      <c r="D414" t="s">
        <v>295</v>
      </c>
      <c r="E414">
        <v>3775497.82</v>
      </c>
    </row>
    <row r="415" spans="1:5" x14ac:dyDescent="0.25">
      <c r="A415" t="s">
        <v>8</v>
      </c>
      <c r="B415">
        <v>2020</v>
      </c>
      <c r="C415" t="s">
        <v>162</v>
      </c>
      <c r="D415" t="s">
        <v>296</v>
      </c>
      <c r="E415">
        <v>1588306.36</v>
      </c>
    </row>
    <row r="416" spans="1:5" x14ac:dyDescent="0.25">
      <c r="A416" t="s">
        <v>8</v>
      </c>
      <c r="B416">
        <v>2020</v>
      </c>
      <c r="C416" t="s">
        <v>162</v>
      </c>
      <c r="D416" t="s">
        <v>297</v>
      </c>
      <c r="E416">
        <v>4714353.32</v>
      </c>
    </row>
    <row r="417" spans="1:5" x14ac:dyDescent="0.25">
      <c r="A417" t="s">
        <v>8</v>
      </c>
      <c r="B417">
        <v>2020</v>
      </c>
      <c r="C417" t="s">
        <v>162</v>
      </c>
      <c r="D417" t="s">
        <v>298</v>
      </c>
      <c r="E417">
        <v>334882.84999999998</v>
      </c>
    </row>
    <row r="418" spans="1:5" x14ac:dyDescent="0.25">
      <c r="A418" t="s">
        <v>8</v>
      </c>
      <c r="B418">
        <v>2020</v>
      </c>
      <c r="C418" t="s">
        <v>162</v>
      </c>
      <c r="D418" t="s">
        <v>299</v>
      </c>
      <c r="E418">
        <v>6715381.1399999997</v>
      </c>
    </row>
    <row r="419" spans="1:5" x14ac:dyDescent="0.25">
      <c r="A419" t="s">
        <v>8</v>
      </c>
      <c r="B419">
        <v>2020</v>
      </c>
      <c r="C419" t="s">
        <v>162</v>
      </c>
      <c r="D419" t="s">
        <v>300</v>
      </c>
      <c r="E419">
        <v>13616052.560000001</v>
      </c>
    </row>
    <row r="420" spans="1:5" x14ac:dyDescent="0.25">
      <c r="A420" t="s">
        <v>8</v>
      </c>
      <c r="B420">
        <v>2020</v>
      </c>
      <c r="C420" t="s">
        <v>162</v>
      </c>
      <c r="D420" t="s">
        <v>301</v>
      </c>
      <c r="E420">
        <v>2723597827.6065798</v>
      </c>
    </row>
    <row r="421" spans="1:5" x14ac:dyDescent="0.25">
      <c r="A421" t="s">
        <v>8</v>
      </c>
      <c r="B421">
        <v>2020</v>
      </c>
      <c r="C421" t="s">
        <v>162</v>
      </c>
      <c r="D421" t="s">
        <v>302</v>
      </c>
      <c r="E421">
        <v>8021288.8099100003</v>
      </c>
    </row>
    <row r="422" spans="1:5" x14ac:dyDescent="0.25">
      <c r="A422" t="s">
        <v>8</v>
      </c>
      <c r="B422">
        <v>2020</v>
      </c>
      <c r="C422" t="s">
        <v>162</v>
      </c>
      <c r="D422" t="s">
        <v>303</v>
      </c>
      <c r="E422">
        <v>36292660398.62812</v>
      </c>
    </row>
    <row r="423" spans="1:5" x14ac:dyDescent="0.25">
      <c r="A423" t="s">
        <v>8</v>
      </c>
      <c r="B423">
        <v>2020</v>
      </c>
      <c r="C423" t="s">
        <v>162</v>
      </c>
      <c r="D423" t="s">
        <v>305</v>
      </c>
      <c r="E423">
        <v>33177316.07</v>
      </c>
    </row>
    <row r="424" spans="1:5" x14ac:dyDescent="0.25">
      <c r="A424" t="s">
        <v>8</v>
      </c>
      <c r="B424">
        <v>2020</v>
      </c>
      <c r="C424" t="s">
        <v>162</v>
      </c>
      <c r="D424" t="s">
        <v>306</v>
      </c>
      <c r="E424">
        <v>20421057.489999998</v>
      </c>
    </row>
    <row r="425" spans="1:5" x14ac:dyDescent="0.25">
      <c r="A425" t="s">
        <v>8</v>
      </c>
      <c r="B425">
        <v>2020</v>
      </c>
      <c r="C425" t="s">
        <v>162</v>
      </c>
      <c r="D425" t="s">
        <v>307</v>
      </c>
      <c r="E425">
        <v>572791060.86847997</v>
      </c>
    </row>
    <row r="426" spans="1:5" x14ac:dyDescent="0.25">
      <c r="A426" t="s">
        <v>8</v>
      </c>
      <c r="B426">
        <v>2020</v>
      </c>
      <c r="C426" t="s">
        <v>162</v>
      </c>
      <c r="D426" t="s">
        <v>308</v>
      </c>
      <c r="E426">
        <v>27636961.206379998</v>
      </c>
    </row>
    <row r="427" spans="1:5" x14ac:dyDescent="0.25">
      <c r="A427" t="s">
        <v>8</v>
      </c>
      <c r="B427">
        <v>2020</v>
      </c>
      <c r="C427" t="s">
        <v>162</v>
      </c>
      <c r="D427" t="s">
        <v>313</v>
      </c>
      <c r="E427">
        <v>8872211.4108099993</v>
      </c>
    </row>
    <row r="428" spans="1:5" x14ac:dyDescent="0.25">
      <c r="A428" t="s">
        <v>8</v>
      </c>
      <c r="B428">
        <v>2020</v>
      </c>
      <c r="C428" t="s">
        <v>162</v>
      </c>
      <c r="D428" t="s">
        <v>315</v>
      </c>
      <c r="E428">
        <v>518495</v>
      </c>
    </row>
    <row r="429" spans="1:5" x14ac:dyDescent="0.25">
      <c r="A429" t="s">
        <v>8</v>
      </c>
      <c r="B429">
        <v>2020</v>
      </c>
      <c r="C429" t="s">
        <v>162</v>
      </c>
      <c r="D429" t="s">
        <v>317</v>
      </c>
      <c r="E429">
        <v>4474568728.4916201</v>
      </c>
    </row>
    <row r="430" spans="1:5" x14ac:dyDescent="0.25">
      <c r="A430" t="s">
        <v>8</v>
      </c>
      <c r="B430">
        <v>2020</v>
      </c>
      <c r="C430" t="s">
        <v>162</v>
      </c>
      <c r="D430" t="s">
        <v>318</v>
      </c>
      <c r="E430">
        <v>256143096.58023</v>
      </c>
    </row>
    <row r="431" spans="1:5" x14ac:dyDescent="0.25">
      <c r="A431" t="s">
        <v>8</v>
      </c>
      <c r="B431">
        <v>2020</v>
      </c>
      <c r="C431" t="s">
        <v>162</v>
      </c>
      <c r="D431" t="s">
        <v>319</v>
      </c>
      <c r="E431">
        <v>3881735.97</v>
      </c>
    </row>
    <row r="432" spans="1:5" x14ac:dyDescent="0.25">
      <c r="A432" t="s">
        <v>8</v>
      </c>
      <c r="B432">
        <v>2020</v>
      </c>
      <c r="C432" t="s">
        <v>162</v>
      </c>
      <c r="D432" t="s">
        <v>320</v>
      </c>
      <c r="E432">
        <v>2026352</v>
      </c>
    </row>
    <row r="433" spans="1:5" x14ac:dyDescent="0.25">
      <c r="A433" t="s">
        <v>8</v>
      </c>
      <c r="B433">
        <v>2020</v>
      </c>
      <c r="C433" t="s">
        <v>162</v>
      </c>
      <c r="D433" t="s">
        <v>321</v>
      </c>
      <c r="E433">
        <v>280090073.40851998</v>
      </c>
    </row>
    <row r="434" spans="1:5" x14ac:dyDescent="0.25">
      <c r="A434" t="s">
        <v>8</v>
      </c>
      <c r="B434">
        <v>2020</v>
      </c>
      <c r="C434" t="s">
        <v>162</v>
      </c>
      <c r="D434" t="s">
        <v>323</v>
      </c>
      <c r="E434">
        <v>124264</v>
      </c>
    </row>
    <row r="435" spans="1:5" x14ac:dyDescent="0.25">
      <c r="A435" t="s">
        <v>8</v>
      </c>
      <c r="B435">
        <v>2020</v>
      </c>
      <c r="C435" t="s">
        <v>162</v>
      </c>
      <c r="D435" t="s">
        <v>324</v>
      </c>
      <c r="E435">
        <v>34866</v>
      </c>
    </row>
    <row r="436" spans="1:5" x14ac:dyDescent="0.25">
      <c r="A436" t="s">
        <v>8</v>
      </c>
      <c r="B436">
        <v>2020</v>
      </c>
      <c r="C436" t="s">
        <v>162</v>
      </c>
      <c r="D436" t="s">
        <v>325</v>
      </c>
      <c r="E436">
        <v>12772</v>
      </c>
    </row>
    <row r="437" spans="1:5" x14ac:dyDescent="0.25">
      <c r="A437" t="s">
        <v>8</v>
      </c>
      <c r="B437">
        <v>2020</v>
      </c>
      <c r="C437" t="s">
        <v>162</v>
      </c>
      <c r="D437" t="s">
        <v>327</v>
      </c>
      <c r="E437">
        <v>3848095.28</v>
      </c>
    </row>
    <row r="438" spans="1:5" x14ac:dyDescent="0.25">
      <c r="A438" t="s">
        <v>8</v>
      </c>
      <c r="B438">
        <v>2020</v>
      </c>
      <c r="C438" t="s">
        <v>162</v>
      </c>
      <c r="E438">
        <v>-16994328.966940001</v>
      </c>
    </row>
    <row r="439" spans="1:5" x14ac:dyDescent="0.25">
      <c r="A439" t="s">
        <v>8</v>
      </c>
      <c r="B439">
        <v>2021</v>
      </c>
      <c r="C439" t="s">
        <v>161</v>
      </c>
      <c r="D439" t="s">
        <v>290</v>
      </c>
      <c r="E439">
        <v>116168047.45479</v>
      </c>
    </row>
    <row r="440" spans="1:5" x14ac:dyDescent="0.25">
      <c r="A440" t="s">
        <v>8</v>
      </c>
      <c r="B440">
        <v>2021</v>
      </c>
      <c r="C440" t="s">
        <v>161</v>
      </c>
      <c r="D440" t="s">
        <v>291</v>
      </c>
      <c r="E440">
        <v>791632829.48075998</v>
      </c>
    </row>
    <row r="441" spans="1:5" x14ac:dyDescent="0.25">
      <c r="A441" t="s">
        <v>8</v>
      </c>
      <c r="B441">
        <v>2021</v>
      </c>
      <c r="C441" t="s">
        <v>161</v>
      </c>
      <c r="D441" t="s">
        <v>292</v>
      </c>
      <c r="E441">
        <v>15994971799.48274</v>
      </c>
    </row>
    <row r="442" spans="1:5" x14ac:dyDescent="0.25">
      <c r="A442" t="s">
        <v>8</v>
      </c>
      <c r="B442">
        <v>2021</v>
      </c>
      <c r="C442" t="s">
        <v>161</v>
      </c>
      <c r="D442" t="s">
        <v>293</v>
      </c>
      <c r="E442">
        <v>6340757630.3179398</v>
      </c>
    </row>
    <row r="443" spans="1:5" x14ac:dyDescent="0.25">
      <c r="A443" t="s">
        <v>8</v>
      </c>
      <c r="B443">
        <v>2021</v>
      </c>
      <c r="C443" t="s">
        <v>161</v>
      </c>
      <c r="D443" t="s">
        <v>294</v>
      </c>
      <c r="E443">
        <v>1788918631.8483601</v>
      </c>
    </row>
    <row r="444" spans="1:5" x14ac:dyDescent="0.25">
      <c r="A444" t="s">
        <v>8</v>
      </c>
      <c r="B444">
        <v>2021</v>
      </c>
      <c r="C444" t="s">
        <v>161</v>
      </c>
      <c r="D444" t="s">
        <v>295</v>
      </c>
      <c r="E444">
        <v>3348072307.15907</v>
      </c>
    </row>
    <row r="445" spans="1:5" x14ac:dyDescent="0.25">
      <c r="A445" t="s">
        <v>8</v>
      </c>
      <c r="B445">
        <v>2021</v>
      </c>
      <c r="C445" t="s">
        <v>161</v>
      </c>
      <c r="D445" t="s">
        <v>296</v>
      </c>
      <c r="E445">
        <v>1423982842.4601901</v>
      </c>
    </row>
    <row r="446" spans="1:5" x14ac:dyDescent="0.25">
      <c r="A446" t="s">
        <v>8</v>
      </c>
      <c r="B446">
        <v>2021</v>
      </c>
      <c r="C446" t="s">
        <v>161</v>
      </c>
      <c r="D446" t="s">
        <v>297</v>
      </c>
      <c r="E446">
        <v>4745501933.5242596</v>
      </c>
    </row>
    <row r="447" spans="1:5" x14ac:dyDescent="0.25">
      <c r="A447" t="s">
        <v>8</v>
      </c>
      <c r="B447">
        <v>2021</v>
      </c>
      <c r="C447" t="s">
        <v>161</v>
      </c>
      <c r="D447" t="s">
        <v>298</v>
      </c>
      <c r="E447">
        <v>429854544.19667</v>
      </c>
    </row>
    <row r="448" spans="1:5" x14ac:dyDescent="0.25">
      <c r="A448" t="s">
        <v>8</v>
      </c>
      <c r="B448">
        <v>2021</v>
      </c>
      <c r="C448" t="s">
        <v>161</v>
      </c>
      <c r="D448" t="s">
        <v>299</v>
      </c>
      <c r="E448">
        <v>5741135772.4533796</v>
      </c>
    </row>
    <row r="449" spans="1:5" x14ac:dyDescent="0.25">
      <c r="A449" t="s">
        <v>8</v>
      </c>
      <c r="B449">
        <v>2021</v>
      </c>
      <c r="C449" t="s">
        <v>161</v>
      </c>
      <c r="D449" t="s">
        <v>300</v>
      </c>
      <c r="E449">
        <v>121535439.81544</v>
      </c>
    </row>
    <row r="450" spans="1:5" x14ac:dyDescent="0.25">
      <c r="A450" t="s">
        <v>8</v>
      </c>
      <c r="B450">
        <v>2021</v>
      </c>
      <c r="C450" t="s">
        <v>161</v>
      </c>
      <c r="D450" t="s">
        <v>301</v>
      </c>
      <c r="E450">
        <v>20424894112.044361</v>
      </c>
    </row>
    <row r="451" spans="1:5" x14ac:dyDescent="0.25">
      <c r="A451" t="s">
        <v>8</v>
      </c>
      <c r="B451">
        <v>2021</v>
      </c>
      <c r="C451" t="s">
        <v>161</v>
      </c>
      <c r="D451" t="s">
        <v>302</v>
      </c>
      <c r="E451">
        <v>11152195409.78981</v>
      </c>
    </row>
    <row r="452" spans="1:5" x14ac:dyDescent="0.25">
      <c r="A452" t="s">
        <v>8</v>
      </c>
      <c r="B452">
        <v>2021</v>
      </c>
      <c r="C452" t="s">
        <v>161</v>
      </c>
      <c r="D452" t="s">
        <v>303</v>
      </c>
      <c r="E452">
        <v>13272899492.034201</v>
      </c>
    </row>
    <row r="453" spans="1:5" x14ac:dyDescent="0.25">
      <c r="A453" t="s">
        <v>8</v>
      </c>
      <c r="B453">
        <v>2021</v>
      </c>
      <c r="C453" t="s">
        <v>161</v>
      </c>
      <c r="D453" t="s">
        <v>304</v>
      </c>
      <c r="E453">
        <v>101446580.46832</v>
      </c>
    </row>
    <row r="454" spans="1:5" x14ac:dyDescent="0.25">
      <c r="A454" t="s">
        <v>8</v>
      </c>
      <c r="B454">
        <v>2021</v>
      </c>
      <c r="C454" t="s">
        <v>161</v>
      </c>
      <c r="D454" t="s">
        <v>305</v>
      </c>
      <c r="E454">
        <v>3689766327.05235</v>
      </c>
    </row>
    <row r="455" spans="1:5" x14ac:dyDescent="0.25">
      <c r="A455" t="s">
        <v>8</v>
      </c>
      <c r="B455">
        <v>2021</v>
      </c>
      <c r="C455" t="s">
        <v>161</v>
      </c>
      <c r="D455" t="s">
        <v>306</v>
      </c>
      <c r="E455">
        <v>3977795811.61725</v>
      </c>
    </row>
    <row r="456" spans="1:5" x14ac:dyDescent="0.25">
      <c r="A456" t="s">
        <v>8</v>
      </c>
      <c r="B456">
        <v>2021</v>
      </c>
      <c r="C456" t="s">
        <v>161</v>
      </c>
      <c r="D456" t="s">
        <v>307</v>
      </c>
      <c r="E456">
        <v>2891129110.5218301</v>
      </c>
    </row>
    <row r="457" spans="1:5" x14ac:dyDescent="0.25">
      <c r="A457" t="s">
        <v>8</v>
      </c>
      <c r="B457">
        <v>2021</v>
      </c>
      <c r="C457" t="s">
        <v>161</v>
      </c>
      <c r="D457" t="s">
        <v>308</v>
      </c>
      <c r="E457">
        <v>4198077762.0346098</v>
      </c>
    </row>
    <row r="458" spans="1:5" x14ac:dyDescent="0.25">
      <c r="A458" t="s">
        <v>8</v>
      </c>
      <c r="B458">
        <v>2021</v>
      </c>
      <c r="C458" t="s">
        <v>161</v>
      </c>
      <c r="D458" t="s">
        <v>309</v>
      </c>
      <c r="E458">
        <v>592030944.85821998</v>
      </c>
    </row>
    <row r="459" spans="1:5" x14ac:dyDescent="0.25">
      <c r="A459" t="s">
        <v>8</v>
      </c>
      <c r="B459">
        <v>2021</v>
      </c>
      <c r="C459" t="s">
        <v>161</v>
      </c>
      <c r="D459" t="s">
        <v>310</v>
      </c>
      <c r="E459">
        <v>7392507.7999999998</v>
      </c>
    </row>
    <row r="460" spans="1:5" x14ac:dyDescent="0.25">
      <c r="A460" t="s">
        <v>8</v>
      </c>
      <c r="B460">
        <v>2021</v>
      </c>
      <c r="C460" t="s">
        <v>161</v>
      </c>
      <c r="D460" t="s">
        <v>311</v>
      </c>
      <c r="E460">
        <v>265089034.82468</v>
      </c>
    </row>
    <row r="461" spans="1:5" x14ac:dyDescent="0.25">
      <c r="A461" t="s">
        <v>8</v>
      </c>
      <c r="B461">
        <v>2021</v>
      </c>
      <c r="C461" t="s">
        <v>161</v>
      </c>
      <c r="D461" t="s">
        <v>312</v>
      </c>
      <c r="E461">
        <v>299407887.00689</v>
      </c>
    </row>
    <row r="462" spans="1:5" x14ac:dyDescent="0.25">
      <c r="A462" t="s">
        <v>8</v>
      </c>
      <c r="B462">
        <v>2021</v>
      </c>
      <c r="C462" t="s">
        <v>161</v>
      </c>
      <c r="D462" t="s">
        <v>313</v>
      </c>
      <c r="E462">
        <v>2604873958.4899201</v>
      </c>
    </row>
    <row r="463" spans="1:5" x14ac:dyDescent="0.25">
      <c r="A463" t="s">
        <v>8</v>
      </c>
      <c r="B463">
        <v>2021</v>
      </c>
      <c r="C463" t="s">
        <v>161</v>
      </c>
      <c r="D463" t="s">
        <v>314</v>
      </c>
      <c r="E463">
        <v>183238.5</v>
      </c>
    </row>
    <row r="464" spans="1:5" x14ac:dyDescent="0.25">
      <c r="A464" t="s">
        <v>8</v>
      </c>
      <c r="B464">
        <v>2021</v>
      </c>
      <c r="C464" t="s">
        <v>161</v>
      </c>
      <c r="D464" t="s">
        <v>315</v>
      </c>
      <c r="E464">
        <v>117091576.68977</v>
      </c>
    </row>
    <row r="465" spans="1:5" x14ac:dyDescent="0.25">
      <c r="A465" t="s">
        <v>8</v>
      </c>
      <c r="B465">
        <v>2021</v>
      </c>
      <c r="C465" t="s">
        <v>161</v>
      </c>
      <c r="D465" t="s">
        <v>316</v>
      </c>
      <c r="E465">
        <v>180348063.59</v>
      </c>
    </row>
    <row r="466" spans="1:5" x14ac:dyDescent="0.25">
      <c r="A466" t="s">
        <v>8</v>
      </c>
      <c r="B466">
        <v>2021</v>
      </c>
      <c r="C466" t="s">
        <v>161</v>
      </c>
      <c r="D466" t="s">
        <v>317</v>
      </c>
      <c r="E466">
        <v>10181081866.414249</v>
      </c>
    </row>
    <row r="467" spans="1:5" x14ac:dyDescent="0.25">
      <c r="A467" t="s">
        <v>8</v>
      </c>
      <c r="B467">
        <v>2021</v>
      </c>
      <c r="C467" t="s">
        <v>161</v>
      </c>
      <c r="D467" t="s">
        <v>318</v>
      </c>
      <c r="E467">
        <v>12767358601.31534</v>
      </c>
    </row>
    <row r="468" spans="1:5" x14ac:dyDescent="0.25">
      <c r="A468" t="s">
        <v>8</v>
      </c>
      <c r="B468">
        <v>2021</v>
      </c>
      <c r="C468" t="s">
        <v>161</v>
      </c>
      <c r="D468" t="s">
        <v>319</v>
      </c>
      <c r="E468">
        <v>1339949832.4628899</v>
      </c>
    </row>
    <row r="469" spans="1:5" x14ac:dyDescent="0.25">
      <c r="A469" t="s">
        <v>8</v>
      </c>
      <c r="B469">
        <v>2021</v>
      </c>
      <c r="C469" t="s">
        <v>161</v>
      </c>
      <c r="D469" t="s">
        <v>320</v>
      </c>
      <c r="E469">
        <v>625007962.6437</v>
      </c>
    </row>
    <row r="470" spans="1:5" x14ac:dyDescent="0.25">
      <c r="A470" t="s">
        <v>8</v>
      </c>
      <c r="B470">
        <v>2021</v>
      </c>
      <c r="C470" t="s">
        <v>161</v>
      </c>
      <c r="D470" t="s">
        <v>321</v>
      </c>
      <c r="E470">
        <v>126972392001.2897</v>
      </c>
    </row>
    <row r="471" spans="1:5" x14ac:dyDescent="0.25">
      <c r="A471" t="s">
        <v>8</v>
      </c>
      <c r="B471">
        <v>2021</v>
      </c>
      <c r="C471" t="s">
        <v>161</v>
      </c>
      <c r="D471" t="s">
        <v>322</v>
      </c>
      <c r="E471">
        <v>63197175.5</v>
      </c>
    </row>
    <row r="472" spans="1:5" x14ac:dyDescent="0.25">
      <c r="A472" t="s">
        <v>8</v>
      </c>
      <c r="B472">
        <v>2021</v>
      </c>
      <c r="C472" t="s">
        <v>161</v>
      </c>
      <c r="D472" t="s">
        <v>323</v>
      </c>
      <c r="E472">
        <v>628701882.89547002</v>
      </c>
    </row>
    <row r="473" spans="1:5" x14ac:dyDescent="0.25">
      <c r="A473" t="s">
        <v>8</v>
      </c>
      <c r="B473">
        <v>2021</v>
      </c>
      <c r="C473" t="s">
        <v>161</v>
      </c>
      <c r="D473" t="s">
        <v>324</v>
      </c>
      <c r="E473">
        <v>69142094.117239997</v>
      </c>
    </row>
    <row r="474" spans="1:5" x14ac:dyDescent="0.25">
      <c r="A474" t="s">
        <v>8</v>
      </c>
      <c r="B474">
        <v>2021</v>
      </c>
      <c r="C474" t="s">
        <v>161</v>
      </c>
      <c r="D474" t="s">
        <v>325</v>
      </c>
      <c r="E474">
        <v>809907330.05825996</v>
      </c>
    </row>
    <row r="475" spans="1:5" x14ac:dyDescent="0.25">
      <c r="A475" t="s">
        <v>8</v>
      </c>
      <c r="B475">
        <v>2021</v>
      </c>
      <c r="C475" t="s">
        <v>161</v>
      </c>
      <c r="D475" t="s">
        <v>326</v>
      </c>
      <c r="E475">
        <v>3020955.2419099999</v>
      </c>
    </row>
    <row r="476" spans="1:5" x14ac:dyDescent="0.25">
      <c r="A476" t="s">
        <v>8</v>
      </c>
      <c r="B476">
        <v>2021</v>
      </c>
      <c r="C476" t="s">
        <v>161</v>
      </c>
      <c r="D476" t="s">
        <v>327</v>
      </c>
      <c r="E476">
        <v>2668626416.2025499</v>
      </c>
    </row>
    <row r="477" spans="1:5" x14ac:dyDescent="0.25">
      <c r="A477" t="s">
        <v>8</v>
      </c>
      <c r="B477">
        <v>2021</v>
      </c>
      <c r="C477" t="s">
        <v>161</v>
      </c>
      <c r="E477">
        <v>34229087857.997478</v>
      </c>
    </row>
    <row r="478" spans="1:5" x14ac:dyDescent="0.25">
      <c r="A478" t="s">
        <v>8</v>
      </c>
      <c r="B478">
        <v>2021</v>
      </c>
      <c r="C478" t="s">
        <v>162</v>
      </c>
      <c r="D478" t="s">
        <v>291</v>
      </c>
      <c r="E478">
        <v>131879.57944999999</v>
      </c>
    </row>
    <row r="479" spans="1:5" x14ac:dyDescent="0.25">
      <c r="A479" t="s">
        <v>8</v>
      </c>
      <c r="B479">
        <v>2021</v>
      </c>
      <c r="C479" t="s">
        <v>162</v>
      </c>
      <c r="D479" t="s">
        <v>292</v>
      </c>
      <c r="E479">
        <v>6064727.4655200001</v>
      </c>
    </row>
    <row r="480" spans="1:5" x14ac:dyDescent="0.25">
      <c r="A480" t="s">
        <v>8</v>
      </c>
      <c r="B480">
        <v>2021</v>
      </c>
      <c r="C480" t="s">
        <v>162</v>
      </c>
      <c r="D480" t="s">
        <v>293</v>
      </c>
      <c r="E480">
        <v>8772684.0021000002</v>
      </c>
    </row>
    <row r="481" spans="1:5" x14ac:dyDescent="0.25">
      <c r="A481" t="s">
        <v>8</v>
      </c>
      <c r="B481">
        <v>2021</v>
      </c>
      <c r="C481" t="s">
        <v>162</v>
      </c>
      <c r="D481" t="s">
        <v>294</v>
      </c>
      <c r="E481">
        <v>1379795.14</v>
      </c>
    </row>
    <row r="482" spans="1:5" x14ac:dyDescent="0.25">
      <c r="A482" t="s">
        <v>8</v>
      </c>
      <c r="B482">
        <v>2021</v>
      </c>
      <c r="C482" t="s">
        <v>162</v>
      </c>
      <c r="D482" t="s">
        <v>295</v>
      </c>
      <c r="E482">
        <v>98250</v>
      </c>
    </row>
    <row r="483" spans="1:5" x14ac:dyDescent="0.25">
      <c r="A483" t="s">
        <v>8</v>
      </c>
      <c r="B483">
        <v>2021</v>
      </c>
      <c r="C483" t="s">
        <v>162</v>
      </c>
      <c r="D483" t="s">
        <v>296</v>
      </c>
      <c r="E483">
        <v>1515710.5</v>
      </c>
    </row>
    <row r="484" spans="1:5" x14ac:dyDescent="0.25">
      <c r="A484" t="s">
        <v>8</v>
      </c>
      <c r="B484">
        <v>2021</v>
      </c>
      <c r="C484" t="s">
        <v>162</v>
      </c>
      <c r="D484" t="s">
        <v>297</v>
      </c>
      <c r="E484">
        <v>5194034.2300000004</v>
      </c>
    </row>
    <row r="485" spans="1:5" x14ac:dyDescent="0.25">
      <c r="A485" t="s">
        <v>8</v>
      </c>
      <c r="B485">
        <v>2021</v>
      </c>
      <c r="C485" t="s">
        <v>162</v>
      </c>
      <c r="D485" t="s">
        <v>298</v>
      </c>
      <c r="E485">
        <v>339353.03</v>
      </c>
    </row>
    <row r="486" spans="1:5" x14ac:dyDescent="0.25">
      <c r="A486" t="s">
        <v>8</v>
      </c>
      <c r="B486">
        <v>2021</v>
      </c>
      <c r="C486" t="s">
        <v>162</v>
      </c>
      <c r="D486" t="s">
        <v>299</v>
      </c>
      <c r="E486">
        <v>4624506.41</v>
      </c>
    </row>
    <row r="487" spans="1:5" x14ac:dyDescent="0.25">
      <c r="A487" t="s">
        <v>8</v>
      </c>
      <c r="B487">
        <v>2021</v>
      </c>
      <c r="C487" t="s">
        <v>162</v>
      </c>
      <c r="D487" t="s">
        <v>300</v>
      </c>
      <c r="E487">
        <v>12912475.80075</v>
      </c>
    </row>
    <row r="488" spans="1:5" x14ac:dyDescent="0.25">
      <c r="A488" t="s">
        <v>8</v>
      </c>
      <c r="B488">
        <v>2021</v>
      </c>
      <c r="C488" t="s">
        <v>162</v>
      </c>
      <c r="D488" t="s">
        <v>301</v>
      </c>
      <c r="E488">
        <v>2701092288.5556898</v>
      </c>
    </row>
    <row r="489" spans="1:5" x14ac:dyDescent="0.25">
      <c r="A489" t="s">
        <v>8</v>
      </c>
      <c r="B489">
        <v>2021</v>
      </c>
      <c r="C489" t="s">
        <v>162</v>
      </c>
      <c r="D489" t="s">
        <v>302</v>
      </c>
      <c r="E489">
        <v>3079254.4887299999</v>
      </c>
    </row>
    <row r="490" spans="1:5" x14ac:dyDescent="0.25">
      <c r="A490" t="s">
        <v>8</v>
      </c>
      <c r="B490">
        <v>2021</v>
      </c>
      <c r="C490" t="s">
        <v>162</v>
      </c>
      <c r="D490" t="s">
        <v>303</v>
      </c>
      <c r="E490">
        <v>41679175275.293633</v>
      </c>
    </row>
    <row r="491" spans="1:5" x14ac:dyDescent="0.25">
      <c r="A491" t="s">
        <v>8</v>
      </c>
      <c r="B491">
        <v>2021</v>
      </c>
      <c r="C491" t="s">
        <v>162</v>
      </c>
      <c r="D491" t="s">
        <v>305</v>
      </c>
      <c r="E491">
        <v>36660591.877230003</v>
      </c>
    </row>
    <row r="492" spans="1:5" x14ac:dyDescent="0.25">
      <c r="A492" t="s">
        <v>8</v>
      </c>
      <c r="B492">
        <v>2021</v>
      </c>
      <c r="C492" t="s">
        <v>162</v>
      </c>
      <c r="D492" t="s">
        <v>306</v>
      </c>
      <c r="E492">
        <v>19263575.434939999</v>
      </c>
    </row>
    <row r="493" spans="1:5" x14ac:dyDescent="0.25">
      <c r="A493" t="s">
        <v>8</v>
      </c>
      <c r="B493">
        <v>2021</v>
      </c>
      <c r="C493" t="s">
        <v>162</v>
      </c>
      <c r="D493" t="s">
        <v>307</v>
      </c>
      <c r="E493">
        <v>284059339.61707997</v>
      </c>
    </row>
    <row r="494" spans="1:5" x14ac:dyDescent="0.25">
      <c r="A494" t="s">
        <v>8</v>
      </c>
      <c r="B494">
        <v>2021</v>
      </c>
      <c r="C494" t="s">
        <v>162</v>
      </c>
      <c r="D494" t="s">
        <v>308</v>
      </c>
      <c r="E494">
        <v>32834501.528000001</v>
      </c>
    </row>
    <row r="495" spans="1:5" x14ac:dyDescent="0.25">
      <c r="A495" t="s">
        <v>8</v>
      </c>
      <c r="B495">
        <v>2021</v>
      </c>
      <c r="C495" t="s">
        <v>162</v>
      </c>
      <c r="D495" t="s">
        <v>313</v>
      </c>
      <c r="E495">
        <v>9773901.1184</v>
      </c>
    </row>
    <row r="496" spans="1:5" x14ac:dyDescent="0.25">
      <c r="A496" t="s">
        <v>8</v>
      </c>
      <c r="B496">
        <v>2021</v>
      </c>
      <c r="C496" t="s">
        <v>162</v>
      </c>
      <c r="D496" t="s">
        <v>315</v>
      </c>
      <c r="E496">
        <v>508040</v>
      </c>
    </row>
    <row r="497" spans="1:5" x14ac:dyDescent="0.25">
      <c r="A497" t="s">
        <v>8</v>
      </c>
      <c r="B497">
        <v>2021</v>
      </c>
      <c r="C497" t="s">
        <v>162</v>
      </c>
      <c r="D497" t="s">
        <v>317</v>
      </c>
      <c r="E497">
        <v>5584917841.9006596</v>
      </c>
    </row>
    <row r="498" spans="1:5" x14ac:dyDescent="0.25">
      <c r="A498" t="s">
        <v>8</v>
      </c>
      <c r="B498">
        <v>2021</v>
      </c>
      <c r="C498" t="s">
        <v>162</v>
      </c>
      <c r="D498" t="s">
        <v>318</v>
      </c>
      <c r="E498">
        <v>327429050.89402002</v>
      </c>
    </row>
    <row r="499" spans="1:5" x14ac:dyDescent="0.25">
      <c r="A499" t="s">
        <v>8</v>
      </c>
      <c r="B499">
        <v>2021</v>
      </c>
      <c r="C499" t="s">
        <v>162</v>
      </c>
      <c r="D499" t="s">
        <v>319</v>
      </c>
      <c r="E499">
        <v>1850582.22</v>
      </c>
    </row>
    <row r="500" spans="1:5" x14ac:dyDescent="0.25">
      <c r="A500" t="s">
        <v>8</v>
      </c>
      <c r="B500">
        <v>2021</v>
      </c>
      <c r="C500" t="s">
        <v>162</v>
      </c>
      <c r="D500" t="s">
        <v>320</v>
      </c>
      <c r="E500">
        <v>221420.02</v>
      </c>
    </row>
    <row r="501" spans="1:5" x14ac:dyDescent="0.25">
      <c r="A501" t="s">
        <v>8</v>
      </c>
      <c r="B501">
        <v>2021</v>
      </c>
      <c r="C501" t="s">
        <v>162</v>
      </c>
      <c r="D501" t="s">
        <v>321</v>
      </c>
      <c r="E501">
        <v>234438479.215</v>
      </c>
    </row>
    <row r="502" spans="1:5" x14ac:dyDescent="0.25">
      <c r="A502" t="s">
        <v>8</v>
      </c>
      <c r="B502">
        <v>2021</v>
      </c>
      <c r="C502" t="s">
        <v>162</v>
      </c>
      <c r="D502" t="s">
        <v>323</v>
      </c>
      <c r="E502">
        <v>146965.29724000001</v>
      </c>
    </row>
    <row r="503" spans="1:5" x14ac:dyDescent="0.25">
      <c r="A503" t="s">
        <v>8</v>
      </c>
      <c r="B503">
        <v>2021</v>
      </c>
      <c r="C503" t="s">
        <v>162</v>
      </c>
      <c r="D503" t="s">
        <v>324</v>
      </c>
      <c r="E503">
        <v>37526.53</v>
      </c>
    </row>
    <row r="504" spans="1:5" x14ac:dyDescent="0.25">
      <c r="A504" t="s">
        <v>8</v>
      </c>
      <c r="B504">
        <v>2021</v>
      </c>
      <c r="C504" t="s">
        <v>162</v>
      </c>
      <c r="D504" t="s">
        <v>325</v>
      </c>
      <c r="E504">
        <v>18175</v>
      </c>
    </row>
    <row r="505" spans="1:5" x14ac:dyDescent="0.25">
      <c r="A505" t="s">
        <v>8</v>
      </c>
      <c r="B505">
        <v>2021</v>
      </c>
      <c r="C505" t="s">
        <v>162</v>
      </c>
      <c r="D505" t="s">
        <v>327</v>
      </c>
      <c r="E505">
        <v>3552607.28</v>
      </c>
    </row>
    <row r="506" spans="1:5" x14ac:dyDescent="0.25">
      <c r="A506" t="s">
        <v>8</v>
      </c>
      <c r="B506">
        <v>2021</v>
      </c>
      <c r="C506" t="s">
        <v>162</v>
      </c>
      <c r="E506">
        <v>43907206.33326</v>
      </c>
    </row>
    <row r="507" spans="1:5" x14ac:dyDescent="0.25">
      <c r="A507" t="s">
        <v>8</v>
      </c>
      <c r="B507">
        <v>2022</v>
      </c>
      <c r="C507" t="s">
        <v>161</v>
      </c>
      <c r="D507" t="s">
        <v>290</v>
      </c>
      <c r="E507">
        <v>111869937.10614</v>
      </c>
    </row>
    <row r="508" spans="1:5" x14ac:dyDescent="0.25">
      <c r="A508" t="s">
        <v>8</v>
      </c>
      <c r="B508">
        <v>2022</v>
      </c>
      <c r="C508" t="s">
        <v>161</v>
      </c>
      <c r="D508" t="s">
        <v>291</v>
      </c>
      <c r="E508">
        <v>626284881.95089996</v>
      </c>
    </row>
    <row r="509" spans="1:5" x14ac:dyDescent="0.25">
      <c r="A509" t="s">
        <v>8</v>
      </c>
      <c r="B509">
        <v>2022</v>
      </c>
      <c r="C509" t="s">
        <v>161</v>
      </c>
      <c r="D509" t="s">
        <v>292</v>
      </c>
      <c r="E509">
        <v>13377775528.37656</v>
      </c>
    </row>
    <row r="510" spans="1:5" x14ac:dyDescent="0.25">
      <c r="A510" t="s">
        <v>8</v>
      </c>
      <c r="B510">
        <v>2022</v>
      </c>
      <c r="C510" t="s">
        <v>161</v>
      </c>
      <c r="D510" t="s">
        <v>293</v>
      </c>
      <c r="E510">
        <v>5699007989.4580603</v>
      </c>
    </row>
    <row r="511" spans="1:5" x14ac:dyDescent="0.25">
      <c r="A511" t="s">
        <v>8</v>
      </c>
      <c r="B511">
        <v>2022</v>
      </c>
      <c r="C511" t="s">
        <v>161</v>
      </c>
      <c r="D511" t="s">
        <v>294</v>
      </c>
      <c r="E511">
        <v>1347420782.54006</v>
      </c>
    </row>
    <row r="512" spans="1:5" x14ac:dyDescent="0.25">
      <c r="A512" t="s">
        <v>8</v>
      </c>
      <c r="B512">
        <v>2022</v>
      </c>
      <c r="C512" t="s">
        <v>161</v>
      </c>
      <c r="D512" t="s">
        <v>295</v>
      </c>
      <c r="E512">
        <v>2912972758.9414902</v>
      </c>
    </row>
    <row r="513" spans="1:5" x14ac:dyDescent="0.25">
      <c r="A513" t="s">
        <v>8</v>
      </c>
      <c r="B513">
        <v>2022</v>
      </c>
      <c r="C513" t="s">
        <v>161</v>
      </c>
      <c r="D513" t="s">
        <v>296</v>
      </c>
      <c r="E513">
        <v>1181657543.3553901</v>
      </c>
    </row>
    <row r="514" spans="1:5" x14ac:dyDescent="0.25">
      <c r="A514" t="s">
        <v>8</v>
      </c>
      <c r="B514">
        <v>2022</v>
      </c>
      <c r="C514" t="s">
        <v>161</v>
      </c>
      <c r="D514" t="s">
        <v>297</v>
      </c>
      <c r="E514">
        <v>3908380763.5728598</v>
      </c>
    </row>
    <row r="515" spans="1:5" x14ac:dyDescent="0.25">
      <c r="A515" t="s">
        <v>8</v>
      </c>
      <c r="B515">
        <v>2022</v>
      </c>
      <c r="C515" t="s">
        <v>161</v>
      </c>
      <c r="D515" t="s">
        <v>298</v>
      </c>
      <c r="E515">
        <v>433148950.86834002</v>
      </c>
    </row>
    <row r="516" spans="1:5" x14ac:dyDescent="0.25">
      <c r="A516" t="s">
        <v>8</v>
      </c>
      <c r="B516">
        <v>2022</v>
      </c>
      <c r="C516" t="s">
        <v>161</v>
      </c>
      <c r="D516" t="s">
        <v>299</v>
      </c>
      <c r="E516">
        <v>4743660598.3569202</v>
      </c>
    </row>
    <row r="517" spans="1:5" x14ac:dyDescent="0.25">
      <c r="A517" t="s">
        <v>8</v>
      </c>
      <c r="B517">
        <v>2022</v>
      </c>
      <c r="C517" t="s">
        <v>161</v>
      </c>
      <c r="D517" t="s">
        <v>300</v>
      </c>
      <c r="E517">
        <v>184727110.59955001</v>
      </c>
    </row>
    <row r="518" spans="1:5" x14ac:dyDescent="0.25">
      <c r="A518" t="s">
        <v>8</v>
      </c>
      <c r="B518">
        <v>2022</v>
      </c>
      <c r="C518" t="s">
        <v>161</v>
      </c>
      <c r="D518" t="s">
        <v>301</v>
      </c>
      <c r="E518">
        <v>17975625700.633888</v>
      </c>
    </row>
    <row r="519" spans="1:5" x14ac:dyDescent="0.25">
      <c r="A519" t="s">
        <v>8</v>
      </c>
      <c r="B519">
        <v>2022</v>
      </c>
      <c r="C519" t="s">
        <v>161</v>
      </c>
      <c r="D519" t="s">
        <v>302</v>
      </c>
      <c r="E519">
        <v>10283261586.47167</v>
      </c>
    </row>
    <row r="520" spans="1:5" x14ac:dyDescent="0.25">
      <c r="A520" t="s">
        <v>8</v>
      </c>
      <c r="B520">
        <v>2022</v>
      </c>
      <c r="C520" t="s">
        <v>161</v>
      </c>
      <c r="D520" t="s">
        <v>303</v>
      </c>
      <c r="E520">
        <v>14009511964.98358</v>
      </c>
    </row>
    <row r="521" spans="1:5" x14ac:dyDescent="0.25">
      <c r="A521" t="s">
        <v>8</v>
      </c>
      <c r="B521">
        <v>2022</v>
      </c>
      <c r="C521" t="s">
        <v>161</v>
      </c>
      <c r="D521" t="s">
        <v>304</v>
      </c>
      <c r="E521">
        <v>90449141.120539993</v>
      </c>
    </row>
    <row r="522" spans="1:5" x14ac:dyDescent="0.25">
      <c r="A522" t="s">
        <v>8</v>
      </c>
      <c r="B522">
        <v>2022</v>
      </c>
      <c r="C522" t="s">
        <v>161</v>
      </c>
      <c r="D522" t="s">
        <v>305</v>
      </c>
      <c r="E522">
        <v>3008610736.9879899</v>
      </c>
    </row>
    <row r="523" spans="1:5" x14ac:dyDescent="0.25">
      <c r="A523" t="s">
        <v>8</v>
      </c>
      <c r="B523">
        <v>2022</v>
      </c>
      <c r="C523" t="s">
        <v>161</v>
      </c>
      <c r="D523" t="s">
        <v>306</v>
      </c>
      <c r="E523">
        <v>3272151520.5248599</v>
      </c>
    </row>
    <row r="524" spans="1:5" x14ac:dyDescent="0.25">
      <c r="A524" t="s">
        <v>8</v>
      </c>
      <c r="B524">
        <v>2022</v>
      </c>
      <c r="C524" t="s">
        <v>161</v>
      </c>
      <c r="D524" t="s">
        <v>307</v>
      </c>
      <c r="E524">
        <v>2798827713.8134999</v>
      </c>
    </row>
    <row r="525" spans="1:5" x14ac:dyDescent="0.25">
      <c r="A525" t="s">
        <v>8</v>
      </c>
      <c r="B525">
        <v>2022</v>
      </c>
      <c r="C525" t="s">
        <v>161</v>
      </c>
      <c r="D525" t="s">
        <v>308</v>
      </c>
      <c r="E525">
        <v>3877692067.1259699</v>
      </c>
    </row>
    <row r="526" spans="1:5" x14ac:dyDescent="0.25">
      <c r="A526" t="s">
        <v>8</v>
      </c>
      <c r="B526">
        <v>2022</v>
      </c>
      <c r="C526" t="s">
        <v>161</v>
      </c>
      <c r="D526" t="s">
        <v>309</v>
      </c>
      <c r="E526">
        <v>2236221202.6722202</v>
      </c>
    </row>
    <row r="527" spans="1:5" x14ac:dyDescent="0.25">
      <c r="A527" t="s">
        <v>8</v>
      </c>
      <c r="B527">
        <v>2022</v>
      </c>
      <c r="C527" t="s">
        <v>161</v>
      </c>
      <c r="D527" t="s">
        <v>310</v>
      </c>
      <c r="E527">
        <v>4614120.47</v>
      </c>
    </row>
    <row r="528" spans="1:5" x14ac:dyDescent="0.25">
      <c r="A528" t="s">
        <v>8</v>
      </c>
      <c r="B528">
        <v>2022</v>
      </c>
      <c r="C528" t="s">
        <v>161</v>
      </c>
      <c r="D528" t="s">
        <v>311</v>
      </c>
      <c r="E528">
        <v>245960433.48313999</v>
      </c>
    </row>
    <row r="529" spans="1:5" x14ac:dyDescent="0.25">
      <c r="A529" t="s">
        <v>8</v>
      </c>
      <c r="B529">
        <v>2022</v>
      </c>
      <c r="C529" t="s">
        <v>161</v>
      </c>
      <c r="D529" t="s">
        <v>312</v>
      </c>
      <c r="E529">
        <v>385595979.48518997</v>
      </c>
    </row>
    <row r="530" spans="1:5" x14ac:dyDescent="0.25">
      <c r="A530" t="s">
        <v>8</v>
      </c>
      <c r="B530">
        <v>2022</v>
      </c>
      <c r="C530" t="s">
        <v>161</v>
      </c>
      <c r="D530" t="s">
        <v>313</v>
      </c>
      <c r="E530">
        <v>651419912.03169</v>
      </c>
    </row>
    <row r="531" spans="1:5" x14ac:dyDescent="0.25">
      <c r="A531" t="s">
        <v>8</v>
      </c>
      <c r="B531">
        <v>2022</v>
      </c>
      <c r="C531" t="s">
        <v>161</v>
      </c>
      <c r="D531" t="s">
        <v>314</v>
      </c>
      <c r="E531">
        <v>182247.02</v>
      </c>
    </row>
    <row r="532" spans="1:5" x14ac:dyDescent="0.25">
      <c r="A532" t="s">
        <v>8</v>
      </c>
      <c r="B532">
        <v>2022</v>
      </c>
      <c r="C532" t="s">
        <v>161</v>
      </c>
      <c r="D532" t="s">
        <v>315</v>
      </c>
      <c r="E532">
        <v>95185850.617559999</v>
      </c>
    </row>
    <row r="533" spans="1:5" x14ac:dyDescent="0.25">
      <c r="A533" t="s">
        <v>8</v>
      </c>
      <c r="B533">
        <v>2022</v>
      </c>
      <c r="C533" t="s">
        <v>161</v>
      </c>
      <c r="D533" t="s">
        <v>316</v>
      </c>
      <c r="E533">
        <v>192267567.33680001</v>
      </c>
    </row>
    <row r="534" spans="1:5" x14ac:dyDescent="0.25">
      <c r="A534" t="s">
        <v>8</v>
      </c>
      <c r="B534">
        <v>2022</v>
      </c>
      <c r="C534" t="s">
        <v>161</v>
      </c>
      <c r="D534" t="s">
        <v>317</v>
      </c>
      <c r="E534">
        <v>9901394551.7170296</v>
      </c>
    </row>
    <row r="535" spans="1:5" x14ac:dyDescent="0.25">
      <c r="A535" t="s">
        <v>8</v>
      </c>
      <c r="B535">
        <v>2022</v>
      </c>
      <c r="C535" t="s">
        <v>161</v>
      </c>
      <c r="D535" t="s">
        <v>318</v>
      </c>
      <c r="E535">
        <v>9988129908.4358692</v>
      </c>
    </row>
    <row r="536" spans="1:5" x14ac:dyDescent="0.25">
      <c r="A536" t="s">
        <v>8</v>
      </c>
      <c r="B536">
        <v>2022</v>
      </c>
      <c r="C536" t="s">
        <v>161</v>
      </c>
      <c r="D536" t="s">
        <v>319</v>
      </c>
      <c r="E536">
        <v>1241084440.4456401</v>
      </c>
    </row>
    <row r="537" spans="1:5" x14ac:dyDescent="0.25">
      <c r="A537" t="s">
        <v>8</v>
      </c>
      <c r="B537">
        <v>2022</v>
      </c>
      <c r="C537" t="s">
        <v>161</v>
      </c>
      <c r="D537" t="s">
        <v>320</v>
      </c>
      <c r="E537">
        <v>704548348.31323004</v>
      </c>
    </row>
    <row r="538" spans="1:5" x14ac:dyDescent="0.25">
      <c r="A538" t="s">
        <v>8</v>
      </c>
      <c r="B538">
        <v>2022</v>
      </c>
      <c r="C538" t="s">
        <v>161</v>
      </c>
      <c r="D538" t="s">
        <v>321</v>
      </c>
      <c r="E538">
        <v>92728790398.257904</v>
      </c>
    </row>
    <row r="539" spans="1:5" x14ac:dyDescent="0.25">
      <c r="A539" t="s">
        <v>8</v>
      </c>
      <c r="B539">
        <v>2022</v>
      </c>
      <c r="C539" t="s">
        <v>161</v>
      </c>
      <c r="D539" t="s">
        <v>322</v>
      </c>
      <c r="E539">
        <v>46184897.460000001</v>
      </c>
    </row>
    <row r="540" spans="1:5" x14ac:dyDescent="0.25">
      <c r="A540" t="s">
        <v>8</v>
      </c>
      <c r="B540">
        <v>2022</v>
      </c>
      <c r="C540" t="s">
        <v>161</v>
      </c>
      <c r="D540" t="s">
        <v>323</v>
      </c>
      <c r="E540">
        <v>399538809.81523001</v>
      </c>
    </row>
    <row r="541" spans="1:5" x14ac:dyDescent="0.25">
      <c r="A541" t="s">
        <v>8</v>
      </c>
      <c r="B541">
        <v>2022</v>
      </c>
      <c r="C541" t="s">
        <v>161</v>
      </c>
      <c r="D541" t="s">
        <v>324</v>
      </c>
      <c r="E541">
        <v>69609934.473320007</v>
      </c>
    </row>
    <row r="542" spans="1:5" x14ac:dyDescent="0.25">
      <c r="A542" t="s">
        <v>8</v>
      </c>
      <c r="B542">
        <v>2022</v>
      </c>
      <c r="C542" t="s">
        <v>161</v>
      </c>
      <c r="D542" t="s">
        <v>325</v>
      </c>
      <c r="E542">
        <v>1671706418.4706399</v>
      </c>
    </row>
    <row r="543" spans="1:5" x14ac:dyDescent="0.25">
      <c r="A543" t="s">
        <v>8</v>
      </c>
      <c r="B543">
        <v>2022</v>
      </c>
      <c r="C543" t="s">
        <v>161</v>
      </c>
      <c r="D543" t="s">
        <v>327</v>
      </c>
      <c r="E543">
        <v>2706421140.62603</v>
      </c>
    </row>
    <row r="544" spans="1:5" x14ac:dyDescent="0.25">
      <c r="A544" t="s">
        <v>8</v>
      </c>
      <c r="B544">
        <v>2022</v>
      </c>
      <c r="C544" t="s">
        <v>161</v>
      </c>
      <c r="E544">
        <v>31022743189.08017</v>
      </c>
    </row>
    <row r="545" spans="1:5" x14ac:dyDescent="0.25">
      <c r="A545" t="s">
        <v>8</v>
      </c>
      <c r="B545">
        <v>2022</v>
      </c>
      <c r="C545" t="s">
        <v>162</v>
      </c>
      <c r="D545" t="s">
        <v>291</v>
      </c>
      <c r="E545">
        <v>223330.68492999999</v>
      </c>
    </row>
    <row r="546" spans="1:5" x14ac:dyDescent="0.25">
      <c r="A546" t="s">
        <v>8</v>
      </c>
      <c r="B546">
        <v>2022</v>
      </c>
      <c r="C546" t="s">
        <v>162</v>
      </c>
      <c r="D546" t="s">
        <v>292</v>
      </c>
      <c r="E546">
        <v>2419310.9145900002</v>
      </c>
    </row>
    <row r="547" spans="1:5" x14ac:dyDescent="0.25">
      <c r="A547" t="s">
        <v>8</v>
      </c>
      <c r="B547">
        <v>2022</v>
      </c>
      <c r="C547" t="s">
        <v>162</v>
      </c>
      <c r="D547" t="s">
        <v>293</v>
      </c>
      <c r="E547">
        <v>5793520.8200000003</v>
      </c>
    </row>
    <row r="548" spans="1:5" x14ac:dyDescent="0.25">
      <c r="A548" t="s">
        <v>8</v>
      </c>
      <c r="B548">
        <v>2022</v>
      </c>
      <c r="C548" t="s">
        <v>162</v>
      </c>
      <c r="D548" t="s">
        <v>294</v>
      </c>
      <c r="E548">
        <v>2228494.7799999998</v>
      </c>
    </row>
    <row r="549" spans="1:5" x14ac:dyDescent="0.25">
      <c r="A549" t="s">
        <v>8</v>
      </c>
      <c r="B549">
        <v>2022</v>
      </c>
      <c r="C549" t="s">
        <v>162</v>
      </c>
      <c r="D549" t="s">
        <v>296</v>
      </c>
      <c r="E549">
        <v>1328054.3600000001</v>
      </c>
    </row>
    <row r="550" spans="1:5" x14ac:dyDescent="0.25">
      <c r="A550" t="s">
        <v>8</v>
      </c>
      <c r="B550">
        <v>2022</v>
      </c>
      <c r="C550" t="s">
        <v>162</v>
      </c>
      <c r="D550" t="s">
        <v>297</v>
      </c>
      <c r="E550">
        <v>3834353.0784900002</v>
      </c>
    </row>
    <row r="551" spans="1:5" x14ac:dyDescent="0.25">
      <c r="A551" t="s">
        <v>8</v>
      </c>
      <c r="B551">
        <v>2022</v>
      </c>
      <c r="C551" t="s">
        <v>162</v>
      </c>
      <c r="D551" t="s">
        <v>298</v>
      </c>
      <c r="E551">
        <v>100681.34246</v>
      </c>
    </row>
    <row r="552" spans="1:5" x14ac:dyDescent="0.25">
      <c r="A552" t="s">
        <v>8</v>
      </c>
      <c r="B552">
        <v>2022</v>
      </c>
      <c r="C552" t="s">
        <v>162</v>
      </c>
      <c r="D552" t="s">
        <v>299</v>
      </c>
      <c r="E552">
        <v>3155871.1584899998</v>
      </c>
    </row>
    <row r="553" spans="1:5" x14ac:dyDescent="0.25">
      <c r="A553" t="s">
        <v>8</v>
      </c>
      <c r="B553">
        <v>2022</v>
      </c>
      <c r="C553" t="s">
        <v>162</v>
      </c>
      <c r="D553" t="s">
        <v>300</v>
      </c>
      <c r="E553">
        <v>10239075.33</v>
      </c>
    </row>
    <row r="554" spans="1:5" x14ac:dyDescent="0.25">
      <c r="A554" t="s">
        <v>8</v>
      </c>
      <c r="B554">
        <v>2022</v>
      </c>
      <c r="C554" t="s">
        <v>162</v>
      </c>
      <c r="D554" t="s">
        <v>301</v>
      </c>
      <c r="E554">
        <v>1989987946.2923801</v>
      </c>
    </row>
    <row r="555" spans="1:5" x14ac:dyDescent="0.25">
      <c r="A555" t="s">
        <v>8</v>
      </c>
      <c r="B555">
        <v>2022</v>
      </c>
      <c r="C555" t="s">
        <v>162</v>
      </c>
      <c r="D555" t="s">
        <v>302</v>
      </c>
      <c r="E555">
        <v>57041409.490000002</v>
      </c>
    </row>
    <row r="556" spans="1:5" x14ac:dyDescent="0.25">
      <c r="A556" t="s">
        <v>8</v>
      </c>
      <c r="B556">
        <v>2022</v>
      </c>
      <c r="C556" t="s">
        <v>162</v>
      </c>
      <c r="D556" t="s">
        <v>303</v>
      </c>
      <c r="E556">
        <v>37709004715.274887</v>
      </c>
    </row>
    <row r="557" spans="1:5" x14ac:dyDescent="0.25">
      <c r="A557" t="s">
        <v>8</v>
      </c>
      <c r="B557">
        <v>2022</v>
      </c>
      <c r="C557" t="s">
        <v>162</v>
      </c>
      <c r="D557" t="s">
        <v>305</v>
      </c>
      <c r="E557">
        <v>30042463.120000001</v>
      </c>
    </row>
    <row r="558" spans="1:5" x14ac:dyDescent="0.25">
      <c r="A558" t="s">
        <v>8</v>
      </c>
      <c r="B558">
        <v>2022</v>
      </c>
      <c r="C558" t="s">
        <v>162</v>
      </c>
      <c r="D558" t="s">
        <v>306</v>
      </c>
      <c r="E558">
        <v>10722978.34</v>
      </c>
    </row>
    <row r="559" spans="1:5" x14ac:dyDescent="0.25">
      <c r="A559" t="s">
        <v>8</v>
      </c>
      <c r="B559">
        <v>2022</v>
      </c>
      <c r="C559" t="s">
        <v>162</v>
      </c>
      <c r="D559" t="s">
        <v>307</v>
      </c>
      <c r="E559">
        <v>253125063.74911001</v>
      </c>
    </row>
    <row r="560" spans="1:5" x14ac:dyDescent="0.25">
      <c r="A560" t="s">
        <v>8</v>
      </c>
      <c r="B560">
        <v>2022</v>
      </c>
      <c r="C560" t="s">
        <v>162</v>
      </c>
      <c r="D560" t="s">
        <v>308</v>
      </c>
      <c r="E560">
        <v>31163177.894280002</v>
      </c>
    </row>
    <row r="561" spans="1:5" x14ac:dyDescent="0.25">
      <c r="A561" t="s">
        <v>8</v>
      </c>
      <c r="B561">
        <v>2022</v>
      </c>
      <c r="C561" t="s">
        <v>162</v>
      </c>
      <c r="D561" t="s">
        <v>313</v>
      </c>
      <c r="E561">
        <v>9340087.2221499998</v>
      </c>
    </row>
    <row r="562" spans="1:5" x14ac:dyDescent="0.25">
      <c r="A562" t="s">
        <v>8</v>
      </c>
      <c r="B562">
        <v>2022</v>
      </c>
      <c r="C562" t="s">
        <v>162</v>
      </c>
      <c r="D562" t="s">
        <v>315</v>
      </c>
      <c r="E562">
        <v>565702</v>
      </c>
    </row>
    <row r="563" spans="1:5" x14ac:dyDescent="0.25">
      <c r="A563" t="s">
        <v>8</v>
      </c>
      <c r="B563">
        <v>2022</v>
      </c>
      <c r="C563" t="s">
        <v>162</v>
      </c>
      <c r="D563" t="s">
        <v>317</v>
      </c>
      <c r="E563">
        <v>4844229638.7862196</v>
      </c>
    </row>
    <row r="564" spans="1:5" x14ac:dyDescent="0.25">
      <c r="A564" t="s">
        <v>8</v>
      </c>
      <c r="B564">
        <v>2022</v>
      </c>
      <c r="C564" t="s">
        <v>162</v>
      </c>
      <c r="D564" t="s">
        <v>318</v>
      </c>
      <c r="E564">
        <v>205471874.56961</v>
      </c>
    </row>
    <row r="565" spans="1:5" x14ac:dyDescent="0.25">
      <c r="A565" t="s">
        <v>8</v>
      </c>
      <c r="B565">
        <v>2022</v>
      </c>
      <c r="C565" t="s">
        <v>162</v>
      </c>
      <c r="D565" t="s">
        <v>319</v>
      </c>
      <c r="E565">
        <v>1880261.595</v>
      </c>
    </row>
    <row r="566" spans="1:5" x14ac:dyDescent="0.25">
      <c r="A566" t="s">
        <v>8</v>
      </c>
      <c r="B566">
        <v>2022</v>
      </c>
      <c r="C566" t="s">
        <v>162</v>
      </c>
      <c r="D566" t="s">
        <v>320</v>
      </c>
      <c r="E566">
        <v>198432</v>
      </c>
    </row>
    <row r="567" spans="1:5" x14ac:dyDescent="0.25">
      <c r="A567" t="s">
        <v>8</v>
      </c>
      <c r="B567">
        <v>2022</v>
      </c>
      <c r="C567" t="s">
        <v>162</v>
      </c>
      <c r="D567" t="s">
        <v>321</v>
      </c>
      <c r="E567">
        <v>151821959.71000001</v>
      </c>
    </row>
    <row r="568" spans="1:5" x14ac:dyDescent="0.25">
      <c r="A568" t="s">
        <v>8</v>
      </c>
      <c r="B568">
        <v>2022</v>
      </c>
      <c r="C568" t="s">
        <v>162</v>
      </c>
      <c r="D568" t="s">
        <v>323</v>
      </c>
      <c r="E568">
        <v>97584</v>
      </c>
    </row>
    <row r="569" spans="1:5" x14ac:dyDescent="0.25">
      <c r="A569" t="s">
        <v>8</v>
      </c>
      <c r="B569">
        <v>2022</v>
      </c>
      <c r="C569" t="s">
        <v>162</v>
      </c>
      <c r="D569" t="s">
        <v>324</v>
      </c>
      <c r="E569">
        <v>8118</v>
      </c>
    </row>
    <row r="570" spans="1:5" x14ac:dyDescent="0.25">
      <c r="A570" t="s">
        <v>8</v>
      </c>
      <c r="B570">
        <v>2022</v>
      </c>
      <c r="C570" t="s">
        <v>162</v>
      </c>
      <c r="D570" t="s">
        <v>325</v>
      </c>
      <c r="E570">
        <v>98479.958899999998</v>
      </c>
    </row>
    <row r="571" spans="1:5" x14ac:dyDescent="0.25">
      <c r="A571" t="s">
        <v>8</v>
      </c>
      <c r="B571">
        <v>2022</v>
      </c>
      <c r="C571" t="s">
        <v>162</v>
      </c>
      <c r="D571" t="s">
        <v>327</v>
      </c>
      <c r="E571">
        <v>2557099.2799999998</v>
      </c>
    </row>
    <row r="572" spans="1:5" x14ac:dyDescent="0.25">
      <c r="A572" t="s">
        <v>8</v>
      </c>
      <c r="B572">
        <v>2022</v>
      </c>
      <c r="C572" t="s">
        <v>162</v>
      </c>
      <c r="E572">
        <v>65672033.75141</v>
      </c>
    </row>
    <row r="573" spans="1:5" x14ac:dyDescent="0.25">
      <c r="A573" t="s">
        <v>8</v>
      </c>
      <c r="B573">
        <v>2023</v>
      </c>
      <c r="C573" t="s">
        <v>161</v>
      </c>
      <c r="D573" t="s">
        <v>290</v>
      </c>
      <c r="E573">
        <v>29613056.40055</v>
      </c>
    </row>
    <row r="574" spans="1:5" x14ac:dyDescent="0.25">
      <c r="A574" t="s">
        <v>8</v>
      </c>
      <c r="B574">
        <v>2023</v>
      </c>
      <c r="C574" t="s">
        <v>161</v>
      </c>
      <c r="D574" t="s">
        <v>291</v>
      </c>
      <c r="E574">
        <v>509756339.26704001</v>
      </c>
    </row>
    <row r="575" spans="1:5" x14ac:dyDescent="0.25">
      <c r="A575" t="s">
        <v>8</v>
      </c>
      <c r="B575">
        <v>2023</v>
      </c>
      <c r="C575" t="s">
        <v>161</v>
      </c>
      <c r="D575" t="s">
        <v>292</v>
      </c>
      <c r="E575">
        <v>12135603030.79278</v>
      </c>
    </row>
    <row r="576" spans="1:5" x14ac:dyDescent="0.25">
      <c r="A576" t="s">
        <v>8</v>
      </c>
      <c r="B576">
        <v>2023</v>
      </c>
      <c r="C576" t="s">
        <v>161</v>
      </c>
      <c r="D576" t="s">
        <v>293</v>
      </c>
      <c r="E576">
        <v>4802966655.4381704</v>
      </c>
    </row>
    <row r="577" spans="1:5" x14ac:dyDescent="0.25">
      <c r="A577" t="s">
        <v>8</v>
      </c>
      <c r="B577">
        <v>2023</v>
      </c>
      <c r="C577" t="s">
        <v>161</v>
      </c>
      <c r="D577" t="s">
        <v>294</v>
      </c>
      <c r="E577">
        <v>1025678109.8538001</v>
      </c>
    </row>
    <row r="578" spans="1:5" x14ac:dyDescent="0.25">
      <c r="A578" t="s">
        <v>8</v>
      </c>
      <c r="B578">
        <v>2023</v>
      </c>
      <c r="C578" t="s">
        <v>161</v>
      </c>
      <c r="D578" t="s">
        <v>295</v>
      </c>
      <c r="E578">
        <v>2461633674.28335</v>
      </c>
    </row>
    <row r="579" spans="1:5" x14ac:dyDescent="0.25">
      <c r="A579" t="s">
        <v>8</v>
      </c>
      <c r="B579">
        <v>2023</v>
      </c>
      <c r="C579" t="s">
        <v>161</v>
      </c>
      <c r="D579" t="s">
        <v>296</v>
      </c>
      <c r="E579">
        <v>963520319.23842001</v>
      </c>
    </row>
    <row r="580" spans="1:5" x14ac:dyDescent="0.25">
      <c r="A580" t="s">
        <v>8</v>
      </c>
      <c r="B580">
        <v>2023</v>
      </c>
      <c r="C580" t="s">
        <v>161</v>
      </c>
      <c r="D580" t="s">
        <v>297</v>
      </c>
      <c r="E580">
        <v>3459324496.55933</v>
      </c>
    </row>
    <row r="581" spans="1:5" x14ac:dyDescent="0.25">
      <c r="A581" t="s">
        <v>8</v>
      </c>
      <c r="B581">
        <v>2023</v>
      </c>
      <c r="C581" t="s">
        <v>161</v>
      </c>
      <c r="D581" t="s">
        <v>298</v>
      </c>
      <c r="E581">
        <v>377677404.78048003</v>
      </c>
    </row>
    <row r="582" spans="1:5" x14ac:dyDescent="0.25">
      <c r="A582" t="s">
        <v>8</v>
      </c>
      <c r="B582">
        <v>2023</v>
      </c>
      <c r="C582" t="s">
        <v>161</v>
      </c>
      <c r="D582" t="s">
        <v>299</v>
      </c>
      <c r="E582">
        <v>4070702993.49933</v>
      </c>
    </row>
    <row r="583" spans="1:5" x14ac:dyDescent="0.25">
      <c r="A583" t="s">
        <v>8</v>
      </c>
      <c r="B583">
        <v>2023</v>
      </c>
      <c r="C583" t="s">
        <v>161</v>
      </c>
      <c r="D583" t="s">
        <v>300</v>
      </c>
      <c r="E583">
        <v>144606591.50321999</v>
      </c>
    </row>
    <row r="584" spans="1:5" x14ac:dyDescent="0.25">
      <c r="A584" t="s">
        <v>8</v>
      </c>
      <c r="B584">
        <v>2023</v>
      </c>
      <c r="C584" t="s">
        <v>161</v>
      </c>
      <c r="D584" t="s">
        <v>301</v>
      </c>
      <c r="E584">
        <v>22372647442.099571</v>
      </c>
    </row>
    <row r="585" spans="1:5" x14ac:dyDescent="0.25">
      <c r="A585" t="s">
        <v>8</v>
      </c>
      <c r="B585">
        <v>2023</v>
      </c>
      <c r="C585" t="s">
        <v>161</v>
      </c>
      <c r="D585" t="s">
        <v>302</v>
      </c>
      <c r="E585">
        <v>10667033705.42927</v>
      </c>
    </row>
    <row r="586" spans="1:5" x14ac:dyDescent="0.25">
      <c r="A586" t="s">
        <v>8</v>
      </c>
      <c r="B586">
        <v>2023</v>
      </c>
      <c r="C586" t="s">
        <v>161</v>
      </c>
      <c r="D586" t="s">
        <v>303</v>
      </c>
      <c r="E586">
        <v>18379998823.277431</v>
      </c>
    </row>
    <row r="587" spans="1:5" x14ac:dyDescent="0.25">
      <c r="A587" t="s">
        <v>8</v>
      </c>
      <c r="B587">
        <v>2023</v>
      </c>
      <c r="C587" t="s">
        <v>161</v>
      </c>
      <c r="D587" t="s">
        <v>304</v>
      </c>
      <c r="E587">
        <v>101472497.12316</v>
      </c>
    </row>
    <row r="588" spans="1:5" x14ac:dyDescent="0.25">
      <c r="A588" t="s">
        <v>8</v>
      </c>
      <c r="B588">
        <v>2023</v>
      </c>
      <c r="C588" t="s">
        <v>161</v>
      </c>
      <c r="D588" t="s">
        <v>305</v>
      </c>
      <c r="E588">
        <v>2849392401.0241699</v>
      </c>
    </row>
    <row r="589" spans="1:5" x14ac:dyDescent="0.25">
      <c r="A589" t="s">
        <v>8</v>
      </c>
      <c r="B589">
        <v>2023</v>
      </c>
      <c r="C589" t="s">
        <v>161</v>
      </c>
      <c r="D589" t="s">
        <v>306</v>
      </c>
      <c r="E589">
        <v>3173194132.8864598</v>
      </c>
    </row>
    <row r="590" spans="1:5" x14ac:dyDescent="0.25">
      <c r="A590" t="s">
        <v>8</v>
      </c>
      <c r="B590">
        <v>2023</v>
      </c>
      <c r="C590" t="s">
        <v>161</v>
      </c>
      <c r="D590" t="s">
        <v>307</v>
      </c>
      <c r="E590">
        <v>2495590814.7704101</v>
      </c>
    </row>
    <row r="591" spans="1:5" x14ac:dyDescent="0.25">
      <c r="A591" t="s">
        <v>8</v>
      </c>
      <c r="B591">
        <v>2023</v>
      </c>
      <c r="C591" t="s">
        <v>161</v>
      </c>
      <c r="D591" t="s">
        <v>308</v>
      </c>
      <c r="E591">
        <v>4100517451.6966901</v>
      </c>
    </row>
    <row r="592" spans="1:5" x14ac:dyDescent="0.25">
      <c r="A592" t="s">
        <v>8</v>
      </c>
      <c r="B592">
        <v>2023</v>
      </c>
      <c r="C592" t="s">
        <v>161</v>
      </c>
      <c r="D592" t="s">
        <v>309</v>
      </c>
      <c r="E592">
        <v>2261219247.1126699</v>
      </c>
    </row>
    <row r="593" spans="1:5" x14ac:dyDescent="0.25">
      <c r="A593" t="s">
        <v>8</v>
      </c>
      <c r="B593">
        <v>2023</v>
      </c>
      <c r="C593" t="s">
        <v>161</v>
      </c>
      <c r="D593" t="s">
        <v>310</v>
      </c>
      <c r="E593">
        <v>1466865.03</v>
      </c>
    </row>
    <row r="594" spans="1:5" x14ac:dyDescent="0.25">
      <c r="A594" t="s">
        <v>8</v>
      </c>
      <c r="B594">
        <v>2023</v>
      </c>
      <c r="C594" t="s">
        <v>161</v>
      </c>
      <c r="D594" t="s">
        <v>311</v>
      </c>
      <c r="E594">
        <v>282925477.48707998</v>
      </c>
    </row>
    <row r="595" spans="1:5" x14ac:dyDescent="0.25">
      <c r="A595" t="s">
        <v>8</v>
      </c>
      <c r="B595">
        <v>2023</v>
      </c>
      <c r="C595" t="s">
        <v>161</v>
      </c>
      <c r="D595" t="s">
        <v>312</v>
      </c>
      <c r="E595">
        <v>442478706.21881998</v>
      </c>
    </row>
    <row r="596" spans="1:5" x14ac:dyDescent="0.25">
      <c r="A596" t="s">
        <v>8</v>
      </c>
      <c r="B596">
        <v>2023</v>
      </c>
      <c r="C596" t="s">
        <v>161</v>
      </c>
      <c r="D596" t="s">
        <v>313</v>
      </c>
      <c r="E596">
        <v>631950851.98539996</v>
      </c>
    </row>
    <row r="597" spans="1:5" x14ac:dyDescent="0.25">
      <c r="A597" t="s">
        <v>8</v>
      </c>
      <c r="B597">
        <v>2023</v>
      </c>
      <c r="C597" t="s">
        <v>161</v>
      </c>
      <c r="D597" t="s">
        <v>314</v>
      </c>
      <c r="E597">
        <v>4940818.17</v>
      </c>
    </row>
    <row r="598" spans="1:5" x14ac:dyDescent="0.25">
      <c r="A598" t="s">
        <v>8</v>
      </c>
      <c r="B598">
        <v>2023</v>
      </c>
      <c r="C598" t="s">
        <v>161</v>
      </c>
      <c r="D598" t="s">
        <v>315</v>
      </c>
      <c r="E598">
        <v>133125458.36392</v>
      </c>
    </row>
    <row r="599" spans="1:5" x14ac:dyDescent="0.25">
      <c r="A599" t="s">
        <v>8</v>
      </c>
      <c r="B599">
        <v>2023</v>
      </c>
      <c r="C599" t="s">
        <v>161</v>
      </c>
      <c r="D599" t="s">
        <v>316</v>
      </c>
      <c r="E599">
        <v>279789781.95999002</v>
      </c>
    </row>
    <row r="600" spans="1:5" x14ac:dyDescent="0.25">
      <c r="A600" t="s">
        <v>8</v>
      </c>
      <c r="B600">
        <v>2023</v>
      </c>
      <c r="C600" t="s">
        <v>161</v>
      </c>
      <c r="D600" t="s">
        <v>317</v>
      </c>
      <c r="E600">
        <v>9476292183.5372505</v>
      </c>
    </row>
    <row r="601" spans="1:5" x14ac:dyDescent="0.25">
      <c r="A601" t="s">
        <v>8</v>
      </c>
      <c r="B601">
        <v>2023</v>
      </c>
      <c r="C601" t="s">
        <v>161</v>
      </c>
      <c r="D601" t="s">
        <v>318</v>
      </c>
      <c r="E601">
        <v>10559154295.60486</v>
      </c>
    </row>
    <row r="602" spans="1:5" x14ac:dyDescent="0.25">
      <c r="A602" t="s">
        <v>8</v>
      </c>
      <c r="B602">
        <v>2023</v>
      </c>
      <c r="C602" t="s">
        <v>161</v>
      </c>
      <c r="D602" t="s">
        <v>319</v>
      </c>
      <c r="E602">
        <v>1073749868.5536001</v>
      </c>
    </row>
    <row r="603" spans="1:5" x14ac:dyDescent="0.25">
      <c r="A603" t="s">
        <v>8</v>
      </c>
      <c r="B603">
        <v>2023</v>
      </c>
      <c r="C603" t="s">
        <v>161</v>
      </c>
      <c r="D603" t="s">
        <v>320</v>
      </c>
      <c r="E603">
        <v>757358798.2119</v>
      </c>
    </row>
    <row r="604" spans="1:5" x14ac:dyDescent="0.25">
      <c r="A604" t="s">
        <v>8</v>
      </c>
      <c r="B604">
        <v>2023</v>
      </c>
      <c r="C604" t="s">
        <v>161</v>
      </c>
      <c r="D604" t="s">
        <v>321</v>
      </c>
      <c r="E604">
        <v>90149015665.741043</v>
      </c>
    </row>
    <row r="605" spans="1:5" x14ac:dyDescent="0.25">
      <c r="A605" t="s">
        <v>8</v>
      </c>
      <c r="B605">
        <v>2023</v>
      </c>
      <c r="C605" t="s">
        <v>161</v>
      </c>
      <c r="D605" t="s">
        <v>322</v>
      </c>
      <c r="E605">
        <v>24656630.960000001</v>
      </c>
    </row>
    <row r="606" spans="1:5" x14ac:dyDescent="0.25">
      <c r="A606" t="s">
        <v>8</v>
      </c>
      <c r="B606">
        <v>2023</v>
      </c>
      <c r="C606" t="s">
        <v>161</v>
      </c>
      <c r="D606" t="s">
        <v>323</v>
      </c>
      <c r="E606">
        <v>347565003.32573998</v>
      </c>
    </row>
    <row r="607" spans="1:5" x14ac:dyDescent="0.25">
      <c r="A607" t="s">
        <v>8</v>
      </c>
      <c r="B607">
        <v>2023</v>
      </c>
      <c r="C607" t="s">
        <v>161</v>
      </c>
      <c r="D607" t="s">
        <v>324</v>
      </c>
      <c r="E607">
        <v>48641103.013360001</v>
      </c>
    </row>
    <row r="608" spans="1:5" x14ac:dyDescent="0.25">
      <c r="A608" t="s">
        <v>8</v>
      </c>
      <c r="B608">
        <v>2023</v>
      </c>
      <c r="C608" t="s">
        <v>161</v>
      </c>
      <c r="D608" t="s">
        <v>325</v>
      </c>
      <c r="E608">
        <v>5227246561.2574501</v>
      </c>
    </row>
    <row r="609" spans="1:5" x14ac:dyDescent="0.25">
      <c r="A609" t="s">
        <v>8</v>
      </c>
      <c r="B609">
        <v>2023</v>
      </c>
      <c r="C609" t="s">
        <v>161</v>
      </c>
      <c r="D609" t="s">
        <v>326</v>
      </c>
      <c r="E609">
        <v>3919168559.796</v>
      </c>
    </row>
    <row r="610" spans="1:5" x14ac:dyDescent="0.25">
      <c r="A610" t="s">
        <v>8</v>
      </c>
      <c r="B610">
        <v>2023</v>
      </c>
      <c r="C610" t="s">
        <v>161</v>
      </c>
      <c r="D610" t="s">
        <v>327</v>
      </c>
      <c r="E610">
        <v>6326815903.9057903</v>
      </c>
    </row>
    <row r="611" spans="1:5" x14ac:dyDescent="0.25">
      <c r="A611" t="s">
        <v>8</v>
      </c>
      <c r="B611">
        <v>2023</v>
      </c>
      <c r="C611" t="s">
        <v>161</v>
      </c>
      <c r="E611">
        <v>24385754846.718769</v>
      </c>
    </row>
    <row r="612" spans="1:5" x14ac:dyDescent="0.25">
      <c r="A612" t="s">
        <v>8</v>
      </c>
      <c r="B612">
        <v>2023</v>
      </c>
      <c r="C612" t="s">
        <v>162</v>
      </c>
      <c r="D612" t="s">
        <v>291</v>
      </c>
      <c r="E612">
        <v>504631.26945999998</v>
      </c>
    </row>
    <row r="613" spans="1:5" x14ac:dyDescent="0.25">
      <c r="A613" t="s">
        <v>8</v>
      </c>
      <c r="B613">
        <v>2023</v>
      </c>
      <c r="C613" t="s">
        <v>162</v>
      </c>
      <c r="D613" t="s">
        <v>292</v>
      </c>
      <c r="E613">
        <v>38041480.219999999</v>
      </c>
    </row>
    <row r="614" spans="1:5" x14ac:dyDescent="0.25">
      <c r="A614" t="s">
        <v>8</v>
      </c>
      <c r="B614">
        <v>2023</v>
      </c>
      <c r="C614" t="s">
        <v>162</v>
      </c>
      <c r="D614" t="s">
        <v>293</v>
      </c>
      <c r="E614">
        <v>23403995.933839999</v>
      </c>
    </row>
    <row r="615" spans="1:5" x14ac:dyDescent="0.25">
      <c r="A615" t="s">
        <v>8</v>
      </c>
      <c r="B615">
        <v>2023</v>
      </c>
      <c r="C615" t="s">
        <v>162</v>
      </c>
      <c r="D615" t="s">
        <v>294</v>
      </c>
      <c r="E615">
        <v>9183230.5399999991</v>
      </c>
    </row>
    <row r="616" spans="1:5" x14ac:dyDescent="0.25">
      <c r="A616" t="s">
        <v>8</v>
      </c>
      <c r="B616">
        <v>2023</v>
      </c>
      <c r="C616" t="s">
        <v>162</v>
      </c>
      <c r="D616" t="s">
        <v>295</v>
      </c>
      <c r="E616">
        <v>320752.94</v>
      </c>
    </row>
    <row r="617" spans="1:5" x14ac:dyDescent="0.25">
      <c r="A617" t="s">
        <v>8</v>
      </c>
      <c r="B617">
        <v>2023</v>
      </c>
      <c r="C617" t="s">
        <v>162</v>
      </c>
      <c r="D617" t="s">
        <v>296</v>
      </c>
      <c r="E617">
        <v>11344089.02</v>
      </c>
    </row>
    <row r="618" spans="1:5" x14ac:dyDescent="0.25">
      <c r="A618" t="s">
        <v>8</v>
      </c>
      <c r="B618">
        <v>2023</v>
      </c>
      <c r="C618" t="s">
        <v>162</v>
      </c>
      <c r="D618" t="s">
        <v>297</v>
      </c>
      <c r="E618">
        <v>14758335.384099999</v>
      </c>
    </row>
    <row r="619" spans="1:5" x14ac:dyDescent="0.25">
      <c r="A619" t="s">
        <v>8</v>
      </c>
      <c r="B619">
        <v>2023</v>
      </c>
      <c r="C619" t="s">
        <v>162</v>
      </c>
      <c r="D619" t="s">
        <v>298</v>
      </c>
      <c r="E619">
        <v>3025797.6015699999</v>
      </c>
    </row>
    <row r="620" spans="1:5" x14ac:dyDescent="0.25">
      <c r="A620" t="s">
        <v>8</v>
      </c>
      <c r="B620">
        <v>2023</v>
      </c>
      <c r="C620" t="s">
        <v>162</v>
      </c>
      <c r="D620" t="s">
        <v>299</v>
      </c>
      <c r="E620">
        <v>20634389.183370002</v>
      </c>
    </row>
    <row r="621" spans="1:5" x14ac:dyDescent="0.25">
      <c r="A621" t="s">
        <v>8</v>
      </c>
      <c r="B621">
        <v>2023</v>
      </c>
      <c r="C621" t="s">
        <v>162</v>
      </c>
      <c r="D621" t="s">
        <v>300</v>
      </c>
      <c r="E621">
        <v>23901998.573139999</v>
      </c>
    </row>
    <row r="622" spans="1:5" x14ac:dyDescent="0.25">
      <c r="A622" t="s">
        <v>8</v>
      </c>
      <c r="B622">
        <v>2023</v>
      </c>
      <c r="C622" t="s">
        <v>162</v>
      </c>
      <c r="D622" t="s">
        <v>301</v>
      </c>
      <c r="E622">
        <v>1825275466.6022999</v>
      </c>
    </row>
    <row r="623" spans="1:5" x14ac:dyDescent="0.25">
      <c r="A623" t="s">
        <v>8</v>
      </c>
      <c r="B623">
        <v>2023</v>
      </c>
      <c r="C623" t="s">
        <v>162</v>
      </c>
      <c r="D623" t="s">
        <v>302</v>
      </c>
      <c r="E623">
        <v>1631965682.3199999</v>
      </c>
    </row>
    <row r="624" spans="1:5" x14ac:dyDescent="0.25">
      <c r="A624" t="s">
        <v>8</v>
      </c>
      <c r="B624">
        <v>2023</v>
      </c>
      <c r="C624" t="s">
        <v>162</v>
      </c>
      <c r="D624" t="s">
        <v>303</v>
      </c>
      <c r="E624">
        <v>40966077710.76635</v>
      </c>
    </row>
    <row r="625" spans="1:5" x14ac:dyDescent="0.25">
      <c r="A625" t="s">
        <v>8</v>
      </c>
      <c r="B625">
        <v>2023</v>
      </c>
      <c r="C625" t="s">
        <v>162</v>
      </c>
      <c r="D625" t="s">
        <v>305</v>
      </c>
      <c r="E625">
        <v>31643400.14034</v>
      </c>
    </row>
    <row r="626" spans="1:5" x14ac:dyDescent="0.25">
      <c r="A626" t="s">
        <v>8</v>
      </c>
      <c r="B626">
        <v>2023</v>
      </c>
      <c r="C626" t="s">
        <v>162</v>
      </c>
      <c r="D626" t="s">
        <v>306</v>
      </c>
      <c r="E626">
        <v>12244404.68</v>
      </c>
    </row>
    <row r="627" spans="1:5" x14ac:dyDescent="0.25">
      <c r="A627" t="s">
        <v>8</v>
      </c>
      <c r="B627">
        <v>2023</v>
      </c>
      <c r="C627" t="s">
        <v>162</v>
      </c>
      <c r="D627" t="s">
        <v>307</v>
      </c>
      <c r="E627">
        <v>262763711.66999999</v>
      </c>
    </row>
    <row r="628" spans="1:5" x14ac:dyDescent="0.25">
      <c r="A628" t="s">
        <v>8</v>
      </c>
      <c r="B628">
        <v>2023</v>
      </c>
      <c r="C628" t="s">
        <v>162</v>
      </c>
      <c r="D628" t="s">
        <v>308</v>
      </c>
      <c r="E628">
        <v>42184565.529749997</v>
      </c>
    </row>
    <row r="629" spans="1:5" x14ac:dyDescent="0.25">
      <c r="A629" t="s">
        <v>8</v>
      </c>
      <c r="B629">
        <v>2023</v>
      </c>
      <c r="C629" t="s">
        <v>162</v>
      </c>
      <c r="D629" t="s">
        <v>309</v>
      </c>
      <c r="E629">
        <v>11921434.310000001</v>
      </c>
    </row>
    <row r="630" spans="1:5" x14ac:dyDescent="0.25">
      <c r="A630" t="s">
        <v>8</v>
      </c>
      <c r="B630">
        <v>2023</v>
      </c>
      <c r="C630" t="s">
        <v>162</v>
      </c>
      <c r="D630" t="s">
        <v>311</v>
      </c>
      <c r="E630">
        <v>929269.74</v>
      </c>
    </row>
    <row r="631" spans="1:5" x14ac:dyDescent="0.25">
      <c r="A631" t="s">
        <v>8</v>
      </c>
      <c r="B631">
        <v>2023</v>
      </c>
      <c r="C631" t="s">
        <v>162</v>
      </c>
      <c r="D631" t="s">
        <v>312</v>
      </c>
      <c r="E631">
        <v>1723594.27</v>
      </c>
    </row>
    <row r="632" spans="1:5" x14ac:dyDescent="0.25">
      <c r="A632" t="s">
        <v>8</v>
      </c>
      <c r="B632">
        <v>2023</v>
      </c>
      <c r="C632" t="s">
        <v>162</v>
      </c>
      <c r="D632" t="s">
        <v>313</v>
      </c>
      <c r="E632">
        <v>38493405.024290003</v>
      </c>
    </row>
    <row r="633" spans="1:5" x14ac:dyDescent="0.25">
      <c r="A633" t="s">
        <v>8</v>
      </c>
      <c r="B633">
        <v>2023</v>
      </c>
      <c r="C633" t="s">
        <v>162</v>
      </c>
      <c r="D633" t="s">
        <v>315</v>
      </c>
      <c r="E633">
        <v>3065732.6</v>
      </c>
    </row>
    <row r="634" spans="1:5" x14ac:dyDescent="0.25">
      <c r="A634" t="s">
        <v>8</v>
      </c>
      <c r="B634">
        <v>2023</v>
      </c>
      <c r="C634" t="s">
        <v>162</v>
      </c>
      <c r="D634" t="s">
        <v>317</v>
      </c>
      <c r="E634">
        <v>5378315649.6737204</v>
      </c>
    </row>
    <row r="635" spans="1:5" x14ac:dyDescent="0.25">
      <c r="A635" t="s">
        <v>8</v>
      </c>
      <c r="B635">
        <v>2023</v>
      </c>
      <c r="C635" t="s">
        <v>162</v>
      </c>
      <c r="D635" t="s">
        <v>318</v>
      </c>
      <c r="E635">
        <v>212617988.99645001</v>
      </c>
    </row>
    <row r="636" spans="1:5" x14ac:dyDescent="0.25">
      <c r="A636" t="s">
        <v>8</v>
      </c>
      <c r="B636">
        <v>2023</v>
      </c>
      <c r="C636" t="s">
        <v>162</v>
      </c>
      <c r="D636" t="s">
        <v>319</v>
      </c>
      <c r="E636">
        <v>2852862.5249999999</v>
      </c>
    </row>
    <row r="637" spans="1:5" x14ac:dyDescent="0.25">
      <c r="A637" t="s">
        <v>8</v>
      </c>
      <c r="B637">
        <v>2023</v>
      </c>
      <c r="C637" t="s">
        <v>162</v>
      </c>
      <c r="D637" t="s">
        <v>320</v>
      </c>
      <c r="E637">
        <v>2342804.4500000002</v>
      </c>
    </row>
    <row r="638" spans="1:5" x14ac:dyDescent="0.25">
      <c r="A638" t="s">
        <v>8</v>
      </c>
      <c r="B638">
        <v>2023</v>
      </c>
      <c r="C638" t="s">
        <v>162</v>
      </c>
      <c r="D638" t="s">
        <v>321</v>
      </c>
      <c r="E638">
        <v>313747616.14657003</v>
      </c>
    </row>
    <row r="639" spans="1:5" x14ac:dyDescent="0.25">
      <c r="A639" t="s">
        <v>8</v>
      </c>
      <c r="B639">
        <v>2023</v>
      </c>
      <c r="C639" t="s">
        <v>162</v>
      </c>
      <c r="D639" t="s">
        <v>323</v>
      </c>
      <c r="E639">
        <v>49752</v>
      </c>
    </row>
    <row r="640" spans="1:5" x14ac:dyDescent="0.25">
      <c r="A640" t="s">
        <v>8</v>
      </c>
      <c r="B640">
        <v>2023</v>
      </c>
      <c r="C640" t="s">
        <v>162</v>
      </c>
      <c r="D640" t="s">
        <v>324</v>
      </c>
      <c r="E640">
        <v>327398.69102000003</v>
      </c>
    </row>
    <row r="641" spans="1:5" x14ac:dyDescent="0.25">
      <c r="A641" t="s">
        <v>8</v>
      </c>
      <c r="B641">
        <v>2023</v>
      </c>
      <c r="C641" t="s">
        <v>162</v>
      </c>
      <c r="D641" t="s">
        <v>325</v>
      </c>
      <c r="E641">
        <v>348543.73027</v>
      </c>
    </row>
    <row r="642" spans="1:5" x14ac:dyDescent="0.25">
      <c r="A642" t="s">
        <v>8</v>
      </c>
      <c r="B642">
        <v>2023</v>
      </c>
      <c r="C642" t="s">
        <v>162</v>
      </c>
      <c r="D642" t="s">
        <v>327</v>
      </c>
      <c r="E642">
        <v>45013635.590000004</v>
      </c>
    </row>
    <row r="643" spans="1:5" x14ac:dyDescent="0.25">
      <c r="A643" t="s">
        <v>8</v>
      </c>
      <c r="B643">
        <v>2023</v>
      </c>
      <c r="C643" t="s">
        <v>162</v>
      </c>
      <c r="E643">
        <v>4937767.9128400004</v>
      </c>
    </row>
    <row r="644" spans="1:5" x14ac:dyDescent="0.25">
      <c r="A644" t="s">
        <v>9</v>
      </c>
      <c r="B644">
        <v>2019</v>
      </c>
      <c r="C644" t="s">
        <v>161</v>
      </c>
      <c r="D644" t="s">
        <v>291</v>
      </c>
      <c r="E644">
        <v>17836382.425670002</v>
      </c>
    </row>
    <row r="645" spans="1:5" x14ac:dyDescent="0.25">
      <c r="A645" t="s">
        <v>9</v>
      </c>
      <c r="B645">
        <v>2019</v>
      </c>
      <c r="C645" t="s">
        <v>161</v>
      </c>
      <c r="D645" t="s">
        <v>292</v>
      </c>
      <c r="E645">
        <v>95689665.99154</v>
      </c>
    </row>
    <row r="646" spans="1:5" x14ac:dyDescent="0.25">
      <c r="A646" t="s">
        <v>9</v>
      </c>
      <c r="B646">
        <v>2019</v>
      </c>
      <c r="C646" t="s">
        <v>161</v>
      </c>
      <c r="D646" t="s">
        <v>293</v>
      </c>
      <c r="E646">
        <v>29402620.6239</v>
      </c>
    </row>
    <row r="647" spans="1:5" x14ac:dyDescent="0.25">
      <c r="A647" t="s">
        <v>9</v>
      </c>
      <c r="B647">
        <v>2019</v>
      </c>
      <c r="C647" t="s">
        <v>161</v>
      </c>
      <c r="D647" t="s">
        <v>294</v>
      </c>
      <c r="E647">
        <v>910201.96339000005</v>
      </c>
    </row>
    <row r="648" spans="1:5" x14ac:dyDescent="0.25">
      <c r="A648" t="s">
        <v>9</v>
      </c>
      <c r="B648">
        <v>2019</v>
      </c>
      <c r="C648" t="s">
        <v>161</v>
      </c>
      <c r="D648" t="s">
        <v>295</v>
      </c>
      <c r="E648">
        <v>3274785.3921699999</v>
      </c>
    </row>
    <row r="649" spans="1:5" x14ac:dyDescent="0.25">
      <c r="A649" t="s">
        <v>9</v>
      </c>
      <c r="B649">
        <v>2019</v>
      </c>
      <c r="C649" t="s">
        <v>161</v>
      </c>
      <c r="D649" t="s">
        <v>296</v>
      </c>
      <c r="E649">
        <v>8599491.1493999995</v>
      </c>
    </row>
    <row r="650" spans="1:5" x14ac:dyDescent="0.25">
      <c r="A650" t="s">
        <v>9</v>
      </c>
      <c r="B650">
        <v>2019</v>
      </c>
      <c r="C650" t="s">
        <v>161</v>
      </c>
      <c r="D650" t="s">
        <v>297</v>
      </c>
      <c r="E650">
        <v>29653638.77296</v>
      </c>
    </row>
    <row r="651" spans="1:5" x14ac:dyDescent="0.25">
      <c r="A651" t="s">
        <v>9</v>
      </c>
      <c r="B651">
        <v>2019</v>
      </c>
      <c r="C651" t="s">
        <v>161</v>
      </c>
      <c r="D651" t="s">
        <v>298</v>
      </c>
      <c r="E651">
        <v>414123.96461999998</v>
      </c>
    </row>
    <row r="652" spans="1:5" x14ac:dyDescent="0.25">
      <c r="A652" t="s">
        <v>9</v>
      </c>
      <c r="B652">
        <v>2019</v>
      </c>
      <c r="C652" t="s">
        <v>161</v>
      </c>
      <c r="D652" t="s">
        <v>299</v>
      </c>
      <c r="E652">
        <v>29799007.86688</v>
      </c>
    </row>
    <row r="653" spans="1:5" x14ac:dyDescent="0.25">
      <c r="A653" t="s">
        <v>9</v>
      </c>
      <c r="B653">
        <v>2019</v>
      </c>
      <c r="C653" t="s">
        <v>161</v>
      </c>
      <c r="D653" t="s">
        <v>300</v>
      </c>
      <c r="E653">
        <v>16505440.71991</v>
      </c>
    </row>
    <row r="654" spans="1:5" x14ac:dyDescent="0.25">
      <c r="A654" t="s">
        <v>9</v>
      </c>
      <c r="B654">
        <v>2019</v>
      </c>
      <c r="C654" t="s">
        <v>161</v>
      </c>
      <c r="D654" t="s">
        <v>301</v>
      </c>
      <c r="E654">
        <v>447957237.40423</v>
      </c>
    </row>
    <row r="655" spans="1:5" x14ac:dyDescent="0.25">
      <c r="A655" t="s">
        <v>9</v>
      </c>
      <c r="B655">
        <v>2019</v>
      </c>
      <c r="C655" t="s">
        <v>161</v>
      </c>
      <c r="D655" t="s">
        <v>302</v>
      </c>
      <c r="E655">
        <v>50196248.450839996</v>
      </c>
    </row>
    <row r="656" spans="1:5" x14ac:dyDescent="0.25">
      <c r="A656" t="s">
        <v>9</v>
      </c>
      <c r="B656">
        <v>2019</v>
      </c>
      <c r="C656" t="s">
        <v>161</v>
      </c>
      <c r="D656" t="s">
        <v>303</v>
      </c>
      <c r="E656">
        <v>78567836.776940003</v>
      </c>
    </row>
    <row r="657" spans="1:5" x14ac:dyDescent="0.25">
      <c r="A657" t="s">
        <v>9</v>
      </c>
      <c r="B657">
        <v>2019</v>
      </c>
      <c r="C657" t="s">
        <v>161</v>
      </c>
      <c r="D657" t="s">
        <v>304</v>
      </c>
      <c r="E657">
        <v>18252324.641539998</v>
      </c>
    </row>
    <row r="658" spans="1:5" x14ac:dyDescent="0.25">
      <c r="A658" t="s">
        <v>9</v>
      </c>
      <c r="B658">
        <v>2019</v>
      </c>
      <c r="C658" t="s">
        <v>161</v>
      </c>
      <c r="D658" t="s">
        <v>305</v>
      </c>
      <c r="E658">
        <v>4649385.6232000003</v>
      </c>
    </row>
    <row r="659" spans="1:5" x14ac:dyDescent="0.25">
      <c r="A659" t="s">
        <v>9</v>
      </c>
      <c r="B659">
        <v>2019</v>
      </c>
      <c r="C659" t="s">
        <v>161</v>
      </c>
      <c r="D659" t="s">
        <v>306</v>
      </c>
      <c r="E659">
        <v>13098283.97875</v>
      </c>
    </row>
    <row r="660" spans="1:5" x14ac:dyDescent="0.25">
      <c r="A660" t="s">
        <v>9</v>
      </c>
      <c r="B660">
        <v>2019</v>
      </c>
      <c r="C660" t="s">
        <v>161</v>
      </c>
      <c r="D660" t="s">
        <v>307</v>
      </c>
      <c r="E660">
        <v>47517130.989919998</v>
      </c>
    </row>
    <row r="661" spans="1:5" x14ac:dyDescent="0.25">
      <c r="A661" t="s">
        <v>9</v>
      </c>
      <c r="B661">
        <v>2019</v>
      </c>
      <c r="C661" t="s">
        <v>161</v>
      </c>
      <c r="D661" t="s">
        <v>308</v>
      </c>
      <c r="E661">
        <v>101221139.08130001</v>
      </c>
    </row>
    <row r="662" spans="1:5" x14ac:dyDescent="0.25">
      <c r="A662" t="s">
        <v>9</v>
      </c>
      <c r="B662">
        <v>2019</v>
      </c>
      <c r="C662" t="s">
        <v>161</v>
      </c>
      <c r="D662" t="s">
        <v>309</v>
      </c>
      <c r="E662">
        <v>192377.3192</v>
      </c>
    </row>
    <row r="663" spans="1:5" x14ac:dyDescent="0.25">
      <c r="A663" t="s">
        <v>9</v>
      </c>
      <c r="B663">
        <v>2019</v>
      </c>
      <c r="C663" t="s">
        <v>161</v>
      </c>
      <c r="D663" t="s">
        <v>310</v>
      </c>
      <c r="E663">
        <v>4701490.2137200003</v>
      </c>
    </row>
    <row r="664" spans="1:5" x14ac:dyDescent="0.25">
      <c r="A664" t="s">
        <v>9</v>
      </c>
      <c r="B664">
        <v>2019</v>
      </c>
      <c r="C664" t="s">
        <v>161</v>
      </c>
      <c r="D664" t="s">
        <v>311</v>
      </c>
      <c r="E664">
        <v>3934.7581599999999</v>
      </c>
    </row>
    <row r="665" spans="1:5" x14ac:dyDescent="0.25">
      <c r="A665" t="s">
        <v>9</v>
      </c>
      <c r="B665">
        <v>2019</v>
      </c>
      <c r="C665" t="s">
        <v>161</v>
      </c>
      <c r="D665" t="s">
        <v>312</v>
      </c>
      <c r="E665">
        <v>18645703.2542</v>
      </c>
    </row>
    <row r="666" spans="1:5" x14ac:dyDescent="0.25">
      <c r="A666" t="s">
        <v>9</v>
      </c>
      <c r="B666">
        <v>2019</v>
      </c>
      <c r="C666" t="s">
        <v>161</v>
      </c>
      <c r="D666" t="s">
        <v>313</v>
      </c>
      <c r="E666">
        <v>17853058.997960001</v>
      </c>
    </row>
    <row r="667" spans="1:5" x14ac:dyDescent="0.25">
      <c r="A667" t="s">
        <v>9</v>
      </c>
      <c r="B667">
        <v>2019</v>
      </c>
      <c r="C667" t="s">
        <v>161</v>
      </c>
      <c r="D667" t="s">
        <v>315</v>
      </c>
      <c r="E667">
        <v>650304.05972000002</v>
      </c>
    </row>
    <row r="668" spans="1:5" x14ac:dyDescent="0.25">
      <c r="A668" t="s">
        <v>9</v>
      </c>
      <c r="B668">
        <v>2019</v>
      </c>
      <c r="C668" t="s">
        <v>161</v>
      </c>
      <c r="D668" t="s">
        <v>317</v>
      </c>
      <c r="E668">
        <v>96398885.731529996</v>
      </c>
    </row>
    <row r="669" spans="1:5" x14ac:dyDescent="0.25">
      <c r="A669" t="s">
        <v>9</v>
      </c>
      <c r="B669">
        <v>2019</v>
      </c>
      <c r="C669" t="s">
        <v>161</v>
      </c>
      <c r="D669" t="s">
        <v>318</v>
      </c>
      <c r="E669">
        <v>182933856.30066001</v>
      </c>
    </row>
    <row r="670" spans="1:5" x14ac:dyDescent="0.25">
      <c r="A670" t="s">
        <v>9</v>
      </c>
      <c r="B670">
        <v>2019</v>
      </c>
      <c r="C670" t="s">
        <v>161</v>
      </c>
      <c r="D670" t="s">
        <v>319</v>
      </c>
      <c r="E670">
        <v>3876978.21863</v>
      </c>
    </row>
    <row r="671" spans="1:5" x14ac:dyDescent="0.25">
      <c r="A671" t="s">
        <v>9</v>
      </c>
      <c r="B671">
        <v>2019</v>
      </c>
      <c r="C671" t="s">
        <v>161</v>
      </c>
      <c r="D671" t="s">
        <v>320</v>
      </c>
      <c r="E671">
        <v>3337784.0218799999</v>
      </c>
    </row>
    <row r="672" spans="1:5" x14ac:dyDescent="0.25">
      <c r="A672" t="s">
        <v>9</v>
      </c>
      <c r="B672">
        <v>2019</v>
      </c>
      <c r="C672" t="s">
        <v>161</v>
      </c>
      <c r="D672" t="s">
        <v>321</v>
      </c>
      <c r="E672">
        <v>1475130928.85198</v>
      </c>
    </row>
    <row r="673" spans="1:5" x14ac:dyDescent="0.25">
      <c r="A673" t="s">
        <v>9</v>
      </c>
      <c r="B673">
        <v>2019</v>
      </c>
      <c r="C673" t="s">
        <v>161</v>
      </c>
      <c r="D673" t="s">
        <v>322</v>
      </c>
      <c r="E673">
        <v>23539.124650000002</v>
      </c>
    </row>
    <row r="674" spans="1:5" x14ac:dyDescent="0.25">
      <c r="A674" t="s">
        <v>9</v>
      </c>
      <c r="B674">
        <v>2019</v>
      </c>
      <c r="C674" t="s">
        <v>161</v>
      </c>
      <c r="D674" t="s">
        <v>323</v>
      </c>
      <c r="E674">
        <v>4035113.5085300002</v>
      </c>
    </row>
    <row r="675" spans="1:5" x14ac:dyDescent="0.25">
      <c r="A675" t="s">
        <v>9</v>
      </c>
      <c r="B675">
        <v>2019</v>
      </c>
      <c r="C675" t="s">
        <v>161</v>
      </c>
      <c r="D675" t="s">
        <v>324</v>
      </c>
      <c r="E675">
        <v>9382290.8164000008</v>
      </c>
    </row>
    <row r="676" spans="1:5" x14ac:dyDescent="0.25">
      <c r="A676" t="s">
        <v>9</v>
      </c>
      <c r="B676">
        <v>2019</v>
      </c>
      <c r="C676" t="s">
        <v>161</v>
      </c>
      <c r="D676" t="s">
        <v>325</v>
      </c>
      <c r="E676">
        <v>33160538.821339998</v>
      </c>
    </row>
    <row r="677" spans="1:5" x14ac:dyDescent="0.25">
      <c r="A677" t="s">
        <v>9</v>
      </c>
      <c r="B677">
        <v>2019</v>
      </c>
      <c r="C677" t="s">
        <v>161</v>
      </c>
      <c r="E677">
        <v>300559633.25856</v>
      </c>
    </row>
    <row r="678" spans="1:5" x14ac:dyDescent="0.25">
      <c r="A678" t="s">
        <v>9</v>
      </c>
      <c r="B678">
        <v>2019</v>
      </c>
      <c r="C678" t="s">
        <v>162</v>
      </c>
      <c r="D678" t="s">
        <v>301</v>
      </c>
      <c r="E678">
        <v>21925439.523770001</v>
      </c>
    </row>
    <row r="679" spans="1:5" x14ac:dyDescent="0.25">
      <c r="A679" t="s">
        <v>9</v>
      </c>
      <c r="B679">
        <v>2019</v>
      </c>
      <c r="C679" t="s">
        <v>162</v>
      </c>
      <c r="D679" t="s">
        <v>303</v>
      </c>
      <c r="E679">
        <v>64784835.269440003</v>
      </c>
    </row>
    <row r="680" spans="1:5" x14ac:dyDescent="0.25">
      <c r="A680" t="s">
        <v>9</v>
      </c>
      <c r="B680">
        <v>2019</v>
      </c>
      <c r="C680" t="s">
        <v>162</v>
      </c>
      <c r="D680" t="s">
        <v>308</v>
      </c>
      <c r="E680">
        <v>7087488.9047999997</v>
      </c>
    </row>
    <row r="681" spans="1:5" x14ac:dyDescent="0.25">
      <c r="A681" t="s">
        <v>9</v>
      </c>
      <c r="B681">
        <v>2019</v>
      </c>
      <c r="C681" t="s">
        <v>162</v>
      </c>
      <c r="D681" t="s">
        <v>317</v>
      </c>
      <c r="E681">
        <v>19517762.866140001</v>
      </c>
    </row>
    <row r="682" spans="1:5" x14ac:dyDescent="0.25">
      <c r="A682" t="s">
        <v>9</v>
      </c>
      <c r="B682">
        <v>2019</v>
      </c>
      <c r="C682" t="s">
        <v>162</v>
      </c>
      <c r="D682" t="s">
        <v>321</v>
      </c>
      <c r="E682">
        <v>44116386.031300001</v>
      </c>
    </row>
    <row r="683" spans="1:5" x14ac:dyDescent="0.25">
      <c r="A683" t="s">
        <v>9</v>
      </c>
      <c r="B683">
        <v>2019</v>
      </c>
      <c r="C683" t="s">
        <v>162</v>
      </c>
      <c r="D683" t="s">
        <v>325</v>
      </c>
      <c r="E683">
        <v>54181.948230000002</v>
      </c>
    </row>
    <row r="684" spans="1:5" x14ac:dyDescent="0.25">
      <c r="A684" t="s">
        <v>9</v>
      </c>
      <c r="B684">
        <v>2020</v>
      </c>
      <c r="C684" t="s">
        <v>161</v>
      </c>
      <c r="D684" t="s">
        <v>291</v>
      </c>
      <c r="E684">
        <v>23270842.305190001</v>
      </c>
    </row>
    <row r="685" spans="1:5" x14ac:dyDescent="0.25">
      <c r="A685" t="s">
        <v>9</v>
      </c>
      <c r="B685">
        <v>2020</v>
      </c>
      <c r="C685" t="s">
        <v>161</v>
      </c>
      <c r="D685" t="s">
        <v>292</v>
      </c>
      <c r="E685">
        <v>122233373.79933999</v>
      </c>
    </row>
    <row r="686" spans="1:5" x14ac:dyDescent="0.25">
      <c r="A686" t="s">
        <v>9</v>
      </c>
      <c r="B686">
        <v>2020</v>
      </c>
      <c r="C686" t="s">
        <v>161</v>
      </c>
      <c r="D686" t="s">
        <v>293</v>
      </c>
      <c r="E686">
        <v>28859534.180440001</v>
      </c>
    </row>
    <row r="687" spans="1:5" x14ac:dyDescent="0.25">
      <c r="A687" t="s">
        <v>9</v>
      </c>
      <c r="B687">
        <v>2020</v>
      </c>
      <c r="C687" t="s">
        <v>161</v>
      </c>
      <c r="D687" t="s">
        <v>294</v>
      </c>
      <c r="E687">
        <v>879244.43706000003</v>
      </c>
    </row>
    <row r="688" spans="1:5" x14ac:dyDescent="0.25">
      <c r="A688" t="s">
        <v>9</v>
      </c>
      <c r="B688">
        <v>2020</v>
      </c>
      <c r="C688" t="s">
        <v>161</v>
      </c>
      <c r="D688" t="s">
        <v>295</v>
      </c>
      <c r="E688">
        <v>2895762.9205499999</v>
      </c>
    </row>
    <row r="689" spans="1:5" x14ac:dyDescent="0.25">
      <c r="A689" t="s">
        <v>9</v>
      </c>
      <c r="B689">
        <v>2020</v>
      </c>
      <c r="C689" t="s">
        <v>161</v>
      </c>
      <c r="D689" t="s">
        <v>296</v>
      </c>
      <c r="E689">
        <v>22642194.687249999</v>
      </c>
    </row>
    <row r="690" spans="1:5" x14ac:dyDescent="0.25">
      <c r="A690" t="s">
        <v>9</v>
      </c>
      <c r="B690">
        <v>2020</v>
      </c>
      <c r="C690" t="s">
        <v>161</v>
      </c>
      <c r="D690" t="s">
        <v>297</v>
      </c>
      <c r="E690">
        <v>27511038.668620002</v>
      </c>
    </row>
    <row r="691" spans="1:5" x14ac:dyDescent="0.25">
      <c r="A691" t="s">
        <v>9</v>
      </c>
      <c r="B691">
        <v>2020</v>
      </c>
      <c r="C691" t="s">
        <v>161</v>
      </c>
      <c r="D691" t="s">
        <v>298</v>
      </c>
      <c r="E691">
        <v>406588.41905999999</v>
      </c>
    </row>
    <row r="692" spans="1:5" x14ac:dyDescent="0.25">
      <c r="A692" t="s">
        <v>9</v>
      </c>
      <c r="B692">
        <v>2020</v>
      </c>
      <c r="C692" t="s">
        <v>161</v>
      </c>
      <c r="D692" t="s">
        <v>299</v>
      </c>
      <c r="E692">
        <v>34159092.134939998</v>
      </c>
    </row>
    <row r="693" spans="1:5" x14ac:dyDescent="0.25">
      <c r="A693" t="s">
        <v>9</v>
      </c>
      <c r="B693">
        <v>2020</v>
      </c>
      <c r="C693" t="s">
        <v>161</v>
      </c>
      <c r="D693" t="s">
        <v>300</v>
      </c>
      <c r="E693">
        <v>15103088.02548</v>
      </c>
    </row>
    <row r="694" spans="1:5" x14ac:dyDescent="0.25">
      <c r="A694" t="s">
        <v>9</v>
      </c>
      <c r="B694">
        <v>2020</v>
      </c>
      <c r="C694" t="s">
        <v>161</v>
      </c>
      <c r="D694" t="s">
        <v>301</v>
      </c>
      <c r="E694">
        <v>411604415.45911998</v>
      </c>
    </row>
    <row r="695" spans="1:5" x14ac:dyDescent="0.25">
      <c r="A695" t="s">
        <v>9</v>
      </c>
      <c r="B695">
        <v>2020</v>
      </c>
      <c r="C695" t="s">
        <v>161</v>
      </c>
      <c r="D695" t="s">
        <v>302</v>
      </c>
      <c r="E695">
        <v>94517267.669190004</v>
      </c>
    </row>
    <row r="696" spans="1:5" x14ac:dyDescent="0.25">
      <c r="A696" t="s">
        <v>9</v>
      </c>
      <c r="B696">
        <v>2020</v>
      </c>
      <c r="C696" t="s">
        <v>161</v>
      </c>
      <c r="D696" t="s">
        <v>303</v>
      </c>
      <c r="E696">
        <v>74153832.927100003</v>
      </c>
    </row>
    <row r="697" spans="1:5" x14ac:dyDescent="0.25">
      <c r="A697" t="s">
        <v>9</v>
      </c>
      <c r="B697">
        <v>2020</v>
      </c>
      <c r="C697" t="s">
        <v>161</v>
      </c>
      <c r="D697" t="s">
        <v>304</v>
      </c>
      <c r="E697">
        <v>16180105.85362</v>
      </c>
    </row>
    <row r="698" spans="1:5" x14ac:dyDescent="0.25">
      <c r="A698" t="s">
        <v>9</v>
      </c>
      <c r="B698">
        <v>2020</v>
      </c>
      <c r="C698" t="s">
        <v>161</v>
      </c>
      <c r="D698" t="s">
        <v>305</v>
      </c>
      <c r="E698">
        <v>3725518.6238299999</v>
      </c>
    </row>
    <row r="699" spans="1:5" x14ac:dyDescent="0.25">
      <c r="A699" t="s">
        <v>9</v>
      </c>
      <c r="B699">
        <v>2020</v>
      </c>
      <c r="C699" t="s">
        <v>161</v>
      </c>
      <c r="D699" t="s">
        <v>306</v>
      </c>
      <c r="E699">
        <v>11693534.80497</v>
      </c>
    </row>
    <row r="700" spans="1:5" x14ac:dyDescent="0.25">
      <c r="A700" t="s">
        <v>9</v>
      </c>
      <c r="B700">
        <v>2020</v>
      </c>
      <c r="C700" t="s">
        <v>161</v>
      </c>
      <c r="D700" t="s">
        <v>307</v>
      </c>
      <c r="E700">
        <v>55737183.43293</v>
      </c>
    </row>
    <row r="701" spans="1:5" x14ac:dyDescent="0.25">
      <c r="A701" t="s">
        <v>9</v>
      </c>
      <c r="B701">
        <v>2020</v>
      </c>
      <c r="C701" t="s">
        <v>161</v>
      </c>
      <c r="D701" t="s">
        <v>308</v>
      </c>
      <c r="E701">
        <v>114325861.85363001</v>
      </c>
    </row>
    <row r="702" spans="1:5" x14ac:dyDescent="0.25">
      <c r="A702" t="s">
        <v>9</v>
      </c>
      <c r="B702">
        <v>2020</v>
      </c>
      <c r="C702" t="s">
        <v>161</v>
      </c>
      <c r="D702" t="s">
        <v>309</v>
      </c>
      <c r="E702">
        <v>70016.872889999999</v>
      </c>
    </row>
    <row r="703" spans="1:5" x14ac:dyDescent="0.25">
      <c r="A703" t="s">
        <v>9</v>
      </c>
      <c r="B703">
        <v>2020</v>
      </c>
      <c r="C703" t="s">
        <v>161</v>
      </c>
      <c r="D703" t="s">
        <v>310</v>
      </c>
      <c r="E703">
        <v>8548461.4560400005</v>
      </c>
    </row>
    <row r="704" spans="1:5" x14ac:dyDescent="0.25">
      <c r="A704" t="s">
        <v>9</v>
      </c>
      <c r="B704">
        <v>2020</v>
      </c>
      <c r="C704" t="s">
        <v>161</v>
      </c>
      <c r="D704" t="s">
        <v>311</v>
      </c>
      <c r="E704">
        <v>4136.9260700000004</v>
      </c>
    </row>
    <row r="705" spans="1:5" x14ac:dyDescent="0.25">
      <c r="A705" t="s">
        <v>9</v>
      </c>
      <c r="B705">
        <v>2020</v>
      </c>
      <c r="C705" t="s">
        <v>161</v>
      </c>
      <c r="D705" t="s">
        <v>312</v>
      </c>
      <c r="E705">
        <v>13760074.817570001</v>
      </c>
    </row>
    <row r="706" spans="1:5" x14ac:dyDescent="0.25">
      <c r="A706" t="s">
        <v>9</v>
      </c>
      <c r="B706">
        <v>2020</v>
      </c>
      <c r="C706" t="s">
        <v>161</v>
      </c>
      <c r="D706" t="s">
        <v>313</v>
      </c>
      <c r="E706">
        <v>20999950.079720002</v>
      </c>
    </row>
    <row r="707" spans="1:5" x14ac:dyDescent="0.25">
      <c r="A707" t="s">
        <v>9</v>
      </c>
      <c r="B707">
        <v>2020</v>
      </c>
      <c r="C707" t="s">
        <v>161</v>
      </c>
      <c r="D707" t="s">
        <v>315</v>
      </c>
      <c r="E707">
        <v>632784.24685999996</v>
      </c>
    </row>
    <row r="708" spans="1:5" x14ac:dyDescent="0.25">
      <c r="A708" t="s">
        <v>9</v>
      </c>
      <c r="B708">
        <v>2020</v>
      </c>
      <c r="C708" t="s">
        <v>161</v>
      </c>
      <c r="D708" t="s">
        <v>317</v>
      </c>
      <c r="E708">
        <v>149337817.51365</v>
      </c>
    </row>
    <row r="709" spans="1:5" x14ac:dyDescent="0.25">
      <c r="A709" t="s">
        <v>9</v>
      </c>
      <c r="B709">
        <v>2020</v>
      </c>
      <c r="C709" t="s">
        <v>161</v>
      </c>
      <c r="D709" t="s">
        <v>318</v>
      </c>
      <c r="E709">
        <v>169706853.93992999</v>
      </c>
    </row>
    <row r="710" spans="1:5" x14ac:dyDescent="0.25">
      <c r="A710" t="s">
        <v>9</v>
      </c>
      <c r="B710">
        <v>2020</v>
      </c>
      <c r="C710" t="s">
        <v>161</v>
      </c>
      <c r="D710" t="s">
        <v>319</v>
      </c>
      <c r="E710">
        <v>5649050.3170100003</v>
      </c>
    </row>
    <row r="711" spans="1:5" x14ac:dyDescent="0.25">
      <c r="A711" t="s">
        <v>9</v>
      </c>
      <c r="B711">
        <v>2020</v>
      </c>
      <c r="C711" t="s">
        <v>161</v>
      </c>
      <c r="D711" t="s">
        <v>320</v>
      </c>
      <c r="E711">
        <v>3781845.6437300001</v>
      </c>
    </row>
    <row r="712" spans="1:5" x14ac:dyDescent="0.25">
      <c r="A712" t="s">
        <v>9</v>
      </c>
      <c r="B712">
        <v>2020</v>
      </c>
      <c r="C712" t="s">
        <v>161</v>
      </c>
      <c r="D712" t="s">
        <v>321</v>
      </c>
      <c r="E712">
        <v>1542547658.7189</v>
      </c>
    </row>
    <row r="713" spans="1:5" x14ac:dyDescent="0.25">
      <c r="A713" t="s">
        <v>9</v>
      </c>
      <c r="B713">
        <v>2020</v>
      </c>
      <c r="C713" t="s">
        <v>161</v>
      </c>
      <c r="D713" t="s">
        <v>322</v>
      </c>
      <c r="E713">
        <v>714.84813999999994</v>
      </c>
    </row>
    <row r="714" spans="1:5" x14ac:dyDescent="0.25">
      <c r="A714" t="s">
        <v>9</v>
      </c>
      <c r="B714">
        <v>2020</v>
      </c>
      <c r="C714" t="s">
        <v>161</v>
      </c>
      <c r="D714" t="s">
        <v>323</v>
      </c>
      <c r="E714">
        <v>2760204.4943200001</v>
      </c>
    </row>
    <row r="715" spans="1:5" x14ac:dyDescent="0.25">
      <c r="A715" t="s">
        <v>9</v>
      </c>
      <c r="B715">
        <v>2020</v>
      </c>
      <c r="C715" t="s">
        <v>161</v>
      </c>
      <c r="D715" t="s">
        <v>324</v>
      </c>
      <c r="E715">
        <v>7522079.2324400004</v>
      </c>
    </row>
    <row r="716" spans="1:5" x14ac:dyDescent="0.25">
      <c r="A716" t="s">
        <v>9</v>
      </c>
      <c r="B716">
        <v>2020</v>
      </c>
      <c r="C716" t="s">
        <v>161</v>
      </c>
      <c r="D716" t="s">
        <v>325</v>
      </c>
      <c r="E716">
        <v>22287285.797680002</v>
      </c>
    </row>
    <row r="717" spans="1:5" x14ac:dyDescent="0.25">
      <c r="A717" t="s">
        <v>9</v>
      </c>
      <c r="B717">
        <v>2020</v>
      </c>
      <c r="C717" t="s">
        <v>161</v>
      </c>
      <c r="D717" t="s">
        <v>327</v>
      </c>
      <c r="E717">
        <v>11630685.37287</v>
      </c>
    </row>
    <row r="718" spans="1:5" x14ac:dyDescent="0.25">
      <c r="A718" t="s">
        <v>9</v>
      </c>
      <c r="B718">
        <v>2020</v>
      </c>
      <c r="C718" t="s">
        <v>161</v>
      </c>
      <c r="E718">
        <v>299346465.84388</v>
      </c>
    </row>
    <row r="719" spans="1:5" x14ac:dyDescent="0.25">
      <c r="A719" t="s">
        <v>9</v>
      </c>
      <c r="B719">
        <v>2020</v>
      </c>
      <c r="C719" t="s">
        <v>162</v>
      </c>
      <c r="D719" t="s">
        <v>301</v>
      </c>
      <c r="E719">
        <v>20123295.74532</v>
      </c>
    </row>
    <row r="720" spans="1:5" x14ac:dyDescent="0.25">
      <c r="A720" t="s">
        <v>9</v>
      </c>
      <c r="B720">
        <v>2020</v>
      </c>
      <c r="C720" t="s">
        <v>162</v>
      </c>
      <c r="D720" t="s">
        <v>303</v>
      </c>
      <c r="E720">
        <v>107391266.98026</v>
      </c>
    </row>
    <row r="721" spans="1:5" x14ac:dyDescent="0.25">
      <c r="A721" t="s">
        <v>9</v>
      </c>
      <c r="B721">
        <v>2020</v>
      </c>
      <c r="C721" t="s">
        <v>162</v>
      </c>
      <c r="D721" t="s">
        <v>308</v>
      </c>
      <c r="E721">
        <v>6969736.3585200002</v>
      </c>
    </row>
    <row r="722" spans="1:5" x14ac:dyDescent="0.25">
      <c r="A722" t="s">
        <v>9</v>
      </c>
      <c r="B722">
        <v>2020</v>
      </c>
      <c r="C722" t="s">
        <v>162</v>
      </c>
      <c r="D722" t="s">
        <v>317</v>
      </c>
      <c r="E722">
        <v>24441551.490279999</v>
      </c>
    </row>
    <row r="723" spans="1:5" x14ac:dyDescent="0.25">
      <c r="A723" t="s">
        <v>9</v>
      </c>
      <c r="B723">
        <v>2020</v>
      </c>
      <c r="C723" t="s">
        <v>162</v>
      </c>
      <c r="D723" t="s">
        <v>321</v>
      </c>
      <c r="E723">
        <v>41973065.748020001</v>
      </c>
    </row>
    <row r="724" spans="1:5" x14ac:dyDescent="0.25">
      <c r="A724" t="s">
        <v>9</v>
      </c>
      <c r="B724">
        <v>2021</v>
      </c>
      <c r="C724" t="s">
        <v>161</v>
      </c>
      <c r="D724" t="s">
        <v>291</v>
      </c>
      <c r="E724">
        <v>21615207.227699999</v>
      </c>
    </row>
    <row r="725" spans="1:5" x14ac:dyDescent="0.25">
      <c r="A725" t="s">
        <v>9</v>
      </c>
      <c r="B725">
        <v>2021</v>
      </c>
      <c r="C725" t="s">
        <v>161</v>
      </c>
      <c r="D725" t="s">
        <v>292</v>
      </c>
      <c r="E725">
        <v>124419598.36656</v>
      </c>
    </row>
    <row r="726" spans="1:5" x14ac:dyDescent="0.25">
      <c r="A726" t="s">
        <v>9</v>
      </c>
      <c r="B726">
        <v>2021</v>
      </c>
      <c r="C726" t="s">
        <v>161</v>
      </c>
      <c r="D726" t="s">
        <v>293</v>
      </c>
      <c r="E726">
        <v>28197978.585579999</v>
      </c>
    </row>
    <row r="727" spans="1:5" x14ac:dyDescent="0.25">
      <c r="A727" t="s">
        <v>9</v>
      </c>
      <c r="B727">
        <v>2021</v>
      </c>
      <c r="C727" t="s">
        <v>161</v>
      </c>
      <c r="D727" t="s">
        <v>294</v>
      </c>
      <c r="E727">
        <v>836476.68472999998</v>
      </c>
    </row>
    <row r="728" spans="1:5" x14ac:dyDescent="0.25">
      <c r="A728" t="s">
        <v>9</v>
      </c>
      <c r="B728">
        <v>2021</v>
      </c>
      <c r="C728" t="s">
        <v>161</v>
      </c>
      <c r="D728" t="s">
        <v>295</v>
      </c>
      <c r="E728">
        <v>4015354.3110400001</v>
      </c>
    </row>
    <row r="729" spans="1:5" x14ac:dyDescent="0.25">
      <c r="A729" t="s">
        <v>9</v>
      </c>
      <c r="B729">
        <v>2021</v>
      </c>
      <c r="C729" t="s">
        <v>161</v>
      </c>
      <c r="D729" t="s">
        <v>296</v>
      </c>
      <c r="E729">
        <v>45618486.729180001</v>
      </c>
    </row>
    <row r="730" spans="1:5" x14ac:dyDescent="0.25">
      <c r="A730" t="s">
        <v>9</v>
      </c>
      <c r="B730">
        <v>2021</v>
      </c>
      <c r="C730" t="s">
        <v>161</v>
      </c>
      <c r="D730" t="s">
        <v>297</v>
      </c>
      <c r="E730">
        <v>32373553.804880001</v>
      </c>
    </row>
    <row r="731" spans="1:5" x14ac:dyDescent="0.25">
      <c r="A731" t="s">
        <v>9</v>
      </c>
      <c r="B731">
        <v>2021</v>
      </c>
      <c r="C731" t="s">
        <v>161</v>
      </c>
      <c r="D731" t="s">
        <v>298</v>
      </c>
      <c r="E731">
        <v>1583693.1362600001</v>
      </c>
    </row>
    <row r="732" spans="1:5" x14ac:dyDescent="0.25">
      <c r="A732" t="s">
        <v>9</v>
      </c>
      <c r="B732">
        <v>2021</v>
      </c>
      <c r="C732" t="s">
        <v>161</v>
      </c>
      <c r="D732" t="s">
        <v>299</v>
      </c>
      <c r="E732">
        <v>41992727.97349</v>
      </c>
    </row>
    <row r="733" spans="1:5" x14ac:dyDescent="0.25">
      <c r="A733" t="s">
        <v>9</v>
      </c>
      <c r="B733">
        <v>2021</v>
      </c>
      <c r="C733" t="s">
        <v>161</v>
      </c>
      <c r="D733" t="s">
        <v>300</v>
      </c>
      <c r="E733">
        <v>14838034.12046</v>
      </c>
    </row>
    <row r="734" spans="1:5" x14ac:dyDescent="0.25">
      <c r="A734" t="s">
        <v>9</v>
      </c>
      <c r="B734">
        <v>2021</v>
      </c>
      <c r="C734" t="s">
        <v>161</v>
      </c>
      <c r="D734" t="s">
        <v>301</v>
      </c>
      <c r="E734">
        <v>376191514.60737997</v>
      </c>
    </row>
    <row r="735" spans="1:5" x14ac:dyDescent="0.25">
      <c r="A735" t="s">
        <v>9</v>
      </c>
      <c r="B735">
        <v>2021</v>
      </c>
      <c r="C735" t="s">
        <v>161</v>
      </c>
      <c r="D735" t="s">
        <v>302</v>
      </c>
      <c r="E735">
        <v>71049898.431840003</v>
      </c>
    </row>
    <row r="736" spans="1:5" x14ac:dyDescent="0.25">
      <c r="A736" t="s">
        <v>9</v>
      </c>
      <c r="B736">
        <v>2021</v>
      </c>
      <c r="C736" t="s">
        <v>161</v>
      </c>
      <c r="D736" t="s">
        <v>303</v>
      </c>
      <c r="E736">
        <v>63530738.422600001</v>
      </c>
    </row>
    <row r="737" spans="1:5" x14ac:dyDescent="0.25">
      <c r="A737" t="s">
        <v>9</v>
      </c>
      <c r="B737">
        <v>2021</v>
      </c>
      <c r="C737" t="s">
        <v>161</v>
      </c>
      <c r="D737" t="s">
        <v>304</v>
      </c>
      <c r="E737">
        <v>15050388.774809999</v>
      </c>
    </row>
    <row r="738" spans="1:5" x14ac:dyDescent="0.25">
      <c r="A738" t="s">
        <v>9</v>
      </c>
      <c r="B738">
        <v>2021</v>
      </c>
      <c r="C738" t="s">
        <v>161</v>
      </c>
      <c r="D738" t="s">
        <v>305</v>
      </c>
      <c r="E738">
        <v>3408132.7565199998</v>
      </c>
    </row>
    <row r="739" spans="1:5" x14ac:dyDescent="0.25">
      <c r="A739" t="s">
        <v>9</v>
      </c>
      <c r="B739">
        <v>2021</v>
      </c>
      <c r="C739" t="s">
        <v>161</v>
      </c>
      <c r="D739" t="s">
        <v>306</v>
      </c>
      <c r="E739">
        <v>13531576.90212</v>
      </c>
    </row>
    <row r="740" spans="1:5" x14ac:dyDescent="0.25">
      <c r="A740" t="s">
        <v>9</v>
      </c>
      <c r="B740">
        <v>2021</v>
      </c>
      <c r="C740" t="s">
        <v>161</v>
      </c>
      <c r="D740" t="s">
        <v>307</v>
      </c>
      <c r="E740">
        <v>180406282.94791001</v>
      </c>
    </row>
    <row r="741" spans="1:5" x14ac:dyDescent="0.25">
      <c r="A741" t="s">
        <v>9</v>
      </c>
      <c r="B741">
        <v>2021</v>
      </c>
      <c r="C741" t="s">
        <v>161</v>
      </c>
      <c r="D741" t="s">
        <v>308</v>
      </c>
      <c r="E741">
        <v>37159843.448629998</v>
      </c>
    </row>
    <row r="742" spans="1:5" x14ac:dyDescent="0.25">
      <c r="A742" t="s">
        <v>9</v>
      </c>
      <c r="B742">
        <v>2021</v>
      </c>
      <c r="C742" t="s">
        <v>161</v>
      </c>
      <c r="D742" t="s">
        <v>309</v>
      </c>
      <c r="E742">
        <v>396.76859000000002</v>
      </c>
    </row>
    <row r="743" spans="1:5" x14ac:dyDescent="0.25">
      <c r="A743" t="s">
        <v>9</v>
      </c>
      <c r="B743">
        <v>2021</v>
      </c>
      <c r="C743" t="s">
        <v>161</v>
      </c>
      <c r="D743" t="s">
        <v>310</v>
      </c>
      <c r="E743">
        <v>28510867.36885</v>
      </c>
    </row>
    <row r="744" spans="1:5" x14ac:dyDescent="0.25">
      <c r="A744" t="s">
        <v>9</v>
      </c>
      <c r="B744">
        <v>2021</v>
      </c>
      <c r="C744" t="s">
        <v>161</v>
      </c>
      <c r="D744" t="s">
        <v>311</v>
      </c>
      <c r="E744">
        <v>2356324.8389400002</v>
      </c>
    </row>
    <row r="745" spans="1:5" x14ac:dyDescent="0.25">
      <c r="A745" t="s">
        <v>9</v>
      </c>
      <c r="B745">
        <v>2021</v>
      </c>
      <c r="C745" t="s">
        <v>161</v>
      </c>
      <c r="D745" t="s">
        <v>312</v>
      </c>
      <c r="E745">
        <v>11679312.513940001</v>
      </c>
    </row>
    <row r="746" spans="1:5" x14ac:dyDescent="0.25">
      <c r="A746" t="s">
        <v>9</v>
      </c>
      <c r="B746">
        <v>2021</v>
      </c>
      <c r="C746" t="s">
        <v>161</v>
      </c>
      <c r="D746" t="s">
        <v>313</v>
      </c>
      <c r="E746">
        <v>29991010.243409999</v>
      </c>
    </row>
    <row r="747" spans="1:5" x14ac:dyDescent="0.25">
      <c r="A747" t="s">
        <v>9</v>
      </c>
      <c r="B747">
        <v>2021</v>
      </c>
      <c r="C747" t="s">
        <v>161</v>
      </c>
      <c r="D747" t="s">
        <v>315</v>
      </c>
      <c r="E747">
        <v>7161008.6286800001</v>
      </c>
    </row>
    <row r="748" spans="1:5" x14ac:dyDescent="0.25">
      <c r="A748" t="s">
        <v>9</v>
      </c>
      <c r="B748">
        <v>2021</v>
      </c>
      <c r="C748" t="s">
        <v>161</v>
      </c>
      <c r="D748" t="s">
        <v>317</v>
      </c>
      <c r="E748">
        <v>205636152.17537001</v>
      </c>
    </row>
    <row r="749" spans="1:5" x14ac:dyDescent="0.25">
      <c r="A749" t="s">
        <v>9</v>
      </c>
      <c r="B749">
        <v>2021</v>
      </c>
      <c r="C749" t="s">
        <v>161</v>
      </c>
      <c r="D749" t="s">
        <v>318</v>
      </c>
      <c r="E749">
        <v>179077811.7854</v>
      </c>
    </row>
    <row r="750" spans="1:5" x14ac:dyDescent="0.25">
      <c r="A750" t="s">
        <v>9</v>
      </c>
      <c r="B750">
        <v>2021</v>
      </c>
      <c r="C750" t="s">
        <v>161</v>
      </c>
      <c r="D750" t="s">
        <v>319</v>
      </c>
      <c r="E750">
        <v>8690580.0746599995</v>
      </c>
    </row>
    <row r="751" spans="1:5" x14ac:dyDescent="0.25">
      <c r="A751" t="s">
        <v>9</v>
      </c>
      <c r="B751">
        <v>2021</v>
      </c>
      <c r="C751" t="s">
        <v>161</v>
      </c>
      <c r="D751" t="s">
        <v>320</v>
      </c>
      <c r="E751">
        <v>2930187.7799399998</v>
      </c>
    </row>
    <row r="752" spans="1:5" x14ac:dyDescent="0.25">
      <c r="A752" t="s">
        <v>9</v>
      </c>
      <c r="B752">
        <v>2021</v>
      </c>
      <c r="C752" t="s">
        <v>161</v>
      </c>
      <c r="D752" t="s">
        <v>321</v>
      </c>
      <c r="E752">
        <v>1526605419.01052</v>
      </c>
    </row>
    <row r="753" spans="1:5" x14ac:dyDescent="0.25">
      <c r="A753" t="s">
        <v>9</v>
      </c>
      <c r="B753">
        <v>2021</v>
      </c>
      <c r="C753" t="s">
        <v>161</v>
      </c>
      <c r="D753" t="s">
        <v>323</v>
      </c>
      <c r="E753">
        <v>5666848.7420699997</v>
      </c>
    </row>
    <row r="754" spans="1:5" x14ac:dyDescent="0.25">
      <c r="A754" t="s">
        <v>9</v>
      </c>
      <c r="B754">
        <v>2021</v>
      </c>
      <c r="C754" t="s">
        <v>161</v>
      </c>
      <c r="D754" t="s">
        <v>324</v>
      </c>
      <c r="E754">
        <v>7620261.5151000004</v>
      </c>
    </row>
    <row r="755" spans="1:5" x14ac:dyDescent="0.25">
      <c r="A755" t="s">
        <v>9</v>
      </c>
      <c r="B755">
        <v>2021</v>
      </c>
      <c r="C755" t="s">
        <v>161</v>
      </c>
      <c r="D755" t="s">
        <v>325</v>
      </c>
      <c r="E755">
        <v>26552367.008880001</v>
      </c>
    </row>
    <row r="756" spans="1:5" x14ac:dyDescent="0.25">
      <c r="A756" t="s">
        <v>9</v>
      </c>
      <c r="B756">
        <v>2021</v>
      </c>
      <c r="C756" t="s">
        <v>161</v>
      </c>
      <c r="D756" t="s">
        <v>327</v>
      </c>
      <c r="E756">
        <v>16659810.16158</v>
      </c>
    </row>
    <row r="757" spans="1:5" x14ac:dyDescent="0.25">
      <c r="A757" t="s">
        <v>9</v>
      </c>
      <c r="B757">
        <v>2021</v>
      </c>
      <c r="C757" t="s">
        <v>161</v>
      </c>
      <c r="E757">
        <v>326225463.28035003</v>
      </c>
    </row>
    <row r="758" spans="1:5" x14ac:dyDescent="0.25">
      <c r="A758" t="s">
        <v>9</v>
      </c>
      <c r="B758">
        <v>2021</v>
      </c>
      <c r="C758" t="s">
        <v>162</v>
      </c>
      <c r="D758" t="s">
        <v>301</v>
      </c>
      <c r="E758">
        <v>13739405.260810001</v>
      </c>
    </row>
    <row r="759" spans="1:5" x14ac:dyDescent="0.25">
      <c r="A759" t="s">
        <v>9</v>
      </c>
      <c r="B759">
        <v>2021</v>
      </c>
      <c r="C759" t="s">
        <v>162</v>
      </c>
      <c r="D759" t="s">
        <v>303</v>
      </c>
      <c r="E759">
        <v>205601295.34718001</v>
      </c>
    </row>
    <row r="760" spans="1:5" x14ac:dyDescent="0.25">
      <c r="A760" t="s">
        <v>9</v>
      </c>
      <c r="B760">
        <v>2021</v>
      </c>
      <c r="C760" t="s">
        <v>162</v>
      </c>
      <c r="D760" t="s">
        <v>307</v>
      </c>
      <c r="E760">
        <v>-617859.37723999994</v>
      </c>
    </row>
    <row r="761" spans="1:5" x14ac:dyDescent="0.25">
      <c r="A761" t="s">
        <v>9</v>
      </c>
      <c r="B761">
        <v>2021</v>
      </c>
      <c r="C761" t="s">
        <v>162</v>
      </c>
      <c r="D761" t="s">
        <v>308</v>
      </c>
      <c r="E761">
        <v>6680342.59638</v>
      </c>
    </row>
    <row r="762" spans="1:5" x14ac:dyDescent="0.25">
      <c r="A762" t="s">
        <v>9</v>
      </c>
      <c r="B762">
        <v>2021</v>
      </c>
      <c r="C762" t="s">
        <v>162</v>
      </c>
      <c r="D762" t="s">
        <v>317</v>
      </c>
      <c r="E762">
        <v>81024371.041079998</v>
      </c>
    </row>
    <row r="763" spans="1:5" x14ac:dyDescent="0.25">
      <c r="A763" t="s">
        <v>9</v>
      </c>
      <c r="B763">
        <v>2021</v>
      </c>
      <c r="C763" t="s">
        <v>162</v>
      </c>
      <c r="D763" t="s">
        <v>321</v>
      </c>
      <c r="E763">
        <v>39052558.36998</v>
      </c>
    </row>
    <row r="764" spans="1:5" x14ac:dyDescent="0.25">
      <c r="A764" t="s">
        <v>9</v>
      </c>
      <c r="B764">
        <v>2022</v>
      </c>
      <c r="C764" t="s">
        <v>161</v>
      </c>
      <c r="D764" t="s">
        <v>291</v>
      </c>
      <c r="E764">
        <v>1843740.4295699999</v>
      </c>
    </row>
    <row r="765" spans="1:5" x14ac:dyDescent="0.25">
      <c r="A765" t="s">
        <v>9</v>
      </c>
      <c r="B765">
        <v>2022</v>
      </c>
      <c r="C765" t="s">
        <v>161</v>
      </c>
      <c r="D765" t="s">
        <v>292</v>
      </c>
      <c r="E765">
        <v>86093787.594999999</v>
      </c>
    </row>
    <row r="766" spans="1:5" x14ac:dyDescent="0.25">
      <c r="A766" t="s">
        <v>9</v>
      </c>
      <c r="B766">
        <v>2022</v>
      </c>
      <c r="C766" t="s">
        <v>161</v>
      </c>
      <c r="D766" t="s">
        <v>293</v>
      </c>
      <c r="E766">
        <v>13084253.295369999</v>
      </c>
    </row>
    <row r="767" spans="1:5" x14ac:dyDescent="0.25">
      <c r="A767" t="s">
        <v>9</v>
      </c>
      <c r="B767">
        <v>2022</v>
      </c>
      <c r="C767" t="s">
        <v>161</v>
      </c>
      <c r="D767" t="s">
        <v>294</v>
      </c>
      <c r="E767">
        <v>740796.04764999996</v>
      </c>
    </row>
    <row r="768" spans="1:5" x14ac:dyDescent="0.25">
      <c r="A768" t="s">
        <v>9</v>
      </c>
      <c r="B768">
        <v>2022</v>
      </c>
      <c r="C768" t="s">
        <v>161</v>
      </c>
      <c r="D768" t="s">
        <v>295</v>
      </c>
      <c r="E768">
        <v>7073095.1292500002</v>
      </c>
    </row>
    <row r="769" spans="1:5" x14ac:dyDescent="0.25">
      <c r="A769" t="s">
        <v>9</v>
      </c>
      <c r="B769">
        <v>2022</v>
      </c>
      <c r="C769" t="s">
        <v>161</v>
      </c>
      <c r="D769" t="s">
        <v>296</v>
      </c>
      <c r="E769">
        <v>47598440.496459998</v>
      </c>
    </row>
    <row r="770" spans="1:5" x14ac:dyDescent="0.25">
      <c r="A770" t="s">
        <v>9</v>
      </c>
      <c r="B770">
        <v>2022</v>
      </c>
      <c r="C770" t="s">
        <v>161</v>
      </c>
      <c r="D770" t="s">
        <v>297</v>
      </c>
      <c r="E770">
        <v>24885994.84251</v>
      </c>
    </row>
    <row r="771" spans="1:5" x14ac:dyDescent="0.25">
      <c r="A771" t="s">
        <v>9</v>
      </c>
      <c r="B771">
        <v>2022</v>
      </c>
      <c r="C771" t="s">
        <v>161</v>
      </c>
      <c r="D771" t="s">
        <v>298</v>
      </c>
      <c r="E771">
        <v>378251.31915</v>
      </c>
    </row>
    <row r="772" spans="1:5" x14ac:dyDescent="0.25">
      <c r="A772" t="s">
        <v>9</v>
      </c>
      <c r="B772">
        <v>2022</v>
      </c>
      <c r="C772" t="s">
        <v>161</v>
      </c>
      <c r="D772" t="s">
        <v>299</v>
      </c>
      <c r="E772">
        <v>31930105.396189999</v>
      </c>
    </row>
    <row r="773" spans="1:5" x14ac:dyDescent="0.25">
      <c r="A773" t="s">
        <v>9</v>
      </c>
      <c r="B773">
        <v>2022</v>
      </c>
      <c r="C773" t="s">
        <v>161</v>
      </c>
      <c r="D773" t="s">
        <v>300</v>
      </c>
      <c r="E773">
        <v>14113082.8672</v>
      </c>
    </row>
    <row r="774" spans="1:5" x14ac:dyDescent="0.25">
      <c r="A774" t="s">
        <v>9</v>
      </c>
      <c r="B774">
        <v>2022</v>
      </c>
      <c r="C774" t="s">
        <v>161</v>
      </c>
      <c r="D774" t="s">
        <v>301</v>
      </c>
      <c r="E774">
        <v>408082487.37897998</v>
      </c>
    </row>
    <row r="775" spans="1:5" x14ac:dyDescent="0.25">
      <c r="A775" t="s">
        <v>9</v>
      </c>
      <c r="B775">
        <v>2022</v>
      </c>
      <c r="C775" t="s">
        <v>161</v>
      </c>
      <c r="D775" t="s">
        <v>302</v>
      </c>
      <c r="E775">
        <v>51918943.56357</v>
      </c>
    </row>
    <row r="776" spans="1:5" x14ac:dyDescent="0.25">
      <c r="A776" t="s">
        <v>9</v>
      </c>
      <c r="B776">
        <v>2022</v>
      </c>
      <c r="C776" t="s">
        <v>161</v>
      </c>
      <c r="D776" t="s">
        <v>303</v>
      </c>
      <c r="E776">
        <v>42988252.76292</v>
      </c>
    </row>
    <row r="777" spans="1:5" x14ac:dyDescent="0.25">
      <c r="A777" t="s">
        <v>9</v>
      </c>
      <c r="B777">
        <v>2022</v>
      </c>
      <c r="C777" t="s">
        <v>161</v>
      </c>
      <c r="D777" t="s">
        <v>304</v>
      </c>
      <c r="E777">
        <v>19103822.00474</v>
      </c>
    </row>
    <row r="778" spans="1:5" x14ac:dyDescent="0.25">
      <c r="A778" t="s">
        <v>9</v>
      </c>
      <c r="B778">
        <v>2022</v>
      </c>
      <c r="C778" t="s">
        <v>161</v>
      </c>
      <c r="D778" t="s">
        <v>305</v>
      </c>
      <c r="E778">
        <v>87434.129260000002</v>
      </c>
    </row>
    <row r="779" spans="1:5" x14ac:dyDescent="0.25">
      <c r="A779" t="s">
        <v>9</v>
      </c>
      <c r="B779">
        <v>2022</v>
      </c>
      <c r="C779" t="s">
        <v>161</v>
      </c>
      <c r="D779" t="s">
        <v>306</v>
      </c>
      <c r="E779">
        <v>11894842.40285</v>
      </c>
    </row>
    <row r="780" spans="1:5" x14ac:dyDescent="0.25">
      <c r="A780" t="s">
        <v>9</v>
      </c>
      <c r="B780">
        <v>2022</v>
      </c>
      <c r="C780" t="s">
        <v>161</v>
      </c>
      <c r="D780" t="s">
        <v>307</v>
      </c>
      <c r="E780">
        <v>127804996.39227</v>
      </c>
    </row>
    <row r="781" spans="1:5" x14ac:dyDescent="0.25">
      <c r="A781" t="s">
        <v>9</v>
      </c>
      <c r="B781">
        <v>2022</v>
      </c>
      <c r="C781" t="s">
        <v>161</v>
      </c>
      <c r="D781" t="s">
        <v>308</v>
      </c>
      <c r="E781">
        <v>36263486.167400002</v>
      </c>
    </row>
    <row r="782" spans="1:5" x14ac:dyDescent="0.25">
      <c r="A782" t="s">
        <v>9</v>
      </c>
      <c r="B782">
        <v>2022</v>
      </c>
      <c r="C782" t="s">
        <v>161</v>
      </c>
      <c r="D782" t="s">
        <v>309</v>
      </c>
      <c r="E782">
        <v>371.7149</v>
      </c>
    </row>
    <row r="783" spans="1:5" x14ac:dyDescent="0.25">
      <c r="A783" t="s">
        <v>9</v>
      </c>
      <c r="B783">
        <v>2022</v>
      </c>
      <c r="C783" t="s">
        <v>161</v>
      </c>
      <c r="D783" t="s">
        <v>310</v>
      </c>
      <c r="E783">
        <v>8729110.2924600001</v>
      </c>
    </row>
    <row r="784" spans="1:5" x14ac:dyDescent="0.25">
      <c r="A784" t="s">
        <v>9</v>
      </c>
      <c r="B784">
        <v>2022</v>
      </c>
      <c r="C784" t="s">
        <v>161</v>
      </c>
      <c r="D784" t="s">
        <v>311</v>
      </c>
      <c r="E784">
        <v>2678925.1764000002</v>
      </c>
    </row>
    <row r="785" spans="1:5" x14ac:dyDescent="0.25">
      <c r="A785" t="s">
        <v>9</v>
      </c>
      <c r="B785">
        <v>2022</v>
      </c>
      <c r="C785" t="s">
        <v>161</v>
      </c>
      <c r="D785" t="s">
        <v>312</v>
      </c>
      <c r="E785">
        <v>13355430.684219999</v>
      </c>
    </row>
    <row r="786" spans="1:5" x14ac:dyDescent="0.25">
      <c r="A786" t="s">
        <v>9</v>
      </c>
      <c r="B786">
        <v>2022</v>
      </c>
      <c r="C786" t="s">
        <v>161</v>
      </c>
      <c r="D786" t="s">
        <v>313</v>
      </c>
      <c r="E786">
        <v>21956968.55996</v>
      </c>
    </row>
    <row r="787" spans="1:5" x14ac:dyDescent="0.25">
      <c r="A787" t="s">
        <v>9</v>
      </c>
      <c r="B787">
        <v>2022</v>
      </c>
      <c r="C787" t="s">
        <v>161</v>
      </c>
      <c r="D787" t="s">
        <v>315</v>
      </c>
      <c r="E787">
        <v>655467.37907999998</v>
      </c>
    </row>
    <row r="788" spans="1:5" x14ac:dyDescent="0.25">
      <c r="A788" t="s">
        <v>9</v>
      </c>
      <c r="B788">
        <v>2022</v>
      </c>
      <c r="C788" t="s">
        <v>161</v>
      </c>
      <c r="D788" t="s">
        <v>317</v>
      </c>
      <c r="E788">
        <v>285535090.77677</v>
      </c>
    </row>
    <row r="789" spans="1:5" x14ac:dyDescent="0.25">
      <c r="A789" t="s">
        <v>9</v>
      </c>
      <c r="B789">
        <v>2022</v>
      </c>
      <c r="C789" t="s">
        <v>161</v>
      </c>
      <c r="D789" t="s">
        <v>318</v>
      </c>
      <c r="E789">
        <v>221169435.55847001</v>
      </c>
    </row>
    <row r="790" spans="1:5" x14ac:dyDescent="0.25">
      <c r="A790" t="s">
        <v>9</v>
      </c>
      <c r="B790">
        <v>2022</v>
      </c>
      <c r="C790" t="s">
        <v>161</v>
      </c>
      <c r="D790" t="s">
        <v>319</v>
      </c>
      <c r="E790">
        <v>6905024.1742500002</v>
      </c>
    </row>
    <row r="791" spans="1:5" x14ac:dyDescent="0.25">
      <c r="A791" t="s">
        <v>9</v>
      </c>
      <c r="B791">
        <v>2022</v>
      </c>
      <c r="C791" t="s">
        <v>161</v>
      </c>
      <c r="D791" t="s">
        <v>320</v>
      </c>
      <c r="E791">
        <v>3132972.4920700002</v>
      </c>
    </row>
    <row r="792" spans="1:5" x14ac:dyDescent="0.25">
      <c r="A792" t="s">
        <v>9</v>
      </c>
      <c r="B792">
        <v>2022</v>
      </c>
      <c r="C792" t="s">
        <v>161</v>
      </c>
      <c r="D792" t="s">
        <v>321</v>
      </c>
      <c r="E792">
        <v>1645714602.4013901</v>
      </c>
    </row>
    <row r="793" spans="1:5" x14ac:dyDescent="0.25">
      <c r="A793" t="s">
        <v>9</v>
      </c>
      <c r="B793">
        <v>2022</v>
      </c>
      <c r="C793" t="s">
        <v>161</v>
      </c>
      <c r="D793" t="s">
        <v>323</v>
      </c>
      <c r="E793">
        <v>3422086.7381899999</v>
      </c>
    </row>
    <row r="794" spans="1:5" x14ac:dyDescent="0.25">
      <c r="A794" t="s">
        <v>9</v>
      </c>
      <c r="B794">
        <v>2022</v>
      </c>
      <c r="C794" t="s">
        <v>161</v>
      </c>
      <c r="D794" t="s">
        <v>324</v>
      </c>
      <c r="E794">
        <v>2836757.57235</v>
      </c>
    </row>
    <row r="795" spans="1:5" x14ac:dyDescent="0.25">
      <c r="A795" t="s">
        <v>9</v>
      </c>
      <c r="B795">
        <v>2022</v>
      </c>
      <c r="C795" t="s">
        <v>161</v>
      </c>
      <c r="D795" t="s">
        <v>325</v>
      </c>
      <c r="E795">
        <v>20884985.329720002</v>
      </c>
    </row>
    <row r="796" spans="1:5" x14ac:dyDescent="0.25">
      <c r="A796" t="s">
        <v>9</v>
      </c>
      <c r="B796">
        <v>2022</v>
      </c>
      <c r="C796" t="s">
        <v>161</v>
      </c>
      <c r="D796" t="s">
        <v>327</v>
      </c>
      <c r="E796">
        <v>17140789.79944</v>
      </c>
    </row>
    <row r="797" spans="1:5" x14ac:dyDescent="0.25">
      <c r="A797" t="s">
        <v>9</v>
      </c>
      <c r="B797">
        <v>2022</v>
      </c>
      <c r="C797" t="s">
        <v>161</v>
      </c>
      <c r="E797">
        <v>260423582.02610999</v>
      </c>
    </row>
    <row r="798" spans="1:5" x14ac:dyDescent="0.25">
      <c r="A798" t="s">
        <v>9</v>
      </c>
      <c r="B798">
        <v>2022</v>
      </c>
      <c r="C798" t="s">
        <v>162</v>
      </c>
      <c r="D798" t="s">
        <v>301</v>
      </c>
      <c r="E798">
        <v>18997618.245889999</v>
      </c>
    </row>
    <row r="799" spans="1:5" x14ac:dyDescent="0.25">
      <c r="A799" t="s">
        <v>9</v>
      </c>
      <c r="B799">
        <v>2022</v>
      </c>
      <c r="C799" t="s">
        <v>162</v>
      </c>
      <c r="D799" t="s">
        <v>303</v>
      </c>
      <c r="E799">
        <v>223238101.94294</v>
      </c>
    </row>
    <row r="800" spans="1:5" x14ac:dyDescent="0.25">
      <c r="A800" t="s">
        <v>9</v>
      </c>
      <c r="B800">
        <v>2022</v>
      </c>
      <c r="C800" t="s">
        <v>162</v>
      </c>
      <c r="D800" t="s">
        <v>308</v>
      </c>
      <c r="E800">
        <v>6302745.2346900003</v>
      </c>
    </row>
    <row r="801" spans="1:5" x14ac:dyDescent="0.25">
      <c r="A801" t="s">
        <v>9</v>
      </c>
      <c r="B801">
        <v>2022</v>
      </c>
      <c r="C801" t="s">
        <v>162</v>
      </c>
      <c r="D801" t="s">
        <v>317</v>
      </c>
      <c r="E801">
        <v>88152599.733339995</v>
      </c>
    </row>
    <row r="802" spans="1:5" x14ac:dyDescent="0.25">
      <c r="A802" t="s">
        <v>9</v>
      </c>
      <c r="B802">
        <v>2022</v>
      </c>
      <c r="C802" t="s">
        <v>162</v>
      </c>
      <c r="D802" t="s">
        <v>321</v>
      </c>
      <c r="E802">
        <v>39879771.58196</v>
      </c>
    </row>
    <row r="803" spans="1:5" x14ac:dyDescent="0.25">
      <c r="A803" t="s">
        <v>9</v>
      </c>
      <c r="B803">
        <v>2023</v>
      </c>
      <c r="C803" t="s">
        <v>161</v>
      </c>
      <c r="D803" t="s">
        <v>290</v>
      </c>
      <c r="E803">
        <v>25343.082109999999</v>
      </c>
    </row>
    <row r="804" spans="1:5" x14ac:dyDescent="0.25">
      <c r="A804" t="s">
        <v>9</v>
      </c>
      <c r="B804">
        <v>2023</v>
      </c>
      <c r="C804" t="s">
        <v>161</v>
      </c>
      <c r="D804" t="s">
        <v>291</v>
      </c>
      <c r="E804">
        <v>342182.95955000003</v>
      </c>
    </row>
    <row r="805" spans="1:5" x14ac:dyDescent="0.25">
      <c r="A805" t="s">
        <v>9</v>
      </c>
      <c r="B805">
        <v>2023</v>
      </c>
      <c r="C805" t="s">
        <v>161</v>
      </c>
      <c r="D805" t="s">
        <v>292</v>
      </c>
      <c r="E805">
        <v>84016025.038859993</v>
      </c>
    </row>
    <row r="806" spans="1:5" x14ac:dyDescent="0.25">
      <c r="A806" t="s">
        <v>9</v>
      </c>
      <c r="B806">
        <v>2023</v>
      </c>
      <c r="C806" t="s">
        <v>161</v>
      </c>
      <c r="D806" t="s">
        <v>293</v>
      </c>
      <c r="E806">
        <v>16385373.95228</v>
      </c>
    </row>
    <row r="807" spans="1:5" x14ac:dyDescent="0.25">
      <c r="A807" t="s">
        <v>9</v>
      </c>
      <c r="B807">
        <v>2023</v>
      </c>
      <c r="C807" t="s">
        <v>161</v>
      </c>
      <c r="D807" t="s">
        <v>294</v>
      </c>
      <c r="E807">
        <v>1698591.3305800001</v>
      </c>
    </row>
    <row r="808" spans="1:5" x14ac:dyDescent="0.25">
      <c r="A808" t="s">
        <v>9</v>
      </c>
      <c r="B808">
        <v>2023</v>
      </c>
      <c r="C808" t="s">
        <v>161</v>
      </c>
      <c r="D808" t="s">
        <v>295</v>
      </c>
      <c r="E808">
        <v>7106620.7429600004</v>
      </c>
    </row>
    <row r="809" spans="1:5" x14ac:dyDescent="0.25">
      <c r="A809" t="s">
        <v>9</v>
      </c>
      <c r="B809">
        <v>2023</v>
      </c>
      <c r="C809" t="s">
        <v>161</v>
      </c>
      <c r="D809" t="s">
        <v>296</v>
      </c>
      <c r="E809">
        <v>52882356.5977</v>
      </c>
    </row>
    <row r="810" spans="1:5" x14ac:dyDescent="0.25">
      <c r="A810" t="s">
        <v>9</v>
      </c>
      <c r="B810">
        <v>2023</v>
      </c>
      <c r="C810" t="s">
        <v>161</v>
      </c>
      <c r="D810" t="s">
        <v>297</v>
      </c>
      <c r="E810">
        <v>10342051.614739999</v>
      </c>
    </row>
    <row r="811" spans="1:5" x14ac:dyDescent="0.25">
      <c r="A811" t="s">
        <v>9</v>
      </c>
      <c r="B811">
        <v>2023</v>
      </c>
      <c r="C811" t="s">
        <v>161</v>
      </c>
      <c r="D811" t="s">
        <v>299</v>
      </c>
      <c r="E811">
        <v>27172084.061349999</v>
      </c>
    </row>
    <row r="812" spans="1:5" x14ac:dyDescent="0.25">
      <c r="A812" t="s">
        <v>9</v>
      </c>
      <c r="B812">
        <v>2023</v>
      </c>
      <c r="C812" t="s">
        <v>161</v>
      </c>
      <c r="D812" t="s">
        <v>300</v>
      </c>
      <c r="E812">
        <v>15861839.47927</v>
      </c>
    </row>
    <row r="813" spans="1:5" x14ac:dyDescent="0.25">
      <c r="A813" t="s">
        <v>9</v>
      </c>
      <c r="B813">
        <v>2023</v>
      </c>
      <c r="C813" t="s">
        <v>161</v>
      </c>
      <c r="D813" t="s">
        <v>301</v>
      </c>
      <c r="E813">
        <v>514751556.74629998</v>
      </c>
    </row>
    <row r="814" spans="1:5" x14ac:dyDescent="0.25">
      <c r="A814" t="s">
        <v>9</v>
      </c>
      <c r="B814">
        <v>2023</v>
      </c>
      <c r="C814" t="s">
        <v>161</v>
      </c>
      <c r="D814" t="s">
        <v>302</v>
      </c>
      <c r="E814">
        <v>53905811.0594</v>
      </c>
    </row>
    <row r="815" spans="1:5" x14ac:dyDescent="0.25">
      <c r="A815" t="s">
        <v>9</v>
      </c>
      <c r="B815">
        <v>2023</v>
      </c>
      <c r="C815" t="s">
        <v>161</v>
      </c>
      <c r="D815" t="s">
        <v>303</v>
      </c>
      <c r="E815">
        <v>14202471.326130001</v>
      </c>
    </row>
    <row r="816" spans="1:5" x14ac:dyDescent="0.25">
      <c r="A816" t="s">
        <v>9</v>
      </c>
      <c r="B816">
        <v>2023</v>
      </c>
      <c r="C816" t="s">
        <v>161</v>
      </c>
      <c r="D816" t="s">
        <v>304</v>
      </c>
      <c r="E816">
        <v>9178773.1491</v>
      </c>
    </row>
    <row r="817" spans="1:5" x14ac:dyDescent="0.25">
      <c r="A817" t="s">
        <v>9</v>
      </c>
      <c r="B817">
        <v>2023</v>
      </c>
      <c r="C817" t="s">
        <v>161</v>
      </c>
      <c r="D817" t="s">
        <v>306</v>
      </c>
      <c r="E817">
        <v>13483227.00137</v>
      </c>
    </row>
    <row r="818" spans="1:5" x14ac:dyDescent="0.25">
      <c r="A818" t="s">
        <v>9</v>
      </c>
      <c r="B818">
        <v>2023</v>
      </c>
      <c r="C818" t="s">
        <v>161</v>
      </c>
      <c r="D818" t="s">
        <v>307</v>
      </c>
      <c r="E818">
        <v>164902101.47354001</v>
      </c>
    </row>
    <row r="819" spans="1:5" x14ac:dyDescent="0.25">
      <c r="A819" t="s">
        <v>9</v>
      </c>
      <c r="B819">
        <v>2023</v>
      </c>
      <c r="C819" t="s">
        <v>161</v>
      </c>
      <c r="D819" t="s">
        <v>308</v>
      </c>
      <c r="E819">
        <v>38217492.047569998</v>
      </c>
    </row>
    <row r="820" spans="1:5" x14ac:dyDescent="0.25">
      <c r="A820" t="s">
        <v>9</v>
      </c>
      <c r="B820">
        <v>2023</v>
      </c>
      <c r="C820" t="s">
        <v>161</v>
      </c>
      <c r="D820" t="s">
        <v>309</v>
      </c>
      <c r="E820">
        <v>489717.49157000001</v>
      </c>
    </row>
    <row r="821" spans="1:5" x14ac:dyDescent="0.25">
      <c r="A821" t="s">
        <v>9</v>
      </c>
      <c r="B821">
        <v>2023</v>
      </c>
      <c r="C821" t="s">
        <v>161</v>
      </c>
      <c r="D821" t="s">
        <v>310</v>
      </c>
      <c r="E821">
        <v>8938177.4209899995</v>
      </c>
    </row>
    <row r="822" spans="1:5" x14ac:dyDescent="0.25">
      <c r="A822" t="s">
        <v>9</v>
      </c>
      <c r="B822">
        <v>2023</v>
      </c>
      <c r="C822" t="s">
        <v>161</v>
      </c>
      <c r="D822" t="s">
        <v>311</v>
      </c>
      <c r="E822">
        <v>2461811.6985300002</v>
      </c>
    </row>
    <row r="823" spans="1:5" x14ac:dyDescent="0.25">
      <c r="A823" t="s">
        <v>9</v>
      </c>
      <c r="B823">
        <v>2023</v>
      </c>
      <c r="C823" t="s">
        <v>161</v>
      </c>
      <c r="D823" t="s">
        <v>312</v>
      </c>
      <c r="E823">
        <v>13464074.55552</v>
      </c>
    </row>
    <row r="824" spans="1:5" x14ac:dyDescent="0.25">
      <c r="A824" t="s">
        <v>9</v>
      </c>
      <c r="B824">
        <v>2023</v>
      </c>
      <c r="C824" t="s">
        <v>161</v>
      </c>
      <c r="D824" t="s">
        <v>313</v>
      </c>
      <c r="E824">
        <v>13109746.80793</v>
      </c>
    </row>
    <row r="825" spans="1:5" x14ac:dyDescent="0.25">
      <c r="A825" t="s">
        <v>9</v>
      </c>
      <c r="B825">
        <v>2023</v>
      </c>
      <c r="C825" t="s">
        <v>161</v>
      </c>
      <c r="D825" t="s">
        <v>315</v>
      </c>
      <c r="E825">
        <v>157480.31495999999</v>
      </c>
    </row>
    <row r="826" spans="1:5" x14ac:dyDescent="0.25">
      <c r="A826" t="s">
        <v>9</v>
      </c>
      <c r="B826">
        <v>2023</v>
      </c>
      <c r="C826" t="s">
        <v>161</v>
      </c>
      <c r="D826" t="s">
        <v>317</v>
      </c>
      <c r="E826">
        <v>222955223.90687999</v>
      </c>
    </row>
    <row r="827" spans="1:5" x14ac:dyDescent="0.25">
      <c r="A827" t="s">
        <v>9</v>
      </c>
      <c r="B827">
        <v>2023</v>
      </c>
      <c r="C827" t="s">
        <v>161</v>
      </c>
      <c r="D827" t="s">
        <v>318</v>
      </c>
      <c r="E827">
        <v>210497527.98967001</v>
      </c>
    </row>
    <row r="828" spans="1:5" x14ac:dyDescent="0.25">
      <c r="A828" t="s">
        <v>9</v>
      </c>
      <c r="B828">
        <v>2023</v>
      </c>
      <c r="C828" t="s">
        <v>161</v>
      </c>
      <c r="D828" t="s">
        <v>319</v>
      </c>
      <c r="E828">
        <v>9246209.2596400008</v>
      </c>
    </row>
    <row r="829" spans="1:5" x14ac:dyDescent="0.25">
      <c r="A829" t="s">
        <v>9</v>
      </c>
      <c r="B829">
        <v>2023</v>
      </c>
      <c r="C829" t="s">
        <v>161</v>
      </c>
      <c r="D829" t="s">
        <v>320</v>
      </c>
      <c r="E829">
        <v>3029558.9426099998</v>
      </c>
    </row>
    <row r="830" spans="1:5" x14ac:dyDescent="0.25">
      <c r="A830" t="s">
        <v>9</v>
      </c>
      <c r="B830">
        <v>2023</v>
      </c>
      <c r="C830" t="s">
        <v>161</v>
      </c>
      <c r="D830" t="s">
        <v>321</v>
      </c>
      <c r="E830">
        <v>1770525469.2977099</v>
      </c>
    </row>
    <row r="831" spans="1:5" x14ac:dyDescent="0.25">
      <c r="A831" t="s">
        <v>9</v>
      </c>
      <c r="B831">
        <v>2023</v>
      </c>
      <c r="C831" t="s">
        <v>161</v>
      </c>
      <c r="D831" t="s">
        <v>323</v>
      </c>
      <c r="E831">
        <v>5321873.3681600001</v>
      </c>
    </row>
    <row r="832" spans="1:5" x14ac:dyDescent="0.25">
      <c r="A832" t="s">
        <v>9</v>
      </c>
      <c r="B832">
        <v>2023</v>
      </c>
      <c r="C832" t="s">
        <v>161</v>
      </c>
      <c r="D832" t="s">
        <v>324</v>
      </c>
      <c r="E832">
        <v>1806146.29308</v>
      </c>
    </row>
    <row r="833" spans="1:5" x14ac:dyDescent="0.25">
      <c r="A833" t="s">
        <v>9</v>
      </c>
      <c r="B833">
        <v>2023</v>
      </c>
      <c r="C833" t="s">
        <v>161</v>
      </c>
      <c r="D833" t="s">
        <v>325</v>
      </c>
      <c r="E833">
        <v>5296527.2553399997</v>
      </c>
    </row>
    <row r="834" spans="1:5" x14ac:dyDescent="0.25">
      <c r="A834" t="s">
        <v>9</v>
      </c>
      <c r="B834">
        <v>2023</v>
      </c>
      <c r="C834" t="s">
        <v>161</v>
      </c>
      <c r="D834" t="s">
        <v>327</v>
      </c>
      <c r="E834">
        <v>16767717.230140001</v>
      </c>
    </row>
    <row r="835" spans="1:5" x14ac:dyDescent="0.25">
      <c r="A835" t="s">
        <v>9</v>
      </c>
      <c r="B835">
        <v>2023</v>
      </c>
      <c r="C835" t="s">
        <v>161</v>
      </c>
      <c r="E835">
        <v>237400261.66995999</v>
      </c>
    </row>
    <row r="836" spans="1:5" x14ac:dyDescent="0.25">
      <c r="A836" t="s">
        <v>9</v>
      </c>
      <c r="B836">
        <v>2023</v>
      </c>
      <c r="C836" t="s">
        <v>162</v>
      </c>
      <c r="D836" t="s">
        <v>301</v>
      </c>
      <c r="E836">
        <v>8743733.4594599996</v>
      </c>
    </row>
    <row r="837" spans="1:5" x14ac:dyDescent="0.25">
      <c r="A837" t="s">
        <v>9</v>
      </c>
      <c r="B837">
        <v>2023</v>
      </c>
      <c r="C837" t="s">
        <v>162</v>
      </c>
      <c r="D837" t="s">
        <v>303</v>
      </c>
      <c r="E837">
        <v>332326516.75528002</v>
      </c>
    </row>
    <row r="838" spans="1:5" x14ac:dyDescent="0.25">
      <c r="A838" t="s">
        <v>9</v>
      </c>
      <c r="B838">
        <v>2023</v>
      </c>
      <c r="C838" t="s">
        <v>162</v>
      </c>
      <c r="D838" t="s">
        <v>308</v>
      </c>
      <c r="E838">
        <v>5655552.9399699997</v>
      </c>
    </row>
    <row r="839" spans="1:5" x14ac:dyDescent="0.25">
      <c r="A839" t="s">
        <v>9</v>
      </c>
      <c r="B839">
        <v>2023</v>
      </c>
      <c r="C839" t="s">
        <v>162</v>
      </c>
      <c r="D839" t="s">
        <v>312</v>
      </c>
      <c r="E839">
        <v>1008271.83761</v>
      </c>
    </row>
    <row r="840" spans="1:5" x14ac:dyDescent="0.25">
      <c r="A840" t="s">
        <v>9</v>
      </c>
      <c r="B840">
        <v>2023</v>
      </c>
      <c r="C840" t="s">
        <v>162</v>
      </c>
      <c r="D840" t="s">
        <v>317</v>
      </c>
      <c r="E840">
        <v>117759812.2405</v>
      </c>
    </row>
    <row r="841" spans="1:5" x14ac:dyDescent="0.25">
      <c r="A841" t="s">
        <v>9</v>
      </c>
      <c r="B841">
        <v>2023</v>
      </c>
      <c r="C841" t="s">
        <v>162</v>
      </c>
      <c r="D841" t="s">
        <v>321</v>
      </c>
      <c r="E841">
        <v>62328300.010219999</v>
      </c>
    </row>
    <row r="842" spans="1:5" x14ac:dyDescent="0.25">
      <c r="A842" t="s">
        <v>9</v>
      </c>
      <c r="B842">
        <v>2023</v>
      </c>
      <c r="C842" t="s">
        <v>162</v>
      </c>
      <c r="D842" t="s">
        <v>325</v>
      </c>
      <c r="E842">
        <v>37762.148480000003</v>
      </c>
    </row>
    <row r="843" spans="1:5" x14ac:dyDescent="0.25">
      <c r="A843" t="s">
        <v>10</v>
      </c>
      <c r="B843">
        <v>2019</v>
      </c>
      <c r="C843" t="s">
        <v>161</v>
      </c>
      <c r="D843" t="s">
        <v>290</v>
      </c>
      <c r="E843">
        <v>10591.384749999999</v>
      </c>
    </row>
    <row r="844" spans="1:5" x14ac:dyDescent="0.25">
      <c r="A844" t="s">
        <v>10</v>
      </c>
      <c r="B844">
        <v>2019</v>
      </c>
      <c r="C844" t="s">
        <v>161</v>
      </c>
      <c r="D844" t="s">
        <v>291</v>
      </c>
      <c r="E844">
        <v>33204001.333409999</v>
      </c>
    </row>
    <row r="845" spans="1:5" x14ac:dyDescent="0.25">
      <c r="A845" t="s">
        <v>10</v>
      </c>
      <c r="B845">
        <v>2019</v>
      </c>
      <c r="C845" t="s">
        <v>161</v>
      </c>
      <c r="D845" t="s">
        <v>292</v>
      </c>
      <c r="E845">
        <v>65787146.372539997</v>
      </c>
    </row>
    <row r="846" spans="1:5" x14ac:dyDescent="0.25">
      <c r="A846" t="s">
        <v>10</v>
      </c>
      <c r="B846">
        <v>2019</v>
      </c>
      <c r="C846" t="s">
        <v>161</v>
      </c>
      <c r="D846" t="s">
        <v>293</v>
      </c>
      <c r="E846">
        <v>25864194.671750002</v>
      </c>
    </row>
    <row r="847" spans="1:5" x14ac:dyDescent="0.25">
      <c r="A847" t="s">
        <v>10</v>
      </c>
      <c r="B847">
        <v>2019</v>
      </c>
      <c r="C847" t="s">
        <v>161</v>
      </c>
      <c r="D847" t="s">
        <v>294</v>
      </c>
      <c r="E847">
        <v>916070.28726000001</v>
      </c>
    </row>
    <row r="848" spans="1:5" x14ac:dyDescent="0.25">
      <c r="A848" t="s">
        <v>10</v>
      </c>
      <c r="B848">
        <v>2019</v>
      </c>
      <c r="C848" t="s">
        <v>161</v>
      </c>
      <c r="D848" t="s">
        <v>295</v>
      </c>
      <c r="E848">
        <v>19467187.934610002</v>
      </c>
    </row>
    <row r="849" spans="1:5" x14ac:dyDescent="0.25">
      <c r="A849" t="s">
        <v>10</v>
      </c>
      <c r="B849">
        <v>2019</v>
      </c>
      <c r="C849" t="s">
        <v>161</v>
      </c>
      <c r="D849" t="s">
        <v>296</v>
      </c>
      <c r="E849">
        <v>26207911.437509999</v>
      </c>
    </row>
    <row r="850" spans="1:5" x14ac:dyDescent="0.25">
      <c r="A850" t="s">
        <v>10</v>
      </c>
      <c r="B850">
        <v>2019</v>
      </c>
      <c r="C850" t="s">
        <v>161</v>
      </c>
      <c r="D850" t="s">
        <v>297</v>
      </c>
      <c r="E850">
        <v>9361556.2645999994</v>
      </c>
    </row>
    <row r="851" spans="1:5" x14ac:dyDescent="0.25">
      <c r="A851" t="s">
        <v>10</v>
      </c>
      <c r="B851">
        <v>2019</v>
      </c>
      <c r="C851" t="s">
        <v>161</v>
      </c>
      <c r="D851" t="s">
        <v>298</v>
      </c>
      <c r="E851">
        <v>279239.24998999998</v>
      </c>
    </row>
    <row r="852" spans="1:5" x14ac:dyDescent="0.25">
      <c r="A852" t="s">
        <v>10</v>
      </c>
      <c r="B852">
        <v>2019</v>
      </c>
      <c r="C852" t="s">
        <v>161</v>
      </c>
      <c r="D852" t="s">
        <v>299</v>
      </c>
      <c r="E852">
        <v>46756263.059780002</v>
      </c>
    </row>
    <row r="853" spans="1:5" x14ac:dyDescent="0.25">
      <c r="A853" t="s">
        <v>10</v>
      </c>
      <c r="B853">
        <v>2019</v>
      </c>
      <c r="C853" t="s">
        <v>161</v>
      </c>
      <c r="D853" t="s">
        <v>300</v>
      </c>
      <c r="E853">
        <v>13413675.400219999</v>
      </c>
    </row>
    <row r="854" spans="1:5" x14ac:dyDescent="0.25">
      <c r="A854" t="s">
        <v>10</v>
      </c>
      <c r="B854">
        <v>2019</v>
      </c>
      <c r="C854" t="s">
        <v>161</v>
      </c>
      <c r="D854" t="s">
        <v>301</v>
      </c>
      <c r="E854">
        <v>606690815.24531996</v>
      </c>
    </row>
    <row r="855" spans="1:5" x14ac:dyDescent="0.25">
      <c r="A855" t="s">
        <v>10</v>
      </c>
      <c r="B855">
        <v>2019</v>
      </c>
      <c r="C855" t="s">
        <v>161</v>
      </c>
      <c r="D855" t="s">
        <v>302</v>
      </c>
      <c r="E855">
        <v>3936150.49982</v>
      </c>
    </row>
    <row r="856" spans="1:5" x14ac:dyDescent="0.25">
      <c r="A856" t="s">
        <v>10</v>
      </c>
      <c r="B856">
        <v>2019</v>
      </c>
      <c r="C856" t="s">
        <v>161</v>
      </c>
      <c r="D856" t="s">
        <v>303</v>
      </c>
      <c r="E856">
        <v>207029602.75617</v>
      </c>
    </row>
    <row r="857" spans="1:5" x14ac:dyDescent="0.25">
      <c r="A857" t="s">
        <v>10</v>
      </c>
      <c r="B857">
        <v>2019</v>
      </c>
      <c r="C857" t="s">
        <v>161</v>
      </c>
      <c r="D857" t="s">
        <v>304</v>
      </c>
      <c r="E857">
        <v>10958241.347689999</v>
      </c>
    </row>
    <row r="858" spans="1:5" x14ac:dyDescent="0.25">
      <c r="A858" t="s">
        <v>10</v>
      </c>
      <c r="B858">
        <v>2019</v>
      </c>
      <c r="C858" t="s">
        <v>161</v>
      </c>
      <c r="D858" t="s">
        <v>305</v>
      </c>
      <c r="E858">
        <v>9433766.7274900004</v>
      </c>
    </row>
    <row r="859" spans="1:5" x14ac:dyDescent="0.25">
      <c r="A859" t="s">
        <v>10</v>
      </c>
      <c r="B859">
        <v>2019</v>
      </c>
      <c r="C859" t="s">
        <v>161</v>
      </c>
      <c r="D859" t="s">
        <v>306</v>
      </c>
      <c r="E859">
        <v>6997206.7136599999</v>
      </c>
    </row>
    <row r="860" spans="1:5" x14ac:dyDescent="0.25">
      <c r="A860" t="s">
        <v>10</v>
      </c>
      <c r="B860">
        <v>2019</v>
      </c>
      <c r="C860" t="s">
        <v>161</v>
      </c>
      <c r="D860" t="s">
        <v>307</v>
      </c>
      <c r="E860">
        <v>113868693.16918001</v>
      </c>
    </row>
    <row r="861" spans="1:5" x14ac:dyDescent="0.25">
      <c r="A861" t="s">
        <v>10</v>
      </c>
      <c r="B861">
        <v>2019</v>
      </c>
      <c r="C861" t="s">
        <v>161</v>
      </c>
      <c r="D861" t="s">
        <v>308</v>
      </c>
      <c r="E861">
        <v>13986328.92131</v>
      </c>
    </row>
    <row r="862" spans="1:5" x14ac:dyDescent="0.25">
      <c r="A862" t="s">
        <v>10</v>
      </c>
      <c r="B862">
        <v>2019</v>
      </c>
      <c r="C862" t="s">
        <v>161</v>
      </c>
      <c r="D862" t="s">
        <v>309</v>
      </c>
      <c r="E862">
        <v>5684328.19362</v>
      </c>
    </row>
    <row r="863" spans="1:5" x14ac:dyDescent="0.25">
      <c r="A863" t="s">
        <v>10</v>
      </c>
      <c r="B863">
        <v>2019</v>
      </c>
      <c r="C863" t="s">
        <v>161</v>
      </c>
      <c r="D863" t="s">
        <v>312</v>
      </c>
      <c r="E863">
        <v>6971927.1410600003</v>
      </c>
    </row>
    <row r="864" spans="1:5" x14ac:dyDescent="0.25">
      <c r="A864" t="s">
        <v>10</v>
      </c>
      <c r="B864">
        <v>2019</v>
      </c>
      <c r="C864" t="s">
        <v>161</v>
      </c>
      <c r="D864" t="s">
        <v>313</v>
      </c>
      <c r="E864">
        <v>6070084.6248899996</v>
      </c>
    </row>
    <row r="865" spans="1:5" x14ac:dyDescent="0.25">
      <c r="A865" t="s">
        <v>10</v>
      </c>
      <c r="B865">
        <v>2019</v>
      </c>
      <c r="C865" t="s">
        <v>161</v>
      </c>
      <c r="D865" t="s">
        <v>315</v>
      </c>
      <c r="E865">
        <v>1573080.76</v>
      </c>
    </row>
    <row r="866" spans="1:5" x14ac:dyDescent="0.25">
      <c r="A866" t="s">
        <v>10</v>
      </c>
      <c r="B866">
        <v>2019</v>
      </c>
      <c r="C866" t="s">
        <v>161</v>
      </c>
      <c r="D866" t="s">
        <v>317</v>
      </c>
      <c r="E866">
        <v>322198694.90226001</v>
      </c>
    </row>
    <row r="867" spans="1:5" x14ac:dyDescent="0.25">
      <c r="A867" t="s">
        <v>10</v>
      </c>
      <c r="B867">
        <v>2019</v>
      </c>
      <c r="C867" t="s">
        <v>161</v>
      </c>
      <c r="D867" t="s">
        <v>318</v>
      </c>
      <c r="E867">
        <v>64924461.63233</v>
      </c>
    </row>
    <row r="868" spans="1:5" x14ac:dyDescent="0.25">
      <c r="A868" t="s">
        <v>10</v>
      </c>
      <c r="B868">
        <v>2019</v>
      </c>
      <c r="C868" t="s">
        <v>161</v>
      </c>
      <c r="D868" t="s">
        <v>319</v>
      </c>
      <c r="E868">
        <v>5452327.8290799996</v>
      </c>
    </row>
    <row r="869" spans="1:5" x14ac:dyDescent="0.25">
      <c r="A869" t="s">
        <v>10</v>
      </c>
      <c r="B869">
        <v>2019</v>
      </c>
      <c r="C869" t="s">
        <v>161</v>
      </c>
      <c r="D869" t="s">
        <v>320</v>
      </c>
      <c r="E869">
        <v>19115940.849070001</v>
      </c>
    </row>
    <row r="870" spans="1:5" x14ac:dyDescent="0.25">
      <c r="A870" t="s">
        <v>10</v>
      </c>
      <c r="B870">
        <v>2019</v>
      </c>
      <c r="C870" t="s">
        <v>161</v>
      </c>
      <c r="D870" t="s">
        <v>321</v>
      </c>
      <c r="E870">
        <v>240094129.32725</v>
      </c>
    </row>
    <row r="871" spans="1:5" x14ac:dyDescent="0.25">
      <c r="A871" t="s">
        <v>10</v>
      </c>
      <c r="B871">
        <v>2019</v>
      </c>
      <c r="C871" t="s">
        <v>161</v>
      </c>
      <c r="D871" t="s">
        <v>323</v>
      </c>
      <c r="E871">
        <v>571036.14740999998</v>
      </c>
    </row>
    <row r="872" spans="1:5" x14ac:dyDescent="0.25">
      <c r="A872" t="s">
        <v>10</v>
      </c>
      <c r="B872">
        <v>2019</v>
      </c>
      <c r="C872" t="s">
        <v>161</v>
      </c>
      <c r="D872" t="s">
        <v>324</v>
      </c>
      <c r="E872">
        <v>261688.41019</v>
      </c>
    </row>
    <row r="873" spans="1:5" x14ac:dyDescent="0.25">
      <c r="A873" t="s">
        <v>10</v>
      </c>
      <c r="B873">
        <v>2019</v>
      </c>
      <c r="C873" t="s">
        <v>161</v>
      </c>
      <c r="D873" t="s">
        <v>325</v>
      </c>
      <c r="E873">
        <v>4349.3280000000004</v>
      </c>
    </row>
    <row r="874" spans="1:5" x14ac:dyDescent="0.25">
      <c r="A874" t="s">
        <v>10</v>
      </c>
      <c r="B874">
        <v>2019</v>
      </c>
      <c r="C874" t="s">
        <v>161</v>
      </c>
      <c r="E874">
        <v>327874232.74966002</v>
      </c>
    </row>
    <row r="875" spans="1:5" x14ac:dyDescent="0.25">
      <c r="A875" t="s">
        <v>10</v>
      </c>
      <c r="B875">
        <v>2019</v>
      </c>
      <c r="C875" t="s">
        <v>162</v>
      </c>
      <c r="D875" t="s">
        <v>290</v>
      </c>
      <c r="E875">
        <v>305625.60106999998</v>
      </c>
    </row>
    <row r="876" spans="1:5" x14ac:dyDescent="0.25">
      <c r="A876" t="s">
        <v>10</v>
      </c>
      <c r="B876">
        <v>2019</v>
      </c>
      <c r="C876" t="s">
        <v>162</v>
      </c>
      <c r="D876" t="s">
        <v>291</v>
      </c>
      <c r="E876">
        <v>189981.88790999999</v>
      </c>
    </row>
    <row r="877" spans="1:5" x14ac:dyDescent="0.25">
      <c r="A877" t="s">
        <v>10</v>
      </c>
      <c r="B877">
        <v>2019</v>
      </c>
      <c r="C877" t="s">
        <v>162</v>
      </c>
      <c r="D877" t="s">
        <v>292</v>
      </c>
      <c r="E877">
        <v>35039965.017999999</v>
      </c>
    </row>
    <row r="878" spans="1:5" x14ac:dyDescent="0.25">
      <c r="A878" t="s">
        <v>10</v>
      </c>
      <c r="B878">
        <v>2019</v>
      </c>
      <c r="C878" t="s">
        <v>162</v>
      </c>
      <c r="D878" t="s">
        <v>293</v>
      </c>
      <c r="E878">
        <v>497955.89483</v>
      </c>
    </row>
    <row r="879" spans="1:5" x14ac:dyDescent="0.25">
      <c r="A879" t="s">
        <v>10</v>
      </c>
      <c r="B879">
        <v>2019</v>
      </c>
      <c r="C879" t="s">
        <v>162</v>
      </c>
      <c r="D879" t="s">
        <v>294</v>
      </c>
      <c r="E879">
        <v>17.24164</v>
      </c>
    </row>
    <row r="880" spans="1:5" x14ac:dyDescent="0.25">
      <c r="A880" t="s">
        <v>10</v>
      </c>
      <c r="B880">
        <v>2019</v>
      </c>
      <c r="C880" t="s">
        <v>162</v>
      </c>
      <c r="D880" t="s">
        <v>295</v>
      </c>
      <c r="E880">
        <v>17234210.319910001</v>
      </c>
    </row>
    <row r="881" spans="1:5" x14ac:dyDescent="0.25">
      <c r="A881" t="s">
        <v>10</v>
      </c>
      <c r="B881">
        <v>2019</v>
      </c>
      <c r="C881" t="s">
        <v>162</v>
      </c>
      <c r="D881" t="s">
        <v>296</v>
      </c>
      <c r="E881">
        <v>3123894.2837100001</v>
      </c>
    </row>
    <row r="882" spans="1:5" x14ac:dyDescent="0.25">
      <c r="A882" t="s">
        <v>10</v>
      </c>
      <c r="B882">
        <v>2019</v>
      </c>
      <c r="C882" t="s">
        <v>162</v>
      </c>
      <c r="D882" t="s">
        <v>297</v>
      </c>
      <c r="E882">
        <v>1295002.7789799999</v>
      </c>
    </row>
    <row r="883" spans="1:5" x14ac:dyDescent="0.25">
      <c r="A883" t="s">
        <v>10</v>
      </c>
      <c r="B883">
        <v>2019</v>
      </c>
      <c r="C883" t="s">
        <v>162</v>
      </c>
      <c r="D883" t="s">
        <v>298</v>
      </c>
      <c r="E883">
        <v>7851.6866399999999</v>
      </c>
    </row>
    <row r="884" spans="1:5" x14ac:dyDescent="0.25">
      <c r="A884" t="s">
        <v>10</v>
      </c>
      <c r="B884">
        <v>2019</v>
      </c>
      <c r="C884" t="s">
        <v>162</v>
      </c>
      <c r="D884" t="s">
        <v>299</v>
      </c>
      <c r="E884">
        <v>2480479.1324399998</v>
      </c>
    </row>
    <row r="885" spans="1:5" x14ac:dyDescent="0.25">
      <c r="A885" t="s">
        <v>10</v>
      </c>
      <c r="B885">
        <v>2019</v>
      </c>
      <c r="C885" t="s">
        <v>162</v>
      </c>
      <c r="D885" t="s">
        <v>300</v>
      </c>
      <c r="E885">
        <v>1258689.99866</v>
      </c>
    </row>
    <row r="886" spans="1:5" x14ac:dyDescent="0.25">
      <c r="A886" t="s">
        <v>10</v>
      </c>
      <c r="B886">
        <v>2019</v>
      </c>
      <c r="C886" t="s">
        <v>162</v>
      </c>
      <c r="D886" t="s">
        <v>301</v>
      </c>
      <c r="E886">
        <v>191077229.14065999</v>
      </c>
    </row>
    <row r="887" spans="1:5" x14ac:dyDescent="0.25">
      <c r="A887" t="s">
        <v>10</v>
      </c>
      <c r="B887">
        <v>2019</v>
      </c>
      <c r="C887" t="s">
        <v>162</v>
      </c>
      <c r="D887" t="s">
        <v>302</v>
      </c>
      <c r="E887">
        <v>1964873.0062599999</v>
      </c>
    </row>
    <row r="888" spans="1:5" x14ac:dyDescent="0.25">
      <c r="A888" t="s">
        <v>10</v>
      </c>
      <c r="B888">
        <v>2019</v>
      </c>
      <c r="C888" t="s">
        <v>162</v>
      </c>
      <c r="D888" t="s">
        <v>303</v>
      </c>
      <c r="E888">
        <v>668214259.95105004</v>
      </c>
    </row>
    <row r="889" spans="1:5" x14ac:dyDescent="0.25">
      <c r="A889" t="s">
        <v>10</v>
      </c>
      <c r="B889">
        <v>2019</v>
      </c>
      <c r="C889" t="s">
        <v>162</v>
      </c>
      <c r="D889" t="s">
        <v>305</v>
      </c>
      <c r="E889">
        <v>933524.31157000002</v>
      </c>
    </row>
    <row r="890" spans="1:5" x14ac:dyDescent="0.25">
      <c r="A890" t="s">
        <v>10</v>
      </c>
      <c r="B890">
        <v>2019</v>
      </c>
      <c r="C890" t="s">
        <v>162</v>
      </c>
      <c r="D890" t="s">
        <v>306</v>
      </c>
      <c r="E890">
        <v>9226666.81391</v>
      </c>
    </row>
    <row r="891" spans="1:5" x14ac:dyDescent="0.25">
      <c r="A891" t="s">
        <v>10</v>
      </c>
      <c r="B891">
        <v>2019</v>
      </c>
      <c r="C891" t="s">
        <v>162</v>
      </c>
      <c r="D891" t="s">
        <v>307</v>
      </c>
      <c r="E891">
        <v>1483107.6731199999</v>
      </c>
    </row>
    <row r="892" spans="1:5" x14ac:dyDescent="0.25">
      <c r="A892" t="s">
        <v>10</v>
      </c>
      <c r="B892">
        <v>2019</v>
      </c>
      <c r="C892" t="s">
        <v>162</v>
      </c>
      <c r="D892" t="s">
        <v>308</v>
      </c>
      <c r="E892">
        <v>532992.02040000004</v>
      </c>
    </row>
    <row r="893" spans="1:5" x14ac:dyDescent="0.25">
      <c r="A893" t="s">
        <v>10</v>
      </c>
      <c r="B893">
        <v>2019</v>
      </c>
      <c r="C893" t="s">
        <v>162</v>
      </c>
      <c r="D893" t="s">
        <v>309</v>
      </c>
      <c r="E893">
        <v>2354103.54617</v>
      </c>
    </row>
    <row r="894" spans="1:5" x14ac:dyDescent="0.25">
      <c r="A894" t="s">
        <v>10</v>
      </c>
      <c r="B894">
        <v>2019</v>
      </c>
      <c r="C894" t="s">
        <v>162</v>
      </c>
      <c r="D894" t="s">
        <v>311</v>
      </c>
      <c r="E894">
        <v>48667.5</v>
      </c>
    </row>
    <row r="895" spans="1:5" x14ac:dyDescent="0.25">
      <c r="A895" t="s">
        <v>10</v>
      </c>
      <c r="B895">
        <v>2019</v>
      </c>
      <c r="C895" t="s">
        <v>162</v>
      </c>
      <c r="D895" t="s">
        <v>312</v>
      </c>
      <c r="E895">
        <v>2575098.7488600002</v>
      </c>
    </row>
    <row r="896" spans="1:5" x14ac:dyDescent="0.25">
      <c r="A896" t="s">
        <v>10</v>
      </c>
      <c r="B896">
        <v>2019</v>
      </c>
      <c r="C896" t="s">
        <v>162</v>
      </c>
      <c r="D896" t="s">
        <v>313</v>
      </c>
      <c r="E896">
        <v>5889189.25636</v>
      </c>
    </row>
    <row r="897" spans="1:5" x14ac:dyDescent="0.25">
      <c r="A897" t="s">
        <v>10</v>
      </c>
      <c r="B897">
        <v>2019</v>
      </c>
      <c r="C897" t="s">
        <v>162</v>
      </c>
      <c r="D897" t="s">
        <v>317</v>
      </c>
      <c r="E897">
        <v>149676373.37678999</v>
      </c>
    </row>
    <row r="898" spans="1:5" x14ac:dyDescent="0.25">
      <c r="A898" t="s">
        <v>10</v>
      </c>
      <c r="B898">
        <v>2019</v>
      </c>
      <c r="C898" t="s">
        <v>162</v>
      </c>
      <c r="D898" t="s">
        <v>318</v>
      </c>
      <c r="E898">
        <v>25130819.078850001</v>
      </c>
    </row>
    <row r="899" spans="1:5" x14ac:dyDescent="0.25">
      <c r="A899" t="s">
        <v>10</v>
      </c>
      <c r="B899">
        <v>2019</v>
      </c>
      <c r="C899" t="s">
        <v>162</v>
      </c>
      <c r="D899" t="s">
        <v>319</v>
      </c>
      <c r="E899">
        <v>145628.85425</v>
      </c>
    </row>
    <row r="900" spans="1:5" x14ac:dyDescent="0.25">
      <c r="A900" t="s">
        <v>10</v>
      </c>
      <c r="B900">
        <v>2019</v>
      </c>
      <c r="C900" t="s">
        <v>162</v>
      </c>
      <c r="D900" t="s">
        <v>320</v>
      </c>
      <c r="E900">
        <v>482677.14656999998</v>
      </c>
    </row>
    <row r="901" spans="1:5" x14ac:dyDescent="0.25">
      <c r="A901" t="s">
        <v>10</v>
      </c>
      <c r="B901">
        <v>2019</v>
      </c>
      <c r="C901" t="s">
        <v>162</v>
      </c>
      <c r="D901" t="s">
        <v>321</v>
      </c>
      <c r="E901">
        <v>127615258.10291</v>
      </c>
    </row>
    <row r="902" spans="1:5" x14ac:dyDescent="0.25">
      <c r="A902" t="s">
        <v>10</v>
      </c>
      <c r="B902">
        <v>2019</v>
      </c>
      <c r="C902" t="s">
        <v>162</v>
      </c>
      <c r="D902" t="s">
        <v>323</v>
      </c>
      <c r="E902">
        <v>366782.94050000003</v>
      </c>
    </row>
    <row r="903" spans="1:5" x14ac:dyDescent="0.25">
      <c r="A903" t="s">
        <v>10</v>
      </c>
      <c r="B903">
        <v>2019</v>
      </c>
      <c r="C903" t="s">
        <v>162</v>
      </c>
      <c r="D903" t="s">
        <v>324</v>
      </c>
      <c r="E903">
        <v>147956.50320000001</v>
      </c>
    </row>
    <row r="904" spans="1:5" x14ac:dyDescent="0.25">
      <c r="A904" t="s">
        <v>10</v>
      </c>
      <c r="B904">
        <v>2019</v>
      </c>
      <c r="C904" t="s">
        <v>162</v>
      </c>
      <c r="E904">
        <v>113365644.74212</v>
      </c>
    </row>
    <row r="905" spans="1:5" x14ac:dyDescent="0.25">
      <c r="A905" t="s">
        <v>10</v>
      </c>
      <c r="B905">
        <v>2020</v>
      </c>
      <c r="C905" t="s">
        <v>161</v>
      </c>
      <c r="D905" t="s">
        <v>291</v>
      </c>
      <c r="E905">
        <v>47469899.51918</v>
      </c>
    </row>
    <row r="906" spans="1:5" x14ac:dyDescent="0.25">
      <c r="A906" t="s">
        <v>10</v>
      </c>
      <c r="B906">
        <v>2020</v>
      </c>
      <c r="C906" t="s">
        <v>161</v>
      </c>
      <c r="D906" t="s">
        <v>292</v>
      </c>
      <c r="E906">
        <v>48050354.544249997</v>
      </c>
    </row>
    <row r="907" spans="1:5" x14ac:dyDescent="0.25">
      <c r="A907" t="s">
        <v>10</v>
      </c>
      <c r="B907">
        <v>2020</v>
      </c>
      <c r="C907" t="s">
        <v>161</v>
      </c>
      <c r="D907" t="s">
        <v>293</v>
      </c>
      <c r="E907">
        <v>13808309.49958</v>
      </c>
    </row>
    <row r="908" spans="1:5" x14ac:dyDescent="0.25">
      <c r="A908" t="s">
        <v>10</v>
      </c>
      <c r="B908">
        <v>2020</v>
      </c>
      <c r="C908" t="s">
        <v>161</v>
      </c>
      <c r="D908" t="s">
        <v>294</v>
      </c>
      <c r="E908">
        <v>882041.89437999995</v>
      </c>
    </row>
    <row r="909" spans="1:5" x14ac:dyDescent="0.25">
      <c r="A909" t="s">
        <v>10</v>
      </c>
      <c r="B909">
        <v>2020</v>
      </c>
      <c r="C909" t="s">
        <v>161</v>
      </c>
      <c r="D909" t="s">
        <v>295</v>
      </c>
      <c r="E909">
        <v>17612229.29002</v>
      </c>
    </row>
    <row r="910" spans="1:5" x14ac:dyDescent="0.25">
      <c r="A910" t="s">
        <v>10</v>
      </c>
      <c r="B910">
        <v>2020</v>
      </c>
      <c r="C910" t="s">
        <v>161</v>
      </c>
      <c r="D910" t="s">
        <v>296</v>
      </c>
      <c r="E910">
        <v>17165041.011980001</v>
      </c>
    </row>
    <row r="911" spans="1:5" x14ac:dyDescent="0.25">
      <c r="A911" t="s">
        <v>10</v>
      </c>
      <c r="B911">
        <v>2020</v>
      </c>
      <c r="C911" t="s">
        <v>161</v>
      </c>
      <c r="D911" t="s">
        <v>297</v>
      </c>
      <c r="E911">
        <v>9495685.7877200004</v>
      </c>
    </row>
    <row r="912" spans="1:5" x14ac:dyDescent="0.25">
      <c r="A912" t="s">
        <v>10</v>
      </c>
      <c r="B912">
        <v>2020</v>
      </c>
      <c r="C912" t="s">
        <v>161</v>
      </c>
      <c r="D912" t="s">
        <v>298</v>
      </c>
      <c r="E912">
        <v>433250.22610999999</v>
      </c>
    </row>
    <row r="913" spans="1:5" x14ac:dyDescent="0.25">
      <c r="A913" t="s">
        <v>10</v>
      </c>
      <c r="B913">
        <v>2020</v>
      </c>
      <c r="C913" t="s">
        <v>161</v>
      </c>
      <c r="D913" t="s">
        <v>299</v>
      </c>
      <c r="E913">
        <v>42336768.796060003</v>
      </c>
    </row>
    <row r="914" spans="1:5" x14ac:dyDescent="0.25">
      <c r="A914" t="s">
        <v>10</v>
      </c>
      <c r="B914">
        <v>2020</v>
      </c>
      <c r="C914" t="s">
        <v>161</v>
      </c>
      <c r="D914" t="s">
        <v>300</v>
      </c>
      <c r="E914">
        <v>13956407.68747</v>
      </c>
    </row>
    <row r="915" spans="1:5" x14ac:dyDescent="0.25">
      <c r="A915" t="s">
        <v>10</v>
      </c>
      <c r="B915">
        <v>2020</v>
      </c>
      <c r="C915" t="s">
        <v>161</v>
      </c>
      <c r="D915" t="s">
        <v>301</v>
      </c>
      <c r="E915">
        <v>619477701.75246</v>
      </c>
    </row>
    <row r="916" spans="1:5" x14ac:dyDescent="0.25">
      <c r="A916" t="s">
        <v>10</v>
      </c>
      <c r="B916">
        <v>2020</v>
      </c>
      <c r="C916" t="s">
        <v>161</v>
      </c>
      <c r="D916" t="s">
        <v>302</v>
      </c>
      <c r="E916">
        <v>3933669.2931499998</v>
      </c>
    </row>
    <row r="917" spans="1:5" x14ac:dyDescent="0.25">
      <c r="A917" t="s">
        <v>10</v>
      </c>
      <c r="B917">
        <v>2020</v>
      </c>
      <c r="C917" t="s">
        <v>161</v>
      </c>
      <c r="D917" t="s">
        <v>303</v>
      </c>
      <c r="E917">
        <v>235492274.15472001</v>
      </c>
    </row>
    <row r="918" spans="1:5" x14ac:dyDescent="0.25">
      <c r="A918" t="s">
        <v>10</v>
      </c>
      <c r="B918">
        <v>2020</v>
      </c>
      <c r="C918" t="s">
        <v>161</v>
      </c>
      <c r="D918" t="s">
        <v>304</v>
      </c>
      <c r="E918">
        <v>22239672.18646</v>
      </c>
    </row>
    <row r="919" spans="1:5" x14ac:dyDescent="0.25">
      <c r="A919" t="s">
        <v>10</v>
      </c>
      <c r="B919">
        <v>2020</v>
      </c>
      <c r="C919" t="s">
        <v>161</v>
      </c>
      <c r="D919" t="s">
        <v>305</v>
      </c>
      <c r="E919">
        <v>6728733.9520100001</v>
      </c>
    </row>
    <row r="920" spans="1:5" x14ac:dyDescent="0.25">
      <c r="A920" t="s">
        <v>10</v>
      </c>
      <c r="B920">
        <v>2020</v>
      </c>
      <c r="C920" t="s">
        <v>161</v>
      </c>
      <c r="D920" t="s">
        <v>306</v>
      </c>
      <c r="E920">
        <v>6152191.2808800004</v>
      </c>
    </row>
    <row r="921" spans="1:5" x14ac:dyDescent="0.25">
      <c r="A921" t="s">
        <v>10</v>
      </c>
      <c r="B921">
        <v>2020</v>
      </c>
      <c r="C921" t="s">
        <v>161</v>
      </c>
      <c r="D921" t="s">
        <v>307</v>
      </c>
      <c r="E921">
        <v>113675166.9946</v>
      </c>
    </row>
    <row r="922" spans="1:5" x14ac:dyDescent="0.25">
      <c r="A922" t="s">
        <v>10</v>
      </c>
      <c r="B922">
        <v>2020</v>
      </c>
      <c r="C922" t="s">
        <v>161</v>
      </c>
      <c r="D922" t="s">
        <v>308</v>
      </c>
      <c r="E922">
        <v>17089337.66767</v>
      </c>
    </row>
    <row r="923" spans="1:5" x14ac:dyDescent="0.25">
      <c r="A923" t="s">
        <v>10</v>
      </c>
      <c r="B923">
        <v>2020</v>
      </c>
      <c r="C923" t="s">
        <v>161</v>
      </c>
      <c r="D923" t="s">
        <v>309</v>
      </c>
      <c r="E923">
        <v>7887008.6070400001</v>
      </c>
    </row>
    <row r="924" spans="1:5" x14ac:dyDescent="0.25">
      <c r="A924" t="s">
        <v>10</v>
      </c>
      <c r="B924">
        <v>2020</v>
      </c>
      <c r="C924" t="s">
        <v>161</v>
      </c>
      <c r="D924" t="s">
        <v>312</v>
      </c>
      <c r="E924">
        <v>11446290.444599999</v>
      </c>
    </row>
    <row r="925" spans="1:5" x14ac:dyDescent="0.25">
      <c r="A925" t="s">
        <v>10</v>
      </c>
      <c r="B925">
        <v>2020</v>
      </c>
      <c r="C925" t="s">
        <v>161</v>
      </c>
      <c r="D925" t="s">
        <v>313</v>
      </c>
      <c r="E925">
        <v>5750767.6786700003</v>
      </c>
    </row>
    <row r="926" spans="1:5" x14ac:dyDescent="0.25">
      <c r="A926" t="s">
        <v>10</v>
      </c>
      <c r="B926">
        <v>2020</v>
      </c>
      <c r="C926" t="s">
        <v>161</v>
      </c>
      <c r="D926" t="s">
        <v>315</v>
      </c>
      <c r="E926">
        <v>1575554.43</v>
      </c>
    </row>
    <row r="927" spans="1:5" x14ac:dyDescent="0.25">
      <c r="A927" t="s">
        <v>10</v>
      </c>
      <c r="B927">
        <v>2020</v>
      </c>
      <c r="C927" t="s">
        <v>161</v>
      </c>
      <c r="D927" t="s">
        <v>317</v>
      </c>
      <c r="E927">
        <v>366414172.51403999</v>
      </c>
    </row>
    <row r="928" spans="1:5" x14ac:dyDescent="0.25">
      <c r="A928" t="s">
        <v>10</v>
      </c>
      <c r="B928">
        <v>2020</v>
      </c>
      <c r="C928" t="s">
        <v>161</v>
      </c>
      <c r="D928" t="s">
        <v>318</v>
      </c>
      <c r="E928">
        <v>68456641.060029998</v>
      </c>
    </row>
    <row r="929" spans="1:5" x14ac:dyDescent="0.25">
      <c r="A929" t="s">
        <v>10</v>
      </c>
      <c r="B929">
        <v>2020</v>
      </c>
      <c r="C929" t="s">
        <v>161</v>
      </c>
      <c r="D929" t="s">
        <v>319</v>
      </c>
      <c r="E929">
        <v>3240666.0788799999</v>
      </c>
    </row>
    <row r="930" spans="1:5" x14ac:dyDescent="0.25">
      <c r="A930" t="s">
        <v>10</v>
      </c>
      <c r="B930">
        <v>2020</v>
      </c>
      <c r="C930" t="s">
        <v>161</v>
      </c>
      <c r="D930" t="s">
        <v>320</v>
      </c>
      <c r="E930">
        <v>31130783.122579999</v>
      </c>
    </row>
    <row r="931" spans="1:5" x14ac:dyDescent="0.25">
      <c r="A931" t="s">
        <v>10</v>
      </c>
      <c r="B931">
        <v>2020</v>
      </c>
      <c r="C931" t="s">
        <v>161</v>
      </c>
      <c r="D931" t="s">
        <v>321</v>
      </c>
      <c r="E931">
        <v>187622467.76535001</v>
      </c>
    </row>
    <row r="932" spans="1:5" x14ac:dyDescent="0.25">
      <c r="A932" t="s">
        <v>10</v>
      </c>
      <c r="B932">
        <v>2020</v>
      </c>
      <c r="C932" t="s">
        <v>161</v>
      </c>
      <c r="D932" t="s">
        <v>323</v>
      </c>
      <c r="E932">
        <v>2206025.52978</v>
      </c>
    </row>
    <row r="933" spans="1:5" x14ac:dyDescent="0.25">
      <c r="A933" t="s">
        <v>10</v>
      </c>
      <c r="B933">
        <v>2020</v>
      </c>
      <c r="C933" t="s">
        <v>161</v>
      </c>
      <c r="D933" t="s">
        <v>324</v>
      </c>
      <c r="E933">
        <v>397097</v>
      </c>
    </row>
    <row r="934" spans="1:5" x14ac:dyDescent="0.25">
      <c r="A934" t="s">
        <v>10</v>
      </c>
      <c r="B934">
        <v>2020</v>
      </c>
      <c r="C934" t="s">
        <v>161</v>
      </c>
      <c r="D934" t="s">
        <v>325</v>
      </c>
      <c r="E934">
        <v>15390.578</v>
      </c>
    </row>
    <row r="935" spans="1:5" x14ac:dyDescent="0.25">
      <c r="A935" t="s">
        <v>10</v>
      </c>
      <c r="B935">
        <v>2020</v>
      </c>
      <c r="C935" t="s">
        <v>161</v>
      </c>
      <c r="E935">
        <v>299713774.6803</v>
      </c>
    </row>
    <row r="936" spans="1:5" x14ac:dyDescent="0.25">
      <c r="A936" t="s">
        <v>10</v>
      </c>
      <c r="B936">
        <v>2020</v>
      </c>
      <c r="C936" t="s">
        <v>162</v>
      </c>
      <c r="D936" t="s">
        <v>291</v>
      </c>
      <c r="E936">
        <v>436211.44598999998</v>
      </c>
    </row>
    <row r="937" spans="1:5" x14ac:dyDescent="0.25">
      <c r="A937" t="s">
        <v>10</v>
      </c>
      <c r="B937">
        <v>2020</v>
      </c>
      <c r="C937" t="s">
        <v>162</v>
      </c>
      <c r="D937" t="s">
        <v>292</v>
      </c>
      <c r="E937">
        <v>35594785.498010002</v>
      </c>
    </row>
    <row r="938" spans="1:5" x14ac:dyDescent="0.25">
      <c r="A938" t="s">
        <v>10</v>
      </c>
      <c r="B938">
        <v>2020</v>
      </c>
      <c r="C938" t="s">
        <v>162</v>
      </c>
      <c r="D938" t="s">
        <v>293</v>
      </c>
      <c r="E938">
        <v>572585.73959999997</v>
      </c>
    </row>
    <row r="939" spans="1:5" x14ac:dyDescent="0.25">
      <c r="A939" t="s">
        <v>10</v>
      </c>
      <c r="B939">
        <v>2020</v>
      </c>
      <c r="C939" t="s">
        <v>162</v>
      </c>
      <c r="D939" t="s">
        <v>295</v>
      </c>
      <c r="E939">
        <v>11908502.37559</v>
      </c>
    </row>
    <row r="940" spans="1:5" x14ac:dyDescent="0.25">
      <c r="A940" t="s">
        <v>10</v>
      </c>
      <c r="B940">
        <v>2020</v>
      </c>
      <c r="C940" t="s">
        <v>162</v>
      </c>
      <c r="D940" t="s">
        <v>296</v>
      </c>
      <c r="E940">
        <v>3020759.7981500002</v>
      </c>
    </row>
    <row r="941" spans="1:5" x14ac:dyDescent="0.25">
      <c r="A941" t="s">
        <v>10</v>
      </c>
      <c r="B941">
        <v>2020</v>
      </c>
      <c r="C941" t="s">
        <v>162</v>
      </c>
      <c r="D941" t="s">
        <v>297</v>
      </c>
      <c r="E941">
        <v>1157412.1321399999</v>
      </c>
    </row>
    <row r="942" spans="1:5" x14ac:dyDescent="0.25">
      <c r="A942" t="s">
        <v>10</v>
      </c>
      <c r="B942">
        <v>2020</v>
      </c>
      <c r="C942" t="s">
        <v>162</v>
      </c>
      <c r="D942" t="s">
        <v>299</v>
      </c>
      <c r="E942">
        <v>2943597.31482</v>
      </c>
    </row>
    <row r="943" spans="1:5" x14ac:dyDescent="0.25">
      <c r="A943" t="s">
        <v>10</v>
      </c>
      <c r="B943">
        <v>2020</v>
      </c>
      <c r="C943" t="s">
        <v>162</v>
      </c>
      <c r="D943" t="s">
        <v>300</v>
      </c>
      <c r="E943">
        <v>1299633</v>
      </c>
    </row>
    <row r="944" spans="1:5" x14ac:dyDescent="0.25">
      <c r="A944" t="s">
        <v>10</v>
      </c>
      <c r="B944">
        <v>2020</v>
      </c>
      <c r="C944" t="s">
        <v>162</v>
      </c>
      <c r="D944" t="s">
        <v>301</v>
      </c>
      <c r="E944">
        <v>238363939.27237001</v>
      </c>
    </row>
    <row r="945" spans="1:5" x14ac:dyDescent="0.25">
      <c r="A945" t="s">
        <v>10</v>
      </c>
      <c r="B945">
        <v>2020</v>
      </c>
      <c r="C945" t="s">
        <v>162</v>
      </c>
      <c r="D945" t="s">
        <v>302</v>
      </c>
      <c r="E945">
        <v>1729686.74416</v>
      </c>
    </row>
    <row r="946" spans="1:5" x14ac:dyDescent="0.25">
      <c r="A946" t="s">
        <v>10</v>
      </c>
      <c r="B946">
        <v>2020</v>
      </c>
      <c r="C946" t="s">
        <v>162</v>
      </c>
      <c r="D946" t="s">
        <v>303</v>
      </c>
      <c r="E946">
        <v>711051297.32723999</v>
      </c>
    </row>
    <row r="947" spans="1:5" x14ac:dyDescent="0.25">
      <c r="A947" t="s">
        <v>10</v>
      </c>
      <c r="B947">
        <v>2020</v>
      </c>
      <c r="C947" t="s">
        <v>162</v>
      </c>
      <c r="D947" t="s">
        <v>305</v>
      </c>
      <c r="E947">
        <v>435893.28259999998</v>
      </c>
    </row>
    <row r="948" spans="1:5" x14ac:dyDescent="0.25">
      <c r="A948" t="s">
        <v>10</v>
      </c>
      <c r="B948">
        <v>2020</v>
      </c>
      <c r="C948" t="s">
        <v>162</v>
      </c>
      <c r="D948" t="s">
        <v>306</v>
      </c>
      <c r="E948">
        <v>4576691.1984700002</v>
      </c>
    </row>
    <row r="949" spans="1:5" x14ac:dyDescent="0.25">
      <c r="A949" t="s">
        <v>10</v>
      </c>
      <c r="B949">
        <v>2020</v>
      </c>
      <c r="C949" t="s">
        <v>162</v>
      </c>
      <c r="D949" t="s">
        <v>307</v>
      </c>
      <c r="E949">
        <v>1425776.60424</v>
      </c>
    </row>
    <row r="950" spans="1:5" x14ac:dyDescent="0.25">
      <c r="A950" t="s">
        <v>10</v>
      </c>
      <c r="B950">
        <v>2020</v>
      </c>
      <c r="C950" t="s">
        <v>162</v>
      </c>
      <c r="D950" t="s">
        <v>308</v>
      </c>
      <c r="E950">
        <v>403521.67352000001</v>
      </c>
    </row>
    <row r="951" spans="1:5" x14ac:dyDescent="0.25">
      <c r="A951" t="s">
        <v>10</v>
      </c>
      <c r="B951">
        <v>2020</v>
      </c>
      <c r="C951" t="s">
        <v>162</v>
      </c>
      <c r="D951" t="s">
        <v>309</v>
      </c>
      <c r="E951">
        <v>2392185.0380099998</v>
      </c>
    </row>
    <row r="952" spans="1:5" x14ac:dyDescent="0.25">
      <c r="A952" t="s">
        <v>10</v>
      </c>
      <c r="B952">
        <v>2020</v>
      </c>
      <c r="C952" t="s">
        <v>162</v>
      </c>
      <c r="D952" t="s">
        <v>311</v>
      </c>
      <c r="E952">
        <v>40897.5</v>
      </c>
    </row>
    <row r="953" spans="1:5" x14ac:dyDescent="0.25">
      <c r="A953" t="s">
        <v>10</v>
      </c>
      <c r="B953">
        <v>2020</v>
      </c>
      <c r="C953" t="s">
        <v>162</v>
      </c>
      <c r="D953" t="s">
        <v>312</v>
      </c>
      <c r="E953">
        <v>2570922.9364700001</v>
      </c>
    </row>
    <row r="954" spans="1:5" x14ac:dyDescent="0.25">
      <c r="A954" t="s">
        <v>10</v>
      </c>
      <c r="B954">
        <v>2020</v>
      </c>
      <c r="C954" t="s">
        <v>162</v>
      </c>
      <c r="D954" t="s">
        <v>313</v>
      </c>
      <c r="E954">
        <v>10615738.25787</v>
      </c>
    </row>
    <row r="955" spans="1:5" x14ac:dyDescent="0.25">
      <c r="A955" t="s">
        <v>10</v>
      </c>
      <c r="B955">
        <v>2020</v>
      </c>
      <c r="C955" t="s">
        <v>162</v>
      </c>
      <c r="D955" t="s">
        <v>317</v>
      </c>
      <c r="E955">
        <v>156189837.47499999</v>
      </c>
    </row>
    <row r="956" spans="1:5" x14ac:dyDescent="0.25">
      <c r="A956" t="s">
        <v>10</v>
      </c>
      <c r="B956">
        <v>2020</v>
      </c>
      <c r="C956" t="s">
        <v>162</v>
      </c>
      <c r="D956" t="s">
        <v>318</v>
      </c>
      <c r="E956">
        <v>22158103.11516</v>
      </c>
    </row>
    <row r="957" spans="1:5" x14ac:dyDescent="0.25">
      <c r="A957" t="s">
        <v>10</v>
      </c>
      <c r="B957">
        <v>2020</v>
      </c>
      <c r="C957" t="s">
        <v>162</v>
      </c>
      <c r="D957" t="s">
        <v>319</v>
      </c>
      <c r="E957">
        <v>409147.90607000003</v>
      </c>
    </row>
    <row r="958" spans="1:5" x14ac:dyDescent="0.25">
      <c r="A958" t="s">
        <v>10</v>
      </c>
      <c r="B958">
        <v>2020</v>
      </c>
      <c r="C958" t="s">
        <v>162</v>
      </c>
      <c r="D958" t="s">
        <v>320</v>
      </c>
      <c r="E958">
        <v>746833.88627999998</v>
      </c>
    </row>
    <row r="959" spans="1:5" x14ac:dyDescent="0.25">
      <c r="A959" t="s">
        <v>10</v>
      </c>
      <c r="B959">
        <v>2020</v>
      </c>
      <c r="C959" t="s">
        <v>162</v>
      </c>
      <c r="D959" t="s">
        <v>321</v>
      </c>
      <c r="E959">
        <v>76220354.916099995</v>
      </c>
    </row>
    <row r="960" spans="1:5" x14ac:dyDescent="0.25">
      <c r="A960" t="s">
        <v>10</v>
      </c>
      <c r="B960">
        <v>2020</v>
      </c>
      <c r="C960" t="s">
        <v>162</v>
      </c>
      <c r="D960" t="s">
        <v>323</v>
      </c>
      <c r="E960">
        <v>129007.6</v>
      </c>
    </row>
    <row r="961" spans="1:5" x14ac:dyDescent="0.25">
      <c r="A961" t="s">
        <v>10</v>
      </c>
      <c r="B961">
        <v>2020</v>
      </c>
      <c r="C961" t="s">
        <v>162</v>
      </c>
      <c r="D961" t="s">
        <v>324</v>
      </c>
      <c r="E961">
        <v>156829.17593</v>
      </c>
    </row>
    <row r="962" spans="1:5" x14ac:dyDescent="0.25">
      <c r="A962" t="s">
        <v>10</v>
      </c>
      <c r="B962">
        <v>2020</v>
      </c>
      <c r="C962" t="s">
        <v>162</v>
      </c>
      <c r="E962">
        <v>110334752.91754</v>
      </c>
    </row>
    <row r="963" spans="1:5" x14ac:dyDescent="0.25">
      <c r="A963" t="s">
        <v>10</v>
      </c>
      <c r="B963">
        <v>2021</v>
      </c>
      <c r="C963" t="s">
        <v>161</v>
      </c>
      <c r="D963" t="s">
        <v>290</v>
      </c>
      <c r="E963">
        <v>102305</v>
      </c>
    </row>
    <row r="964" spans="1:5" x14ac:dyDescent="0.25">
      <c r="A964" t="s">
        <v>10</v>
      </c>
      <c r="B964">
        <v>2021</v>
      </c>
      <c r="C964" t="s">
        <v>161</v>
      </c>
      <c r="D964" t="s">
        <v>291</v>
      </c>
      <c r="E964">
        <v>56052114.782629997</v>
      </c>
    </row>
    <row r="965" spans="1:5" x14ac:dyDescent="0.25">
      <c r="A965" t="s">
        <v>10</v>
      </c>
      <c r="B965">
        <v>2021</v>
      </c>
      <c r="C965" t="s">
        <v>161</v>
      </c>
      <c r="D965" t="s">
        <v>292</v>
      </c>
      <c r="E965">
        <v>59026368.80099</v>
      </c>
    </row>
    <row r="966" spans="1:5" x14ac:dyDescent="0.25">
      <c r="A966" t="s">
        <v>10</v>
      </c>
      <c r="B966">
        <v>2021</v>
      </c>
      <c r="C966" t="s">
        <v>161</v>
      </c>
      <c r="D966" t="s">
        <v>293</v>
      </c>
      <c r="E966">
        <v>7521829.47597</v>
      </c>
    </row>
    <row r="967" spans="1:5" x14ac:dyDescent="0.25">
      <c r="A967" t="s">
        <v>10</v>
      </c>
      <c r="B967">
        <v>2021</v>
      </c>
      <c r="C967" t="s">
        <v>161</v>
      </c>
      <c r="D967" t="s">
        <v>294</v>
      </c>
      <c r="E967">
        <v>101128.73</v>
      </c>
    </row>
    <row r="968" spans="1:5" x14ac:dyDescent="0.25">
      <c r="A968" t="s">
        <v>10</v>
      </c>
      <c r="B968">
        <v>2021</v>
      </c>
      <c r="C968" t="s">
        <v>161</v>
      </c>
      <c r="D968" t="s">
        <v>295</v>
      </c>
      <c r="E968">
        <v>17934962.504900001</v>
      </c>
    </row>
    <row r="969" spans="1:5" x14ac:dyDescent="0.25">
      <c r="A969" t="s">
        <v>10</v>
      </c>
      <c r="B969">
        <v>2021</v>
      </c>
      <c r="C969" t="s">
        <v>161</v>
      </c>
      <c r="D969" t="s">
        <v>296</v>
      </c>
      <c r="E969">
        <v>15762345.99175</v>
      </c>
    </row>
    <row r="970" spans="1:5" x14ac:dyDescent="0.25">
      <c r="A970" t="s">
        <v>10</v>
      </c>
      <c r="B970">
        <v>2021</v>
      </c>
      <c r="C970" t="s">
        <v>161</v>
      </c>
      <c r="D970" t="s">
        <v>297</v>
      </c>
      <c r="E970">
        <v>12232802.88845</v>
      </c>
    </row>
    <row r="971" spans="1:5" x14ac:dyDescent="0.25">
      <c r="A971" t="s">
        <v>10</v>
      </c>
      <c r="B971">
        <v>2021</v>
      </c>
      <c r="C971" t="s">
        <v>161</v>
      </c>
      <c r="D971" t="s">
        <v>298</v>
      </c>
      <c r="E971">
        <v>329930.79164000001</v>
      </c>
    </row>
    <row r="972" spans="1:5" x14ac:dyDescent="0.25">
      <c r="A972" t="s">
        <v>10</v>
      </c>
      <c r="B972">
        <v>2021</v>
      </c>
      <c r="C972" t="s">
        <v>161</v>
      </c>
      <c r="D972" t="s">
        <v>299</v>
      </c>
      <c r="E972">
        <v>51779839.423649997</v>
      </c>
    </row>
    <row r="973" spans="1:5" x14ac:dyDescent="0.25">
      <c r="A973" t="s">
        <v>10</v>
      </c>
      <c r="B973">
        <v>2021</v>
      </c>
      <c r="C973" t="s">
        <v>161</v>
      </c>
      <c r="D973" t="s">
        <v>300</v>
      </c>
      <c r="E973">
        <v>5391779.6178200003</v>
      </c>
    </row>
    <row r="974" spans="1:5" x14ac:dyDescent="0.25">
      <c r="A974" t="s">
        <v>10</v>
      </c>
      <c r="B974">
        <v>2021</v>
      </c>
      <c r="C974" t="s">
        <v>161</v>
      </c>
      <c r="D974" t="s">
        <v>301</v>
      </c>
      <c r="E974">
        <v>672652361.65557003</v>
      </c>
    </row>
    <row r="975" spans="1:5" x14ac:dyDescent="0.25">
      <c r="A975" t="s">
        <v>10</v>
      </c>
      <c r="B975">
        <v>2021</v>
      </c>
      <c r="C975" t="s">
        <v>161</v>
      </c>
      <c r="D975" t="s">
        <v>302</v>
      </c>
      <c r="E975">
        <v>3677136.2286499999</v>
      </c>
    </row>
    <row r="976" spans="1:5" x14ac:dyDescent="0.25">
      <c r="A976" t="s">
        <v>10</v>
      </c>
      <c r="B976">
        <v>2021</v>
      </c>
      <c r="C976" t="s">
        <v>161</v>
      </c>
      <c r="D976" t="s">
        <v>303</v>
      </c>
      <c r="E976">
        <v>213607631.16690001</v>
      </c>
    </row>
    <row r="977" spans="1:5" x14ac:dyDescent="0.25">
      <c r="A977" t="s">
        <v>10</v>
      </c>
      <c r="B977">
        <v>2021</v>
      </c>
      <c r="C977" t="s">
        <v>161</v>
      </c>
      <c r="D977" t="s">
        <v>304</v>
      </c>
      <c r="E977">
        <v>21587564.868439998</v>
      </c>
    </row>
    <row r="978" spans="1:5" x14ac:dyDescent="0.25">
      <c r="A978" t="s">
        <v>10</v>
      </c>
      <c r="B978">
        <v>2021</v>
      </c>
      <c r="C978" t="s">
        <v>161</v>
      </c>
      <c r="D978" t="s">
        <v>305</v>
      </c>
      <c r="E978">
        <v>6781715.3785499996</v>
      </c>
    </row>
    <row r="979" spans="1:5" x14ac:dyDescent="0.25">
      <c r="A979" t="s">
        <v>10</v>
      </c>
      <c r="B979">
        <v>2021</v>
      </c>
      <c r="C979" t="s">
        <v>161</v>
      </c>
      <c r="D979" t="s">
        <v>306</v>
      </c>
      <c r="E979">
        <v>23135252.58484</v>
      </c>
    </row>
    <row r="980" spans="1:5" x14ac:dyDescent="0.25">
      <c r="A980" t="s">
        <v>10</v>
      </c>
      <c r="B980">
        <v>2021</v>
      </c>
      <c r="C980" t="s">
        <v>161</v>
      </c>
      <c r="D980" t="s">
        <v>307</v>
      </c>
      <c r="E980">
        <v>122691649.78369001</v>
      </c>
    </row>
    <row r="981" spans="1:5" x14ac:dyDescent="0.25">
      <c r="A981" t="s">
        <v>10</v>
      </c>
      <c r="B981">
        <v>2021</v>
      </c>
      <c r="C981" t="s">
        <v>161</v>
      </c>
      <c r="D981" t="s">
        <v>308</v>
      </c>
      <c r="E981">
        <v>18545689.396269999</v>
      </c>
    </row>
    <row r="982" spans="1:5" x14ac:dyDescent="0.25">
      <c r="A982" t="s">
        <v>10</v>
      </c>
      <c r="B982">
        <v>2021</v>
      </c>
      <c r="C982" t="s">
        <v>161</v>
      </c>
      <c r="D982" t="s">
        <v>309</v>
      </c>
      <c r="E982">
        <v>7856303.3540099999</v>
      </c>
    </row>
    <row r="983" spans="1:5" x14ac:dyDescent="0.25">
      <c r="A983" t="s">
        <v>10</v>
      </c>
      <c r="B983">
        <v>2021</v>
      </c>
      <c r="C983" t="s">
        <v>161</v>
      </c>
      <c r="D983" t="s">
        <v>311</v>
      </c>
      <c r="E983">
        <v>2343016.0692199999</v>
      </c>
    </row>
    <row r="984" spans="1:5" x14ac:dyDescent="0.25">
      <c r="A984" t="s">
        <v>10</v>
      </c>
      <c r="B984">
        <v>2021</v>
      </c>
      <c r="C984" t="s">
        <v>161</v>
      </c>
      <c r="D984" t="s">
        <v>312</v>
      </c>
      <c r="E984">
        <v>12582555.73598</v>
      </c>
    </row>
    <row r="985" spans="1:5" x14ac:dyDescent="0.25">
      <c r="A985" t="s">
        <v>10</v>
      </c>
      <c r="B985">
        <v>2021</v>
      </c>
      <c r="C985" t="s">
        <v>161</v>
      </c>
      <c r="D985" t="s">
        <v>313</v>
      </c>
      <c r="E985">
        <v>2440426.2206100002</v>
      </c>
    </row>
    <row r="986" spans="1:5" x14ac:dyDescent="0.25">
      <c r="A986" t="s">
        <v>10</v>
      </c>
      <c r="B986">
        <v>2021</v>
      </c>
      <c r="C986" t="s">
        <v>161</v>
      </c>
      <c r="D986" t="s">
        <v>315</v>
      </c>
      <c r="E986">
        <v>1499380.55</v>
      </c>
    </row>
    <row r="987" spans="1:5" x14ac:dyDescent="0.25">
      <c r="A987" t="s">
        <v>10</v>
      </c>
      <c r="B987">
        <v>2021</v>
      </c>
      <c r="C987" t="s">
        <v>161</v>
      </c>
      <c r="D987" t="s">
        <v>317</v>
      </c>
      <c r="E987">
        <v>417070541.31923997</v>
      </c>
    </row>
    <row r="988" spans="1:5" x14ac:dyDescent="0.25">
      <c r="A988" t="s">
        <v>10</v>
      </c>
      <c r="B988">
        <v>2021</v>
      </c>
      <c r="C988" t="s">
        <v>161</v>
      </c>
      <c r="D988" t="s">
        <v>318</v>
      </c>
      <c r="E988">
        <v>74220107.237450004</v>
      </c>
    </row>
    <row r="989" spans="1:5" x14ac:dyDescent="0.25">
      <c r="A989" t="s">
        <v>10</v>
      </c>
      <c r="B989">
        <v>2021</v>
      </c>
      <c r="C989" t="s">
        <v>161</v>
      </c>
      <c r="D989" t="s">
        <v>319</v>
      </c>
      <c r="E989">
        <v>895654.44461999997</v>
      </c>
    </row>
    <row r="990" spans="1:5" x14ac:dyDescent="0.25">
      <c r="A990" t="s">
        <v>10</v>
      </c>
      <c r="B990">
        <v>2021</v>
      </c>
      <c r="C990" t="s">
        <v>161</v>
      </c>
      <c r="D990" t="s">
        <v>320</v>
      </c>
      <c r="E990">
        <v>35047845.83845</v>
      </c>
    </row>
    <row r="991" spans="1:5" x14ac:dyDescent="0.25">
      <c r="A991" t="s">
        <v>10</v>
      </c>
      <c r="B991">
        <v>2021</v>
      </c>
      <c r="C991" t="s">
        <v>161</v>
      </c>
      <c r="D991" t="s">
        <v>321</v>
      </c>
      <c r="E991">
        <v>179154712.44007999</v>
      </c>
    </row>
    <row r="992" spans="1:5" x14ac:dyDescent="0.25">
      <c r="A992" t="s">
        <v>10</v>
      </c>
      <c r="B992">
        <v>2021</v>
      </c>
      <c r="C992" t="s">
        <v>161</v>
      </c>
      <c r="D992" t="s">
        <v>323</v>
      </c>
      <c r="E992">
        <v>1630028.64243</v>
      </c>
    </row>
    <row r="993" spans="1:5" x14ac:dyDescent="0.25">
      <c r="A993" t="s">
        <v>10</v>
      </c>
      <c r="B993">
        <v>2021</v>
      </c>
      <c r="C993" t="s">
        <v>161</v>
      </c>
      <c r="D993" t="s">
        <v>324</v>
      </c>
      <c r="E993">
        <v>672007.28</v>
      </c>
    </row>
    <row r="994" spans="1:5" x14ac:dyDescent="0.25">
      <c r="A994" t="s">
        <v>10</v>
      </c>
      <c r="B994">
        <v>2021</v>
      </c>
      <c r="C994" t="s">
        <v>161</v>
      </c>
      <c r="D994" t="s">
        <v>325</v>
      </c>
      <c r="E994">
        <v>21982.853999999999</v>
      </c>
    </row>
    <row r="995" spans="1:5" x14ac:dyDescent="0.25">
      <c r="A995" t="s">
        <v>10</v>
      </c>
      <c r="B995">
        <v>2021</v>
      </c>
      <c r="C995" t="s">
        <v>161</v>
      </c>
      <c r="E995">
        <v>346233555.67448997</v>
      </c>
    </row>
    <row r="996" spans="1:5" x14ac:dyDescent="0.25">
      <c r="A996" t="s">
        <v>10</v>
      </c>
      <c r="B996">
        <v>2021</v>
      </c>
      <c r="C996" t="s">
        <v>162</v>
      </c>
      <c r="D996" t="s">
        <v>291</v>
      </c>
      <c r="E996">
        <v>450310.97869999998</v>
      </c>
    </row>
    <row r="997" spans="1:5" x14ac:dyDescent="0.25">
      <c r="A997" t="s">
        <v>10</v>
      </c>
      <c r="B997">
        <v>2021</v>
      </c>
      <c r="C997" t="s">
        <v>162</v>
      </c>
      <c r="D997" t="s">
        <v>292</v>
      </c>
      <c r="E997">
        <v>33960477.319990002</v>
      </c>
    </row>
    <row r="998" spans="1:5" x14ac:dyDescent="0.25">
      <c r="A998" t="s">
        <v>10</v>
      </c>
      <c r="B998">
        <v>2021</v>
      </c>
      <c r="C998" t="s">
        <v>162</v>
      </c>
      <c r="D998" t="s">
        <v>293</v>
      </c>
      <c r="E998">
        <v>843373.75</v>
      </c>
    </row>
    <row r="999" spans="1:5" x14ac:dyDescent="0.25">
      <c r="A999" t="s">
        <v>10</v>
      </c>
      <c r="B999">
        <v>2021</v>
      </c>
      <c r="C999" t="s">
        <v>162</v>
      </c>
      <c r="D999" t="s">
        <v>295</v>
      </c>
      <c r="E999">
        <v>12866332.016100001</v>
      </c>
    </row>
    <row r="1000" spans="1:5" x14ac:dyDescent="0.25">
      <c r="A1000" t="s">
        <v>10</v>
      </c>
      <c r="B1000">
        <v>2021</v>
      </c>
      <c r="C1000" t="s">
        <v>162</v>
      </c>
      <c r="D1000" t="s">
        <v>296</v>
      </c>
      <c r="E1000">
        <v>2500401.76101</v>
      </c>
    </row>
    <row r="1001" spans="1:5" x14ac:dyDescent="0.25">
      <c r="A1001" t="s">
        <v>10</v>
      </c>
      <c r="B1001">
        <v>2021</v>
      </c>
      <c r="C1001" t="s">
        <v>162</v>
      </c>
      <c r="D1001" t="s">
        <v>297</v>
      </c>
      <c r="E1001">
        <v>591025.72832999995</v>
      </c>
    </row>
    <row r="1002" spans="1:5" x14ac:dyDescent="0.25">
      <c r="A1002" t="s">
        <v>10</v>
      </c>
      <c r="B1002">
        <v>2021</v>
      </c>
      <c r="C1002" t="s">
        <v>162</v>
      </c>
      <c r="D1002" t="s">
        <v>298</v>
      </c>
      <c r="E1002">
        <v>8899.7395199999992</v>
      </c>
    </row>
    <row r="1003" spans="1:5" x14ac:dyDescent="0.25">
      <c r="A1003" t="s">
        <v>10</v>
      </c>
      <c r="B1003">
        <v>2021</v>
      </c>
      <c r="C1003" t="s">
        <v>162</v>
      </c>
      <c r="D1003" t="s">
        <v>299</v>
      </c>
      <c r="E1003">
        <v>3470119.7280799998</v>
      </c>
    </row>
    <row r="1004" spans="1:5" x14ac:dyDescent="0.25">
      <c r="A1004" t="s">
        <v>10</v>
      </c>
      <c r="B1004">
        <v>2021</v>
      </c>
      <c r="C1004" t="s">
        <v>162</v>
      </c>
      <c r="D1004" t="s">
        <v>300</v>
      </c>
      <c r="E1004">
        <v>1256534.75</v>
      </c>
    </row>
    <row r="1005" spans="1:5" x14ac:dyDescent="0.25">
      <c r="A1005" t="s">
        <v>10</v>
      </c>
      <c r="B1005">
        <v>2021</v>
      </c>
      <c r="C1005" t="s">
        <v>162</v>
      </c>
      <c r="D1005" t="s">
        <v>301</v>
      </c>
      <c r="E1005">
        <v>286897699.82884997</v>
      </c>
    </row>
    <row r="1006" spans="1:5" x14ac:dyDescent="0.25">
      <c r="A1006" t="s">
        <v>10</v>
      </c>
      <c r="B1006">
        <v>2021</v>
      </c>
      <c r="C1006" t="s">
        <v>162</v>
      </c>
      <c r="D1006" t="s">
        <v>302</v>
      </c>
      <c r="E1006">
        <v>977551.97409000003</v>
      </c>
    </row>
    <row r="1007" spans="1:5" x14ac:dyDescent="0.25">
      <c r="A1007" t="s">
        <v>10</v>
      </c>
      <c r="B1007">
        <v>2021</v>
      </c>
      <c r="C1007" t="s">
        <v>162</v>
      </c>
      <c r="D1007" t="s">
        <v>303</v>
      </c>
      <c r="E1007">
        <v>667896836.75455999</v>
      </c>
    </row>
    <row r="1008" spans="1:5" x14ac:dyDescent="0.25">
      <c r="A1008" t="s">
        <v>10</v>
      </c>
      <c r="B1008">
        <v>2021</v>
      </c>
      <c r="C1008" t="s">
        <v>162</v>
      </c>
      <c r="D1008" t="s">
        <v>305</v>
      </c>
      <c r="E1008">
        <v>261298.55</v>
      </c>
    </row>
    <row r="1009" spans="1:5" x14ac:dyDescent="0.25">
      <c r="A1009" t="s">
        <v>10</v>
      </c>
      <c r="B1009">
        <v>2021</v>
      </c>
      <c r="C1009" t="s">
        <v>162</v>
      </c>
      <c r="D1009" t="s">
        <v>306</v>
      </c>
      <c r="E1009">
        <v>2258485.0169700002</v>
      </c>
    </row>
    <row r="1010" spans="1:5" x14ac:dyDescent="0.25">
      <c r="A1010" t="s">
        <v>10</v>
      </c>
      <c r="B1010">
        <v>2021</v>
      </c>
      <c r="C1010" t="s">
        <v>162</v>
      </c>
      <c r="D1010" t="s">
        <v>307</v>
      </c>
      <c r="E1010">
        <v>1345979.75232</v>
      </c>
    </row>
    <row r="1011" spans="1:5" x14ac:dyDescent="0.25">
      <c r="A1011" t="s">
        <v>10</v>
      </c>
      <c r="B1011">
        <v>2021</v>
      </c>
      <c r="C1011" t="s">
        <v>162</v>
      </c>
      <c r="D1011" t="s">
        <v>308</v>
      </c>
      <c r="E1011">
        <v>298741.25098999997</v>
      </c>
    </row>
    <row r="1012" spans="1:5" x14ac:dyDescent="0.25">
      <c r="A1012" t="s">
        <v>10</v>
      </c>
      <c r="B1012">
        <v>2021</v>
      </c>
      <c r="C1012" t="s">
        <v>162</v>
      </c>
      <c r="D1012" t="s">
        <v>309</v>
      </c>
      <c r="E1012">
        <v>2320712.68065</v>
      </c>
    </row>
    <row r="1013" spans="1:5" x14ac:dyDescent="0.25">
      <c r="A1013" t="s">
        <v>10</v>
      </c>
      <c r="B1013">
        <v>2021</v>
      </c>
      <c r="C1013" t="s">
        <v>162</v>
      </c>
      <c r="D1013" t="s">
        <v>311</v>
      </c>
      <c r="E1013">
        <v>38955</v>
      </c>
    </row>
    <row r="1014" spans="1:5" x14ac:dyDescent="0.25">
      <c r="A1014" t="s">
        <v>10</v>
      </c>
      <c r="B1014">
        <v>2021</v>
      </c>
      <c r="C1014" t="s">
        <v>162</v>
      </c>
      <c r="D1014" t="s">
        <v>312</v>
      </c>
      <c r="E1014">
        <v>7487525.2363999998</v>
      </c>
    </row>
    <row r="1015" spans="1:5" x14ac:dyDescent="0.25">
      <c r="A1015" t="s">
        <v>10</v>
      </c>
      <c r="B1015">
        <v>2021</v>
      </c>
      <c r="C1015" t="s">
        <v>162</v>
      </c>
      <c r="D1015" t="s">
        <v>313</v>
      </c>
      <c r="E1015">
        <v>1271479.6796200001</v>
      </c>
    </row>
    <row r="1016" spans="1:5" x14ac:dyDescent="0.25">
      <c r="A1016" t="s">
        <v>10</v>
      </c>
      <c r="B1016">
        <v>2021</v>
      </c>
      <c r="C1016" t="s">
        <v>162</v>
      </c>
      <c r="D1016" t="s">
        <v>317</v>
      </c>
      <c r="E1016">
        <v>197862359.44578999</v>
      </c>
    </row>
    <row r="1017" spans="1:5" x14ac:dyDescent="0.25">
      <c r="A1017" t="s">
        <v>10</v>
      </c>
      <c r="B1017">
        <v>2021</v>
      </c>
      <c r="C1017" t="s">
        <v>162</v>
      </c>
      <c r="D1017" t="s">
        <v>318</v>
      </c>
      <c r="E1017">
        <v>23735033.609680001</v>
      </c>
    </row>
    <row r="1018" spans="1:5" x14ac:dyDescent="0.25">
      <c r="A1018" t="s">
        <v>10</v>
      </c>
      <c r="B1018">
        <v>2021</v>
      </c>
      <c r="C1018" t="s">
        <v>162</v>
      </c>
      <c r="D1018" t="s">
        <v>319</v>
      </c>
      <c r="E1018">
        <v>330961.81468000001</v>
      </c>
    </row>
    <row r="1019" spans="1:5" x14ac:dyDescent="0.25">
      <c r="A1019" t="s">
        <v>10</v>
      </c>
      <c r="B1019">
        <v>2021</v>
      </c>
      <c r="C1019" t="s">
        <v>162</v>
      </c>
      <c r="D1019" t="s">
        <v>320</v>
      </c>
      <c r="E1019">
        <v>455773.58476</v>
      </c>
    </row>
    <row r="1020" spans="1:5" x14ac:dyDescent="0.25">
      <c r="A1020" t="s">
        <v>10</v>
      </c>
      <c r="B1020">
        <v>2021</v>
      </c>
      <c r="C1020" t="s">
        <v>162</v>
      </c>
      <c r="D1020" t="s">
        <v>321</v>
      </c>
      <c r="E1020">
        <v>66988505.460369997</v>
      </c>
    </row>
    <row r="1021" spans="1:5" x14ac:dyDescent="0.25">
      <c r="A1021" t="s">
        <v>10</v>
      </c>
      <c r="B1021">
        <v>2021</v>
      </c>
      <c r="C1021" t="s">
        <v>162</v>
      </c>
      <c r="D1021" t="s">
        <v>323</v>
      </c>
      <c r="E1021">
        <v>136751.31301000001</v>
      </c>
    </row>
    <row r="1022" spans="1:5" x14ac:dyDescent="0.25">
      <c r="A1022" t="s">
        <v>10</v>
      </c>
      <c r="B1022">
        <v>2021</v>
      </c>
      <c r="C1022" t="s">
        <v>162</v>
      </c>
      <c r="D1022" t="s">
        <v>324</v>
      </c>
      <c r="E1022">
        <v>34815.624909999999</v>
      </c>
    </row>
    <row r="1023" spans="1:5" x14ac:dyDescent="0.25">
      <c r="A1023" t="s">
        <v>10</v>
      </c>
      <c r="B1023">
        <v>2021</v>
      </c>
      <c r="C1023" t="s">
        <v>162</v>
      </c>
      <c r="E1023">
        <v>251519075.96698001</v>
      </c>
    </row>
    <row r="1024" spans="1:5" x14ac:dyDescent="0.25">
      <c r="A1024" t="s">
        <v>10</v>
      </c>
      <c r="B1024">
        <v>2022</v>
      </c>
      <c r="C1024" t="s">
        <v>161</v>
      </c>
      <c r="D1024" t="s">
        <v>290</v>
      </c>
      <c r="E1024">
        <v>101975</v>
      </c>
    </row>
    <row r="1025" spans="1:5" x14ac:dyDescent="0.25">
      <c r="A1025" t="s">
        <v>10</v>
      </c>
      <c r="B1025">
        <v>2022</v>
      </c>
      <c r="C1025" t="s">
        <v>161</v>
      </c>
      <c r="D1025" t="s">
        <v>291</v>
      </c>
      <c r="E1025">
        <v>48259020.683069997</v>
      </c>
    </row>
    <row r="1026" spans="1:5" x14ac:dyDescent="0.25">
      <c r="A1026" t="s">
        <v>10</v>
      </c>
      <c r="B1026">
        <v>2022</v>
      </c>
      <c r="C1026" t="s">
        <v>161</v>
      </c>
      <c r="D1026" t="s">
        <v>292</v>
      </c>
      <c r="E1026">
        <v>80473003.217529997</v>
      </c>
    </row>
    <row r="1027" spans="1:5" x14ac:dyDescent="0.25">
      <c r="A1027" t="s">
        <v>10</v>
      </c>
      <c r="B1027">
        <v>2022</v>
      </c>
      <c r="C1027" t="s">
        <v>161</v>
      </c>
      <c r="D1027" t="s">
        <v>293</v>
      </c>
      <c r="E1027">
        <v>13024422.569639999</v>
      </c>
    </row>
    <row r="1028" spans="1:5" x14ac:dyDescent="0.25">
      <c r="A1028" t="s">
        <v>10</v>
      </c>
      <c r="B1028">
        <v>2022</v>
      </c>
      <c r="C1028" t="s">
        <v>161</v>
      </c>
      <c r="D1028" t="s">
        <v>294</v>
      </c>
      <c r="E1028">
        <v>87014.73</v>
      </c>
    </row>
    <row r="1029" spans="1:5" x14ac:dyDescent="0.25">
      <c r="A1029" t="s">
        <v>10</v>
      </c>
      <c r="B1029">
        <v>2022</v>
      </c>
      <c r="C1029" t="s">
        <v>161</v>
      </c>
      <c r="D1029" t="s">
        <v>295</v>
      </c>
      <c r="E1029">
        <v>16981980.583799999</v>
      </c>
    </row>
    <row r="1030" spans="1:5" x14ac:dyDescent="0.25">
      <c r="A1030" t="s">
        <v>10</v>
      </c>
      <c r="B1030">
        <v>2022</v>
      </c>
      <c r="C1030" t="s">
        <v>161</v>
      </c>
      <c r="D1030" t="s">
        <v>296</v>
      </c>
      <c r="E1030">
        <v>12373639.06758</v>
      </c>
    </row>
    <row r="1031" spans="1:5" x14ac:dyDescent="0.25">
      <c r="A1031" t="s">
        <v>10</v>
      </c>
      <c r="B1031">
        <v>2022</v>
      </c>
      <c r="C1031" t="s">
        <v>161</v>
      </c>
      <c r="D1031" t="s">
        <v>297</v>
      </c>
      <c r="E1031">
        <v>8065566.9792799996</v>
      </c>
    </row>
    <row r="1032" spans="1:5" x14ac:dyDescent="0.25">
      <c r="A1032" t="s">
        <v>10</v>
      </c>
      <c r="B1032">
        <v>2022</v>
      </c>
      <c r="C1032" t="s">
        <v>161</v>
      </c>
      <c r="D1032" t="s">
        <v>298</v>
      </c>
      <c r="E1032">
        <v>681669.34565999999</v>
      </c>
    </row>
    <row r="1033" spans="1:5" x14ac:dyDescent="0.25">
      <c r="A1033" t="s">
        <v>10</v>
      </c>
      <c r="B1033">
        <v>2022</v>
      </c>
      <c r="C1033" t="s">
        <v>161</v>
      </c>
      <c r="D1033" t="s">
        <v>299</v>
      </c>
      <c r="E1033">
        <v>40420166.777209997</v>
      </c>
    </row>
    <row r="1034" spans="1:5" x14ac:dyDescent="0.25">
      <c r="A1034" t="s">
        <v>10</v>
      </c>
      <c r="B1034">
        <v>2022</v>
      </c>
      <c r="C1034" t="s">
        <v>161</v>
      </c>
      <c r="D1034" t="s">
        <v>300</v>
      </c>
      <c r="E1034">
        <v>37612499.655599996</v>
      </c>
    </row>
    <row r="1035" spans="1:5" x14ac:dyDescent="0.25">
      <c r="A1035" t="s">
        <v>10</v>
      </c>
      <c r="B1035">
        <v>2022</v>
      </c>
      <c r="C1035" t="s">
        <v>161</v>
      </c>
      <c r="D1035" t="s">
        <v>301</v>
      </c>
      <c r="E1035">
        <v>535823703.22948003</v>
      </c>
    </row>
    <row r="1036" spans="1:5" x14ac:dyDescent="0.25">
      <c r="A1036" t="s">
        <v>10</v>
      </c>
      <c r="B1036">
        <v>2022</v>
      </c>
      <c r="C1036" t="s">
        <v>161</v>
      </c>
      <c r="D1036" t="s">
        <v>302</v>
      </c>
      <c r="E1036">
        <v>3255641.3422400001</v>
      </c>
    </row>
    <row r="1037" spans="1:5" x14ac:dyDescent="0.25">
      <c r="A1037" t="s">
        <v>10</v>
      </c>
      <c r="B1037">
        <v>2022</v>
      </c>
      <c r="C1037" t="s">
        <v>161</v>
      </c>
      <c r="D1037" t="s">
        <v>303</v>
      </c>
      <c r="E1037">
        <v>191484683.79254001</v>
      </c>
    </row>
    <row r="1038" spans="1:5" x14ac:dyDescent="0.25">
      <c r="A1038" t="s">
        <v>10</v>
      </c>
      <c r="B1038">
        <v>2022</v>
      </c>
      <c r="C1038" t="s">
        <v>161</v>
      </c>
      <c r="D1038" t="s">
        <v>304</v>
      </c>
      <c r="E1038">
        <v>12336853.55335</v>
      </c>
    </row>
    <row r="1039" spans="1:5" x14ac:dyDescent="0.25">
      <c r="A1039" t="s">
        <v>10</v>
      </c>
      <c r="B1039">
        <v>2022</v>
      </c>
      <c r="C1039" t="s">
        <v>161</v>
      </c>
      <c r="D1039" t="s">
        <v>305</v>
      </c>
      <c r="E1039">
        <v>1123921.27</v>
      </c>
    </row>
    <row r="1040" spans="1:5" x14ac:dyDescent="0.25">
      <c r="A1040" t="s">
        <v>10</v>
      </c>
      <c r="B1040">
        <v>2022</v>
      </c>
      <c r="C1040" t="s">
        <v>161</v>
      </c>
      <c r="D1040" t="s">
        <v>306</v>
      </c>
      <c r="E1040">
        <v>17648916.810630001</v>
      </c>
    </row>
    <row r="1041" spans="1:5" x14ac:dyDescent="0.25">
      <c r="A1041" t="s">
        <v>10</v>
      </c>
      <c r="B1041">
        <v>2022</v>
      </c>
      <c r="C1041" t="s">
        <v>161</v>
      </c>
      <c r="D1041" t="s">
        <v>307</v>
      </c>
      <c r="E1041">
        <v>106724068.99315999</v>
      </c>
    </row>
    <row r="1042" spans="1:5" x14ac:dyDescent="0.25">
      <c r="A1042" t="s">
        <v>10</v>
      </c>
      <c r="B1042">
        <v>2022</v>
      </c>
      <c r="C1042" t="s">
        <v>161</v>
      </c>
      <c r="D1042" t="s">
        <v>308</v>
      </c>
      <c r="E1042">
        <v>20430659.36547</v>
      </c>
    </row>
    <row r="1043" spans="1:5" x14ac:dyDescent="0.25">
      <c r="A1043" t="s">
        <v>10</v>
      </c>
      <c r="B1043">
        <v>2022</v>
      </c>
      <c r="C1043" t="s">
        <v>161</v>
      </c>
      <c r="D1043" t="s">
        <v>309</v>
      </c>
      <c r="E1043">
        <v>6489754.0297999997</v>
      </c>
    </row>
    <row r="1044" spans="1:5" x14ac:dyDescent="0.25">
      <c r="A1044" t="s">
        <v>10</v>
      </c>
      <c r="B1044">
        <v>2022</v>
      </c>
      <c r="C1044" t="s">
        <v>161</v>
      </c>
      <c r="D1044" t="s">
        <v>311</v>
      </c>
      <c r="E1044">
        <v>1920389.5556000001</v>
      </c>
    </row>
    <row r="1045" spans="1:5" x14ac:dyDescent="0.25">
      <c r="A1045" t="s">
        <v>10</v>
      </c>
      <c r="B1045">
        <v>2022</v>
      </c>
      <c r="C1045" t="s">
        <v>161</v>
      </c>
      <c r="D1045" t="s">
        <v>312</v>
      </c>
      <c r="E1045">
        <v>16007893.81267</v>
      </c>
    </row>
    <row r="1046" spans="1:5" x14ac:dyDescent="0.25">
      <c r="A1046" t="s">
        <v>10</v>
      </c>
      <c r="B1046">
        <v>2022</v>
      </c>
      <c r="C1046" t="s">
        <v>161</v>
      </c>
      <c r="D1046" t="s">
        <v>313</v>
      </c>
      <c r="E1046">
        <v>1787124.82082</v>
      </c>
    </row>
    <row r="1047" spans="1:5" x14ac:dyDescent="0.25">
      <c r="A1047" t="s">
        <v>10</v>
      </c>
      <c r="B1047">
        <v>2022</v>
      </c>
      <c r="C1047" t="s">
        <v>161</v>
      </c>
      <c r="D1047" t="s">
        <v>315</v>
      </c>
      <c r="E1047">
        <v>1651273.55</v>
      </c>
    </row>
    <row r="1048" spans="1:5" x14ac:dyDescent="0.25">
      <c r="A1048" t="s">
        <v>10</v>
      </c>
      <c r="B1048">
        <v>2022</v>
      </c>
      <c r="C1048" t="s">
        <v>161</v>
      </c>
      <c r="D1048" t="s">
        <v>317</v>
      </c>
      <c r="E1048">
        <v>388924376.44876999</v>
      </c>
    </row>
    <row r="1049" spans="1:5" x14ac:dyDescent="0.25">
      <c r="A1049" t="s">
        <v>10</v>
      </c>
      <c r="B1049">
        <v>2022</v>
      </c>
      <c r="C1049" t="s">
        <v>161</v>
      </c>
      <c r="D1049" t="s">
        <v>318</v>
      </c>
      <c r="E1049">
        <v>81967715.425439999</v>
      </c>
    </row>
    <row r="1050" spans="1:5" x14ac:dyDescent="0.25">
      <c r="A1050" t="s">
        <v>10</v>
      </c>
      <c r="B1050">
        <v>2022</v>
      </c>
      <c r="C1050" t="s">
        <v>161</v>
      </c>
      <c r="D1050" t="s">
        <v>319</v>
      </c>
      <c r="E1050">
        <v>903062.61693000002</v>
      </c>
    </row>
    <row r="1051" spans="1:5" x14ac:dyDescent="0.25">
      <c r="A1051" t="s">
        <v>10</v>
      </c>
      <c r="B1051">
        <v>2022</v>
      </c>
      <c r="C1051" t="s">
        <v>161</v>
      </c>
      <c r="D1051" t="s">
        <v>320</v>
      </c>
      <c r="E1051">
        <v>35340087.621040002</v>
      </c>
    </row>
    <row r="1052" spans="1:5" x14ac:dyDescent="0.25">
      <c r="A1052" t="s">
        <v>10</v>
      </c>
      <c r="B1052">
        <v>2022</v>
      </c>
      <c r="C1052" t="s">
        <v>161</v>
      </c>
      <c r="D1052" t="s">
        <v>321</v>
      </c>
      <c r="E1052">
        <v>150173559.68415999</v>
      </c>
    </row>
    <row r="1053" spans="1:5" x14ac:dyDescent="0.25">
      <c r="A1053" t="s">
        <v>10</v>
      </c>
      <c r="B1053">
        <v>2022</v>
      </c>
      <c r="C1053" t="s">
        <v>161</v>
      </c>
      <c r="D1053" t="s">
        <v>323</v>
      </c>
      <c r="E1053">
        <v>1283057.3141300001</v>
      </c>
    </row>
    <row r="1054" spans="1:5" x14ac:dyDescent="0.25">
      <c r="A1054" t="s">
        <v>10</v>
      </c>
      <c r="B1054">
        <v>2022</v>
      </c>
      <c r="C1054" t="s">
        <v>161</v>
      </c>
      <c r="D1054" t="s">
        <v>324</v>
      </c>
      <c r="E1054">
        <v>636741.96</v>
      </c>
    </row>
    <row r="1055" spans="1:5" x14ac:dyDescent="0.25">
      <c r="A1055" t="s">
        <v>10</v>
      </c>
      <c r="B1055">
        <v>2022</v>
      </c>
      <c r="C1055" t="s">
        <v>161</v>
      </c>
      <c r="D1055" t="s">
        <v>325</v>
      </c>
      <c r="E1055">
        <v>354.10399999999998</v>
      </c>
    </row>
    <row r="1056" spans="1:5" x14ac:dyDescent="0.25">
      <c r="A1056" t="s">
        <v>10</v>
      </c>
      <c r="B1056">
        <v>2022</v>
      </c>
      <c r="C1056" t="s">
        <v>161</v>
      </c>
      <c r="E1056">
        <v>424347683.94299001</v>
      </c>
    </row>
    <row r="1057" spans="1:5" x14ac:dyDescent="0.25">
      <c r="A1057" t="s">
        <v>10</v>
      </c>
      <c r="B1057">
        <v>2022</v>
      </c>
      <c r="C1057" t="s">
        <v>162</v>
      </c>
      <c r="D1057" t="s">
        <v>291</v>
      </c>
      <c r="E1057">
        <v>200484.46453</v>
      </c>
    </row>
    <row r="1058" spans="1:5" x14ac:dyDescent="0.25">
      <c r="A1058" t="s">
        <v>10</v>
      </c>
      <c r="B1058">
        <v>2022</v>
      </c>
      <c r="C1058" t="s">
        <v>162</v>
      </c>
      <c r="D1058" t="s">
        <v>292</v>
      </c>
      <c r="E1058">
        <v>29880271.254239999</v>
      </c>
    </row>
    <row r="1059" spans="1:5" x14ac:dyDescent="0.25">
      <c r="A1059" t="s">
        <v>10</v>
      </c>
      <c r="B1059">
        <v>2022</v>
      </c>
      <c r="C1059" t="s">
        <v>162</v>
      </c>
      <c r="D1059" t="s">
        <v>293</v>
      </c>
      <c r="E1059">
        <v>4485611.08354</v>
      </c>
    </row>
    <row r="1060" spans="1:5" x14ac:dyDescent="0.25">
      <c r="A1060" t="s">
        <v>10</v>
      </c>
      <c r="B1060">
        <v>2022</v>
      </c>
      <c r="C1060" t="s">
        <v>162</v>
      </c>
      <c r="D1060" t="s">
        <v>295</v>
      </c>
      <c r="E1060">
        <v>12126562.88064</v>
      </c>
    </row>
    <row r="1061" spans="1:5" x14ac:dyDescent="0.25">
      <c r="A1061" t="s">
        <v>10</v>
      </c>
      <c r="B1061">
        <v>2022</v>
      </c>
      <c r="C1061" t="s">
        <v>162</v>
      </c>
      <c r="D1061" t="s">
        <v>296</v>
      </c>
      <c r="E1061">
        <v>4313291.2876300002</v>
      </c>
    </row>
    <row r="1062" spans="1:5" x14ac:dyDescent="0.25">
      <c r="A1062" t="s">
        <v>10</v>
      </c>
      <c r="B1062">
        <v>2022</v>
      </c>
      <c r="C1062" t="s">
        <v>162</v>
      </c>
      <c r="D1062" t="s">
        <v>297</v>
      </c>
      <c r="E1062">
        <v>548192.39442000003</v>
      </c>
    </row>
    <row r="1063" spans="1:5" x14ac:dyDescent="0.25">
      <c r="A1063" t="s">
        <v>10</v>
      </c>
      <c r="B1063">
        <v>2022</v>
      </c>
      <c r="C1063" t="s">
        <v>162</v>
      </c>
      <c r="D1063" t="s">
        <v>298</v>
      </c>
      <c r="E1063">
        <v>11588.05229</v>
      </c>
    </row>
    <row r="1064" spans="1:5" x14ac:dyDescent="0.25">
      <c r="A1064" t="s">
        <v>10</v>
      </c>
      <c r="B1064">
        <v>2022</v>
      </c>
      <c r="C1064" t="s">
        <v>162</v>
      </c>
      <c r="D1064" t="s">
        <v>299</v>
      </c>
      <c r="E1064">
        <v>3071377.54709</v>
      </c>
    </row>
    <row r="1065" spans="1:5" x14ac:dyDescent="0.25">
      <c r="A1065" t="s">
        <v>10</v>
      </c>
      <c r="B1065">
        <v>2022</v>
      </c>
      <c r="C1065" t="s">
        <v>162</v>
      </c>
      <c r="D1065" t="s">
        <v>300</v>
      </c>
      <c r="E1065">
        <v>482359.06</v>
      </c>
    </row>
    <row r="1066" spans="1:5" x14ac:dyDescent="0.25">
      <c r="A1066" t="s">
        <v>10</v>
      </c>
      <c r="B1066">
        <v>2022</v>
      </c>
      <c r="C1066" t="s">
        <v>162</v>
      </c>
      <c r="D1066" t="s">
        <v>301</v>
      </c>
      <c r="E1066">
        <v>296078288.24646997</v>
      </c>
    </row>
    <row r="1067" spans="1:5" x14ac:dyDescent="0.25">
      <c r="A1067" t="s">
        <v>10</v>
      </c>
      <c r="B1067">
        <v>2022</v>
      </c>
      <c r="C1067" t="s">
        <v>162</v>
      </c>
      <c r="D1067" t="s">
        <v>302</v>
      </c>
      <c r="E1067">
        <v>312782.85888999997</v>
      </c>
    </row>
    <row r="1068" spans="1:5" x14ac:dyDescent="0.25">
      <c r="A1068" t="s">
        <v>10</v>
      </c>
      <c r="B1068">
        <v>2022</v>
      </c>
      <c r="C1068" t="s">
        <v>162</v>
      </c>
      <c r="D1068" t="s">
        <v>303</v>
      </c>
      <c r="E1068">
        <v>628097435.17048001</v>
      </c>
    </row>
    <row r="1069" spans="1:5" x14ac:dyDescent="0.25">
      <c r="A1069" t="s">
        <v>10</v>
      </c>
      <c r="B1069">
        <v>2022</v>
      </c>
      <c r="C1069" t="s">
        <v>162</v>
      </c>
      <c r="D1069" t="s">
        <v>305</v>
      </c>
      <c r="E1069">
        <v>203256.28737999999</v>
      </c>
    </row>
    <row r="1070" spans="1:5" x14ac:dyDescent="0.25">
      <c r="A1070" t="s">
        <v>10</v>
      </c>
      <c r="B1070">
        <v>2022</v>
      </c>
      <c r="C1070" t="s">
        <v>162</v>
      </c>
      <c r="D1070" t="s">
        <v>306</v>
      </c>
      <c r="E1070">
        <v>563645.76069999998</v>
      </c>
    </row>
    <row r="1071" spans="1:5" x14ac:dyDescent="0.25">
      <c r="A1071" t="s">
        <v>10</v>
      </c>
      <c r="B1071">
        <v>2022</v>
      </c>
      <c r="C1071" t="s">
        <v>162</v>
      </c>
      <c r="D1071" t="s">
        <v>307</v>
      </c>
      <c r="E1071">
        <v>1201225.6634899999</v>
      </c>
    </row>
    <row r="1072" spans="1:5" x14ac:dyDescent="0.25">
      <c r="A1072" t="s">
        <v>10</v>
      </c>
      <c r="B1072">
        <v>2022</v>
      </c>
      <c r="C1072" t="s">
        <v>162</v>
      </c>
      <c r="D1072" t="s">
        <v>308</v>
      </c>
      <c r="E1072">
        <v>936044.47178000002</v>
      </c>
    </row>
    <row r="1073" spans="1:5" x14ac:dyDescent="0.25">
      <c r="A1073" t="s">
        <v>10</v>
      </c>
      <c r="B1073">
        <v>2022</v>
      </c>
      <c r="C1073" t="s">
        <v>162</v>
      </c>
      <c r="D1073" t="s">
        <v>309</v>
      </c>
      <c r="E1073">
        <v>1840344.81207</v>
      </c>
    </row>
    <row r="1074" spans="1:5" x14ac:dyDescent="0.25">
      <c r="A1074" t="s">
        <v>10</v>
      </c>
      <c r="B1074">
        <v>2022</v>
      </c>
      <c r="C1074" t="s">
        <v>162</v>
      </c>
      <c r="D1074" t="s">
        <v>311</v>
      </c>
      <c r="E1074">
        <v>32550</v>
      </c>
    </row>
    <row r="1075" spans="1:5" x14ac:dyDescent="0.25">
      <c r="A1075" t="s">
        <v>10</v>
      </c>
      <c r="B1075">
        <v>2022</v>
      </c>
      <c r="C1075" t="s">
        <v>162</v>
      </c>
      <c r="D1075" t="s">
        <v>312</v>
      </c>
      <c r="E1075">
        <v>19641101.829709999</v>
      </c>
    </row>
    <row r="1076" spans="1:5" x14ac:dyDescent="0.25">
      <c r="A1076" t="s">
        <v>10</v>
      </c>
      <c r="B1076">
        <v>2022</v>
      </c>
      <c r="C1076" t="s">
        <v>162</v>
      </c>
      <c r="D1076" t="s">
        <v>313</v>
      </c>
      <c r="E1076">
        <v>4336594.9167600004</v>
      </c>
    </row>
    <row r="1077" spans="1:5" x14ac:dyDescent="0.25">
      <c r="A1077" t="s">
        <v>10</v>
      </c>
      <c r="B1077">
        <v>2022</v>
      </c>
      <c r="C1077" t="s">
        <v>162</v>
      </c>
      <c r="D1077" t="s">
        <v>317</v>
      </c>
      <c r="E1077">
        <v>166394596.08776999</v>
      </c>
    </row>
    <row r="1078" spans="1:5" x14ac:dyDescent="0.25">
      <c r="A1078" t="s">
        <v>10</v>
      </c>
      <c r="B1078">
        <v>2022</v>
      </c>
      <c r="C1078" t="s">
        <v>162</v>
      </c>
      <c r="D1078" t="s">
        <v>318</v>
      </c>
      <c r="E1078">
        <v>43347324.49566</v>
      </c>
    </row>
    <row r="1079" spans="1:5" x14ac:dyDescent="0.25">
      <c r="A1079" t="s">
        <v>10</v>
      </c>
      <c r="B1079">
        <v>2022</v>
      </c>
      <c r="C1079" t="s">
        <v>162</v>
      </c>
      <c r="D1079" t="s">
        <v>319</v>
      </c>
      <c r="E1079">
        <v>190400.79212999999</v>
      </c>
    </row>
    <row r="1080" spans="1:5" x14ac:dyDescent="0.25">
      <c r="A1080" t="s">
        <v>10</v>
      </c>
      <c r="B1080">
        <v>2022</v>
      </c>
      <c r="C1080" t="s">
        <v>162</v>
      </c>
      <c r="D1080" t="s">
        <v>320</v>
      </c>
      <c r="E1080">
        <v>331491.66183</v>
      </c>
    </row>
    <row r="1081" spans="1:5" x14ac:dyDescent="0.25">
      <c r="A1081" t="s">
        <v>10</v>
      </c>
      <c r="B1081">
        <v>2022</v>
      </c>
      <c r="C1081" t="s">
        <v>162</v>
      </c>
      <c r="D1081" t="s">
        <v>321</v>
      </c>
      <c r="E1081">
        <v>107065973.02612001</v>
      </c>
    </row>
    <row r="1082" spans="1:5" x14ac:dyDescent="0.25">
      <c r="A1082" t="s">
        <v>10</v>
      </c>
      <c r="B1082">
        <v>2022</v>
      </c>
      <c r="C1082" t="s">
        <v>162</v>
      </c>
      <c r="D1082" t="s">
        <v>323</v>
      </c>
      <c r="E1082">
        <v>118697.23763</v>
      </c>
    </row>
    <row r="1083" spans="1:5" x14ac:dyDescent="0.25">
      <c r="A1083" t="s">
        <v>10</v>
      </c>
      <c r="B1083">
        <v>2022</v>
      </c>
      <c r="C1083" t="s">
        <v>162</v>
      </c>
      <c r="D1083" t="s">
        <v>324</v>
      </c>
      <c r="E1083">
        <v>7455.6951200000003</v>
      </c>
    </row>
    <row r="1084" spans="1:5" x14ac:dyDescent="0.25">
      <c r="A1084" t="s">
        <v>10</v>
      </c>
      <c r="B1084">
        <v>2022</v>
      </c>
      <c r="C1084" t="s">
        <v>162</v>
      </c>
      <c r="E1084">
        <v>262197194.05158001</v>
      </c>
    </row>
    <row r="1085" spans="1:5" x14ac:dyDescent="0.25">
      <c r="A1085" t="s">
        <v>10</v>
      </c>
      <c r="B1085">
        <v>2023</v>
      </c>
      <c r="C1085" t="s">
        <v>161</v>
      </c>
      <c r="D1085" t="s">
        <v>290</v>
      </c>
      <c r="E1085">
        <v>102975</v>
      </c>
    </row>
    <row r="1086" spans="1:5" x14ac:dyDescent="0.25">
      <c r="A1086" t="s">
        <v>10</v>
      </c>
      <c r="B1086">
        <v>2023</v>
      </c>
      <c r="C1086" t="s">
        <v>161</v>
      </c>
      <c r="D1086" t="s">
        <v>291</v>
      </c>
      <c r="E1086">
        <v>39240883.909379996</v>
      </c>
    </row>
    <row r="1087" spans="1:5" x14ac:dyDescent="0.25">
      <c r="A1087" t="s">
        <v>10</v>
      </c>
      <c r="B1087">
        <v>2023</v>
      </c>
      <c r="C1087" t="s">
        <v>161</v>
      </c>
      <c r="D1087" t="s">
        <v>292</v>
      </c>
      <c r="E1087">
        <v>66029824.792269997</v>
      </c>
    </row>
    <row r="1088" spans="1:5" x14ac:dyDescent="0.25">
      <c r="A1088" t="s">
        <v>10</v>
      </c>
      <c r="B1088">
        <v>2023</v>
      </c>
      <c r="C1088" t="s">
        <v>161</v>
      </c>
      <c r="D1088" t="s">
        <v>293</v>
      </c>
      <c r="E1088">
        <v>14219144.169539999</v>
      </c>
    </row>
    <row r="1089" spans="1:5" x14ac:dyDescent="0.25">
      <c r="A1089" t="s">
        <v>10</v>
      </c>
      <c r="B1089">
        <v>2023</v>
      </c>
      <c r="C1089" t="s">
        <v>161</v>
      </c>
      <c r="D1089" t="s">
        <v>294</v>
      </c>
      <c r="E1089">
        <v>93094.39</v>
      </c>
    </row>
    <row r="1090" spans="1:5" x14ac:dyDescent="0.25">
      <c r="A1090" t="s">
        <v>10</v>
      </c>
      <c r="B1090">
        <v>2023</v>
      </c>
      <c r="C1090" t="s">
        <v>161</v>
      </c>
      <c r="D1090" t="s">
        <v>295</v>
      </c>
      <c r="E1090">
        <v>16861669.206870001</v>
      </c>
    </row>
    <row r="1091" spans="1:5" x14ac:dyDescent="0.25">
      <c r="A1091" t="s">
        <v>10</v>
      </c>
      <c r="B1091">
        <v>2023</v>
      </c>
      <c r="C1091" t="s">
        <v>161</v>
      </c>
      <c r="D1091" t="s">
        <v>296</v>
      </c>
      <c r="E1091">
        <v>10300384.1249</v>
      </c>
    </row>
    <row r="1092" spans="1:5" x14ac:dyDescent="0.25">
      <c r="A1092" t="s">
        <v>10</v>
      </c>
      <c r="B1092">
        <v>2023</v>
      </c>
      <c r="C1092" t="s">
        <v>161</v>
      </c>
      <c r="D1092" t="s">
        <v>297</v>
      </c>
      <c r="E1092">
        <v>6785225.04507</v>
      </c>
    </row>
    <row r="1093" spans="1:5" x14ac:dyDescent="0.25">
      <c r="A1093" t="s">
        <v>10</v>
      </c>
      <c r="B1093">
        <v>2023</v>
      </c>
      <c r="C1093" t="s">
        <v>161</v>
      </c>
      <c r="D1093" t="s">
        <v>298</v>
      </c>
      <c r="E1093">
        <v>702828.34874000004</v>
      </c>
    </row>
    <row r="1094" spans="1:5" x14ac:dyDescent="0.25">
      <c r="A1094" t="s">
        <v>10</v>
      </c>
      <c r="B1094">
        <v>2023</v>
      </c>
      <c r="C1094" t="s">
        <v>161</v>
      </c>
      <c r="D1094" t="s">
        <v>299</v>
      </c>
      <c r="E1094">
        <v>38784449.607349999</v>
      </c>
    </row>
    <row r="1095" spans="1:5" x14ac:dyDescent="0.25">
      <c r="A1095" t="s">
        <v>10</v>
      </c>
      <c r="B1095">
        <v>2023</v>
      </c>
      <c r="C1095" t="s">
        <v>161</v>
      </c>
      <c r="D1095" t="s">
        <v>300</v>
      </c>
      <c r="E1095">
        <v>25723164.095869999</v>
      </c>
    </row>
    <row r="1096" spans="1:5" x14ac:dyDescent="0.25">
      <c r="A1096" t="s">
        <v>10</v>
      </c>
      <c r="B1096">
        <v>2023</v>
      </c>
      <c r="C1096" t="s">
        <v>161</v>
      </c>
      <c r="D1096" t="s">
        <v>301</v>
      </c>
      <c r="E1096">
        <v>731308299.67402005</v>
      </c>
    </row>
    <row r="1097" spans="1:5" x14ac:dyDescent="0.25">
      <c r="A1097" t="s">
        <v>10</v>
      </c>
      <c r="B1097">
        <v>2023</v>
      </c>
      <c r="C1097" t="s">
        <v>161</v>
      </c>
      <c r="D1097" t="s">
        <v>302</v>
      </c>
      <c r="E1097">
        <v>3649903.2171900002</v>
      </c>
    </row>
    <row r="1098" spans="1:5" x14ac:dyDescent="0.25">
      <c r="A1098" t="s">
        <v>10</v>
      </c>
      <c r="B1098">
        <v>2023</v>
      </c>
      <c r="C1098" t="s">
        <v>161</v>
      </c>
      <c r="D1098" t="s">
        <v>303</v>
      </c>
      <c r="E1098">
        <v>120186898.60291</v>
      </c>
    </row>
    <row r="1099" spans="1:5" x14ac:dyDescent="0.25">
      <c r="A1099" t="s">
        <v>10</v>
      </c>
      <c r="B1099">
        <v>2023</v>
      </c>
      <c r="C1099" t="s">
        <v>161</v>
      </c>
      <c r="D1099" t="s">
        <v>304</v>
      </c>
      <c r="E1099">
        <v>1943352.9411800001</v>
      </c>
    </row>
    <row r="1100" spans="1:5" x14ac:dyDescent="0.25">
      <c r="A1100" t="s">
        <v>10</v>
      </c>
      <c r="B1100">
        <v>2023</v>
      </c>
      <c r="C1100" t="s">
        <v>161</v>
      </c>
      <c r="D1100" t="s">
        <v>305</v>
      </c>
      <c r="E1100">
        <v>1210937.6100000001</v>
      </c>
    </row>
    <row r="1101" spans="1:5" x14ac:dyDescent="0.25">
      <c r="A1101" t="s">
        <v>10</v>
      </c>
      <c r="B1101">
        <v>2023</v>
      </c>
      <c r="C1101" t="s">
        <v>161</v>
      </c>
      <c r="D1101" t="s">
        <v>306</v>
      </c>
      <c r="E1101">
        <v>24310968.460299999</v>
      </c>
    </row>
    <row r="1102" spans="1:5" x14ac:dyDescent="0.25">
      <c r="A1102" t="s">
        <v>10</v>
      </c>
      <c r="B1102">
        <v>2023</v>
      </c>
      <c r="C1102" t="s">
        <v>161</v>
      </c>
      <c r="D1102" t="s">
        <v>307</v>
      </c>
      <c r="E1102">
        <v>111673116.41858999</v>
      </c>
    </row>
    <row r="1103" spans="1:5" x14ac:dyDescent="0.25">
      <c r="A1103" t="s">
        <v>10</v>
      </c>
      <c r="B1103">
        <v>2023</v>
      </c>
      <c r="C1103" t="s">
        <v>161</v>
      </c>
      <c r="D1103" t="s">
        <v>308</v>
      </c>
      <c r="E1103">
        <v>27777868.022229999</v>
      </c>
    </row>
    <row r="1104" spans="1:5" x14ac:dyDescent="0.25">
      <c r="A1104" t="s">
        <v>10</v>
      </c>
      <c r="B1104">
        <v>2023</v>
      </c>
      <c r="C1104" t="s">
        <v>161</v>
      </c>
      <c r="D1104" t="s">
        <v>309</v>
      </c>
      <c r="E1104">
        <v>6131943.8909200002</v>
      </c>
    </row>
    <row r="1105" spans="1:5" x14ac:dyDescent="0.25">
      <c r="A1105" t="s">
        <v>10</v>
      </c>
      <c r="B1105">
        <v>2023</v>
      </c>
      <c r="C1105" t="s">
        <v>161</v>
      </c>
      <c r="D1105" t="s">
        <v>311</v>
      </c>
      <c r="E1105">
        <v>1604615.3846199999</v>
      </c>
    </row>
    <row r="1106" spans="1:5" x14ac:dyDescent="0.25">
      <c r="A1106" t="s">
        <v>10</v>
      </c>
      <c r="B1106">
        <v>2023</v>
      </c>
      <c r="C1106" t="s">
        <v>161</v>
      </c>
      <c r="D1106" t="s">
        <v>312</v>
      </c>
      <c r="E1106">
        <v>16808185.195259999</v>
      </c>
    </row>
    <row r="1107" spans="1:5" x14ac:dyDescent="0.25">
      <c r="A1107" t="s">
        <v>10</v>
      </c>
      <c r="B1107">
        <v>2023</v>
      </c>
      <c r="C1107" t="s">
        <v>161</v>
      </c>
      <c r="D1107" t="s">
        <v>313</v>
      </c>
      <c r="E1107">
        <v>4088662.5891300002</v>
      </c>
    </row>
    <row r="1108" spans="1:5" x14ac:dyDescent="0.25">
      <c r="A1108" t="s">
        <v>10</v>
      </c>
      <c r="B1108">
        <v>2023</v>
      </c>
      <c r="C1108" t="s">
        <v>161</v>
      </c>
      <c r="D1108" t="s">
        <v>315</v>
      </c>
      <c r="E1108">
        <v>1650766.8702</v>
      </c>
    </row>
    <row r="1109" spans="1:5" x14ac:dyDescent="0.25">
      <c r="A1109" t="s">
        <v>10</v>
      </c>
      <c r="B1109">
        <v>2023</v>
      </c>
      <c r="C1109" t="s">
        <v>161</v>
      </c>
      <c r="D1109" t="s">
        <v>317</v>
      </c>
      <c r="E1109">
        <v>409935988.72403002</v>
      </c>
    </row>
    <row r="1110" spans="1:5" x14ac:dyDescent="0.25">
      <c r="A1110" t="s">
        <v>10</v>
      </c>
      <c r="B1110">
        <v>2023</v>
      </c>
      <c r="C1110" t="s">
        <v>161</v>
      </c>
      <c r="D1110" t="s">
        <v>318</v>
      </c>
      <c r="E1110">
        <v>49349482.933820002</v>
      </c>
    </row>
    <row r="1111" spans="1:5" x14ac:dyDescent="0.25">
      <c r="A1111" t="s">
        <v>10</v>
      </c>
      <c r="B1111">
        <v>2023</v>
      </c>
      <c r="C1111" t="s">
        <v>161</v>
      </c>
      <c r="D1111" t="s">
        <v>319</v>
      </c>
      <c r="E1111">
        <v>353030.66</v>
      </c>
    </row>
    <row r="1112" spans="1:5" x14ac:dyDescent="0.25">
      <c r="A1112" t="s">
        <v>10</v>
      </c>
      <c r="B1112">
        <v>2023</v>
      </c>
      <c r="C1112" t="s">
        <v>161</v>
      </c>
      <c r="D1112" t="s">
        <v>320</v>
      </c>
      <c r="E1112">
        <v>48883233.252839997</v>
      </c>
    </row>
    <row r="1113" spans="1:5" x14ac:dyDescent="0.25">
      <c r="A1113" t="s">
        <v>10</v>
      </c>
      <c r="B1113">
        <v>2023</v>
      </c>
      <c r="C1113" t="s">
        <v>161</v>
      </c>
      <c r="D1113" t="s">
        <v>321</v>
      </c>
      <c r="E1113">
        <v>167548438.78678</v>
      </c>
    </row>
    <row r="1114" spans="1:5" x14ac:dyDescent="0.25">
      <c r="A1114" t="s">
        <v>10</v>
      </c>
      <c r="B1114">
        <v>2023</v>
      </c>
      <c r="C1114" t="s">
        <v>161</v>
      </c>
      <c r="D1114" t="s">
        <v>323</v>
      </c>
      <c r="E1114">
        <v>1250837.73416</v>
      </c>
    </row>
    <row r="1115" spans="1:5" x14ac:dyDescent="0.25">
      <c r="A1115" t="s">
        <v>10</v>
      </c>
      <c r="B1115">
        <v>2023</v>
      </c>
      <c r="C1115" t="s">
        <v>161</v>
      </c>
      <c r="D1115" t="s">
        <v>324</v>
      </c>
      <c r="E1115">
        <v>630150.05599999998</v>
      </c>
    </row>
    <row r="1116" spans="1:5" x14ac:dyDescent="0.25">
      <c r="A1116" t="s">
        <v>10</v>
      </c>
      <c r="B1116">
        <v>2023</v>
      </c>
      <c r="C1116" t="s">
        <v>161</v>
      </c>
      <c r="D1116" t="s">
        <v>325</v>
      </c>
      <c r="E1116">
        <v>354.10399999999998</v>
      </c>
    </row>
    <row r="1117" spans="1:5" x14ac:dyDescent="0.25">
      <c r="A1117" t="s">
        <v>10</v>
      </c>
      <c r="B1117">
        <v>2023</v>
      </c>
      <c r="C1117" t="s">
        <v>161</v>
      </c>
      <c r="D1117" t="s">
        <v>327</v>
      </c>
      <c r="E1117">
        <v>1104297.0082100001</v>
      </c>
    </row>
    <row r="1118" spans="1:5" x14ac:dyDescent="0.25">
      <c r="A1118" t="s">
        <v>10</v>
      </c>
      <c r="B1118">
        <v>2023</v>
      </c>
      <c r="C1118" t="s">
        <v>161</v>
      </c>
      <c r="E1118">
        <v>405780183.30528998</v>
      </c>
    </row>
    <row r="1119" spans="1:5" x14ac:dyDescent="0.25">
      <c r="A1119" t="s">
        <v>10</v>
      </c>
      <c r="B1119">
        <v>2023</v>
      </c>
      <c r="C1119" t="s">
        <v>162</v>
      </c>
      <c r="D1119" t="s">
        <v>291</v>
      </c>
      <c r="E1119">
        <v>200401.40628</v>
      </c>
    </row>
    <row r="1120" spans="1:5" x14ac:dyDescent="0.25">
      <c r="A1120" t="s">
        <v>10</v>
      </c>
      <c r="B1120">
        <v>2023</v>
      </c>
      <c r="C1120" t="s">
        <v>162</v>
      </c>
      <c r="D1120" t="s">
        <v>292</v>
      </c>
      <c r="E1120">
        <v>27641738.65103</v>
      </c>
    </row>
    <row r="1121" spans="1:5" x14ac:dyDescent="0.25">
      <c r="A1121" t="s">
        <v>10</v>
      </c>
      <c r="B1121">
        <v>2023</v>
      </c>
      <c r="C1121" t="s">
        <v>162</v>
      </c>
      <c r="D1121" t="s">
        <v>293</v>
      </c>
      <c r="E1121">
        <v>20295941.487750001</v>
      </c>
    </row>
    <row r="1122" spans="1:5" x14ac:dyDescent="0.25">
      <c r="A1122" t="s">
        <v>10</v>
      </c>
      <c r="B1122">
        <v>2023</v>
      </c>
      <c r="C1122" t="s">
        <v>162</v>
      </c>
      <c r="D1122" t="s">
        <v>295</v>
      </c>
      <c r="E1122">
        <v>11551268.748849999</v>
      </c>
    </row>
    <row r="1123" spans="1:5" x14ac:dyDescent="0.25">
      <c r="A1123" t="s">
        <v>10</v>
      </c>
      <c r="B1123">
        <v>2023</v>
      </c>
      <c r="C1123" t="s">
        <v>162</v>
      </c>
      <c r="D1123" t="s">
        <v>296</v>
      </c>
      <c r="E1123">
        <v>3210948.8654800002</v>
      </c>
    </row>
    <row r="1124" spans="1:5" x14ac:dyDescent="0.25">
      <c r="A1124" t="s">
        <v>10</v>
      </c>
      <c r="B1124">
        <v>2023</v>
      </c>
      <c r="C1124" t="s">
        <v>162</v>
      </c>
      <c r="D1124" t="s">
        <v>297</v>
      </c>
      <c r="E1124">
        <v>449613.05716000003</v>
      </c>
    </row>
    <row r="1125" spans="1:5" x14ac:dyDescent="0.25">
      <c r="A1125" t="s">
        <v>10</v>
      </c>
      <c r="B1125">
        <v>2023</v>
      </c>
      <c r="C1125" t="s">
        <v>162</v>
      </c>
      <c r="D1125" t="s">
        <v>298</v>
      </c>
      <c r="E1125">
        <v>16733.958180000001</v>
      </c>
    </row>
    <row r="1126" spans="1:5" x14ac:dyDescent="0.25">
      <c r="A1126" t="s">
        <v>10</v>
      </c>
      <c r="B1126">
        <v>2023</v>
      </c>
      <c r="C1126" t="s">
        <v>162</v>
      </c>
      <c r="D1126" t="s">
        <v>299</v>
      </c>
      <c r="E1126">
        <v>4392316.3618900003</v>
      </c>
    </row>
    <row r="1127" spans="1:5" x14ac:dyDescent="0.25">
      <c r="A1127" t="s">
        <v>10</v>
      </c>
      <c r="B1127">
        <v>2023</v>
      </c>
      <c r="C1127" t="s">
        <v>162</v>
      </c>
      <c r="D1127" t="s">
        <v>301</v>
      </c>
      <c r="E1127">
        <v>317460912.24571002</v>
      </c>
    </row>
    <row r="1128" spans="1:5" x14ac:dyDescent="0.25">
      <c r="A1128" t="s">
        <v>10</v>
      </c>
      <c r="B1128">
        <v>2023</v>
      </c>
      <c r="C1128" t="s">
        <v>162</v>
      </c>
      <c r="D1128" t="s">
        <v>302</v>
      </c>
      <c r="E1128">
        <v>592412.55767999997</v>
      </c>
    </row>
    <row r="1129" spans="1:5" x14ac:dyDescent="0.25">
      <c r="A1129" t="s">
        <v>10</v>
      </c>
      <c r="B1129">
        <v>2023</v>
      </c>
      <c r="C1129" t="s">
        <v>162</v>
      </c>
      <c r="D1129" t="s">
        <v>303</v>
      </c>
      <c r="E1129">
        <v>886871864.24776995</v>
      </c>
    </row>
    <row r="1130" spans="1:5" x14ac:dyDescent="0.25">
      <c r="A1130" t="s">
        <v>10</v>
      </c>
      <c r="B1130">
        <v>2023</v>
      </c>
      <c r="C1130" t="s">
        <v>162</v>
      </c>
      <c r="D1130" t="s">
        <v>305</v>
      </c>
      <c r="E1130">
        <v>227699.38</v>
      </c>
    </row>
    <row r="1131" spans="1:5" x14ac:dyDescent="0.25">
      <c r="A1131" t="s">
        <v>10</v>
      </c>
      <c r="B1131">
        <v>2023</v>
      </c>
      <c r="C1131" t="s">
        <v>162</v>
      </c>
      <c r="D1131" t="s">
        <v>306</v>
      </c>
      <c r="E1131">
        <v>621203.255</v>
      </c>
    </row>
    <row r="1132" spans="1:5" x14ac:dyDescent="0.25">
      <c r="A1132" t="s">
        <v>10</v>
      </c>
      <c r="B1132">
        <v>2023</v>
      </c>
      <c r="C1132" t="s">
        <v>162</v>
      </c>
      <c r="D1132" t="s">
        <v>307</v>
      </c>
      <c r="E1132">
        <v>1068928.9279100001</v>
      </c>
    </row>
    <row r="1133" spans="1:5" x14ac:dyDescent="0.25">
      <c r="A1133" t="s">
        <v>10</v>
      </c>
      <c r="B1133">
        <v>2023</v>
      </c>
      <c r="C1133" t="s">
        <v>162</v>
      </c>
      <c r="D1133" t="s">
        <v>308</v>
      </c>
      <c r="E1133">
        <v>939308.91911000002</v>
      </c>
    </row>
    <row r="1134" spans="1:5" x14ac:dyDescent="0.25">
      <c r="A1134" t="s">
        <v>10</v>
      </c>
      <c r="B1134">
        <v>2023</v>
      </c>
      <c r="C1134" t="s">
        <v>162</v>
      </c>
      <c r="D1134" t="s">
        <v>309</v>
      </c>
      <c r="E1134">
        <v>2029985.1096300001</v>
      </c>
    </row>
    <row r="1135" spans="1:5" x14ac:dyDescent="0.25">
      <c r="A1135" t="s">
        <v>10</v>
      </c>
      <c r="B1135">
        <v>2023</v>
      </c>
      <c r="C1135" t="s">
        <v>162</v>
      </c>
      <c r="D1135" t="s">
        <v>311</v>
      </c>
      <c r="E1135">
        <v>55650</v>
      </c>
    </row>
    <row r="1136" spans="1:5" x14ac:dyDescent="0.25">
      <c r="A1136" t="s">
        <v>10</v>
      </c>
      <c r="B1136">
        <v>2023</v>
      </c>
      <c r="C1136" t="s">
        <v>162</v>
      </c>
      <c r="D1136" t="s">
        <v>312</v>
      </c>
      <c r="E1136">
        <v>24760819.689210001</v>
      </c>
    </row>
    <row r="1137" spans="1:5" x14ac:dyDescent="0.25">
      <c r="A1137" t="s">
        <v>10</v>
      </c>
      <c r="B1137">
        <v>2023</v>
      </c>
      <c r="C1137" t="s">
        <v>162</v>
      </c>
      <c r="D1137" t="s">
        <v>313</v>
      </c>
      <c r="E1137">
        <v>5457419.5270699998</v>
      </c>
    </row>
    <row r="1138" spans="1:5" x14ac:dyDescent="0.25">
      <c r="A1138" t="s">
        <v>10</v>
      </c>
      <c r="B1138">
        <v>2023</v>
      </c>
      <c r="C1138" t="s">
        <v>162</v>
      </c>
      <c r="D1138" t="s">
        <v>317</v>
      </c>
      <c r="E1138">
        <v>219511745.03426</v>
      </c>
    </row>
    <row r="1139" spans="1:5" x14ac:dyDescent="0.25">
      <c r="A1139" t="s">
        <v>10</v>
      </c>
      <c r="B1139">
        <v>2023</v>
      </c>
      <c r="C1139" t="s">
        <v>162</v>
      </c>
      <c r="D1139" t="s">
        <v>318</v>
      </c>
      <c r="E1139">
        <v>23932398.220699999</v>
      </c>
    </row>
    <row r="1140" spans="1:5" x14ac:dyDescent="0.25">
      <c r="A1140" t="s">
        <v>10</v>
      </c>
      <c r="B1140">
        <v>2023</v>
      </c>
      <c r="C1140" t="s">
        <v>162</v>
      </c>
      <c r="D1140" t="s">
        <v>319</v>
      </c>
      <c r="E1140">
        <v>121705.57732</v>
      </c>
    </row>
    <row r="1141" spans="1:5" x14ac:dyDescent="0.25">
      <c r="A1141" t="s">
        <v>10</v>
      </c>
      <c r="B1141">
        <v>2023</v>
      </c>
      <c r="C1141" t="s">
        <v>162</v>
      </c>
      <c r="D1141" t="s">
        <v>320</v>
      </c>
      <c r="E1141">
        <v>426881.67087999999</v>
      </c>
    </row>
    <row r="1142" spans="1:5" x14ac:dyDescent="0.25">
      <c r="A1142" t="s">
        <v>10</v>
      </c>
      <c r="B1142">
        <v>2023</v>
      </c>
      <c r="C1142" t="s">
        <v>162</v>
      </c>
      <c r="D1142" t="s">
        <v>321</v>
      </c>
      <c r="E1142">
        <v>146958520.05752999</v>
      </c>
    </row>
    <row r="1143" spans="1:5" x14ac:dyDescent="0.25">
      <c r="A1143" t="s">
        <v>10</v>
      </c>
      <c r="B1143">
        <v>2023</v>
      </c>
      <c r="C1143" t="s">
        <v>162</v>
      </c>
      <c r="D1143" t="s">
        <v>323</v>
      </c>
      <c r="E1143">
        <v>118871.3602</v>
      </c>
    </row>
    <row r="1144" spans="1:5" x14ac:dyDescent="0.25">
      <c r="A1144" t="s">
        <v>10</v>
      </c>
      <c r="B1144">
        <v>2023</v>
      </c>
      <c r="C1144" t="s">
        <v>162</v>
      </c>
      <c r="D1144" t="s">
        <v>324</v>
      </c>
      <c r="E1144">
        <v>6604.6232900000005</v>
      </c>
    </row>
    <row r="1145" spans="1:5" x14ac:dyDescent="0.25">
      <c r="A1145" t="s">
        <v>10</v>
      </c>
      <c r="B1145">
        <v>2023</v>
      </c>
      <c r="C1145" t="s">
        <v>162</v>
      </c>
      <c r="D1145" t="s">
        <v>327</v>
      </c>
      <c r="E1145">
        <v>1101414.15356</v>
      </c>
    </row>
    <row r="1146" spans="1:5" x14ac:dyDescent="0.25">
      <c r="A1146" t="s">
        <v>10</v>
      </c>
      <c r="B1146">
        <v>2023</v>
      </c>
      <c r="C1146" t="s">
        <v>162</v>
      </c>
      <c r="E1146">
        <v>128455477.59384</v>
      </c>
    </row>
    <row r="1147" spans="1:5" x14ac:dyDescent="0.25">
      <c r="A1147" t="s">
        <v>11</v>
      </c>
      <c r="B1147">
        <v>2019</v>
      </c>
      <c r="C1147" t="s">
        <v>161</v>
      </c>
      <c r="D1147" t="s">
        <v>291</v>
      </c>
      <c r="E1147">
        <v>56140790.293669999</v>
      </c>
    </row>
    <row r="1148" spans="1:5" x14ac:dyDescent="0.25">
      <c r="A1148" t="s">
        <v>11</v>
      </c>
      <c r="B1148">
        <v>2019</v>
      </c>
      <c r="C1148" t="s">
        <v>161</v>
      </c>
      <c r="D1148" t="s">
        <v>292</v>
      </c>
      <c r="E1148">
        <v>260742335.07773</v>
      </c>
    </row>
    <row r="1149" spans="1:5" x14ac:dyDescent="0.25">
      <c r="A1149" t="s">
        <v>11</v>
      </c>
      <c r="B1149">
        <v>2019</v>
      </c>
      <c r="C1149" t="s">
        <v>161</v>
      </c>
      <c r="D1149" t="s">
        <v>293</v>
      </c>
      <c r="E1149">
        <v>287879790.65652001</v>
      </c>
    </row>
    <row r="1150" spans="1:5" x14ac:dyDescent="0.25">
      <c r="A1150" t="s">
        <v>11</v>
      </c>
      <c r="B1150">
        <v>2019</v>
      </c>
      <c r="C1150" t="s">
        <v>161</v>
      </c>
      <c r="D1150" t="s">
        <v>294</v>
      </c>
      <c r="E1150">
        <v>13094852.98174</v>
      </c>
    </row>
    <row r="1151" spans="1:5" x14ac:dyDescent="0.25">
      <c r="A1151" t="s">
        <v>11</v>
      </c>
      <c r="B1151">
        <v>2019</v>
      </c>
      <c r="C1151" t="s">
        <v>161</v>
      </c>
      <c r="D1151" t="s">
        <v>295</v>
      </c>
      <c r="E1151">
        <v>25931302.97112</v>
      </c>
    </row>
    <row r="1152" spans="1:5" x14ac:dyDescent="0.25">
      <c r="A1152" t="s">
        <v>11</v>
      </c>
      <c r="B1152">
        <v>2019</v>
      </c>
      <c r="C1152" t="s">
        <v>161</v>
      </c>
      <c r="D1152" t="s">
        <v>296</v>
      </c>
      <c r="E1152">
        <v>10833889.39586</v>
      </c>
    </row>
    <row r="1153" spans="1:5" x14ac:dyDescent="0.25">
      <c r="A1153" t="s">
        <v>11</v>
      </c>
      <c r="B1153">
        <v>2019</v>
      </c>
      <c r="C1153" t="s">
        <v>161</v>
      </c>
      <c r="D1153" t="s">
        <v>297</v>
      </c>
      <c r="E1153">
        <v>41435876.266369998</v>
      </c>
    </row>
    <row r="1154" spans="1:5" x14ac:dyDescent="0.25">
      <c r="A1154" t="s">
        <v>11</v>
      </c>
      <c r="B1154">
        <v>2019</v>
      </c>
      <c r="C1154" t="s">
        <v>161</v>
      </c>
      <c r="D1154" t="s">
        <v>298</v>
      </c>
      <c r="E1154">
        <v>13801923.160420001</v>
      </c>
    </row>
    <row r="1155" spans="1:5" x14ac:dyDescent="0.25">
      <c r="A1155" t="s">
        <v>11</v>
      </c>
      <c r="B1155">
        <v>2019</v>
      </c>
      <c r="C1155" t="s">
        <v>161</v>
      </c>
      <c r="D1155" t="s">
        <v>299</v>
      </c>
      <c r="E1155">
        <v>142826130.12117001</v>
      </c>
    </row>
    <row r="1156" spans="1:5" x14ac:dyDescent="0.25">
      <c r="A1156" t="s">
        <v>11</v>
      </c>
      <c r="B1156">
        <v>2019</v>
      </c>
      <c r="C1156" t="s">
        <v>161</v>
      </c>
      <c r="D1156" t="s">
        <v>300</v>
      </c>
      <c r="E1156">
        <v>12767770.397910001</v>
      </c>
    </row>
    <row r="1157" spans="1:5" x14ac:dyDescent="0.25">
      <c r="A1157" t="s">
        <v>11</v>
      </c>
      <c r="B1157">
        <v>2019</v>
      </c>
      <c r="C1157" t="s">
        <v>161</v>
      </c>
      <c r="D1157" t="s">
        <v>301</v>
      </c>
      <c r="E1157">
        <v>2191140786.7381802</v>
      </c>
    </row>
    <row r="1158" spans="1:5" x14ac:dyDescent="0.25">
      <c r="A1158" t="s">
        <v>11</v>
      </c>
      <c r="B1158">
        <v>2019</v>
      </c>
      <c r="C1158" t="s">
        <v>161</v>
      </c>
      <c r="D1158" t="s">
        <v>302</v>
      </c>
      <c r="E1158">
        <v>165978709.57179001</v>
      </c>
    </row>
    <row r="1159" spans="1:5" x14ac:dyDescent="0.25">
      <c r="A1159" t="s">
        <v>11</v>
      </c>
      <c r="B1159">
        <v>2019</v>
      </c>
      <c r="C1159" t="s">
        <v>161</v>
      </c>
      <c r="D1159" t="s">
        <v>303</v>
      </c>
      <c r="E1159">
        <v>284864016.76002002</v>
      </c>
    </row>
    <row r="1160" spans="1:5" x14ac:dyDescent="0.25">
      <c r="A1160" t="s">
        <v>11</v>
      </c>
      <c r="B1160">
        <v>2019</v>
      </c>
      <c r="C1160" t="s">
        <v>161</v>
      </c>
      <c r="D1160" t="s">
        <v>304</v>
      </c>
      <c r="E1160">
        <v>15552725.76633</v>
      </c>
    </row>
    <row r="1161" spans="1:5" x14ac:dyDescent="0.25">
      <c r="A1161" t="s">
        <v>11</v>
      </c>
      <c r="B1161">
        <v>2019</v>
      </c>
      <c r="C1161" t="s">
        <v>161</v>
      </c>
      <c r="D1161" t="s">
        <v>305</v>
      </c>
      <c r="E1161">
        <v>15622819.841</v>
      </c>
    </row>
    <row r="1162" spans="1:5" x14ac:dyDescent="0.25">
      <c r="A1162" t="s">
        <v>11</v>
      </c>
      <c r="B1162">
        <v>2019</v>
      </c>
      <c r="C1162" t="s">
        <v>161</v>
      </c>
      <c r="D1162" t="s">
        <v>306</v>
      </c>
      <c r="E1162">
        <v>30495700.183680002</v>
      </c>
    </row>
    <row r="1163" spans="1:5" x14ac:dyDescent="0.25">
      <c r="A1163" t="s">
        <v>11</v>
      </c>
      <c r="B1163">
        <v>2019</v>
      </c>
      <c r="C1163" t="s">
        <v>161</v>
      </c>
      <c r="D1163" t="s">
        <v>307</v>
      </c>
      <c r="E1163">
        <v>268070770.35292</v>
      </c>
    </row>
    <row r="1164" spans="1:5" x14ac:dyDescent="0.25">
      <c r="A1164" t="s">
        <v>11</v>
      </c>
      <c r="B1164">
        <v>2019</v>
      </c>
      <c r="C1164" t="s">
        <v>161</v>
      </c>
      <c r="D1164" t="s">
        <v>308</v>
      </c>
      <c r="E1164">
        <v>352567483.39024001</v>
      </c>
    </row>
    <row r="1165" spans="1:5" x14ac:dyDescent="0.25">
      <c r="A1165" t="s">
        <v>11</v>
      </c>
      <c r="B1165">
        <v>2019</v>
      </c>
      <c r="C1165" t="s">
        <v>161</v>
      </c>
      <c r="D1165" t="s">
        <v>309</v>
      </c>
      <c r="E1165">
        <v>22464316.053210001</v>
      </c>
    </row>
    <row r="1166" spans="1:5" x14ac:dyDescent="0.25">
      <c r="A1166" t="s">
        <v>11</v>
      </c>
      <c r="B1166">
        <v>2019</v>
      </c>
      <c r="C1166" t="s">
        <v>161</v>
      </c>
      <c r="D1166" t="s">
        <v>310</v>
      </c>
      <c r="E1166">
        <v>36822414.382080004</v>
      </c>
    </row>
    <row r="1167" spans="1:5" x14ac:dyDescent="0.25">
      <c r="A1167" t="s">
        <v>11</v>
      </c>
      <c r="B1167">
        <v>2019</v>
      </c>
      <c r="C1167" t="s">
        <v>161</v>
      </c>
      <c r="D1167" t="s">
        <v>311</v>
      </c>
      <c r="E1167">
        <v>435413.32809000002</v>
      </c>
    </row>
    <row r="1168" spans="1:5" x14ac:dyDescent="0.25">
      <c r="A1168" t="s">
        <v>11</v>
      </c>
      <c r="B1168">
        <v>2019</v>
      </c>
      <c r="C1168" t="s">
        <v>161</v>
      </c>
      <c r="D1168" t="s">
        <v>312</v>
      </c>
      <c r="E1168">
        <v>178017356.21219999</v>
      </c>
    </row>
    <row r="1169" spans="1:5" x14ac:dyDescent="0.25">
      <c r="A1169" t="s">
        <v>11</v>
      </c>
      <c r="B1169">
        <v>2019</v>
      </c>
      <c r="C1169" t="s">
        <v>161</v>
      </c>
      <c r="D1169" t="s">
        <v>313</v>
      </c>
      <c r="E1169">
        <v>28177851.349100001</v>
      </c>
    </row>
    <row r="1170" spans="1:5" x14ac:dyDescent="0.25">
      <c r="A1170" t="s">
        <v>11</v>
      </c>
      <c r="B1170">
        <v>2019</v>
      </c>
      <c r="C1170" t="s">
        <v>161</v>
      </c>
      <c r="D1170" t="s">
        <v>314</v>
      </c>
      <c r="E1170">
        <v>5805756.96631</v>
      </c>
    </row>
    <row r="1171" spans="1:5" x14ac:dyDescent="0.25">
      <c r="A1171" t="s">
        <v>11</v>
      </c>
      <c r="B1171">
        <v>2019</v>
      </c>
      <c r="C1171" t="s">
        <v>161</v>
      </c>
      <c r="D1171" t="s">
        <v>315</v>
      </c>
      <c r="E1171">
        <v>14439539.348619999</v>
      </c>
    </row>
    <row r="1172" spans="1:5" x14ac:dyDescent="0.25">
      <c r="A1172" t="s">
        <v>11</v>
      </c>
      <c r="B1172">
        <v>2019</v>
      </c>
      <c r="C1172" t="s">
        <v>161</v>
      </c>
      <c r="D1172" t="s">
        <v>316</v>
      </c>
      <c r="E1172">
        <v>4135741.9316799999</v>
      </c>
    </row>
    <row r="1173" spans="1:5" x14ac:dyDescent="0.25">
      <c r="A1173" t="s">
        <v>11</v>
      </c>
      <c r="B1173">
        <v>2019</v>
      </c>
      <c r="C1173" t="s">
        <v>161</v>
      </c>
      <c r="D1173" t="s">
        <v>317</v>
      </c>
      <c r="E1173">
        <v>686824011.82456005</v>
      </c>
    </row>
    <row r="1174" spans="1:5" x14ac:dyDescent="0.25">
      <c r="A1174" t="s">
        <v>11</v>
      </c>
      <c r="B1174">
        <v>2019</v>
      </c>
      <c r="C1174" t="s">
        <v>161</v>
      </c>
      <c r="D1174" t="s">
        <v>318</v>
      </c>
      <c r="E1174">
        <v>643344366.15682006</v>
      </c>
    </row>
    <row r="1175" spans="1:5" x14ac:dyDescent="0.25">
      <c r="A1175" t="s">
        <v>11</v>
      </c>
      <c r="B1175">
        <v>2019</v>
      </c>
      <c r="C1175" t="s">
        <v>161</v>
      </c>
      <c r="D1175" t="s">
        <v>319</v>
      </c>
      <c r="E1175">
        <v>3254740.0920899999</v>
      </c>
    </row>
    <row r="1176" spans="1:5" x14ac:dyDescent="0.25">
      <c r="A1176" t="s">
        <v>11</v>
      </c>
      <c r="B1176">
        <v>2019</v>
      </c>
      <c r="C1176" t="s">
        <v>161</v>
      </c>
      <c r="D1176" t="s">
        <v>320</v>
      </c>
      <c r="E1176">
        <v>52622605.988669999</v>
      </c>
    </row>
    <row r="1177" spans="1:5" x14ac:dyDescent="0.25">
      <c r="A1177" t="s">
        <v>11</v>
      </c>
      <c r="B1177">
        <v>2019</v>
      </c>
      <c r="C1177" t="s">
        <v>161</v>
      </c>
      <c r="D1177" t="s">
        <v>321</v>
      </c>
      <c r="E1177">
        <v>6421186872.7062197</v>
      </c>
    </row>
    <row r="1178" spans="1:5" x14ac:dyDescent="0.25">
      <c r="A1178" t="s">
        <v>11</v>
      </c>
      <c r="B1178">
        <v>2019</v>
      </c>
      <c r="C1178" t="s">
        <v>161</v>
      </c>
      <c r="D1178" t="s">
        <v>322</v>
      </c>
      <c r="E1178">
        <v>137240.23929</v>
      </c>
    </row>
    <row r="1179" spans="1:5" x14ac:dyDescent="0.25">
      <c r="A1179" t="s">
        <v>11</v>
      </c>
      <c r="B1179">
        <v>2019</v>
      </c>
      <c r="C1179" t="s">
        <v>161</v>
      </c>
      <c r="D1179" t="s">
        <v>323</v>
      </c>
      <c r="E1179">
        <v>2017989.47851</v>
      </c>
    </row>
    <row r="1180" spans="1:5" x14ac:dyDescent="0.25">
      <c r="A1180" t="s">
        <v>11</v>
      </c>
      <c r="B1180">
        <v>2019</v>
      </c>
      <c r="C1180" t="s">
        <v>161</v>
      </c>
      <c r="D1180" t="s">
        <v>324</v>
      </c>
      <c r="E1180">
        <v>4837949.1064900002</v>
      </c>
    </row>
    <row r="1181" spans="1:5" x14ac:dyDescent="0.25">
      <c r="A1181" t="s">
        <v>11</v>
      </c>
      <c r="B1181">
        <v>2019</v>
      </c>
      <c r="C1181" t="s">
        <v>161</v>
      </c>
      <c r="D1181" t="s">
        <v>325</v>
      </c>
      <c r="E1181">
        <v>14705806.657360001</v>
      </c>
    </row>
    <row r="1182" spans="1:5" x14ac:dyDescent="0.25">
      <c r="A1182" t="s">
        <v>11</v>
      </c>
      <c r="B1182">
        <v>2019</v>
      </c>
      <c r="C1182" t="s">
        <v>161</v>
      </c>
      <c r="E1182">
        <v>493141865.87009001</v>
      </c>
    </row>
    <row r="1183" spans="1:5" x14ac:dyDescent="0.25">
      <c r="A1183" t="s">
        <v>11</v>
      </c>
      <c r="B1183">
        <v>2019</v>
      </c>
      <c r="C1183" t="s">
        <v>162</v>
      </c>
      <c r="D1183" t="s">
        <v>291</v>
      </c>
      <c r="E1183">
        <v>10918834.0857</v>
      </c>
    </row>
    <row r="1184" spans="1:5" x14ac:dyDescent="0.25">
      <c r="A1184" t="s">
        <v>11</v>
      </c>
      <c r="B1184">
        <v>2019</v>
      </c>
      <c r="C1184" t="s">
        <v>162</v>
      </c>
      <c r="D1184" t="s">
        <v>292</v>
      </c>
      <c r="E1184">
        <v>14822257.40301</v>
      </c>
    </row>
    <row r="1185" spans="1:5" x14ac:dyDescent="0.25">
      <c r="A1185" t="s">
        <v>11</v>
      </c>
      <c r="B1185">
        <v>2019</v>
      </c>
      <c r="C1185" t="s">
        <v>162</v>
      </c>
      <c r="D1185" t="s">
        <v>293</v>
      </c>
      <c r="E1185">
        <v>33293549.091010001</v>
      </c>
    </row>
    <row r="1186" spans="1:5" x14ac:dyDescent="0.25">
      <c r="A1186" t="s">
        <v>11</v>
      </c>
      <c r="B1186">
        <v>2019</v>
      </c>
      <c r="C1186" t="s">
        <v>162</v>
      </c>
      <c r="D1186" t="s">
        <v>294</v>
      </c>
      <c r="E1186">
        <v>1054034.40845</v>
      </c>
    </row>
    <row r="1187" spans="1:5" x14ac:dyDescent="0.25">
      <c r="A1187" t="s">
        <v>11</v>
      </c>
      <c r="B1187">
        <v>2019</v>
      </c>
      <c r="C1187" t="s">
        <v>162</v>
      </c>
      <c r="D1187" t="s">
        <v>296</v>
      </c>
      <c r="E1187">
        <v>206625.69386999999</v>
      </c>
    </row>
    <row r="1188" spans="1:5" x14ac:dyDescent="0.25">
      <c r="A1188" t="s">
        <v>11</v>
      </c>
      <c r="B1188">
        <v>2019</v>
      </c>
      <c r="C1188" t="s">
        <v>162</v>
      </c>
      <c r="D1188" t="s">
        <v>297</v>
      </c>
      <c r="E1188">
        <v>2226121.9750600001</v>
      </c>
    </row>
    <row r="1189" spans="1:5" x14ac:dyDescent="0.25">
      <c r="A1189" t="s">
        <v>11</v>
      </c>
      <c r="B1189">
        <v>2019</v>
      </c>
      <c r="C1189" t="s">
        <v>162</v>
      </c>
      <c r="D1189" t="s">
        <v>299</v>
      </c>
      <c r="E1189">
        <v>13735128.859929999</v>
      </c>
    </row>
    <row r="1190" spans="1:5" x14ac:dyDescent="0.25">
      <c r="A1190" t="s">
        <v>11</v>
      </c>
      <c r="B1190">
        <v>2019</v>
      </c>
      <c r="C1190" t="s">
        <v>162</v>
      </c>
      <c r="D1190" t="s">
        <v>301</v>
      </c>
      <c r="E1190">
        <v>634893584.18719995</v>
      </c>
    </row>
    <row r="1191" spans="1:5" x14ac:dyDescent="0.25">
      <c r="A1191" t="s">
        <v>11</v>
      </c>
      <c r="B1191">
        <v>2019</v>
      </c>
      <c r="C1191" t="s">
        <v>162</v>
      </c>
      <c r="D1191" t="s">
        <v>302</v>
      </c>
      <c r="E1191">
        <v>3974400.5993900001</v>
      </c>
    </row>
    <row r="1192" spans="1:5" x14ac:dyDescent="0.25">
      <c r="A1192" t="s">
        <v>11</v>
      </c>
      <c r="B1192">
        <v>2019</v>
      </c>
      <c r="C1192" t="s">
        <v>162</v>
      </c>
      <c r="D1192" t="s">
        <v>303</v>
      </c>
      <c r="E1192">
        <v>842420366.41419005</v>
      </c>
    </row>
    <row r="1193" spans="1:5" x14ac:dyDescent="0.25">
      <c r="A1193" t="s">
        <v>11</v>
      </c>
      <c r="B1193">
        <v>2019</v>
      </c>
      <c r="C1193" t="s">
        <v>162</v>
      </c>
      <c r="D1193" t="s">
        <v>304</v>
      </c>
      <c r="E1193">
        <v>3902225.0699800001</v>
      </c>
    </row>
    <row r="1194" spans="1:5" x14ac:dyDescent="0.25">
      <c r="A1194" t="s">
        <v>11</v>
      </c>
      <c r="B1194">
        <v>2019</v>
      </c>
      <c r="C1194" t="s">
        <v>162</v>
      </c>
      <c r="D1194" t="s">
        <v>306</v>
      </c>
      <c r="E1194">
        <v>1406780.4224100001</v>
      </c>
    </row>
    <row r="1195" spans="1:5" x14ac:dyDescent="0.25">
      <c r="A1195" t="s">
        <v>11</v>
      </c>
      <c r="B1195">
        <v>2019</v>
      </c>
      <c r="C1195" t="s">
        <v>162</v>
      </c>
      <c r="D1195" t="s">
        <v>307</v>
      </c>
      <c r="E1195">
        <v>5632683.2379599996</v>
      </c>
    </row>
    <row r="1196" spans="1:5" x14ac:dyDescent="0.25">
      <c r="A1196" t="s">
        <v>11</v>
      </c>
      <c r="B1196">
        <v>2019</v>
      </c>
      <c r="C1196" t="s">
        <v>162</v>
      </c>
      <c r="D1196" t="s">
        <v>312</v>
      </c>
      <c r="E1196">
        <v>311318603.16215998</v>
      </c>
    </row>
    <row r="1197" spans="1:5" x14ac:dyDescent="0.25">
      <c r="A1197" t="s">
        <v>11</v>
      </c>
      <c r="B1197">
        <v>2019</v>
      </c>
      <c r="C1197" t="s">
        <v>162</v>
      </c>
      <c r="D1197" t="s">
        <v>313</v>
      </c>
      <c r="E1197">
        <v>5954309.0257700002</v>
      </c>
    </row>
    <row r="1198" spans="1:5" x14ac:dyDescent="0.25">
      <c r="A1198" t="s">
        <v>11</v>
      </c>
      <c r="B1198">
        <v>2019</v>
      </c>
      <c r="C1198" t="s">
        <v>162</v>
      </c>
      <c r="D1198" t="s">
        <v>317</v>
      </c>
      <c r="E1198">
        <v>973691709.42812002</v>
      </c>
    </row>
    <row r="1199" spans="1:5" x14ac:dyDescent="0.25">
      <c r="A1199" t="s">
        <v>11</v>
      </c>
      <c r="B1199">
        <v>2019</v>
      </c>
      <c r="C1199" t="s">
        <v>162</v>
      </c>
      <c r="D1199" t="s">
        <v>318</v>
      </c>
      <c r="E1199">
        <v>10714971.98129</v>
      </c>
    </row>
    <row r="1200" spans="1:5" x14ac:dyDescent="0.25">
      <c r="A1200" t="s">
        <v>11</v>
      </c>
      <c r="B1200">
        <v>2019</v>
      </c>
      <c r="C1200" t="s">
        <v>162</v>
      </c>
      <c r="D1200" t="s">
        <v>321</v>
      </c>
      <c r="E1200">
        <v>58490430.878480002</v>
      </c>
    </row>
    <row r="1201" spans="1:5" x14ac:dyDescent="0.25">
      <c r="A1201" t="s">
        <v>11</v>
      </c>
      <c r="B1201">
        <v>2019</v>
      </c>
      <c r="C1201" t="s">
        <v>162</v>
      </c>
      <c r="D1201" t="s">
        <v>323</v>
      </c>
      <c r="E1201">
        <v>1068347.3709100001</v>
      </c>
    </row>
    <row r="1202" spans="1:5" x14ac:dyDescent="0.25">
      <c r="A1202" t="s">
        <v>11</v>
      </c>
      <c r="B1202">
        <v>2019</v>
      </c>
      <c r="C1202" t="s">
        <v>162</v>
      </c>
      <c r="D1202" t="s">
        <v>324</v>
      </c>
      <c r="E1202">
        <v>1320474.64738</v>
      </c>
    </row>
    <row r="1203" spans="1:5" x14ac:dyDescent="0.25">
      <c r="A1203" t="s">
        <v>11</v>
      </c>
      <c r="B1203">
        <v>2019</v>
      </c>
      <c r="C1203" t="s">
        <v>162</v>
      </c>
      <c r="D1203" t="s">
        <v>325</v>
      </c>
      <c r="E1203">
        <v>34945645.048799999</v>
      </c>
    </row>
    <row r="1204" spans="1:5" x14ac:dyDescent="0.25">
      <c r="A1204" t="s">
        <v>11</v>
      </c>
      <c r="B1204">
        <v>2019</v>
      </c>
      <c r="C1204" t="s">
        <v>162</v>
      </c>
      <c r="E1204">
        <v>5046142.3516199999</v>
      </c>
    </row>
    <row r="1205" spans="1:5" x14ac:dyDescent="0.25">
      <c r="A1205" t="s">
        <v>11</v>
      </c>
      <c r="B1205">
        <v>2020</v>
      </c>
      <c r="C1205" t="s">
        <v>161</v>
      </c>
      <c r="D1205" t="s">
        <v>291</v>
      </c>
      <c r="E1205">
        <v>75529267.055460006</v>
      </c>
    </row>
    <row r="1206" spans="1:5" x14ac:dyDescent="0.25">
      <c r="A1206" t="s">
        <v>11</v>
      </c>
      <c r="B1206">
        <v>2020</v>
      </c>
      <c r="C1206" t="s">
        <v>161</v>
      </c>
      <c r="D1206" t="s">
        <v>292</v>
      </c>
      <c r="E1206">
        <v>283975045.32336998</v>
      </c>
    </row>
    <row r="1207" spans="1:5" x14ac:dyDescent="0.25">
      <c r="A1207" t="s">
        <v>11</v>
      </c>
      <c r="B1207">
        <v>2020</v>
      </c>
      <c r="C1207" t="s">
        <v>161</v>
      </c>
      <c r="D1207" t="s">
        <v>293</v>
      </c>
      <c r="E1207">
        <v>293532603.80774999</v>
      </c>
    </row>
    <row r="1208" spans="1:5" x14ac:dyDescent="0.25">
      <c r="A1208" t="s">
        <v>11</v>
      </c>
      <c r="B1208">
        <v>2020</v>
      </c>
      <c r="C1208" t="s">
        <v>161</v>
      </c>
      <c r="D1208" t="s">
        <v>294</v>
      </c>
      <c r="E1208">
        <v>12637925.32848</v>
      </c>
    </row>
    <row r="1209" spans="1:5" x14ac:dyDescent="0.25">
      <c r="A1209" t="s">
        <v>11</v>
      </c>
      <c r="B1209">
        <v>2020</v>
      </c>
      <c r="C1209" t="s">
        <v>161</v>
      </c>
      <c r="D1209" t="s">
        <v>295</v>
      </c>
      <c r="E1209">
        <v>9163220.9145599995</v>
      </c>
    </row>
    <row r="1210" spans="1:5" x14ac:dyDescent="0.25">
      <c r="A1210" t="s">
        <v>11</v>
      </c>
      <c r="B1210">
        <v>2020</v>
      </c>
      <c r="C1210" t="s">
        <v>161</v>
      </c>
      <c r="D1210" t="s">
        <v>296</v>
      </c>
      <c r="E1210">
        <v>24463884.676860001</v>
      </c>
    </row>
    <row r="1211" spans="1:5" x14ac:dyDescent="0.25">
      <c r="A1211" t="s">
        <v>11</v>
      </c>
      <c r="B1211">
        <v>2020</v>
      </c>
      <c r="C1211" t="s">
        <v>161</v>
      </c>
      <c r="D1211" t="s">
        <v>297</v>
      </c>
      <c r="E1211">
        <v>37535750.18987</v>
      </c>
    </row>
    <row r="1212" spans="1:5" x14ac:dyDescent="0.25">
      <c r="A1212" t="s">
        <v>11</v>
      </c>
      <c r="B1212">
        <v>2020</v>
      </c>
      <c r="C1212" t="s">
        <v>161</v>
      </c>
      <c r="D1212" t="s">
        <v>298</v>
      </c>
      <c r="E1212">
        <v>13272507.57793</v>
      </c>
    </row>
    <row r="1213" spans="1:5" x14ac:dyDescent="0.25">
      <c r="A1213" t="s">
        <v>11</v>
      </c>
      <c r="B1213">
        <v>2020</v>
      </c>
      <c r="C1213" t="s">
        <v>161</v>
      </c>
      <c r="D1213" t="s">
        <v>299</v>
      </c>
      <c r="E1213">
        <v>125177027.91646001</v>
      </c>
    </row>
    <row r="1214" spans="1:5" x14ac:dyDescent="0.25">
      <c r="A1214" t="s">
        <v>11</v>
      </c>
      <c r="B1214">
        <v>2020</v>
      </c>
      <c r="C1214" t="s">
        <v>161</v>
      </c>
      <c r="D1214" t="s">
        <v>300</v>
      </c>
      <c r="E1214">
        <v>33616073.272239998</v>
      </c>
    </row>
    <row r="1215" spans="1:5" x14ac:dyDescent="0.25">
      <c r="A1215" t="s">
        <v>11</v>
      </c>
      <c r="B1215">
        <v>2020</v>
      </c>
      <c r="C1215" t="s">
        <v>161</v>
      </c>
      <c r="D1215" t="s">
        <v>301</v>
      </c>
      <c r="E1215">
        <v>2229238847.4394102</v>
      </c>
    </row>
    <row r="1216" spans="1:5" x14ac:dyDescent="0.25">
      <c r="A1216" t="s">
        <v>11</v>
      </c>
      <c r="B1216">
        <v>2020</v>
      </c>
      <c r="C1216" t="s">
        <v>161</v>
      </c>
      <c r="D1216" t="s">
        <v>302</v>
      </c>
      <c r="E1216">
        <v>205361522.62450001</v>
      </c>
    </row>
    <row r="1217" spans="1:5" x14ac:dyDescent="0.25">
      <c r="A1217" t="s">
        <v>11</v>
      </c>
      <c r="B1217">
        <v>2020</v>
      </c>
      <c r="C1217" t="s">
        <v>161</v>
      </c>
      <c r="D1217" t="s">
        <v>303</v>
      </c>
      <c r="E1217">
        <v>300189999.95704001</v>
      </c>
    </row>
    <row r="1218" spans="1:5" x14ac:dyDescent="0.25">
      <c r="A1218" t="s">
        <v>11</v>
      </c>
      <c r="B1218">
        <v>2020</v>
      </c>
      <c r="C1218" t="s">
        <v>161</v>
      </c>
      <c r="D1218" t="s">
        <v>304</v>
      </c>
      <c r="E1218">
        <v>18333079.758540001</v>
      </c>
    </row>
    <row r="1219" spans="1:5" x14ac:dyDescent="0.25">
      <c r="A1219" t="s">
        <v>11</v>
      </c>
      <c r="B1219">
        <v>2020</v>
      </c>
      <c r="C1219" t="s">
        <v>161</v>
      </c>
      <c r="D1219" t="s">
        <v>305</v>
      </c>
      <c r="E1219">
        <v>698252.80085</v>
      </c>
    </row>
    <row r="1220" spans="1:5" x14ac:dyDescent="0.25">
      <c r="A1220" t="s">
        <v>11</v>
      </c>
      <c r="B1220">
        <v>2020</v>
      </c>
      <c r="C1220" t="s">
        <v>161</v>
      </c>
      <c r="D1220" t="s">
        <v>306</v>
      </c>
      <c r="E1220">
        <v>17282165.04208</v>
      </c>
    </row>
    <row r="1221" spans="1:5" x14ac:dyDescent="0.25">
      <c r="A1221" t="s">
        <v>11</v>
      </c>
      <c r="B1221">
        <v>2020</v>
      </c>
      <c r="C1221" t="s">
        <v>161</v>
      </c>
      <c r="D1221" t="s">
        <v>307</v>
      </c>
      <c r="E1221">
        <v>344698115.19645</v>
      </c>
    </row>
    <row r="1222" spans="1:5" x14ac:dyDescent="0.25">
      <c r="A1222" t="s">
        <v>11</v>
      </c>
      <c r="B1222">
        <v>2020</v>
      </c>
      <c r="C1222" t="s">
        <v>161</v>
      </c>
      <c r="D1222" t="s">
        <v>308</v>
      </c>
      <c r="E1222">
        <v>88892465.400810003</v>
      </c>
    </row>
    <row r="1223" spans="1:5" x14ac:dyDescent="0.25">
      <c r="A1223" t="s">
        <v>11</v>
      </c>
      <c r="B1223">
        <v>2020</v>
      </c>
      <c r="C1223" t="s">
        <v>161</v>
      </c>
      <c r="D1223" t="s">
        <v>309</v>
      </c>
      <c r="E1223">
        <v>22469518.39494</v>
      </c>
    </row>
    <row r="1224" spans="1:5" x14ac:dyDescent="0.25">
      <c r="A1224" t="s">
        <v>11</v>
      </c>
      <c r="B1224">
        <v>2020</v>
      </c>
      <c r="C1224" t="s">
        <v>161</v>
      </c>
      <c r="D1224" t="s">
        <v>310</v>
      </c>
      <c r="E1224">
        <v>43037895.09364</v>
      </c>
    </row>
    <row r="1225" spans="1:5" x14ac:dyDescent="0.25">
      <c r="A1225" t="s">
        <v>11</v>
      </c>
      <c r="B1225">
        <v>2020</v>
      </c>
      <c r="C1225" t="s">
        <v>161</v>
      </c>
      <c r="D1225" t="s">
        <v>311</v>
      </c>
      <c r="E1225">
        <v>104188.47801000001</v>
      </c>
    </row>
    <row r="1226" spans="1:5" x14ac:dyDescent="0.25">
      <c r="A1226" t="s">
        <v>11</v>
      </c>
      <c r="B1226">
        <v>2020</v>
      </c>
      <c r="C1226" t="s">
        <v>161</v>
      </c>
      <c r="D1226" t="s">
        <v>312</v>
      </c>
      <c r="E1226">
        <v>181136966.40158999</v>
      </c>
    </row>
    <row r="1227" spans="1:5" x14ac:dyDescent="0.25">
      <c r="A1227" t="s">
        <v>11</v>
      </c>
      <c r="B1227">
        <v>2020</v>
      </c>
      <c r="C1227" t="s">
        <v>161</v>
      </c>
      <c r="D1227" t="s">
        <v>313</v>
      </c>
      <c r="E1227">
        <v>31029615.602449998</v>
      </c>
    </row>
    <row r="1228" spans="1:5" x14ac:dyDescent="0.25">
      <c r="A1228" t="s">
        <v>11</v>
      </c>
      <c r="B1228">
        <v>2020</v>
      </c>
      <c r="C1228" t="s">
        <v>161</v>
      </c>
      <c r="D1228" t="s">
        <v>315</v>
      </c>
      <c r="E1228">
        <v>14177849.74932</v>
      </c>
    </row>
    <row r="1229" spans="1:5" x14ac:dyDescent="0.25">
      <c r="A1229" t="s">
        <v>11</v>
      </c>
      <c r="B1229">
        <v>2020</v>
      </c>
      <c r="C1229" t="s">
        <v>161</v>
      </c>
      <c r="D1229" t="s">
        <v>316</v>
      </c>
      <c r="E1229">
        <v>5220.6386700000003</v>
      </c>
    </row>
    <row r="1230" spans="1:5" x14ac:dyDescent="0.25">
      <c r="A1230" t="s">
        <v>11</v>
      </c>
      <c r="B1230">
        <v>2020</v>
      </c>
      <c r="C1230" t="s">
        <v>161</v>
      </c>
      <c r="D1230" t="s">
        <v>317</v>
      </c>
      <c r="E1230">
        <v>618056601.50083005</v>
      </c>
    </row>
    <row r="1231" spans="1:5" x14ac:dyDescent="0.25">
      <c r="A1231" t="s">
        <v>11</v>
      </c>
      <c r="B1231">
        <v>2020</v>
      </c>
      <c r="C1231" t="s">
        <v>161</v>
      </c>
      <c r="D1231" t="s">
        <v>318</v>
      </c>
      <c r="E1231">
        <v>644100836.93254006</v>
      </c>
    </row>
    <row r="1232" spans="1:5" x14ac:dyDescent="0.25">
      <c r="A1232" t="s">
        <v>11</v>
      </c>
      <c r="B1232">
        <v>2020</v>
      </c>
      <c r="C1232" t="s">
        <v>161</v>
      </c>
      <c r="D1232" t="s">
        <v>319</v>
      </c>
      <c r="E1232">
        <v>2789989.9954400002</v>
      </c>
    </row>
    <row r="1233" spans="1:5" x14ac:dyDescent="0.25">
      <c r="A1233" t="s">
        <v>11</v>
      </c>
      <c r="B1233">
        <v>2020</v>
      </c>
      <c r="C1233" t="s">
        <v>161</v>
      </c>
      <c r="D1233" t="s">
        <v>320</v>
      </c>
      <c r="E1233">
        <v>39348852.155320004</v>
      </c>
    </row>
    <row r="1234" spans="1:5" x14ac:dyDescent="0.25">
      <c r="A1234" t="s">
        <v>11</v>
      </c>
      <c r="B1234">
        <v>2020</v>
      </c>
      <c r="C1234" t="s">
        <v>161</v>
      </c>
      <c r="D1234" t="s">
        <v>321</v>
      </c>
      <c r="E1234">
        <v>6292111907.6230698</v>
      </c>
    </row>
    <row r="1235" spans="1:5" x14ac:dyDescent="0.25">
      <c r="A1235" t="s">
        <v>11</v>
      </c>
      <c r="B1235">
        <v>2020</v>
      </c>
      <c r="C1235" t="s">
        <v>161</v>
      </c>
      <c r="D1235" t="s">
        <v>322</v>
      </c>
      <c r="E1235">
        <v>132878.59156999999</v>
      </c>
    </row>
    <row r="1236" spans="1:5" x14ac:dyDescent="0.25">
      <c r="A1236" t="s">
        <v>11</v>
      </c>
      <c r="B1236">
        <v>2020</v>
      </c>
      <c r="C1236" t="s">
        <v>161</v>
      </c>
      <c r="D1236" t="s">
        <v>323</v>
      </c>
      <c r="E1236">
        <v>1949477.3645299999</v>
      </c>
    </row>
    <row r="1237" spans="1:5" x14ac:dyDescent="0.25">
      <c r="A1237" t="s">
        <v>11</v>
      </c>
      <c r="B1237">
        <v>2020</v>
      </c>
      <c r="C1237" t="s">
        <v>161</v>
      </c>
      <c r="D1237" t="s">
        <v>324</v>
      </c>
      <c r="E1237">
        <v>7044171.4584499998</v>
      </c>
    </row>
    <row r="1238" spans="1:5" x14ac:dyDescent="0.25">
      <c r="A1238" t="s">
        <v>11</v>
      </c>
      <c r="B1238">
        <v>2020</v>
      </c>
      <c r="C1238" t="s">
        <v>161</v>
      </c>
      <c r="D1238" t="s">
        <v>325</v>
      </c>
      <c r="E1238">
        <v>12515602.13931</v>
      </c>
    </row>
    <row r="1239" spans="1:5" x14ac:dyDescent="0.25">
      <c r="A1239" t="s">
        <v>11</v>
      </c>
      <c r="B1239">
        <v>2020</v>
      </c>
      <c r="C1239" t="s">
        <v>161</v>
      </c>
      <c r="D1239" t="s">
        <v>327</v>
      </c>
      <c r="E1239">
        <v>74113831.073899999</v>
      </c>
    </row>
    <row r="1240" spans="1:5" x14ac:dyDescent="0.25">
      <c r="A1240" t="s">
        <v>11</v>
      </c>
      <c r="B1240">
        <v>2020</v>
      </c>
      <c r="C1240" t="s">
        <v>161</v>
      </c>
      <c r="E1240">
        <v>431299422.86246002</v>
      </c>
    </row>
    <row r="1241" spans="1:5" x14ac:dyDescent="0.25">
      <c r="A1241" t="s">
        <v>11</v>
      </c>
      <c r="B1241">
        <v>2020</v>
      </c>
      <c r="C1241" t="s">
        <v>162</v>
      </c>
      <c r="D1241" t="s">
        <v>291</v>
      </c>
      <c r="E1241">
        <v>10443668.610549999</v>
      </c>
    </row>
    <row r="1242" spans="1:5" x14ac:dyDescent="0.25">
      <c r="A1242" t="s">
        <v>11</v>
      </c>
      <c r="B1242">
        <v>2020</v>
      </c>
      <c r="C1242" t="s">
        <v>162</v>
      </c>
      <c r="D1242" t="s">
        <v>292</v>
      </c>
      <c r="E1242">
        <v>13401668.657360001</v>
      </c>
    </row>
    <row r="1243" spans="1:5" x14ac:dyDescent="0.25">
      <c r="A1243" t="s">
        <v>11</v>
      </c>
      <c r="B1243">
        <v>2020</v>
      </c>
      <c r="C1243" t="s">
        <v>162</v>
      </c>
      <c r="D1243" t="s">
        <v>293</v>
      </c>
      <c r="E1243">
        <v>51248665.392190002</v>
      </c>
    </row>
    <row r="1244" spans="1:5" x14ac:dyDescent="0.25">
      <c r="A1244" t="s">
        <v>11</v>
      </c>
      <c r="B1244">
        <v>2020</v>
      </c>
      <c r="C1244" t="s">
        <v>162</v>
      </c>
      <c r="D1244" t="s">
        <v>294</v>
      </c>
      <c r="E1244">
        <v>1038541.50789</v>
      </c>
    </row>
    <row r="1245" spans="1:5" x14ac:dyDescent="0.25">
      <c r="A1245" t="s">
        <v>11</v>
      </c>
      <c r="B1245">
        <v>2020</v>
      </c>
      <c r="C1245" t="s">
        <v>162</v>
      </c>
      <c r="D1245" t="s">
        <v>296</v>
      </c>
      <c r="E1245">
        <v>4227723.6127000004</v>
      </c>
    </row>
    <row r="1246" spans="1:5" x14ac:dyDescent="0.25">
      <c r="A1246" t="s">
        <v>11</v>
      </c>
      <c r="B1246">
        <v>2020</v>
      </c>
      <c r="C1246" t="s">
        <v>162</v>
      </c>
      <c r="D1246" t="s">
        <v>297</v>
      </c>
      <c r="E1246">
        <v>2354984.5126899998</v>
      </c>
    </row>
    <row r="1247" spans="1:5" x14ac:dyDescent="0.25">
      <c r="A1247" t="s">
        <v>11</v>
      </c>
      <c r="B1247">
        <v>2020</v>
      </c>
      <c r="C1247" t="s">
        <v>162</v>
      </c>
      <c r="D1247" t="s">
        <v>299</v>
      </c>
      <c r="E1247">
        <v>16237973.71844</v>
      </c>
    </row>
    <row r="1248" spans="1:5" x14ac:dyDescent="0.25">
      <c r="A1248" t="s">
        <v>11</v>
      </c>
      <c r="B1248">
        <v>2020</v>
      </c>
      <c r="C1248" t="s">
        <v>162</v>
      </c>
      <c r="D1248" t="s">
        <v>301</v>
      </c>
      <c r="E1248">
        <v>499685367.50848001</v>
      </c>
    </row>
    <row r="1249" spans="1:5" x14ac:dyDescent="0.25">
      <c r="A1249" t="s">
        <v>11</v>
      </c>
      <c r="B1249">
        <v>2020</v>
      </c>
      <c r="C1249" t="s">
        <v>162</v>
      </c>
      <c r="D1249" t="s">
        <v>302</v>
      </c>
      <c r="E1249">
        <v>4368357.8223299999</v>
      </c>
    </row>
    <row r="1250" spans="1:5" x14ac:dyDescent="0.25">
      <c r="A1250" t="s">
        <v>11</v>
      </c>
      <c r="B1250">
        <v>2020</v>
      </c>
      <c r="C1250" t="s">
        <v>162</v>
      </c>
      <c r="D1250" t="s">
        <v>303</v>
      </c>
      <c r="E1250">
        <v>806913024.48698997</v>
      </c>
    </row>
    <row r="1251" spans="1:5" x14ac:dyDescent="0.25">
      <c r="A1251" t="s">
        <v>11</v>
      </c>
      <c r="B1251">
        <v>2020</v>
      </c>
      <c r="C1251" t="s">
        <v>162</v>
      </c>
      <c r="D1251" t="s">
        <v>304</v>
      </c>
      <c r="E1251">
        <v>228365.51978</v>
      </c>
    </row>
    <row r="1252" spans="1:5" x14ac:dyDescent="0.25">
      <c r="A1252" t="s">
        <v>11</v>
      </c>
      <c r="B1252">
        <v>2020</v>
      </c>
      <c r="C1252" t="s">
        <v>162</v>
      </c>
      <c r="D1252" t="s">
        <v>306</v>
      </c>
      <c r="E1252">
        <v>1336414.18423</v>
      </c>
    </row>
    <row r="1253" spans="1:5" x14ac:dyDescent="0.25">
      <c r="A1253" t="s">
        <v>11</v>
      </c>
      <c r="B1253">
        <v>2020</v>
      </c>
      <c r="C1253" t="s">
        <v>162</v>
      </c>
      <c r="D1253" t="s">
        <v>307</v>
      </c>
      <c r="E1253">
        <v>4111946.9369800002</v>
      </c>
    </row>
    <row r="1254" spans="1:5" x14ac:dyDescent="0.25">
      <c r="A1254" t="s">
        <v>11</v>
      </c>
      <c r="B1254">
        <v>2020</v>
      </c>
      <c r="C1254" t="s">
        <v>162</v>
      </c>
      <c r="D1254" t="s">
        <v>312</v>
      </c>
      <c r="E1254">
        <v>395023115.56326997</v>
      </c>
    </row>
    <row r="1255" spans="1:5" x14ac:dyDescent="0.25">
      <c r="A1255" t="s">
        <v>11</v>
      </c>
      <c r="B1255">
        <v>2020</v>
      </c>
      <c r="C1255" t="s">
        <v>162</v>
      </c>
      <c r="D1255" t="s">
        <v>313</v>
      </c>
      <c r="E1255">
        <v>3623621.7879499998</v>
      </c>
    </row>
    <row r="1256" spans="1:5" x14ac:dyDescent="0.25">
      <c r="A1256" t="s">
        <v>11</v>
      </c>
      <c r="B1256">
        <v>2020</v>
      </c>
      <c r="C1256" t="s">
        <v>162</v>
      </c>
      <c r="D1256" t="s">
        <v>317</v>
      </c>
      <c r="E1256">
        <v>1017665066.42896</v>
      </c>
    </row>
    <row r="1257" spans="1:5" x14ac:dyDescent="0.25">
      <c r="A1257" t="s">
        <v>11</v>
      </c>
      <c r="B1257">
        <v>2020</v>
      </c>
      <c r="C1257" t="s">
        <v>162</v>
      </c>
      <c r="D1257" t="s">
        <v>318</v>
      </c>
      <c r="E1257">
        <v>9291508.5188699998</v>
      </c>
    </row>
    <row r="1258" spans="1:5" x14ac:dyDescent="0.25">
      <c r="A1258" t="s">
        <v>11</v>
      </c>
      <c r="B1258">
        <v>2020</v>
      </c>
      <c r="C1258" t="s">
        <v>162</v>
      </c>
      <c r="D1258" t="s">
        <v>319</v>
      </c>
      <c r="E1258">
        <v>104539.60026000001</v>
      </c>
    </row>
    <row r="1259" spans="1:5" x14ac:dyDescent="0.25">
      <c r="A1259" t="s">
        <v>11</v>
      </c>
      <c r="B1259">
        <v>2020</v>
      </c>
      <c r="C1259" t="s">
        <v>162</v>
      </c>
      <c r="D1259" t="s">
        <v>321</v>
      </c>
      <c r="E1259">
        <v>65149220.66979</v>
      </c>
    </row>
    <row r="1260" spans="1:5" x14ac:dyDescent="0.25">
      <c r="A1260" t="s">
        <v>11</v>
      </c>
      <c r="B1260">
        <v>2020</v>
      </c>
      <c r="C1260" t="s">
        <v>162</v>
      </c>
      <c r="D1260" t="s">
        <v>323</v>
      </c>
      <c r="E1260">
        <v>1041509.78279</v>
      </c>
    </row>
    <row r="1261" spans="1:5" x14ac:dyDescent="0.25">
      <c r="A1261" t="s">
        <v>11</v>
      </c>
      <c r="B1261">
        <v>2020</v>
      </c>
      <c r="C1261" t="s">
        <v>162</v>
      </c>
      <c r="D1261" t="s">
        <v>324</v>
      </c>
      <c r="E1261">
        <v>1248309.11628</v>
      </c>
    </row>
    <row r="1262" spans="1:5" x14ac:dyDescent="0.25">
      <c r="A1262" t="s">
        <v>11</v>
      </c>
      <c r="B1262">
        <v>2020</v>
      </c>
      <c r="C1262" t="s">
        <v>162</v>
      </c>
      <c r="D1262" t="s">
        <v>325</v>
      </c>
      <c r="E1262">
        <v>19118505.994210001</v>
      </c>
    </row>
    <row r="1263" spans="1:5" x14ac:dyDescent="0.25">
      <c r="A1263" t="s">
        <v>11</v>
      </c>
      <c r="B1263">
        <v>2020</v>
      </c>
      <c r="C1263" t="s">
        <v>162</v>
      </c>
      <c r="D1263" t="s">
        <v>327</v>
      </c>
      <c r="E1263">
        <v>114944.27886999999</v>
      </c>
    </row>
    <row r="1264" spans="1:5" x14ac:dyDescent="0.25">
      <c r="A1264" t="s">
        <v>11</v>
      </c>
      <c r="B1264">
        <v>2020</v>
      </c>
      <c r="C1264" t="s">
        <v>162</v>
      </c>
      <c r="E1264">
        <v>6801394.0000799997</v>
      </c>
    </row>
    <row r="1265" spans="1:5" x14ac:dyDescent="0.25">
      <c r="A1265" t="s">
        <v>11</v>
      </c>
      <c r="B1265">
        <v>2021</v>
      </c>
      <c r="C1265" t="s">
        <v>161</v>
      </c>
      <c r="D1265" t="s">
        <v>291</v>
      </c>
      <c r="E1265">
        <v>82463556.639300004</v>
      </c>
    </row>
    <row r="1266" spans="1:5" x14ac:dyDescent="0.25">
      <c r="A1266" t="s">
        <v>11</v>
      </c>
      <c r="B1266">
        <v>2021</v>
      </c>
      <c r="C1266" t="s">
        <v>161</v>
      </c>
      <c r="D1266" t="s">
        <v>292</v>
      </c>
      <c r="E1266">
        <v>340027581.93746001</v>
      </c>
    </row>
    <row r="1267" spans="1:5" x14ac:dyDescent="0.25">
      <c r="A1267" t="s">
        <v>11</v>
      </c>
      <c r="B1267">
        <v>2021</v>
      </c>
      <c r="C1267" t="s">
        <v>161</v>
      </c>
      <c r="D1267" t="s">
        <v>293</v>
      </c>
      <c r="E1267">
        <v>264278466.64719</v>
      </c>
    </row>
    <row r="1268" spans="1:5" x14ac:dyDescent="0.25">
      <c r="A1268" t="s">
        <v>11</v>
      </c>
      <c r="B1268">
        <v>2021</v>
      </c>
      <c r="C1268" t="s">
        <v>161</v>
      </c>
      <c r="D1268" t="s">
        <v>294</v>
      </c>
      <c r="E1268">
        <v>12661475.578090001</v>
      </c>
    </row>
    <row r="1269" spans="1:5" x14ac:dyDescent="0.25">
      <c r="A1269" t="s">
        <v>11</v>
      </c>
      <c r="B1269">
        <v>2021</v>
      </c>
      <c r="C1269" t="s">
        <v>161</v>
      </c>
      <c r="D1269" t="s">
        <v>295</v>
      </c>
      <c r="E1269">
        <v>16632600.101020001</v>
      </c>
    </row>
    <row r="1270" spans="1:5" x14ac:dyDescent="0.25">
      <c r="A1270" t="s">
        <v>11</v>
      </c>
      <c r="B1270">
        <v>2021</v>
      </c>
      <c r="C1270" t="s">
        <v>161</v>
      </c>
      <c r="D1270" t="s">
        <v>296</v>
      </c>
      <c r="E1270">
        <v>17014498.072489999</v>
      </c>
    </row>
    <row r="1271" spans="1:5" x14ac:dyDescent="0.25">
      <c r="A1271" t="s">
        <v>11</v>
      </c>
      <c r="B1271">
        <v>2021</v>
      </c>
      <c r="C1271" t="s">
        <v>161</v>
      </c>
      <c r="D1271" t="s">
        <v>297</v>
      </c>
      <c r="E1271">
        <v>47741845.09894</v>
      </c>
    </row>
    <row r="1272" spans="1:5" x14ac:dyDescent="0.25">
      <c r="A1272" t="s">
        <v>11</v>
      </c>
      <c r="B1272">
        <v>2021</v>
      </c>
      <c r="C1272" t="s">
        <v>161</v>
      </c>
      <c r="D1272" t="s">
        <v>298</v>
      </c>
      <c r="E1272">
        <v>13776570.922839999</v>
      </c>
    </row>
    <row r="1273" spans="1:5" x14ac:dyDescent="0.25">
      <c r="A1273" t="s">
        <v>11</v>
      </c>
      <c r="B1273">
        <v>2021</v>
      </c>
      <c r="C1273" t="s">
        <v>161</v>
      </c>
      <c r="D1273" t="s">
        <v>299</v>
      </c>
      <c r="E1273">
        <v>121428127.90228</v>
      </c>
    </row>
    <row r="1274" spans="1:5" x14ac:dyDescent="0.25">
      <c r="A1274" t="s">
        <v>11</v>
      </c>
      <c r="B1274">
        <v>2021</v>
      </c>
      <c r="C1274" t="s">
        <v>161</v>
      </c>
      <c r="D1274" t="s">
        <v>300</v>
      </c>
      <c r="E1274">
        <v>39843582.065499999</v>
      </c>
    </row>
    <row r="1275" spans="1:5" x14ac:dyDescent="0.25">
      <c r="A1275" t="s">
        <v>11</v>
      </c>
      <c r="B1275">
        <v>2021</v>
      </c>
      <c r="C1275" t="s">
        <v>161</v>
      </c>
      <c r="D1275" t="s">
        <v>301</v>
      </c>
      <c r="E1275">
        <v>2092872617.9691899</v>
      </c>
    </row>
    <row r="1276" spans="1:5" x14ac:dyDescent="0.25">
      <c r="A1276" t="s">
        <v>11</v>
      </c>
      <c r="B1276">
        <v>2021</v>
      </c>
      <c r="C1276" t="s">
        <v>161</v>
      </c>
      <c r="D1276" t="s">
        <v>302</v>
      </c>
      <c r="E1276">
        <v>99003401.006410003</v>
      </c>
    </row>
    <row r="1277" spans="1:5" x14ac:dyDescent="0.25">
      <c r="A1277" t="s">
        <v>11</v>
      </c>
      <c r="B1277">
        <v>2021</v>
      </c>
      <c r="C1277" t="s">
        <v>161</v>
      </c>
      <c r="D1277" t="s">
        <v>303</v>
      </c>
      <c r="E1277">
        <v>371429316.67232001</v>
      </c>
    </row>
    <row r="1278" spans="1:5" x14ac:dyDescent="0.25">
      <c r="A1278" t="s">
        <v>11</v>
      </c>
      <c r="B1278">
        <v>2021</v>
      </c>
      <c r="C1278" t="s">
        <v>161</v>
      </c>
      <c r="D1278" t="s">
        <v>304</v>
      </c>
      <c r="E1278">
        <v>21240760.653030001</v>
      </c>
    </row>
    <row r="1279" spans="1:5" x14ac:dyDescent="0.25">
      <c r="A1279" t="s">
        <v>11</v>
      </c>
      <c r="B1279">
        <v>2021</v>
      </c>
      <c r="C1279" t="s">
        <v>161</v>
      </c>
      <c r="D1279" t="s">
        <v>305</v>
      </c>
      <c r="E1279">
        <v>2017207.7399599999</v>
      </c>
    </row>
    <row r="1280" spans="1:5" x14ac:dyDescent="0.25">
      <c r="A1280" t="s">
        <v>11</v>
      </c>
      <c r="B1280">
        <v>2021</v>
      </c>
      <c r="C1280" t="s">
        <v>161</v>
      </c>
      <c r="D1280" t="s">
        <v>306</v>
      </c>
      <c r="E1280">
        <v>31521493.475650001</v>
      </c>
    </row>
    <row r="1281" spans="1:5" x14ac:dyDescent="0.25">
      <c r="A1281" t="s">
        <v>11</v>
      </c>
      <c r="B1281">
        <v>2021</v>
      </c>
      <c r="C1281" t="s">
        <v>161</v>
      </c>
      <c r="D1281" t="s">
        <v>307</v>
      </c>
      <c r="E1281">
        <v>76124997.90309</v>
      </c>
    </row>
    <row r="1282" spans="1:5" x14ac:dyDescent="0.25">
      <c r="A1282" t="s">
        <v>11</v>
      </c>
      <c r="B1282">
        <v>2021</v>
      </c>
      <c r="C1282" t="s">
        <v>161</v>
      </c>
      <c r="D1282" t="s">
        <v>308</v>
      </c>
      <c r="E1282">
        <v>45892243.564939998</v>
      </c>
    </row>
    <row r="1283" spans="1:5" x14ac:dyDescent="0.25">
      <c r="A1283" t="s">
        <v>11</v>
      </c>
      <c r="B1283">
        <v>2021</v>
      </c>
      <c r="C1283" t="s">
        <v>161</v>
      </c>
      <c r="D1283" t="s">
        <v>309</v>
      </c>
      <c r="E1283">
        <v>22910415.397860002</v>
      </c>
    </row>
    <row r="1284" spans="1:5" x14ac:dyDescent="0.25">
      <c r="A1284" t="s">
        <v>11</v>
      </c>
      <c r="B1284">
        <v>2021</v>
      </c>
      <c r="C1284" t="s">
        <v>161</v>
      </c>
      <c r="D1284" t="s">
        <v>310</v>
      </c>
      <c r="E1284">
        <v>82675091.169839993</v>
      </c>
    </row>
    <row r="1285" spans="1:5" x14ac:dyDescent="0.25">
      <c r="A1285" t="s">
        <v>11</v>
      </c>
      <c r="B1285">
        <v>2021</v>
      </c>
      <c r="C1285" t="s">
        <v>161</v>
      </c>
      <c r="D1285" t="s">
        <v>311</v>
      </c>
      <c r="E1285">
        <v>706012.96728999994</v>
      </c>
    </row>
    <row r="1286" spans="1:5" x14ac:dyDescent="0.25">
      <c r="A1286" t="s">
        <v>11</v>
      </c>
      <c r="B1286">
        <v>2021</v>
      </c>
      <c r="C1286" t="s">
        <v>161</v>
      </c>
      <c r="D1286" t="s">
        <v>312</v>
      </c>
      <c r="E1286">
        <v>178722993.55928001</v>
      </c>
    </row>
    <row r="1287" spans="1:5" x14ac:dyDescent="0.25">
      <c r="A1287" t="s">
        <v>11</v>
      </c>
      <c r="B1287">
        <v>2021</v>
      </c>
      <c r="C1287" t="s">
        <v>161</v>
      </c>
      <c r="D1287" t="s">
        <v>313</v>
      </c>
      <c r="E1287">
        <v>31978989.452980001</v>
      </c>
    </row>
    <row r="1288" spans="1:5" x14ac:dyDescent="0.25">
      <c r="A1288" t="s">
        <v>11</v>
      </c>
      <c r="B1288">
        <v>2021</v>
      </c>
      <c r="C1288" t="s">
        <v>161</v>
      </c>
      <c r="D1288" t="s">
        <v>315</v>
      </c>
      <c r="E1288">
        <v>55213923.513389997</v>
      </c>
    </row>
    <row r="1289" spans="1:5" x14ac:dyDescent="0.25">
      <c r="A1289" t="s">
        <v>11</v>
      </c>
      <c r="B1289">
        <v>2021</v>
      </c>
      <c r="C1289" t="s">
        <v>161</v>
      </c>
      <c r="D1289" t="s">
        <v>316</v>
      </c>
      <c r="E1289">
        <v>2101581.94545</v>
      </c>
    </row>
    <row r="1290" spans="1:5" x14ac:dyDescent="0.25">
      <c r="A1290" t="s">
        <v>11</v>
      </c>
      <c r="B1290">
        <v>2021</v>
      </c>
      <c r="C1290" t="s">
        <v>161</v>
      </c>
      <c r="D1290" t="s">
        <v>317</v>
      </c>
      <c r="E1290">
        <v>828139306.86731005</v>
      </c>
    </row>
    <row r="1291" spans="1:5" x14ac:dyDescent="0.25">
      <c r="A1291" t="s">
        <v>11</v>
      </c>
      <c r="B1291">
        <v>2021</v>
      </c>
      <c r="C1291" t="s">
        <v>161</v>
      </c>
      <c r="D1291" t="s">
        <v>318</v>
      </c>
      <c r="E1291">
        <v>731998605.38844001</v>
      </c>
    </row>
    <row r="1292" spans="1:5" x14ac:dyDescent="0.25">
      <c r="A1292" t="s">
        <v>11</v>
      </c>
      <c r="B1292">
        <v>2021</v>
      </c>
      <c r="C1292" t="s">
        <v>161</v>
      </c>
      <c r="D1292" t="s">
        <v>319</v>
      </c>
      <c r="E1292">
        <v>1242121.57705</v>
      </c>
    </row>
    <row r="1293" spans="1:5" x14ac:dyDescent="0.25">
      <c r="A1293" t="s">
        <v>11</v>
      </c>
      <c r="B1293">
        <v>2021</v>
      </c>
      <c r="C1293" t="s">
        <v>161</v>
      </c>
      <c r="D1293" t="s">
        <v>320</v>
      </c>
      <c r="E1293">
        <v>33664219.191550002</v>
      </c>
    </row>
    <row r="1294" spans="1:5" x14ac:dyDescent="0.25">
      <c r="A1294" t="s">
        <v>11</v>
      </c>
      <c r="B1294">
        <v>2021</v>
      </c>
      <c r="C1294" t="s">
        <v>161</v>
      </c>
      <c r="D1294" t="s">
        <v>321</v>
      </c>
      <c r="E1294">
        <v>6595984368.9951296</v>
      </c>
    </row>
    <row r="1295" spans="1:5" x14ac:dyDescent="0.25">
      <c r="A1295" t="s">
        <v>11</v>
      </c>
      <c r="B1295">
        <v>2021</v>
      </c>
      <c r="C1295" t="s">
        <v>161</v>
      </c>
      <c r="D1295" t="s">
        <v>322</v>
      </c>
      <c r="E1295">
        <v>1929380.40068</v>
      </c>
    </row>
    <row r="1296" spans="1:5" x14ac:dyDescent="0.25">
      <c r="A1296" t="s">
        <v>11</v>
      </c>
      <c r="B1296">
        <v>2021</v>
      </c>
      <c r="C1296" t="s">
        <v>161</v>
      </c>
      <c r="D1296" t="s">
        <v>323</v>
      </c>
      <c r="E1296">
        <v>2064114.9058699999</v>
      </c>
    </row>
    <row r="1297" spans="1:5" x14ac:dyDescent="0.25">
      <c r="A1297" t="s">
        <v>11</v>
      </c>
      <c r="B1297">
        <v>2021</v>
      </c>
      <c r="C1297" t="s">
        <v>161</v>
      </c>
      <c r="D1297" t="s">
        <v>324</v>
      </c>
      <c r="E1297">
        <v>9280555.2728499994</v>
      </c>
    </row>
    <row r="1298" spans="1:5" x14ac:dyDescent="0.25">
      <c r="A1298" t="s">
        <v>11</v>
      </c>
      <c r="B1298">
        <v>2021</v>
      </c>
      <c r="C1298" t="s">
        <v>161</v>
      </c>
      <c r="D1298" t="s">
        <v>325</v>
      </c>
      <c r="E1298">
        <v>12749559.812139999</v>
      </c>
    </row>
    <row r="1299" spans="1:5" x14ac:dyDescent="0.25">
      <c r="A1299" t="s">
        <v>11</v>
      </c>
      <c r="B1299">
        <v>2021</v>
      </c>
      <c r="C1299" t="s">
        <v>161</v>
      </c>
      <c r="D1299" t="s">
        <v>327</v>
      </c>
      <c r="E1299">
        <v>80429088.155379996</v>
      </c>
    </row>
    <row r="1300" spans="1:5" x14ac:dyDescent="0.25">
      <c r="A1300" t="s">
        <v>11</v>
      </c>
      <c r="B1300">
        <v>2021</v>
      </c>
      <c r="C1300" t="s">
        <v>161</v>
      </c>
      <c r="E1300">
        <v>436516975.86688</v>
      </c>
    </row>
    <row r="1301" spans="1:5" x14ac:dyDescent="0.25">
      <c r="A1301" t="s">
        <v>11</v>
      </c>
      <c r="B1301">
        <v>2021</v>
      </c>
      <c r="C1301" t="s">
        <v>162</v>
      </c>
      <c r="D1301" t="s">
        <v>291</v>
      </c>
      <c r="E1301">
        <v>12206211.25447</v>
      </c>
    </row>
    <row r="1302" spans="1:5" x14ac:dyDescent="0.25">
      <c r="A1302" t="s">
        <v>11</v>
      </c>
      <c r="B1302">
        <v>2021</v>
      </c>
      <c r="C1302" t="s">
        <v>162</v>
      </c>
      <c r="D1302" t="s">
        <v>292</v>
      </c>
      <c r="E1302">
        <v>17484910.941190001</v>
      </c>
    </row>
    <row r="1303" spans="1:5" x14ac:dyDescent="0.25">
      <c r="A1303" t="s">
        <v>11</v>
      </c>
      <c r="B1303">
        <v>2021</v>
      </c>
      <c r="C1303" t="s">
        <v>162</v>
      </c>
      <c r="D1303" t="s">
        <v>293</v>
      </c>
      <c r="E1303">
        <v>59335814.43152</v>
      </c>
    </row>
    <row r="1304" spans="1:5" x14ac:dyDescent="0.25">
      <c r="A1304" t="s">
        <v>11</v>
      </c>
      <c r="B1304">
        <v>2021</v>
      </c>
      <c r="C1304" t="s">
        <v>162</v>
      </c>
      <c r="D1304" t="s">
        <v>294</v>
      </c>
      <c r="E1304">
        <v>1085501.9007999999</v>
      </c>
    </row>
    <row r="1305" spans="1:5" x14ac:dyDescent="0.25">
      <c r="A1305" t="s">
        <v>11</v>
      </c>
      <c r="B1305">
        <v>2021</v>
      </c>
      <c r="C1305" t="s">
        <v>162</v>
      </c>
      <c r="D1305" t="s">
        <v>295</v>
      </c>
      <c r="E1305">
        <v>98136.419240000003</v>
      </c>
    </row>
    <row r="1306" spans="1:5" x14ac:dyDescent="0.25">
      <c r="A1306" t="s">
        <v>11</v>
      </c>
      <c r="B1306">
        <v>2021</v>
      </c>
      <c r="C1306" t="s">
        <v>162</v>
      </c>
      <c r="D1306" t="s">
        <v>296</v>
      </c>
      <c r="E1306">
        <v>4727886.3274999997</v>
      </c>
    </row>
    <row r="1307" spans="1:5" x14ac:dyDescent="0.25">
      <c r="A1307" t="s">
        <v>11</v>
      </c>
      <c r="B1307">
        <v>2021</v>
      </c>
      <c r="C1307" t="s">
        <v>162</v>
      </c>
      <c r="D1307" t="s">
        <v>297</v>
      </c>
      <c r="E1307">
        <v>2512974.8823600002</v>
      </c>
    </row>
    <row r="1308" spans="1:5" x14ac:dyDescent="0.25">
      <c r="A1308" t="s">
        <v>11</v>
      </c>
      <c r="B1308">
        <v>2021</v>
      </c>
      <c r="C1308" t="s">
        <v>162</v>
      </c>
      <c r="D1308" t="s">
        <v>299</v>
      </c>
      <c r="E1308">
        <v>17224833.059810001</v>
      </c>
    </row>
    <row r="1309" spans="1:5" x14ac:dyDescent="0.25">
      <c r="A1309" t="s">
        <v>11</v>
      </c>
      <c r="B1309">
        <v>2021</v>
      </c>
      <c r="C1309" t="s">
        <v>162</v>
      </c>
      <c r="D1309" t="s">
        <v>301</v>
      </c>
      <c r="E1309">
        <v>395662686.87643999</v>
      </c>
    </row>
    <row r="1310" spans="1:5" x14ac:dyDescent="0.25">
      <c r="A1310" t="s">
        <v>11</v>
      </c>
      <c r="B1310">
        <v>2021</v>
      </c>
      <c r="C1310" t="s">
        <v>162</v>
      </c>
      <c r="D1310" t="s">
        <v>302</v>
      </c>
      <c r="E1310">
        <v>7229247.4955799999</v>
      </c>
    </row>
    <row r="1311" spans="1:5" x14ac:dyDescent="0.25">
      <c r="A1311" t="s">
        <v>11</v>
      </c>
      <c r="B1311">
        <v>2021</v>
      </c>
      <c r="C1311" t="s">
        <v>162</v>
      </c>
      <c r="D1311" t="s">
        <v>303</v>
      </c>
      <c r="E1311">
        <v>530782514.25152999</v>
      </c>
    </row>
    <row r="1312" spans="1:5" x14ac:dyDescent="0.25">
      <c r="A1312" t="s">
        <v>11</v>
      </c>
      <c r="B1312">
        <v>2021</v>
      </c>
      <c r="C1312" t="s">
        <v>162</v>
      </c>
      <c r="D1312" t="s">
        <v>304</v>
      </c>
      <c r="E1312">
        <v>242386.35449</v>
      </c>
    </row>
    <row r="1313" spans="1:5" x14ac:dyDescent="0.25">
      <c r="A1313" t="s">
        <v>11</v>
      </c>
      <c r="B1313">
        <v>2021</v>
      </c>
      <c r="C1313" t="s">
        <v>162</v>
      </c>
      <c r="D1313" t="s">
        <v>306</v>
      </c>
      <c r="E1313">
        <v>268465.37290999998</v>
      </c>
    </row>
    <row r="1314" spans="1:5" x14ac:dyDescent="0.25">
      <c r="A1314" t="s">
        <v>11</v>
      </c>
      <c r="B1314">
        <v>2021</v>
      </c>
      <c r="C1314" t="s">
        <v>162</v>
      </c>
      <c r="D1314" t="s">
        <v>307</v>
      </c>
      <c r="E1314">
        <v>4455441.7578999996</v>
      </c>
    </row>
    <row r="1315" spans="1:5" x14ac:dyDescent="0.25">
      <c r="A1315" t="s">
        <v>11</v>
      </c>
      <c r="B1315">
        <v>2021</v>
      </c>
      <c r="C1315" t="s">
        <v>162</v>
      </c>
      <c r="D1315" t="s">
        <v>308</v>
      </c>
      <c r="E1315">
        <v>1732690.9826400001</v>
      </c>
    </row>
    <row r="1316" spans="1:5" x14ac:dyDescent="0.25">
      <c r="A1316" t="s">
        <v>11</v>
      </c>
      <c r="B1316">
        <v>2021</v>
      </c>
      <c r="C1316" t="s">
        <v>162</v>
      </c>
      <c r="D1316" t="s">
        <v>312</v>
      </c>
      <c r="E1316">
        <v>97962.237899999993</v>
      </c>
    </row>
    <row r="1317" spans="1:5" x14ac:dyDescent="0.25">
      <c r="A1317" t="s">
        <v>11</v>
      </c>
      <c r="B1317">
        <v>2021</v>
      </c>
      <c r="C1317" t="s">
        <v>162</v>
      </c>
      <c r="D1317" t="s">
        <v>313</v>
      </c>
      <c r="E1317">
        <v>503774290.88113999</v>
      </c>
    </row>
    <row r="1318" spans="1:5" x14ac:dyDescent="0.25">
      <c r="A1318" t="s">
        <v>11</v>
      </c>
      <c r="B1318">
        <v>2021</v>
      </c>
      <c r="C1318" t="s">
        <v>162</v>
      </c>
      <c r="D1318" t="s">
        <v>317</v>
      </c>
      <c r="E1318">
        <v>1771734674.46316</v>
      </c>
    </row>
    <row r="1319" spans="1:5" x14ac:dyDescent="0.25">
      <c r="A1319" t="s">
        <v>11</v>
      </c>
      <c r="B1319">
        <v>2021</v>
      </c>
      <c r="C1319" t="s">
        <v>162</v>
      </c>
      <c r="D1319" t="s">
        <v>318</v>
      </c>
      <c r="E1319">
        <v>10372283.327819999</v>
      </c>
    </row>
    <row r="1320" spans="1:5" x14ac:dyDescent="0.25">
      <c r="A1320" t="s">
        <v>11</v>
      </c>
      <c r="B1320">
        <v>2021</v>
      </c>
      <c r="C1320" t="s">
        <v>162</v>
      </c>
      <c r="D1320" t="s">
        <v>319</v>
      </c>
      <c r="E1320">
        <v>103536.52957</v>
      </c>
    </row>
    <row r="1321" spans="1:5" x14ac:dyDescent="0.25">
      <c r="A1321" t="s">
        <v>11</v>
      </c>
      <c r="B1321">
        <v>2021</v>
      </c>
      <c r="C1321" t="s">
        <v>162</v>
      </c>
      <c r="D1321" t="s">
        <v>320</v>
      </c>
      <c r="E1321">
        <v>1177410.44242</v>
      </c>
    </row>
    <row r="1322" spans="1:5" x14ac:dyDescent="0.25">
      <c r="A1322" t="s">
        <v>11</v>
      </c>
      <c r="B1322">
        <v>2021</v>
      </c>
      <c r="C1322" t="s">
        <v>162</v>
      </c>
      <c r="D1322" t="s">
        <v>321</v>
      </c>
      <c r="E1322">
        <v>74270974.989969999</v>
      </c>
    </row>
    <row r="1323" spans="1:5" x14ac:dyDescent="0.25">
      <c r="A1323" t="s">
        <v>11</v>
      </c>
      <c r="B1323">
        <v>2021</v>
      </c>
      <c r="C1323" t="s">
        <v>162</v>
      </c>
      <c r="D1323" t="s">
        <v>323</v>
      </c>
      <c r="E1323">
        <v>1211570.4263800001</v>
      </c>
    </row>
    <row r="1324" spans="1:5" x14ac:dyDescent="0.25">
      <c r="A1324" t="s">
        <v>11</v>
      </c>
      <c r="B1324">
        <v>2021</v>
      </c>
      <c r="C1324" t="s">
        <v>162</v>
      </c>
      <c r="D1324" t="s">
        <v>324</v>
      </c>
      <c r="E1324">
        <v>588120.73060000001</v>
      </c>
    </row>
    <row r="1325" spans="1:5" x14ac:dyDescent="0.25">
      <c r="A1325" t="s">
        <v>11</v>
      </c>
      <c r="B1325">
        <v>2021</v>
      </c>
      <c r="C1325" t="s">
        <v>162</v>
      </c>
      <c r="D1325" t="s">
        <v>325</v>
      </c>
      <c r="E1325">
        <v>18698487.054469999</v>
      </c>
    </row>
    <row r="1326" spans="1:5" x14ac:dyDescent="0.25">
      <c r="A1326" t="s">
        <v>11</v>
      </c>
      <c r="B1326">
        <v>2021</v>
      </c>
      <c r="C1326" t="s">
        <v>162</v>
      </c>
      <c r="D1326" t="s">
        <v>327</v>
      </c>
      <c r="E1326">
        <v>2584006.3593199998</v>
      </c>
    </row>
    <row r="1327" spans="1:5" x14ac:dyDescent="0.25">
      <c r="A1327" t="s">
        <v>11</v>
      </c>
      <c r="B1327">
        <v>2021</v>
      </c>
      <c r="C1327" t="s">
        <v>162</v>
      </c>
      <c r="E1327">
        <v>8480291.0000800006</v>
      </c>
    </row>
    <row r="1328" spans="1:5" x14ac:dyDescent="0.25">
      <c r="A1328" t="s">
        <v>11</v>
      </c>
      <c r="B1328">
        <v>2022</v>
      </c>
      <c r="C1328" t="s">
        <v>161</v>
      </c>
      <c r="D1328" t="s">
        <v>291</v>
      </c>
      <c r="E1328">
        <v>8408961.7985699996</v>
      </c>
    </row>
    <row r="1329" spans="1:5" x14ac:dyDescent="0.25">
      <c r="A1329" t="s">
        <v>11</v>
      </c>
      <c r="B1329">
        <v>2022</v>
      </c>
      <c r="C1329" t="s">
        <v>161</v>
      </c>
      <c r="D1329" t="s">
        <v>292</v>
      </c>
      <c r="E1329">
        <v>230893369.97720999</v>
      </c>
    </row>
    <row r="1330" spans="1:5" x14ac:dyDescent="0.25">
      <c r="A1330" t="s">
        <v>11</v>
      </c>
      <c r="B1330">
        <v>2022</v>
      </c>
      <c r="C1330" t="s">
        <v>161</v>
      </c>
      <c r="D1330" t="s">
        <v>293</v>
      </c>
      <c r="E1330">
        <v>166375283.34496999</v>
      </c>
    </row>
    <row r="1331" spans="1:5" x14ac:dyDescent="0.25">
      <c r="A1331" t="s">
        <v>11</v>
      </c>
      <c r="B1331">
        <v>2022</v>
      </c>
      <c r="C1331" t="s">
        <v>161</v>
      </c>
      <c r="D1331" t="s">
        <v>295</v>
      </c>
      <c r="E1331">
        <v>23456741.561170001</v>
      </c>
    </row>
    <row r="1332" spans="1:5" x14ac:dyDescent="0.25">
      <c r="A1332" t="s">
        <v>11</v>
      </c>
      <c r="B1332">
        <v>2022</v>
      </c>
      <c r="C1332" t="s">
        <v>161</v>
      </c>
      <c r="D1332" t="s">
        <v>296</v>
      </c>
      <c r="E1332">
        <v>11807542.717669999</v>
      </c>
    </row>
    <row r="1333" spans="1:5" x14ac:dyDescent="0.25">
      <c r="A1333" t="s">
        <v>11</v>
      </c>
      <c r="B1333">
        <v>2022</v>
      </c>
      <c r="C1333" t="s">
        <v>161</v>
      </c>
      <c r="D1333" t="s">
        <v>297</v>
      </c>
      <c r="E1333">
        <v>32657456.9265</v>
      </c>
    </row>
    <row r="1334" spans="1:5" x14ac:dyDescent="0.25">
      <c r="A1334" t="s">
        <v>11</v>
      </c>
      <c r="B1334">
        <v>2022</v>
      </c>
      <c r="C1334" t="s">
        <v>161</v>
      </c>
      <c r="D1334" t="s">
        <v>298</v>
      </c>
      <c r="E1334">
        <v>17892851.219110001</v>
      </c>
    </row>
    <row r="1335" spans="1:5" x14ac:dyDescent="0.25">
      <c r="A1335" t="s">
        <v>11</v>
      </c>
      <c r="B1335">
        <v>2022</v>
      </c>
      <c r="C1335" t="s">
        <v>161</v>
      </c>
      <c r="D1335" t="s">
        <v>299</v>
      </c>
      <c r="E1335">
        <v>97125828.117679998</v>
      </c>
    </row>
    <row r="1336" spans="1:5" x14ac:dyDescent="0.25">
      <c r="A1336" t="s">
        <v>11</v>
      </c>
      <c r="B1336">
        <v>2022</v>
      </c>
      <c r="C1336" t="s">
        <v>161</v>
      </c>
      <c r="D1336" t="s">
        <v>300</v>
      </c>
      <c r="E1336">
        <v>48901878.244549997</v>
      </c>
    </row>
    <row r="1337" spans="1:5" x14ac:dyDescent="0.25">
      <c r="A1337" t="s">
        <v>11</v>
      </c>
      <c r="B1337">
        <v>2022</v>
      </c>
      <c r="C1337" t="s">
        <v>161</v>
      </c>
      <c r="D1337" t="s">
        <v>301</v>
      </c>
      <c r="E1337">
        <v>2158376567.9838901</v>
      </c>
    </row>
    <row r="1338" spans="1:5" x14ac:dyDescent="0.25">
      <c r="A1338" t="s">
        <v>11</v>
      </c>
      <c r="B1338">
        <v>2022</v>
      </c>
      <c r="C1338" t="s">
        <v>161</v>
      </c>
      <c r="D1338" t="s">
        <v>302</v>
      </c>
      <c r="E1338">
        <v>25236578.74532</v>
      </c>
    </row>
    <row r="1339" spans="1:5" x14ac:dyDescent="0.25">
      <c r="A1339" t="s">
        <v>11</v>
      </c>
      <c r="B1339">
        <v>2022</v>
      </c>
      <c r="C1339" t="s">
        <v>161</v>
      </c>
      <c r="D1339" t="s">
        <v>303</v>
      </c>
      <c r="E1339">
        <v>404673549.62459999</v>
      </c>
    </row>
    <row r="1340" spans="1:5" x14ac:dyDescent="0.25">
      <c r="A1340" t="s">
        <v>11</v>
      </c>
      <c r="B1340">
        <v>2022</v>
      </c>
      <c r="C1340" t="s">
        <v>161</v>
      </c>
      <c r="D1340" t="s">
        <v>304</v>
      </c>
      <c r="E1340">
        <v>12330589.361479999</v>
      </c>
    </row>
    <row r="1341" spans="1:5" x14ac:dyDescent="0.25">
      <c r="A1341" t="s">
        <v>11</v>
      </c>
      <c r="B1341">
        <v>2022</v>
      </c>
      <c r="C1341" t="s">
        <v>161</v>
      </c>
      <c r="D1341" t="s">
        <v>305</v>
      </c>
      <c r="E1341">
        <v>3245442.1684099999</v>
      </c>
    </row>
    <row r="1342" spans="1:5" x14ac:dyDescent="0.25">
      <c r="A1342" t="s">
        <v>11</v>
      </c>
      <c r="B1342">
        <v>2022</v>
      </c>
      <c r="C1342" t="s">
        <v>161</v>
      </c>
      <c r="D1342" t="s">
        <v>306</v>
      </c>
      <c r="E1342">
        <v>38813233.043070003</v>
      </c>
    </row>
    <row r="1343" spans="1:5" x14ac:dyDescent="0.25">
      <c r="A1343" t="s">
        <v>11</v>
      </c>
      <c r="B1343">
        <v>2022</v>
      </c>
      <c r="C1343" t="s">
        <v>161</v>
      </c>
      <c r="D1343" t="s">
        <v>307</v>
      </c>
      <c r="E1343">
        <v>79538846.322559997</v>
      </c>
    </row>
    <row r="1344" spans="1:5" x14ac:dyDescent="0.25">
      <c r="A1344" t="s">
        <v>11</v>
      </c>
      <c r="B1344">
        <v>2022</v>
      </c>
      <c r="C1344" t="s">
        <v>161</v>
      </c>
      <c r="D1344" t="s">
        <v>308</v>
      </c>
      <c r="E1344">
        <v>45001019.832060002</v>
      </c>
    </row>
    <row r="1345" spans="1:5" x14ac:dyDescent="0.25">
      <c r="A1345" t="s">
        <v>11</v>
      </c>
      <c r="B1345">
        <v>2022</v>
      </c>
      <c r="C1345" t="s">
        <v>161</v>
      </c>
      <c r="D1345" t="s">
        <v>309</v>
      </c>
      <c r="E1345">
        <v>19598950.045609999</v>
      </c>
    </row>
    <row r="1346" spans="1:5" x14ac:dyDescent="0.25">
      <c r="A1346" t="s">
        <v>11</v>
      </c>
      <c r="B1346">
        <v>2022</v>
      </c>
      <c r="C1346" t="s">
        <v>161</v>
      </c>
      <c r="D1346" t="s">
        <v>310</v>
      </c>
      <c r="E1346">
        <v>62548901.004199997</v>
      </c>
    </row>
    <row r="1347" spans="1:5" x14ac:dyDescent="0.25">
      <c r="A1347" t="s">
        <v>11</v>
      </c>
      <c r="B1347">
        <v>2022</v>
      </c>
      <c r="C1347" t="s">
        <v>161</v>
      </c>
      <c r="D1347" t="s">
        <v>311</v>
      </c>
      <c r="E1347">
        <v>801444.24115000002</v>
      </c>
    </row>
    <row r="1348" spans="1:5" x14ac:dyDescent="0.25">
      <c r="A1348" t="s">
        <v>11</v>
      </c>
      <c r="B1348">
        <v>2022</v>
      </c>
      <c r="C1348" t="s">
        <v>161</v>
      </c>
      <c r="D1348" t="s">
        <v>312</v>
      </c>
      <c r="E1348">
        <v>154877700.78264999</v>
      </c>
    </row>
    <row r="1349" spans="1:5" x14ac:dyDescent="0.25">
      <c r="A1349" t="s">
        <v>11</v>
      </c>
      <c r="B1349">
        <v>2022</v>
      </c>
      <c r="C1349" t="s">
        <v>161</v>
      </c>
      <c r="D1349" t="s">
        <v>313</v>
      </c>
      <c r="E1349">
        <v>6599375.0015000002</v>
      </c>
    </row>
    <row r="1350" spans="1:5" x14ac:dyDescent="0.25">
      <c r="A1350" t="s">
        <v>11</v>
      </c>
      <c r="B1350">
        <v>2022</v>
      </c>
      <c r="C1350" t="s">
        <v>161</v>
      </c>
      <c r="D1350" t="s">
        <v>315</v>
      </c>
      <c r="E1350">
        <v>25770752.293889999</v>
      </c>
    </row>
    <row r="1351" spans="1:5" x14ac:dyDescent="0.25">
      <c r="A1351" t="s">
        <v>11</v>
      </c>
      <c r="B1351">
        <v>2022</v>
      </c>
      <c r="C1351" t="s">
        <v>161</v>
      </c>
      <c r="D1351" t="s">
        <v>316</v>
      </c>
      <c r="E1351">
        <v>3310985.94294</v>
      </c>
    </row>
    <row r="1352" spans="1:5" x14ac:dyDescent="0.25">
      <c r="A1352" t="s">
        <v>11</v>
      </c>
      <c r="B1352">
        <v>2022</v>
      </c>
      <c r="C1352" t="s">
        <v>161</v>
      </c>
      <c r="D1352" t="s">
        <v>317</v>
      </c>
      <c r="E1352">
        <v>669769293.44256997</v>
      </c>
    </row>
    <row r="1353" spans="1:5" x14ac:dyDescent="0.25">
      <c r="A1353" t="s">
        <v>11</v>
      </c>
      <c r="B1353">
        <v>2022</v>
      </c>
      <c r="C1353" t="s">
        <v>161</v>
      </c>
      <c r="D1353" t="s">
        <v>318</v>
      </c>
      <c r="E1353">
        <v>722597526.08214998</v>
      </c>
    </row>
    <row r="1354" spans="1:5" x14ac:dyDescent="0.25">
      <c r="A1354" t="s">
        <v>11</v>
      </c>
      <c r="B1354">
        <v>2022</v>
      </c>
      <c r="C1354" t="s">
        <v>161</v>
      </c>
      <c r="D1354" t="s">
        <v>319</v>
      </c>
      <c r="E1354">
        <v>2273298.4678699998</v>
      </c>
    </row>
    <row r="1355" spans="1:5" x14ac:dyDescent="0.25">
      <c r="A1355" t="s">
        <v>11</v>
      </c>
      <c r="B1355">
        <v>2022</v>
      </c>
      <c r="C1355" t="s">
        <v>161</v>
      </c>
      <c r="D1355" t="s">
        <v>320</v>
      </c>
      <c r="E1355">
        <v>30939278.939300001</v>
      </c>
    </row>
    <row r="1356" spans="1:5" x14ac:dyDescent="0.25">
      <c r="A1356" t="s">
        <v>11</v>
      </c>
      <c r="B1356">
        <v>2022</v>
      </c>
      <c r="C1356" t="s">
        <v>161</v>
      </c>
      <c r="D1356" t="s">
        <v>321</v>
      </c>
      <c r="E1356">
        <v>5888918873.1820803</v>
      </c>
    </row>
    <row r="1357" spans="1:5" x14ac:dyDescent="0.25">
      <c r="A1357" t="s">
        <v>11</v>
      </c>
      <c r="B1357">
        <v>2022</v>
      </c>
      <c r="C1357" t="s">
        <v>161</v>
      </c>
      <c r="D1357" t="s">
        <v>322</v>
      </c>
      <c r="E1357">
        <v>2693669.6798800002</v>
      </c>
    </row>
    <row r="1358" spans="1:5" x14ac:dyDescent="0.25">
      <c r="A1358" t="s">
        <v>11</v>
      </c>
      <c r="B1358">
        <v>2022</v>
      </c>
      <c r="C1358" t="s">
        <v>161</v>
      </c>
      <c r="D1358" t="s">
        <v>323</v>
      </c>
      <c r="E1358">
        <v>66409.498259999993</v>
      </c>
    </row>
    <row r="1359" spans="1:5" x14ac:dyDescent="0.25">
      <c r="A1359" t="s">
        <v>11</v>
      </c>
      <c r="B1359">
        <v>2022</v>
      </c>
      <c r="C1359" t="s">
        <v>161</v>
      </c>
      <c r="D1359" t="s">
        <v>324</v>
      </c>
      <c r="E1359">
        <v>1406536.0155100001</v>
      </c>
    </row>
    <row r="1360" spans="1:5" x14ac:dyDescent="0.25">
      <c r="A1360" t="s">
        <v>11</v>
      </c>
      <c r="B1360">
        <v>2022</v>
      </c>
      <c r="C1360" t="s">
        <v>161</v>
      </c>
      <c r="D1360" t="s">
        <v>325</v>
      </c>
      <c r="E1360">
        <v>12095796.603909999</v>
      </c>
    </row>
    <row r="1361" spans="1:5" x14ac:dyDescent="0.25">
      <c r="A1361" t="s">
        <v>11</v>
      </c>
      <c r="B1361">
        <v>2022</v>
      </c>
      <c r="C1361" t="s">
        <v>161</v>
      </c>
      <c r="D1361" t="s">
        <v>327</v>
      </c>
      <c r="E1361">
        <v>81179241.219359994</v>
      </c>
    </row>
    <row r="1362" spans="1:5" x14ac:dyDescent="0.25">
      <c r="A1362" t="s">
        <v>11</v>
      </c>
      <c r="B1362">
        <v>2022</v>
      </c>
      <c r="C1362" t="s">
        <v>161</v>
      </c>
      <c r="E1362">
        <v>423629766.10777003</v>
      </c>
    </row>
    <row r="1363" spans="1:5" x14ac:dyDescent="0.25">
      <c r="A1363" t="s">
        <v>11</v>
      </c>
      <c r="B1363">
        <v>2022</v>
      </c>
      <c r="C1363" t="s">
        <v>162</v>
      </c>
      <c r="D1363" t="s">
        <v>291</v>
      </c>
      <c r="E1363">
        <v>3727580.4206900001</v>
      </c>
    </row>
    <row r="1364" spans="1:5" x14ac:dyDescent="0.25">
      <c r="A1364" t="s">
        <v>11</v>
      </c>
      <c r="B1364">
        <v>2022</v>
      </c>
      <c r="C1364" t="s">
        <v>162</v>
      </c>
      <c r="D1364" t="s">
        <v>292</v>
      </c>
      <c r="E1364">
        <v>20093782.145679999</v>
      </c>
    </row>
    <row r="1365" spans="1:5" x14ac:dyDescent="0.25">
      <c r="A1365" t="s">
        <v>11</v>
      </c>
      <c r="B1365">
        <v>2022</v>
      </c>
      <c r="C1365" t="s">
        <v>162</v>
      </c>
      <c r="D1365" t="s">
        <v>293</v>
      </c>
      <c r="E1365">
        <v>35667643.024879999</v>
      </c>
    </row>
    <row r="1366" spans="1:5" x14ac:dyDescent="0.25">
      <c r="A1366" t="s">
        <v>11</v>
      </c>
      <c r="B1366">
        <v>2022</v>
      </c>
      <c r="C1366" t="s">
        <v>162</v>
      </c>
      <c r="D1366" t="s">
        <v>295</v>
      </c>
      <c r="E1366">
        <v>85499.966790000006</v>
      </c>
    </row>
    <row r="1367" spans="1:5" x14ac:dyDescent="0.25">
      <c r="A1367" t="s">
        <v>11</v>
      </c>
      <c r="B1367">
        <v>2022</v>
      </c>
      <c r="C1367" t="s">
        <v>162</v>
      </c>
      <c r="D1367" t="s">
        <v>296</v>
      </c>
      <c r="E1367">
        <v>6555694.1713100001</v>
      </c>
    </row>
    <row r="1368" spans="1:5" x14ac:dyDescent="0.25">
      <c r="A1368" t="s">
        <v>11</v>
      </c>
      <c r="B1368">
        <v>2022</v>
      </c>
      <c r="C1368" t="s">
        <v>162</v>
      </c>
      <c r="D1368" t="s">
        <v>297</v>
      </c>
      <c r="E1368">
        <v>2219924.7036100002</v>
      </c>
    </row>
    <row r="1369" spans="1:5" x14ac:dyDescent="0.25">
      <c r="A1369" t="s">
        <v>11</v>
      </c>
      <c r="B1369">
        <v>2022</v>
      </c>
      <c r="C1369" t="s">
        <v>162</v>
      </c>
      <c r="D1369" t="s">
        <v>299</v>
      </c>
      <c r="E1369">
        <v>6883516.5064099999</v>
      </c>
    </row>
    <row r="1370" spans="1:5" x14ac:dyDescent="0.25">
      <c r="A1370" t="s">
        <v>11</v>
      </c>
      <c r="B1370">
        <v>2022</v>
      </c>
      <c r="C1370" t="s">
        <v>162</v>
      </c>
      <c r="D1370" t="s">
        <v>301</v>
      </c>
      <c r="E1370">
        <v>283788893.52473003</v>
      </c>
    </row>
    <row r="1371" spans="1:5" x14ac:dyDescent="0.25">
      <c r="A1371" t="s">
        <v>11</v>
      </c>
      <c r="B1371">
        <v>2022</v>
      </c>
      <c r="C1371" t="s">
        <v>162</v>
      </c>
      <c r="D1371" t="s">
        <v>302</v>
      </c>
      <c r="E1371">
        <v>7362249.8288399996</v>
      </c>
    </row>
    <row r="1372" spans="1:5" x14ac:dyDescent="0.25">
      <c r="A1372" t="s">
        <v>11</v>
      </c>
      <c r="B1372">
        <v>2022</v>
      </c>
      <c r="C1372" t="s">
        <v>162</v>
      </c>
      <c r="D1372" t="s">
        <v>303</v>
      </c>
      <c r="E1372">
        <v>513139544.26273</v>
      </c>
    </row>
    <row r="1373" spans="1:5" x14ac:dyDescent="0.25">
      <c r="A1373" t="s">
        <v>11</v>
      </c>
      <c r="B1373">
        <v>2022</v>
      </c>
      <c r="C1373" t="s">
        <v>162</v>
      </c>
      <c r="D1373" t="s">
        <v>304</v>
      </c>
      <c r="E1373">
        <v>250692.48632</v>
      </c>
    </row>
    <row r="1374" spans="1:5" x14ac:dyDescent="0.25">
      <c r="A1374" t="s">
        <v>11</v>
      </c>
      <c r="B1374">
        <v>2022</v>
      </c>
      <c r="C1374" t="s">
        <v>162</v>
      </c>
      <c r="D1374" t="s">
        <v>306</v>
      </c>
      <c r="E1374">
        <v>229105.84950000001</v>
      </c>
    </row>
    <row r="1375" spans="1:5" x14ac:dyDescent="0.25">
      <c r="A1375" t="s">
        <v>11</v>
      </c>
      <c r="B1375">
        <v>2022</v>
      </c>
      <c r="C1375" t="s">
        <v>162</v>
      </c>
      <c r="D1375" t="s">
        <v>307</v>
      </c>
      <c r="E1375">
        <v>5317833.0115700001</v>
      </c>
    </row>
    <row r="1376" spans="1:5" x14ac:dyDescent="0.25">
      <c r="A1376" t="s">
        <v>11</v>
      </c>
      <c r="B1376">
        <v>2022</v>
      </c>
      <c r="C1376" t="s">
        <v>162</v>
      </c>
      <c r="D1376" t="s">
        <v>308</v>
      </c>
      <c r="E1376">
        <v>2468177.9146099999</v>
      </c>
    </row>
    <row r="1377" spans="1:5" x14ac:dyDescent="0.25">
      <c r="A1377" t="s">
        <v>11</v>
      </c>
      <c r="B1377">
        <v>2022</v>
      </c>
      <c r="C1377" t="s">
        <v>162</v>
      </c>
      <c r="D1377" t="s">
        <v>312</v>
      </c>
      <c r="E1377">
        <v>948057.33149999997</v>
      </c>
    </row>
    <row r="1378" spans="1:5" x14ac:dyDescent="0.25">
      <c r="A1378" t="s">
        <v>11</v>
      </c>
      <c r="B1378">
        <v>2022</v>
      </c>
      <c r="C1378" t="s">
        <v>162</v>
      </c>
      <c r="D1378" t="s">
        <v>313</v>
      </c>
      <c r="E1378">
        <v>524263051.06652999</v>
      </c>
    </row>
    <row r="1379" spans="1:5" x14ac:dyDescent="0.25">
      <c r="A1379" t="s">
        <v>11</v>
      </c>
      <c r="B1379">
        <v>2022</v>
      </c>
      <c r="C1379" t="s">
        <v>162</v>
      </c>
      <c r="D1379" t="s">
        <v>317</v>
      </c>
      <c r="E1379">
        <v>1585518673.21205</v>
      </c>
    </row>
    <row r="1380" spans="1:5" x14ac:dyDescent="0.25">
      <c r="A1380" t="s">
        <v>11</v>
      </c>
      <c r="B1380">
        <v>2022</v>
      </c>
      <c r="C1380" t="s">
        <v>162</v>
      </c>
      <c r="D1380" t="s">
        <v>318</v>
      </c>
      <c r="E1380">
        <v>5914985.1724199997</v>
      </c>
    </row>
    <row r="1381" spans="1:5" x14ac:dyDescent="0.25">
      <c r="A1381" t="s">
        <v>11</v>
      </c>
      <c r="B1381">
        <v>2022</v>
      </c>
      <c r="C1381" t="s">
        <v>162</v>
      </c>
      <c r="D1381" t="s">
        <v>319</v>
      </c>
      <c r="E1381">
        <v>174635.04824</v>
      </c>
    </row>
    <row r="1382" spans="1:5" x14ac:dyDescent="0.25">
      <c r="A1382" t="s">
        <v>11</v>
      </c>
      <c r="B1382">
        <v>2022</v>
      </c>
      <c r="C1382" t="s">
        <v>162</v>
      </c>
      <c r="D1382" t="s">
        <v>320</v>
      </c>
      <c r="E1382">
        <v>1011111.78816</v>
      </c>
    </row>
    <row r="1383" spans="1:5" x14ac:dyDescent="0.25">
      <c r="A1383" t="s">
        <v>11</v>
      </c>
      <c r="B1383">
        <v>2022</v>
      </c>
      <c r="C1383" t="s">
        <v>162</v>
      </c>
      <c r="D1383" t="s">
        <v>321</v>
      </c>
      <c r="E1383">
        <v>79929869.078390002</v>
      </c>
    </row>
    <row r="1384" spans="1:5" x14ac:dyDescent="0.25">
      <c r="A1384" t="s">
        <v>11</v>
      </c>
      <c r="B1384">
        <v>2022</v>
      </c>
      <c r="C1384" t="s">
        <v>162</v>
      </c>
      <c r="D1384" t="s">
        <v>323</v>
      </c>
      <c r="E1384">
        <v>925816.83395999996</v>
      </c>
    </row>
    <row r="1385" spans="1:5" x14ac:dyDescent="0.25">
      <c r="A1385" t="s">
        <v>11</v>
      </c>
      <c r="B1385">
        <v>2022</v>
      </c>
      <c r="C1385" t="s">
        <v>162</v>
      </c>
      <c r="D1385" t="s">
        <v>324</v>
      </c>
      <c r="E1385">
        <v>411441.33136000001</v>
      </c>
    </row>
    <row r="1386" spans="1:5" x14ac:dyDescent="0.25">
      <c r="A1386" t="s">
        <v>11</v>
      </c>
      <c r="B1386">
        <v>2022</v>
      </c>
      <c r="C1386" t="s">
        <v>162</v>
      </c>
      <c r="D1386" t="s">
        <v>325</v>
      </c>
      <c r="E1386">
        <v>17382712.920880001</v>
      </c>
    </row>
    <row r="1387" spans="1:5" x14ac:dyDescent="0.25">
      <c r="A1387" t="s">
        <v>11</v>
      </c>
      <c r="B1387">
        <v>2022</v>
      </c>
      <c r="C1387" t="s">
        <v>162</v>
      </c>
      <c r="D1387" t="s">
        <v>327</v>
      </c>
      <c r="E1387">
        <v>2421590.6691200002</v>
      </c>
    </row>
    <row r="1388" spans="1:5" x14ac:dyDescent="0.25">
      <c r="A1388" t="s">
        <v>11</v>
      </c>
      <c r="B1388">
        <v>2022</v>
      </c>
      <c r="C1388" t="s">
        <v>162</v>
      </c>
      <c r="E1388">
        <v>3692953.08011</v>
      </c>
    </row>
    <row r="1389" spans="1:5" x14ac:dyDescent="0.25">
      <c r="A1389" t="s">
        <v>11</v>
      </c>
      <c r="B1389">
        <v>2023</v>
      </c>
      <c r="C1389" t="s">
        <v>161</v>
      </c>
      <c r="D1389" t="s">
        <v>291</v>
      </c>
      <c r="E1389">
        <v>5100618.6568799997</v>
      </c>
    </row>
    <row r="1390" spans="1:5" x14ac:dyDescent="0.25">
      <c r="A1390" t="s">
        <v>11</v>
      </c>
      <c r="B1390">
        <v>2023</v>
      </c>
      <c r="C1390" t="s">
        <v>161</v>
      </c>
      <c r="D1390" t="s">
        <v>292</v>
      </c>
      <c r="E1390">
        <v>170220335.93353999</v>
      </c>
    </row>
    <row r="1391" spans="1:5" x14ac:dyDescent="0.25">
      <c r="A1391" t="s">
        <v>11</v>
      </c>
      <c r="B1391">
        <v>2023</v>
      </c>
      <c r="C1391" t="s">
        <v>161</v>
      </c>
      <c r="D1391" t="s">
        <v>293</v>
      </c>
      <c r="E1391">
        <v>158357088.97937</v>
      </c>
    </row>
    <row r="1392" spans="1:5" x14ac:dyDescent="0.25">
      <c r="A1392" t="s">
        <v>11</v>
      </c>
      <c r="B1392">
        <v>2023</v>
      </c>
      <c r="C1392" t="s">
        <v>161</v>
      </c>
      <c r="D1392" t="s">
        <v>295</v>
      </c>
      <c r="E1392">
        <v>27409788.42681</v>
      </c>
    </row>
    <row r="1393" spans="1:5" x14ac:dyDescent="0.25">
      <c r="A1393" t="s">
        <v>11</v>
      </c>
      <c r="B1393">
        <v>2023</v>
      </c>
      <c r="C1393" t="s">
        <v>161</v>
      </c>
      <c r="D1393" t="s">
        <v>296</v>
      </c>
      <c r="E1393">
        <v>17681702.366</v>
      </c>
    </row>
    <row r="1394" spans="1:5" x14ac:dyDescent="0.25">
      <c r="A1394" t="s">
        <v>11</v>
      </c>
      <c r="B1394">
        <v>2023</v>
      </c>
      <c r="C1394" t="s">
        <v>161</v>
      </c>
      <c r="D1394" t="s">
        <v>297</v>
      </c>
      <c r="E1394">
        <v>26059160.890549999</v>
      </c>
    </row>
    <row r="1395" spans="1:5" x14ac:dyDescent="0.25">
      <c r="A1395" t="s">
        <v>11</v>
      </c>
      <c r="B1395">
        <v>2023</v>
      </c>
      <c r="C1395" t="s">
        <v>161</v>
      </c>
      <c r="D1395" t="s">
        <v>298</v>
      </c>
      <c r="E1395">
        <v>31608639.378740001</v>
      </c>
    </row>
    <row r="1396" spans="1:5" x14ac:dyDescent="0.25">
      <c r="A1396" t="s">
        <v>11</v>
      </c>
      <c r="B1396">
        <v>2023</v>
      </c>
      <c r="C1396" t="s">
        <v>161</v>
      </c>
      <c r="D1396" t="s">
        <v>299</v>
      </c>
      <c r="E1396">
        <v>51132133.36868</v>
      </c>
    </row>
    <row r="1397" spans="1:5" x14ac:dyDescent="0.25">
      <c r="A1397" t="s">
        <v>11</v>
      </c>
      <c r="B1397">
        <v>2023</v>
      </c>
      <c r="C1397" t="s">
        <v>161</v>
      </c>
      <c r="D1397" t="s">
        <v>300</v>
      </c>
      <c r="E1397">
        <v>48335218.672179997</v>
      </c>
    </row>
    <row r="1398" spans="1:5" x14ac:dyDescent="0.25">
      <c r="A1398" t="s">
        <v>11</v>
      </c>
      <c r="B1398">
        <v>2023</v>
      </c>
      <c r="C1398" t="s">
        <v>161</v>
      </c>
      <c r="D1398" t="s">
        <v>301</v>
      </c>
      <c r="E1398">
        <v>2226285792.50811</v>
      </c>
    </row>
    <row r="1399" spans="1:5" x14ac:dyDescent="0.25">
      <c r="A1399" t="s">
        <v>11</v>
      </c>
      <c r="B1399">
        <v>2023</v>
      </c>
      <c r="C1399" t="s">
        <v>161</v>
      </c>
      <c r="D1399" t="s">
        <v>302</v>
      </c>
      <c r="E1399">
        <v>113457244.42727999</v>
      </c>
    </row>
    <row r="1400" spans="1:5" x14ac:dyDescent="0.25">
      <c r="A1400" t="s">
        <v>11</v>
      </c>
      <c r="B1400">
        <v>2023</v>
      </c>
      <c r="C1400" t="s">
        <v>161</v>
      </c>
      <c r="D1400" t="s">
        <v>303</v>
      </c>
      <c r="E1400">
        <v>188588445.44911999</v>
      </c>
    </row>
    <row r="1401" spans="1:5" x14ac:dyDescent="0.25">
      <c r="A1401" t="s">
        <v>11</v>
      </c>
      <c r="B1401">
        <v>2023</v>
      </c>
      <c r="C1401" t="s">
        <v>161</v>
      </c>
      <c r="D1401" t="s">
        <v>304</v>
      </c>
      <c r="E1401">
        <v>1874210.68597</v>
      </c>
    </row>
    <row r="1402" spans="1:5" x14ac:dyDescent="0.25">
      <c r="A1402" t="s">
        <v>11</v>
      </c>
      <c r="B1402">
        <v>2023</v>
      </c>
      <c r="C1402" t="s">
        <v>161</v>
      </c>
      <c r="D1402" t="s">
        <v>305</v>
      </c>
      <c r="E1402">
        <v>3260883.4868999999</v>
      </c>
    </row>
    <row r="1403" spans="1:5" x14ac:dyDescent="0.25">
      <c r="A1403" t="s">
        <v>11</v>
      </c>
      <c r="B1403">
        <v>2023</v>
      </c>
      <c r="C1403" t="s">
        <v>161</v>
      </c>
      <c r="D1403" t="s">
        <v>306</v>
      </c>
      <c r="E1403">
        <v>45421734.36265</v>
      </c>
    </row>
    <row r="1404" spans="1:5" x14ac:dyDescent="0.25">
      <c r="A1404" t="s">
        <v>11</v>
      </c>
      <c r="B1404">
        <v>2023</v>
      </c>
      <c r="C1404" t="s">
        <v>161</v>
      </c>
      <c r="D1404" t="s">
        <v>307</v>
      </c>
      <c r="E1404">
        <v>92140676.007339999</v>
      </c>
    </row>
    <row r="1405" spans="1:5" x14ac:dyDescent="0.25">
      <c r="A1405" t="s">
        <v>11</v>
      </c>
      <c r="B1405">
        <v>2023</v>
      </c>
      <c r="C1405" t="s">
        <v>161</v>
      </c>
      <c r="D1405" t="s">
        <v>308</v>
      </c>
      <c r="E1405">
        <v>55415079.229139999</v>
      </c>
    </row>
    <row r="1406" spans="1:5" x14ac:dyDescent="0.25">
      <c r="A1406" t="s">
        <v>11</v>
      </c>
      <c r="B1406">
        <v>2023</v>
      </c>
      <c r="C1406" t="s">
        <v>161</v>
      </c>
      <c r="D1406" t="s">
        <v>309</v>
      </c>
      <c r="E1406">
        <v>34493662.2557</v>
      </c>
    </row>
    <row r="1407" spans="1:5" x14ac:dyDescent="0.25">
      <c r="A1407" t="s">
        <v>11</v>
      </c>
      <c r="B1407">
        <v>2023</v>
      </c>
      <c r="C1407" t="s">
        <v>161</v>
      </c>
      <c r="D1407" t="s">
        <v>310</v>
      </c>
      <c r="E1407">
        <v>67839351.583869994</v>
      </c>
    </row>
    <row r="1408" spans="1:5" x14ac:dyDescent="0.25">
      <c r="A1408" t="s">
        <v>11</v>
      </c>
      <c r="B1408">
        <v>2023</v>
      </c>
      <c r="C1408" t="s">
        <v>161</v>
      </c>
      <c r="D1408" t="s">
        <v>311</v>
      </c>
      <c r="E1408">
        <v>9510661.9558199998</v>
      </c>
    </row>
    <row r="1409" spans="1:5" x14ac:dyDescent="0.25">
      <c r="A1409" t="s">
        <v>11</v>
      </c>
      <c r="B1409">
        <v>2023</v>
      </c>
      <c r="C1409" t="s">
        <v>161</v>
      </c>
      <c r="D1409" t="s">
        <v>312</v>
      </c>
      <c r="E1409">
        <v>175532217.18353</v>
      </c>
    </row>
    <row r="1410" spans="1:5" x14ac:dyDescent="0.25">
      <c r="A1410" t="s">
        <v>11</v>
      </c>
      <c r="B1410">
        <v>2023</v>
      </c>
      <c r="C1410" t="s">
        <v>161</v>
      </c>
      <c r="D1410" t="s">
        <v>313</v>
      </c>
      <c r="E1410">
        <v>9020313.8433899991</v>
      </c>
    </row>
    <row r="1411" spans="1:5" x14ac:dyDescent="0.25">
      <c r="A1411" t="s">
        <v>11</v>
      </c>
      <c r="B1411">
        <v>2023</v>
      </c>
      <c r="C1411" t="s">
        <v>161</v>
      </c>
      <c r="D1411" t="s">
        <v>315</v>
      </c>
      <c r="E1411">
        <v>69854640.11327</v>
      </c>
    </row>
    <row r="1412" spans="1:5" x14ac:dyDescent="0.25">
      <c r="A1412" t="s">
        <v>11</v>
      </c>
      <c r="B1412">
        <v>2023</v>
      </c>
      <c r="C1412" t="s">
        <v>161</v>
      </c>
      <c r="D1412" t="s">
        <v>316</v>
      </c>
      <c r="E1412">
        <v>4499756.1074200002</v>
      </c>
    </row>
    <row r="1413" spans="1:5" x14ac:dyDescent="0.25">
      <c r="A1413" t="s">
        <v>11</v>
      </c>
      <c r="B1413">
        <v>2023</v>
      </c>
      <c r="C1413" t="s">
        <v>161</v>
      </c>
      <c r="D1413" t="s">
        <v>317</v>
      </c>
      <c r="E1413">
        <v>541617607.60669994</v>
      </c>
    </row>
    <row r="1414" spans="1:5" x14ac:dyDescent="0.25">
      <c r="A1414" t="s">
        <v>11</v>
      </c>
      <c r="B1414">
        <v>2023</v>
      </c>
      <c r="C1414" t="s">
        <v>161</v>
      </c>
      <c r="D1414" t="s">
        <v>318</v>
      </c>
      <c r="E1414">
        <v>670560183.95643997</v>
      </c>
    </row>
    <row r="1415" spans="1:5" x14ac:dyDescent="0.25">
      <c r="A1415" t="s">
        <v>11</v>
      </c>
      <c r="B1415">
        <v>2023</v>
      </c>
      <c r="C1415" t="s">
        <v>161</v>
      </c>
      <c r="D1415" t="s">
        <v>319</v>
      </c>
      <c r="E1415">
        <v>23222819.490370002</v>
      </c>
    </row>
    <row r="1416" spans="1:5" x14ac:dyDescent="0.25">
      <c r="A1416" t="s">
        <v>11</v>
      </c>
      <c r="B1416">
        <v>2023</v>
      </c>
      <c r="C1416" t="s">
        <v>161</v>
      </c>
      <c r="D1416" t="s">
        <v>320</v>
      </c>
      <c r="E1416">
        <v>26773641.207210001</v>
      </c>
    </row>
    <row r="1417" spans="1:5" x14ac:dyDescent="0.25">
      <c r="A1417" t="s">
        <v>11</v>
      </c>
      <c r="B1417">
        <v>2023</v>
      </c>
      <c r="C1417" t="s">
        <v>161</v>
      </c>
      <c r="D1417" t="s">
        <v>321</v>
      </c>
      <c r="E1417">
        <v>6782004949.9931803</v>
      </c>
    </row>
    <row r="1418" spans="1:5" x14ac:dyDescent="0.25">
      <c r="A1418" t="s">
        <v>11</v>
      </c>
      <c r="B1418">
        <v>2023</v>
      </c>
      <c r="C1418" t="s">
        <v>161</v>
      </c>
      <c r="D1418" t="s">
        <v>322</v>
      </c>
      <c r="E1418">
        <v>2627428.3287499999</v>
      </c>
    </row>
    <row r="1419" spans="1:5" x14ac:dyDescent="0.25">
      <c r="A1419" t="s">
        <v>11</v>
      </c>
      <c r="B1419">
        <v>2023</v>
      </c>
      <c r="C1419" t="s">
        <v>161</v>
      </c>
      <c r="D1419" t="s">
        <v>323</v>
      </c>
      <c r="E1419">
        <v>88879.167610000004</v>
      </c>
    </row>
    <row r="1420" spans="1:5" x14ac:dyDescent="0.25">
      <c r="A1420" t="s">
        <v>11</v>
      </c>
      <c r="B1420">
        <v>2023</v>
      </c>
      <c r="C1420" t="s">
        <v>161</v>
      </c>
      <c r="D1420" t="s">
        <v>324</v>
      </c>
      <c r="E1420">
        <v>1481407.82898</v>
      </c>
    </row>
    <row r="1421" spans="1:5" x14ac:dyDescent="0.25">
      <c r="A1421" t="s">
        <v>11</v>
      </c>
      <c r="B1421">
        <v>2023</v>
      </c>
      <c r="C1421" t="s">
        <v>161</v>
      </c>
      <c r="D1421" t="s">
        <v>325</v>
      </c>
      <c r="E1421">
        <v>12444835.81937</v>
      </c>
    </row>
    <row r="1422" spans="1:5" x14ac:dyDescent="0.25">
      <c r="A1422" t="s">
        <v>11</v>
      </c>
      <c r="B1422">
        <v>2023</v>
      </c>
      <c r="C1422" t="s">
        <v>161</v>
      </c>
      <c r="D1422" t="s">
        <v>327</v>
      </c>
      <c r="E1422">
        <v>27896927.254900001</v>
      </c>
    </row>
    <row r="1423" spans="1:5" x14ac:dyDescent="0.25">
      <c r="A1423" t="s">
        <v>11</v>
      </c>
      <c r="B1423">
        <v>2023</v>
      </c>
      <c r="C1423" t="s">
        <v>161</v>
      </c>
      <c r="E1423">
        <v>454345753.69120002</v>
      </c>
    </row>
    <row r="1424" spans="1:5" x14ac:dyDescent="0.25">
      <c r="A1424" t="s">
        <v>11</v>
      </c>
      <c r="B1424">
        <v>2023</v>
      </c>
      <c r="C1424" t="s">
        <v>162</v>
      </c>
      <c r="D1424" t="s">
        <v>291</v>
      </c>
      <c r="E1424">
        <v>3773485.1941800001</v>
      </c>
    </row>
    <row r="1425" spans="1:5" x14ac:dyDescent="0.25">
      <c r="A1425" t="s">
        <v>11</v>
      </c>
      <c r="B1425">
        <v>2023</v>
      </c>
      <c r="C1425" t="s">
        <v>162</v>
      </c>
      <c r="D1425" t="s">
        <v>292</v>
      </c>
      <c r="E1425">
        <v>20085786.987289999</v>
      </c>
    </row>
    <row r="1426" spans="1:5" x14ac:dyDescent="0.25">
      <c r="A1426" t="s">
        <v>11</v>
      </c>
      <c r="B1426">
        <v>2023</v>
      </c>
      <c r="C1426" t="s">
        <v>162</v>
      </c>
      <c r="D1426" t="s">
        <v>293</v>
      </c>
      <c r="E1426">
        <v>36367595.912799999</v>
      </c>
    </row>
    <row r="1427" spans="1:5" x14ac:dyDescent="0.25">
      <c r="A1427" t="s">
        <v>11</v>
      </c>
      <c r="B1427">
        <v>2023</v>
      </c>
      <c r="C1427" t="s">
        <v>162</v>
      </c>
      <c r="D1427" t="s">
        <v>295</v>
      </c>
      <c r="E1427">
        <v>92469.010949999996</v>
      </c>
    </row>
    <row r="1428" spans="1:5" x14ac:dyDescent="0.25">
      <c r="A1428" t="s">
        <v>11</v>
      </c>
      <c r="B1428">
        <v>2023</v>
      </c>
      <c r="C1428" t="s">
        <v>162</v>
      </c>
      <c r="D1428" t="s">
        <v>296</v>
      </c>
      <c r="E1428">
        <v>9088825.6028099991</v>
      </c>
    </row>
    <row r="1429" spans="1:5" x14ac:dyDescent="0.25">
      <c r="A1429" t="s">
        <v>11</v>
      </c>
      <c r="B1429">
        <v>2023</v>
      </c>
      <c r="C1429" t="s">
        <v>162</v>
      </c>
      <c r="D1429" t="s">
        <v>297</v>
      </c>
      <c r="E1429">
        <v>1801849.3953799999</v>
      </c>
    </row>
    <row r="1430" spans="1:5" x14ac:dyDescent="0.25">
      <c r="A1430" t="s">
        <v>11</v>
      </c>
      <c r="B1430">
        <v>2023</v>
      </c>
      <c r="C1430" t="s">
        <v>162</v>
      </c>
      <c r="D1430" t="s">
        <v>299</v>
      </c>
      <c r="E1430">
        <v>3092137.72114</v>
      </c>
    </row>
    <row r="1431" spans="1:5" x14ac:dyDescent="0.25">
      <c r="A1431" t="s">
        <v>11</v>
      </c>
      <c r="B1431">
        <v>2023</v>
      </c>
      <c r="C1431" t="s">
        <v>162</v>
      </c>
      <c r="D1431" t="s">
        <v>301</v>
      </c>
      <c r="E1431">
        <v>270782950.48785001</v>
      </c>
    </row>
    <row r="1432" spans="1:5" x14ac:dyDescent="0.25">
      <c r="A1432" t="s">
        <v>11</v>
      </c>
      <c r="B1432">
        <v>2023</v>
      </c>
      <c r="C1432" t="s">
        <v>162</v>
      </c>
      <c r="D1432" t="s">
        <v>302</v>
      </c>
      <c r="E1432">
        <v>8135656.1264300002</v>
      </c>
    </row>
    <row r="1433" spans="1:5" x14ac:dyDescent="0.25">
      <c r="A1433" t="s">
        <v>11</v>
      </c>
      <c r="B1433">
        <v>2023</v>
      </c>
      <c r="C1433" t="s">
        <v>162</v>
      </c>
      <c r="D1433" t="s">
        <v>303</v>
      </c>
      <c r="E1433">
        <v>558853061.28331995</v>
      </c>
    </row>
    <row r="1434" spans="1:5" x14ac:dyDescent="0.25">
      <c r="A1434" t="s">
        <v>11</v>
      </c>
      <c r="B1434">
        <v>2023</v>
      </c>
      <c r="C1434" t="s">
        <v>162</v>
      </c>
      <c r="D1434" t="s">
        <v>304</v>
      </c>
      <c r="E1434">
        <v>244462.26339000001</v>
      </c>
    </row>
    <row r="1435" spans="1:5" x14ac:dyDescent="0.25">
      <c r="A1435" t="s">
        <v>11</v>
      </c>
      <c r="B1435">
        <v>2023</v>
      </c>
      <c r="C1435" t="s">
        <v>162</v>
      </c>
      <c r="D1435" t="s">
        <v>306</v>
      </c>
      <c r="E1435">
        <v>679132.45320999995</v>
      </c>
    </row>
    <row r="1436" spans="1:5" x14ac:dyDescent="0.25">
      <c r="A1436" t="s">
        <v>11</v>
      </c>
      <c r="B1436">
        <v>2023</v>
      </c>
      <c r="C1436" t="s">
        <v>162</v>
      </c>
      <c r="D1436" t="s">
        <v>307</v>
      </c>
      <c r="E1436">
        <v>2187388.6957899998</v>
      </c>
    </row>
    <row r="1437" spans="1:5" x14ac:dyDescent="0.25">
      <c r="A1437" t="s">
        <v>11</v>
      </c>
      <c r="B1437">
        <v>2023</v>
      </c>
      <c r="C1437" t="s">
        <v>162</v>
      </c>
      <c r="D1437" t="s">
        <v>308</v>
      </c>
      <c r="E1437">
        <v>6396482.2103300001</v>
      </c>
    </row>
    <row r="1438" spans="1:5" x14ac:dyDescent="0.25">
      <c r="A1438" t="s">
        <v>11</v>
      </c>
      <c r="B1438">
        <v>2023</v>
      </c>
      <c r="C1438" t="s">
        <v>162</v>
      </c>
      <c r="D1438" t="s">
        <v>312</v>
      </c>
      <c r="E1438">
        <v>1148594.7067199999</v>
      </c>
    </row>
    <row r="1439" spans="1:5" x14ac:dyDescent="0.25">
      <c r="A1439" t="s">
        <v>11</v>
      </c>
      <c r="B1439">
        <v>2023</v>
      </c>
      <c r="C1439" t="s">
        <v>162</v>
      </c>
      <c r="D1439" t="s">
        <v>313</v>
      </c>
      <c r="E1439">
        <v>600478069.15226996</v>
      </c>
    </row>
    <row r="1440" spans="1:5" x14ac:dyDescent="0.25">
      <c r="A1440" t="s">
        <v>11</v>
      </c>
      <c r="B1440">
        <v>2023</v>
      </c>
      <c r="C1440" t="s">
        <v>162</v>
      </c>
      <c r="D1440" t="s">
        <v>317</v>
      </c>
      <c r="E1440">
        <v>1792780530.8806801</v>
      </c>
    </row>
    <row r="1441" spans="1:5" x14ac:dyDescent="0.25">
      <c r="A1441" t="s">
        <v>11</v>
      </c>
      <c r="B1441">
        <v>2023</v>
      </c>
      <c r="C1441" t="s">
        <v>162</v>
      </c>
      <c r="D1441" t="s">
        <v>318</v>
      </c>
      <c r="E1441">
        <v>5215988.5954700001</v>
      </c>
    </row>
    <row r="1442" spans="1:5" x14ac:dyDescent="0.25">
      <c r="A1442" t="s">
        <v>11</v>
      </c>
      <c r="B1442">
        <v>2023</v>
      </c>
      <c r="C1442" t="s">
        <v>162</v>
      </c>
      <c r="D1442" t="s">
        <v>319</v>
      </c>
      <c r="E1442">
        <v>185688.48014999999</v>
      </c>
    </row>
    <row r="1443" spans="1:5" x14ac:dyDescent="0.25">
      <c r="A1443" t="s">
        <v>11</v>
      </c>
      <c r="B1443">
        <v>2023</v>
      </c>
      <c r="C1443" t="s">
        <v>162</v>
      </c>
      <c r="D1443" t="s">
        <v>320</v>
      </c>
      <c r="E1443">
        <v>1116270.6482599999</v>
      </c>
    </row>
    <row r="1444" spans="1:5" x14ac:dyDescent="0.25">
      <c r="A1444" t="s">
        <v>11</v>
      </c>
      <c r="B1444">
        <v>2023</v>
      </c>
      <c r="C1444" t="s">
        <v>162</v>
      </c>
      <c r="D1444" t="s">
        <v>321</v>
      </c>
      <c r="E1444">
        <v>101743882.10377</v>
      </c>
    </row>
    <row r="1445" spans="1:5" x14ac:dyDescent="0.25">
      <c r="A1445" t="s">
        <v>11</v>
      </c>
      <c r="B1445">
        <v>2023</v>
      </c>
      <c r="C1445" t="s">
        <v>162</v>
      </c>
      <c r="D1445" t="s">
        <v>323</v>
      </c>
      <c r="E1445">
        <v>875677.02024999994</v>
      </c>
    </row>
    <row r="1446" spans="1:5" x14ac:dyDescent="0.25">
      <c r="A1446" t="s">
        <v>11</v>
      </c>
      <c r="B1446">
        <v>2023</v>
      </c>
      <c r="C1446" t="s">
        <v>162</v>
      </c>
      <c r="D1446" t="s">
        <v>325</v>
      </c>
      <c r="E1446">
        <v>16859888.306910001</v>
      </c>
    </row>
    <row r="1447" spans="1:5" x14ac:dyDescent="0.25">
      <c r="A1447" t="s">
        <v>11</v>
      </c>
      <c r="B1447">
        <v>2023</v>
      </c>
      <c r="C1447" t="s">
        <v>162</v>
      </c>
      <c r="D1447" t="s">
        <v>327</v>
      </c>
      <c r="E1447">
        <v>310229.52119</v>
      </c>
    </row>
    <row r="1448" spans="1:5" x14ac:dyDescent="0.25">
      <c r="A1448" t="s">
        <v>11</v>
      </c>
      <c r="B1448">
        <v>2023</v>
      </c>
      <c r="C1448" t="s">
        <v>162</v>
      </c>
      <c r="E1448">
        <v>8679134.3188799992</v>
      </c>
    </row>
    <row r="1449" spans="1:5" x14ac:dyDescent="0.25">
      <c r="A1449" t="s">
        <v>12</v>
      </c>
      <c r="B1449">
        <v>2019</v>
      </c>
      <c r="C1449" t="s">
        <v>161</v>
      </c>
      <c r="D1449" t="s">
        <v>290</v>
      </c>
      <c r="E1449">
        <v>122620437.42</v>
      </c>
    </row>
    <row r="1450" spans="1:5" x14ac:dyDescent="0.25">
      <c r="A1450" t="s">
        <v>12</v>
      </c>
      <c r="B1450">
        <v>2019</v>
      </c>
      <c r="C1450" t="s">
        <v>161</v>
      </c>
      <c r="D1450" t="s">
        <v>291</v>
      </c>
      <c r="E1450">
        <v>3796733737.3814301</v>
      </c>
    </row>
    <row r="1451" spans="1:5" x14ac:dyDescent="0.25">
      <c r="A1451" t="s">
        <v>12</v>
      </c>
      <c r="B1451">
        <v>2019</v>
      </c>
      <c r="C1451" t="s">
        <v>161</v>
      </c>
      <c r="D1451" t="s">
        <v>292</v>
      </c>
      <c r="E1451">
        <v>33033224840.824741</v>
      </c>
    </row>
    <row r="1452" spans="1:5" x14ac:dyDescent="0.25">
      <c r="A1452" t="s">
        <v>12</v>
      </c>
      <c r="B1452">
        <v>2019</v>
      </c>
      <c r="C1452" t="s">
        <v>161</v>
      </c>
      <c r="D1452" t="s">
        <v>293</v>
      </c>
      <c r="E1452">
        <v>16615778304.12994</v>
      </c>
    </row>
    <row r="1453" spans="1:5" x14ac:dyDescent="0.25">
      <c r="A1453" t="s">
        <v>12</v>
      </c>
      <c r="B1453">
        <v>2019</v>
      </c>
      <c r="C1453" t="s">
        <v>161</v>
      </c>
      <c r="D1453" t="s">
        <v>294</v>
      </c>
      <c r="E1453">
        <v>1736215786.1389699</v>
      </c>
    </row>
    <row r="1454" spans="1:5" x14ac:dyDescent="0.25">
      <c r="A1454" t="s">
        <v>12</v>
      </c>
      <c r="B1454">
        <v>2019</v>
      </c>
      <c r="C1454" t="s">
        <v>161</v>
      </c>
      <c r="D1454" t="s">
        <v>295</v>
      </c>
      <c r="E1454">
        <v>4270541897.0086398</v>
      </c>
    </row>
    <row r="1455" spans="1:5" x14ac:dyDescent="0.25">
      <c r="A1455" t="s">
        <v>12</v>
      </c>
      <c r="B1455">
        <v>2019</v>
      </c>
      <c r="C1455" t="s">
        <v>161</v>
      </c>
      <c r="D1455" t="s">
        <v>296</v>
      </c>
      <c r="E1455">
        <v>3219439594.84618</v>
      </c>
    </row>
    <row r="1456" spans="1:5" x14ac:dyDescent="0.25">
      <c r="A1456" t="s">
        <v>12</v>
      </c>
      <c r="B1456">
        <v>2019</v>
      </c>
      <c r="C1456" t="s">
        <v>161</v>
      </c>
      <c r="D1456" t="s">
        <v>297</v>
      </c>
      <c r="E1456">
        <v>14323978572.852859</v>
      </c>
    </row>
    <row r="1457" spans="1:5" x14ac:dyDescent="0.25">
      <c r="A1457" t="s">
        <v>12</v>
      </c>
      <c r="B1457">
        <v>2019</v>
      </c>
      <c r="C1457" t="s">
        <v>161</v>
      </c>
      <c r="D1457" t="s">
        <v>298</v>
      </c>
      <c r="E1457">
        <v>1073930374.3206999</v>
      </c>
    </row>
    <row r="1458" spans="1:5" x14ac:dyDescent="0.25">
      <c r="A1458" t="s">
        <v>12</v>
      </c>
      <c r="B1458">
        <v>2019</v>
      </c>
      <c r="C1458" t="s">
        <v>161</v>
      </c>
      <c r="D1458" t="s">
        <v>299</v>
      </c>
      <c r="E1458">
        <v>12672974640.064211</v>
      </c>
    </row>
    <row r="1459" spans="1:5" x14ac:dyDescent="0.25">
      <c r="A1459" t="s">
        <v>12</v>
      </c>
      <c r="B1459">
        <v>2019</v>
      </c>
      <c r="C1459" t="s">
        <v>161</v>
      </c>
      <c r="D1459" t="s">
        <v>300</v>
      </c>
      <c r="E1459">
        <v>86630271.439999998</v>
      </c>
    </row>
    <row r="1460" spans="1:5" x14ac:dyDescent="0.25">
      <c r="A1460" t="s">
        <v>12</v>
      </c>
      <c r="B1460">
        <v>2019</v>
      </c>
      <c r="C1460" t="s">
        <v>161</v>
      </c>
      <c r="D1460" t="s">
        <v>301</v>
      </c>
      <c r="E1460">
        <v>447093448865.86688</v>
      </c>
    </row>
    <row r="1461" spans="1:5" x14ac:dyDescent="0.25">
      <c r="A1461" t="s">
        <v>12</v>
      </c>
      <c r="B1461">
        <v>2019</v>
      </c>
      <c r="C1461" t="s">
        <v>161</v>
      </c>
      <c r="D1461" t="s">
        <v>302</v>
      </c>
      <c r="E1461">
        <v>245320138570.4614</v>
      </c>
    </row>
    <row r="1462" spans="1:5" x14ac:dyDescent="0.25">
      <c r="A1462" t="s">
        <v>12</v>
      </c>
      <c r="B1462">
        <v>2019</v>
      </c>
      <c r="C1462" t="s">
        <v>161</v>
      </c>
      <c r="D1462" t="s">
        <v>303</v>
      </c>
      <c r="E1462">
        <v>150094741070.52289</v>
      </c>
    </row>
    <row r="1463" spans="1:5" x14ac:dyDescent="0.25">
      <c r="A1463" t="s">
        <v>12</v>
      </c>
      <c r="B1463">
        <v>2019</v>
      </c>
      <c r="C1463" t="s">
        <v>161</v>
      </c>
      <c r="D1463" t="s">
        <v>304</v>
      </c>
      <c r="E1463">
        <v>5684987438.80443</v>
      </c>
    </row>
    <row r="1464" spans="1:5" x14ac:dyDescent="0.25">
      <c r="A1464" t="s">
        <v>12</v>
      </c>
      <c r="B1464">
        <v>2019</v>
      </c>
      <c r="C1464" t="s">
        <v>161</v>
      </c>
      <c r="D1464" t="s">
        <v>305</v>
      </c>
      <c r="E1464">
        <v>21358356240.635639</v>
      </c>
    </row>
    <row r="1465" spans="1:5" x14ac:dyDescent="0.25">
      <c r="A1465" t="s">
        <v>12</v>
      </c>
      <c r="B1465">
        <v>2019</v>
      </c>
      <c r="C1465" t="s">
        <v>161</v>
      </c>
      <c r="D1465" t="s">
        <v>306</v>
      </c>
      <c r="E1465">
        <v>89307804928.432785</v>
      </c>
    </row>
    <row r="1466" spans="1:5" x14ac:dyDescent="0.25">
      <c r="A1466" t="s">
        <v>12</v>
      </c>
      <c r="B1466">
        <v>2019</v>
      </c>
      <c r="C1466" t="s">
        <v>161</v>
      </c>
      <c r="D1466" t="s">
        <v>307</v>
      </c>
      <c r="E1466">
        <v>47132929063.865532</v>
      </c>
    </row>
    <row r="1467" spans="1:5" x14ac:dyDescent="0.25">
      <c r="A1467" t="s">
        <v>12</v>
      </c>
      <c r="B1467">
        <v>2019</v>
      </c>
      <c r="C1467" t="s">
        <v>161</v>
      </c>
      <c r="D1467" t="s">
        <v>308</v>
      </c>
      <c r="E1467">
        <v>60662380164.972237</v>
      </c>
    </row>
    <row r="1468" spans="1:5" x14ac:dyDescent="0.25">
      <c r="A1468" t="s">
        <v>12</v>
      </c>
      <c r="B1468">
        <v>2019</v>
      </c>
      <c r="C1468" t="s">
        <v>161</v>
      </c>
      <c r="D1468" t="s">
        <v>309</v>
      </c>
      <c r="E1468">
        <v>33618921102.47876</v>
      </c>
    </row>
    <row r="1469" spans="1:5" x14ac:dyDescent="0.25">
      <c r="A1469" t="s">
        <v>12</v>
      </c>
      <c r="B1469">
        <v>2019</v>
      </c>
      <c r="C1469" t="s">
        <v>161</v>
      </c>
      <c r="D1469" t="s">
        <v>310</v>
      </c>
      <c r="E1469">
        <v>378594768.65605003</v>
      </c>
    </row>
    <row r="1470" spans="1:5" x14ac:dyDescent="0.25">
      <c r="A1470" t="s">
        <v>12</v>
      </c>
      <c r="B1470">
        <v>2019</v>
      </c>
      <c r="C1470" t="s">
        <v>161</v>
      </c>
      <c r="D1470" t="s">
        <v>311</v>
      </c>
      <c r="E1470">
        <v>1344824043.45</v>
      </c>
    </row>
    <row r="1471" spans="1:5" x14ac:dyDescent="0.25">
      <c r="A1471" t="s">
        <v>12</v>
      </c>
      <c r="B1471">
        <v>2019</v>
      </c>
      <c r="C1471" t="s">
        <v>161</v>
      </c>
      <c r="D1471" t="s">
        <v>312</v>
      </c>
      <c r="E1471">
        <v>3971115378.4519801</v>
      </c>
    </row>
    <row r="1472" spans="1:5" x14ac:dyDescent="0.25">
      <c r="A1472" t="s">
        <v>12</v>
      </c>
      <c r="B1472">
        <v>2019</v>
      </c>
      <c r="C1472" t="s">
        <v>161</v>
      </c>
      <c r="D1472" t="s">
        <v>313</v>
      </c>
      <c r="E1472">
        <v>9223490154.9821091</v>
      </c>
    </row>
    <row r="1473" spans="1:5" x14ac:dyDescent="0.25">
      <c r="A1473" t="s">
        <v>12</v>
      </c>
      <c r="B1473">
        <v>2019</v>
      </c>
      <c r="C1473" t="s">
        <v>161</v>
      </c>
      <c r="D1473" t="s">
        <v>314</v>
      </c>
      <c r="E1473">
        <v>3790115660.71977</v>
      </c>
    </row>
    <row r="1474" spans="1:5" x14ac:dyDescent="0.25">
      <c r="A1474" t="s">
        <v>12</v>
      </c>
      <c r="B1474">
        <v>2019</v>
      </c>
      <c r="C1474" t="s">
        <v>161</v>
      </c>
      <c r="D1474" t="s">
        <v>315</v>
      </c>
      <c r="E1474">
        <v>260524658.95429999</v>
      </c>
    </row>
    <row r="1475" spans="1:5" x14ac:dyDescent="0.25">
      <c r="A1475" t="s">
        <v>12</v>
      </c>
      <c r="B1475">
        <v>2019</v>
      </c>
      <c r="C1475" t="s">
        <v>161</v>
      </c>
      <c r="D1475" t="s">
        <v>316</v>
      </c>
      <c r="E1475">
        <v>15547280057.74999</v>
      </c>
    </row>
    <row r="1476" spans="1:5" x14ac:dyDescent="0.25">
      <c r="A1476" t="s">
        <v>12</v>
      </c>
      <c r="B1476">
        <v>2019</v>
      </c>
      <c r="C1476" t="s">
        <v>161</v>
      </c>
      <c r="D1476" t="s">
        <v>317</v>
      </c>
      <c r="E1476">
        <v>423650706915.88733</v>
      </c>
    </row>
    <row r="1477" spans="1:5" x14ac:dyDescent="0.25">
      <c r="A1477" t="s">
        <v>12</v>
      </c>
      <c r="B1477">
        <v>2019</v>
      </c>
      <c r="C1477" t="s">
        <v>161</v>
      </c>
      <c r="D1477" t="s">
        <v>318</v>
      </c>
      <c r="E1477">
        <v>56444432481.14888</v>
      </c>
    </row>
    <row r="1478" spans="1:5" x14ac:dyDescent="0.25">
      <c r="A1478" t="s">
        <v>12</v>
      </c>
      <c r="B1478">
        <v>2019</v>
      </c>
      <c r="C1478" t="s">
        <v>161</v>
      </c>
      <c r="D1478" t="s">
        <v>319</v>
      </c>
      <c r="E1478">
        <v>12284721177.291889</v>
      </c>
    </row>
    <row r="1479" spans="1:5" x14ac:dyDescent="0.25">
      <c r="A1479" t="s">
        <v>12</v>
      </c>
      <c r="B1479">
        <v>2019</v>
      </c>
      <c r="C1479" t="s">
        <v>161</v>
      </c>
      <c r="D1479" t="s">
        <v>320</v>
      </c>
      <c r="E1479">
        <v>4999147083.8984098</v>
      </c>
    </row>
    <row r="1480" spans="1:5" x14ac:dyDescent="0.25">
      <c r="A1480" t="s">
        <v>12</v>
      </c>
      <c r="B1480">
        <v>2019</v>
      </c>
      <c r="C1480" t="s">
        <v>161</v>
      </c>
      <c r="D1480" t="s">
        <v>321</v>
      </c>
      <c r="E1480">
        <v>331769215907.38647</v>
      </c>
    </row>
    <row r="1481" spans="1:5" x14ac:dyDescent="0.25">
      <c r="A1481" t="s">
        <v>12</v>
      </c>
      <c r="B1481">
        <v>2019</v>
      </c>
      <c r="C1481" t="s">
        <v>161</v>
      </c>
      <c r="D1481" t="s">
        <v>322</v>
      </c>
      <c r="E1481">
        <v>152316037.71000001</v>
      </c>
    </row>
    <row r="1482" spans="1:5" x14ac:dyDescent="0.25">
      <c r="A1482" t="s">
        <v>12</v>
      </c>
      <c r="B1482">
        <v>2019</v>
      </c>
      <c r="C1482" t="s">
        <v>161</v>
      </c>
      <c r="D1482" t="s">
        <v>323</v>
      </c>
      <c r="E1482">
        <v>2595146674.3127899</v>
      </c>
    </row>
    <row r="1483" spans="1:5" x14ac:dyDescent="0.25">
      <c r="A1483" t="s">
        <v>12</v>
      </c>
      <c r="B1483">
        <v>2019</v>
      </c>
      <c r="C1483" t="s">
        <v>161</v>
      </c>
      <c r="D1483" t="s">
        <v>324</v>
      </c>
      <c r="E1483">
        <v>307438635.35073</v>
      </c>
    </row>
    <row r="1484" spans="1:5" x14ac:dyDescent="0.25">
      <c r="A1484" t="s">
        <v>12</v>
      </c>
      <c r="B1484">
        <v>2019</v>
      </c>
      <c r="C1484" t="s">
        <v>161</v>
      </c>
      <c r="D1484" t="s">
        <v>325</v>
      </c>
      <c r="E1484">
        <v>2138983109.07394</v>
      </c>
    </row>
    <row r="1485" spans="1:5" x14ac:dyDescent="0.25">
      <c r="A1485" t="s">
        <v>12</v>
      </c>
      <c r="B1485">
        <v>2019</v>
      </c>
      <c r="C1485" t="s">
        <v>161</v>
      </c>
      <c r="D1485" t="s">
        <v>326</v>
      </c>
      <c r="E1485">
        <v>122410042.89</v>
      </c>
    </row>
    <row r="1486" spans="1:5" x14ac:dyDescent="0.25">
      <c r="A1486" t="s">
        <v>12</v>
      </c>
      <c r="B1486">
        <v>2019</v>
      </c>
      <c r="C1486" t="s">
        <v>161</v>
      </c>
      <c r="D1486" t="s">
        <v>327</v>
      </c>
      <c r="E1486">
        <v>3085941187.5857701</v>
      </c>
    </row>
    <row r="1487" spans="1:5" x14ac:dyDescent="0.25">
      <c r="A1487" t="s">
        <v>12</v>
      </c>
      <c r="B1487">
        <v>2019</v>
      </c>
      <c r="C1487" t="s">
        <v>161</v>
      </c>
      <c r="E1487">
        <v>157154214891.85971</v>
      </c>
    </row>
    <row r="1488" spans="1:5" x14ac:dyDescent="0.25">
      <c r="A1488" t="s">
        <v>12</v>
      </c>
      <c r="B1488">
        <v>2019</v>
      </c>
      <c r="C1488" t="s">
        <v>162</v>
      </c>
      <c r="D1488" t="s">
        <v>290</v>
      </c>
      <c r="E1488">
        <v>270943.28000000003</v>
      </c>
    </row>
    <row r="1489" spans="1:5" x14ac:dyDescent="0.25">
      <c r="A1489" t="s">
        <v>12</v>
      </c>
      <c r="B1489">
        <v>2019</v>
      </c>
      <c r="C1489" t="s">
        <v>162</v>
      </c>
      <c r="D1489" t="s">
        <v>291</v>
      </c>
      <c r="E1489">
        <v>397674.95</v>
      </c>
    </row>
    <row r="1490" spans="1:5" x14ac:dyDescent="0.25">
      <c r="A1490" t="s">
        <v>12</v>
      </c>
      <c r="B1490">
        <v>2019</v>
      </c>
      <c r="C1490" t="s">
        <v>162</v>
      </c>
      <c r="D1490" t="s">
        <v>292</v>
      </c>
      <c r="E1490">
        <v>19587952.34</v>
      </c>
    </row>
    <row r="1491" spans="1:5" x14ac:dyDescent="0.25">
      <c r="A1491" t="s">
        <v>12</v>
      </c>
      <c r="B1491">
        <v>2019</v>
      </c>
      <c r="C1491" t="s">
        <v>162</v>
      </c>
      <c r="D1491" t="s">
        <v>293</v>
      </c>
      <c r="E1491">
        <v>511511.61</v>
      </c>
    </row>
    <row r="1492" spans="1:5" x14ac:dyDescent="0.25">
      <c r="A1492" t="s">
        <v>12</v>
      </c>
      <c r="B1492">
        <v>2019</v>
      </c>
      <c r="C1492" t="s">
        <v>162</v>
      </c>
      <c r="D1492" t="s">
        <v>295</v>
      </c>
      <c r="E1492">
        <v>454498.02</v>
      </c>
    </row>
    <row r="1493" spans="1:5" x14ac:dyDescent="0.25">
      <c r="A1493" t="s">
        <v>12</v>
      </c>
      <c r="B1493">
        <v>2019</v>
      </c>
      <c r="C1493" t="s">
        <v>162</v>
      </c>
      <c r="D1493" t="s">
        <v>296</v>
      </c>
      <c r="E1493">
        <v>456122.39</v>
      </c>
    </row>
    <row r="1494" spans="1:5" x14ac:dyDescent="0.25">
      <c r="A1494" t="s">
        <v>12</v>
      </c>
      <c r="B1494">
        <v>2019</v>
      </c>
      <c r="C1494" t="s">
        <v>162</v>
      </c>
      <c r="D1494" t="s">
        <v>297</v>
      </c>
      <c r="E1494">
        <v>466890.57</v>
      </c>
    </row>
    <row r="1495" spans="1:5" x14ac:dyDescent="0.25">
      <c r="A1495" t="s">
        <v>12</v>
      </c>
      <c r="B1495">
        <v>2019</v>
      </c>
      <c r="C1495" t="s">
        <v>162</v>
      </c>
      <c r="D1495" t="s">
        <v>299</v>
      </c>
      <c r="E1495">
        <v>5063756.49</v>
      </c>
    </row>
    <row r="1496" spans="1:5" x14ac:dyDescent="0.25">
      <c r="A1496" t="s">
        <v>12</v>
      </c>
      <c r="B1496">
        <v>2019</v>
      </c>
      <c r="C1496" t="s">
        <v>162</v>
      </c>
      <c r="D1496" t="s">
        <v>301</v>
      </c>
      <c r="E1496">
        <v>1813276609.75049</v>
      </c>
    </row>
    <row r="1497" spans="1:5" x14ac:dyDescent="0.25">
      <c r="A1497" t="s">
        <v>12</v>
      </c>
      <c r="B1497">
        <v>2019</v>
      </c>
      <c r="C1497" t="s">
        <v>162</v>
      </c>
      <c r="D1497" t="s">
        <v>302</v>
      </c>
      <c r="E1497">
        <v>15867070432.890051</v>
      </c>
    </row>
    <row r="1498" spans="1:5" x14ac:dyDescent="0.25">
      <c r="A1498" t="s">
        <v>12</v>
      </c>
      <c r="B1498">
        <v>2019</v>
      </c>
      <c r="C1498" t="s">
        <v>162</v>
      </c>
      <c r="D1498" t="s">
        <v>303</v>
      </c>
      <c r="E1498">
        <v>56987923348.32988</v>
      </c>
    </row>
    <row r="1499" spans="1:5" x14ac:dyDescent="0.25">
      <c r="A1499" t="s">
        <v>12</v>
      </c>
      <c r="B1499">
        <v>2019</v>
      </c>
      <c r="C1499" t="s">
        <v>162</v>
      </c>
      <c r="D1499" t="s">
        <v>304</v>
      </c>
      <c r="E1499">
        <v>84207222.466499999</v>
      </c>
    </row>
    <row r="1500" spans="1:5" x14ac:dyDescent="0.25">
      <c r="A1500" t="s">
        <v>12</v>
      </c>
      <c r="B1500">
        <v>2019</v>
      </c>
      <c r="C1500" t="s">
        <v>162</v>
      </c>
      <c r="D1500" t="s">
        <v>305</v>
      </c>
      <c r="E1500">
        <v>20769544.66</v>
      </c>
    </row>
    <row r="1501" spans="1:5" x14ac:dyDescent="0.25">
      <c r="A1501" t="s">
        <v>12</v>
      </c>
      <c r="B1501">
        <v>2019</v>
      </c>
      <c r="C1501" t="s">
        <v>162</v>
      </c>
      <c r="D1501" t="s">
        <v>306</v>
      </c>
      <c r="E1501">
        <v>4656998411.8958502</v>
      </c>
    </row>
    <row r="1502" spans="1:5" x14ac:dyDescent="0.25">
      <c r="A1502" t="s">
        <v>12</v>
      </c>
      <c r="B1502">
        <v>2019</v>
      </c>
      <c r="C1502" t="s">
        <v>162</v>
      </c>
      <c r="D1502" t="s">
        <v>307</v>
      </c>
      <c r="E1502">
        <v>12507697.470000001</v>
      </c>
    </row>
    <row r="1503" spans="1:5" x14ac:dyDescent="0.25">
      <c r="A1503" t="s">
        <v>12</v>
      </c>
      <c r="B1503">
        <v>2019</v>
      </c>
      <c r="C1503" t="s">
        <v>162</v>
      </c>
      <c r="D1503" t="s">
        <v>308</v>
      </c>
      <c r="E1503">
        <v>25527132.829999998</v>
      </c>
    </row>
    <row r="1504" spans="1:5" x14ac:dyDescent="0.25">
      <c r="A1504" t="s">
        <v>12</v>
      </c>
      <c r="B1504">
        <v>2019</v>
      </c>
      <c r="C1504" t="s">
        <v>162</v>
      </c>
      <c r="D1504" t="s">
        <v>309</v>
      </c>
      <c r="E1504">
        <v>32210891.940000001</v>
      </c>
    </row>
    <row r="1505" spans="1:5" x14ac:dyDescent="0.25">
      <c r="A1505" t="s">
        <v>12</v>
      </c>
      <c r="B1505">
        <v>2019</v>
      </c>
      <c r="C1505" t="s">
        <v>162</v>
      </c>
      <c r="D1505" t="s">
        <v>310</v>
      </c>
      <c r="E1505">
        <v>74273729.459999993</v>
      </c>
    </row>
    <row r="1506" spans="1:5" x14ac:dyDescent="0.25">
      <c r="A1506" t="s">
        <v>12</v>
      </c>
      <c r="B1506">
        <v>2019</v>
      </c>
      <c r="C1506" t="s">
        <v>162</v>
      </c>
      <c r="D1506" t="s">
        <v>311</v>
      </c>
      <c r="E1506">
        <v>7456395.0599999996</v>
      </c>
    </row>
    <row r="1507" spans="1:5" x14ac:dyDescent="0.25">
      <c r="A1507" t="s">
        <v>12</v>
      </c>
      <c r="B1507">
        <v>2019</v>
      </c>
      <c r="C1507" t="s">
        <v>162</v>
      </c>
      <c r="D1507" t="s">
        <v>312</v>
      </c>
      <c r="E1507">
        <v>378180525.96433997</v>
      </c>
    </row>
    <row r="1508" spans="1:5" x14ac:dyDescent="0.25">
      <c r="A1508" t="s">
        <v>12</v>
      </c>
      <c r="B1508">
        <v>2019</v>
      </c>
      <c r="C1508" t="s">
        <v>162</v>
      </c>
      <c r="D1508" t="s">
        <v>313</v>
      </c>
      <c r="E1508">
        <v>1292079410.05955</v>
      </c>
    </row>
    <row r="1509" spans="1:5" x14ac:dyDescent="0.25">
      <c r="A1509" t="s">
        <v>12</v>
      </c>
      <c r="B1509">
        <v>2019</v>
      </c>
      <c r="C1509" t="s">
        <v>162</v>
      </c>
      <c r="D1509" t="s">
        <v>316</v>
      </c>
      <c r="E1509">
        <v>9933.51</v>
      </c>
    </row>
    <row r="1510" spans="1:5" x14ac:dyDescent="0.25">
      <c r="A1510" t="s">
        <v>12</v>
      </c>
      <c r="B1510">
        <v>2019</v>
      </c>
      <c r="C1510" t="s">
        <v>162</v>
      </c>
      <c r="D1510" t="s">
        <v>317</v>
      </c>
      <c r="E1510">
        <v>44916973861.274422</v>
      </c>
    </row>
    <row r="1511" spans="1:5" x14ac:dyDescent="0.25">
      <c r="A1511" t="s">
        <v>12</v>
      </c>
      <c r="B1511">
        <v>2019</v>
      </c>
      <c r="C1511" t="s">
        <v>162</v>
      </c>
      <c r="D1511" t="s">
        <v>318</v>
      </c>
      <c r="E1511">
        <v>25774573.390000001</v>
      </c>
    </row>
    <row r="1512" spans="1:5" x14ac:dyDescent="0.25">
      <c r="A1512" t="s">
        <v>12</v>
      </c>
      <c r="B1512">
        <v>2019</v>
      </c>
      <c r="C1512" t="s">
        <v>162</v>
      </c>
      <c r="D1512" t="s">
        <v>319</v>
      </c>
      <c r="E1512">
        <v>1045653.75</v>
      </c>
    </row>
    <row r="1513" spans="1:5" x14ac:dyDescent="0.25">
      <c r="A1513" t="s">
        <v>12</v>
      </c>
      <c r="B1513">
        <v>2019</v>
      </c>
      <c r="C1513" t="s">
        <v>162</v>
      </c>
      <c r="D1513" t="s">
        <v>320</v>
      </c>
      <c r="E1513">
        <v>123534.77</v>
      </c>
    </row>
    <row r="1514" spans="1:5" x14ac:dyDescent="0.25">
      <c r="A1514" t="s">
        <v>12</v>
      </c>
      <c r="B1514">
        <v>2019</v>
      </c>
      <c r="C1514" t="s">
        <v>162</v>
      </c>
      <c r="D1514" t="s">
        <v>321</v>
      </c>
      <c r="E1514">
        <v>3261038.69</v>
      </c>
    </row>
    <row r="1515" spans="1:5" x14ac:dyDescent="0.25">
      <c r="A1515" t="s">
        <v>12</v>
      </c>
      <c r="B1515">
        <v>2019</v>
      </c>
      <c r="C1515" t="s">
        <v>162</v>
      </c>
      <c r="D1515" t="s">
        <v>323</v>
      </c>
      <c r="E1515">
        <v>35828.519999999997</v>
      </c>
    </row>
    <row r="1516" spans="1:5" x14ac:dyDescent="0.25">
      <c r="A1516" t="s">
        <v>12</v>
      </c>
      <c r="B1516">
        <v>2019</v>
      </c>
      <c r="C1516" t="s">
        <v>162</v>
      </c>
      <c r="D1516" t="s">
        <v>327</v>
      </c>
      <c r="E1516">
        <v>108783.09</v>
      </c>
    </row>
    <row r="1517" spans="1:5" x14ac:dyDescent="0.25">
      <c r="A1517" t="s">
        <v>12</v>
      </c>
      <c r="B1517">
        <v>2019</v>
      </c>
      <c r="C1517" t="s">
        <v>162</v>
      </c>
      <c r="E1517">
        <v>471570330.00998998</v>
      </c>
    </row>
    <row r="1518" spans="1:5" x14ac:dyDescent="0.25">
      <c r="A1518" t="s">
        <v>12</v>
      </c>
      <c r="B1518">
        <v>2020</v>
      </c>
      <c r="C1518" t="s">
        <v>161</v>
      </c>
      <c r="D1518" t="s">
        <v>290</v>
      </c>
      <c r="E1518">
        <v>128147445.69</v>
      </c>
    </row>
    <row r="1519" spans="1:5" x14ac:dyDescent="0.25">
      <c r="A1519" t="s">
        <v>12</v>
      </c>
      <c r="B1519">
        <v>2020</v>
      </c>
      <c r="C1519" t="s">
        <v>161</v>
      </c>
      <c r="D1519" t="s">
        <v>291</v>
      </c>
      <c r="E1519">
        <v>3438289017.3214002</v>
      </c>
    </row>
    <row r="1520" spans="1:5" x14ac:dyDescent="0.25">
      <c r="A1520" t="s">
        <v>12</v>
      </c>
      <c r="B1520">
        <v>2020</v>
      </c>
      <c r="C1520" t="s">
        <v>161</v>
      </c>
      <c r="D1520" t="s">
        <v>292</v>
      </c>
      <c r="E1520">
        <v>33950208375.670792</v>
      </c>
    </row>
    <row r="1521" spans="1:5" x14ac:dyDescent="0.25">
      <c r="A1521" t="s">
        <v>12</v>
      </c>
      <c r="B1521">
        <v>2020</v>
      </c>
      <c r="C1521" t="s">
        <v>161</v>
      </c>
      <c r="D1521" t="s">
        <v>293</v>
      </c>
      <c r="E1521">
        <v>16918624508.804661</v>
      </c>
    </row>
    <row r="1522" spans="1:5" x14ac:dyDescent="0.25">
      <c r="A1522" t="s">
        <v>12</v>
      </c>
      <c r="B1522">
        <v>2020</v>
      </c>
      <c r="C1522" t="s">
        <v>161</v>
      </c>
      <c r="D1522" t="s">
        <v>294</v>
      </c>
      <c r="E1522">
        <v>1792567695.6189899</v>
      </c>
    </row>
    <row r="1523" spans="1:5" x14ac:dyDescent="0.25">
      <c r="A1523" t="s">
        <v>12</v>
      </c>
      <c r="B1523">
        <v>2020</v>
      </c>
      <c r="C1523" t="s">
        <v>161</v>
      </c>
      <c r="D1523" t="s">
        <v>295</v>
      </c>
      <c r="E1523">
        <v>4370277427.8225002</v>
      </c>
    </row>
    <row r="1524" spans="1:5" x14ac:dyDescent="0.25">
      <c r="A1524" t="s">
        <v>12</v>
      </c>
      <c r="B1524">
        <v>2020</v>
      </c>
      <c r="C1524" t="s">
        <v>161</v>
      </c>
      <c r="D1524" t="s">
        <v>296</v>
      </c>
      <c r="E1524">
        <v>3093217235.1807098</v>
      </c>
    </row>
    <row r="1525" spans="1:5" x14ac:dyDescent="0.25">
      <c r="A1525" t="s">
        <v>12</v>
      </c>
      <c r="B1525">
        <v>2020</v>
      </c>
      <c r="C1525" t="s">
        <v>161</v>
      </c>
      <c r="D1525" t="s">
        <v>297</v>
      </c>
      <c r="E1525">
        <v>15248288732.74559</v>
      </c>
    </row>
    <row r="1526" spans="1:5" x14ac:dyDescent="0.25">
      <c r="A1526" t="s">
        <v>12</v>
      </c>
      <c r="B1526">
        <v>2020</v>
      </c>
      <c r="C1526" t="s">
        <v>161</v>
      </c>
      <c r="D1526" t="s">
        <v>298</v>
      </c>
      <c r="E1526">
        <v>1068028424.7244</v>
      </c>
    </row>
    <row r="1527" spans="1:5" x14ac:dyDescent="0.25">
      <c r="A1527" t="s">
        <v>12</v>
      </c>
      <c r="B1527">
        <v>2020</v>
      </c>
      <c r="C1527" t="s">
        <v>161</v>
      </c>
      <c r="D1527" t="s">
        <v>299</v>
      </c>
      <c r="E1527">
        <v>14346854994.23156</v>
      </c>
    </row>
    <row r="1528" spans="1:5" x14ac:dyDescent="0.25">
      <c r="A1528" t="s">
        <v>12</v>
      </c>
      <c r="B1528">
        <v>2020</v>
      </c>
      <c r="C1528" t="s">
        <v>161</v>
      </c>
      <c r="D1528" t="s">
        <v>300</v>
      </c>
      <c r="E1528">
        <v>93694116.519830003</v>
      </c>
    </row>
    <row r="1529" spans="1:5" x14ac:dyDescent="0.25">
      <c r="A1529" t="s">
        <v>12</v>
      </c>
      <c r="B1529">
        <v>2020</v>
      </c>
      <c r="C1529" t="s">
        <v>161</v>
      </c>
      <c r="D1529" t="s">
        <v>301</v>
      </c>
      <c r="E1529">
        <v>437439930758.03461</v>
      </c>
    </row>
    <row r="1530" spans="1:5" x14ac:dyDescent="0.25">
      <c r="A1530" t="s">
        <v>12</v>
      </c>
      <c r="B1530">
        <v>2020</v>
      </c>
      <c r="C1530" t="s">
        <v>161</v>
      </c>
      <c r="D1530" t="s">
        <v>302</v>
      </c>
      <c r="E1530">
        <v>269247891872.59909</v>
      </c>
    </row>
    <row r="1531" spans="1:5" x14ac:dyDescent="0.25">
      <c r="A1531" t="s">
        <v>12</v>
      </c>
      <c r="B1531">
        <v>2020</v>
      </c>
      <c r="C1531" t="s">
        <v>161</v>
      </c>
      <c r="D1531" t="s">
        <v>303</v>
      </c>
      <c r="E1531">
        <v>158812344575.7475</v>
      </c>
    </row>
    <row r="1532" spans="1:5" x14ac:dyDescent="0.25">
      <c r="A1532" t="s">
        <v>12</v>
      </c>
      <c r="B1532">
        <v>2020</v>
      </c>
      <c r="C1532" t="s">
        <v>161</v>
      </c>
      <c r="D1532" t="s">
        <v>304</v>
      </c>
      <c r="E1532">
        <v>2605996458.6939902</v>
      </c>
    </row>
    <row r="1533" spans="1:5" x14ac:dyDescent="0.25">
      <c r="A1533" t="s">
        <v>12</v>
      </c>
      <c r="B1533">
        <v>2020</v>
      </c>
      <c r="C1533" t="s">
        <v>161</v>
      </c>
      <c r="D1533" t="s">
        <v>305</v>
      </c>
      <c r="E1533">
        <v>18922639050.768021</v>
      </c>
    </row>
    <row r="1534" spans="1:5" x14ac:dyDescent="0.25">
      <c r="A1534" t="s">
        <v>12</v>
      </c>
      <c r="B1534">
        <v>2020</v>
      </c>
      <c r="C1534" t="s">
        <v>161</v>
      </c>
      <c r="D1534" t="s">
        <v>306</v>
      </c>
      <c r="E1534">
        <v>117942441826.966</v>
      </c>
    </row>
    <row r="1535" spans="1:5" x14ac:dyDescent="0.25">
      <c r="A1535" t="s">
        <v>12</v>
      </c>
      <c r="B1535">
        <v>2020</v>
      </c>
      <c r="C1535" t="s">
        <v>161</v>
      </c>
      <c r="D1535" t="s">
        <v>307</v>
      </c>
      <c r="E1535">
        <v>48295026129.537529</v>
      </c>
    </row>
    <row r="1536" spans="1:5" x14ac:dyDescent="0.25">
      <c r="A1536" t="s">
        <v>12</v>
      </c>
      <c r="B1536">
        <v>2020</v>
      </c>
      <c r="C1536" t="s">
        <v>161</v>
      </c>
      <c r="D1536" t="s">
        <v>308</v>
      </c>
      <c r="E1536">
        <v>60570112290.691772</v>
      </c>
    </row>
    <row r="1537" spans="1:5" x14ac:dyDescent="0.25">
      <c r="A1537" t="s">
        <v>12</v>
      </c>
      <c r="B1537">
        <v>2020</v>
      </c>
      <c r="C1537" t="s">
        <v>161</v>
      </c>
      <c r="D1537" t="s">
        <v>309</v>
      </c>
      <c r="E1537">
        <v>31025908911.309719</v>
      </c>
    </row>
    <row r="1538" spans="1:5" x14ac:dyDescent="0.25">
      <c r="A1538" t="s">
        <v>12</v>
      </c>
      <c r="B1538">
        <v>2020</v>
      </c>
      <c r="C1538" t="s">
        <v>161</v>
      </c>
      <c r="D1538" t="s">
        <v>310</v>
      </c>
      <c r="E1538">
        <v>430430371.08048999</v>
      </c>
    </row>
    <row r="1539" spans="1:5" x14ac:dyDescent="0.25">
      <c r="A1539" t="s">
        <v>12</v>
      </c>
      <c r="B1539">
        <v>2020</v>
      </c>
      <c r="C1539" t="s">
        <v>161</v>
      </c>
      <c r="D1539" t="s">
        <v>311</v>
      </c>
      <c r="E1539">
        <v>1115028770.3275001</v>
      </c>
    </row>
    <row r="1540" spans="1:5" x14ac:dyDescent="0.25">
      <c r="A1540" t="s">
        <v>12</v>
      </c>
      <c r="B1540">
        <v>2020</v>
      </c>
      <c r="C1540" t="s">
        <v>161</v>
      </c>
      <c r="D1540" t="s">
        <v>312</v>
      </c>
      <c r="E1540">
        <v>3745197274.8459802</v>
      </c>
    </row>
    <row r="1541" spans="1:5" x14ac:dyDescent="0.25">
      <c r="A1541" t="s">
        <v>12</v>
      </c>
      <c r="B1541">
        <v>2020</v>
      </c>
      <c r="C1541" t="s">
        <v>161</v>
      </c>
      <c r="D1541" t="s">
        <v>313</v>
      </c>
      <c r="E1541">
        <v>22497506451.070549</v>
      </c>
    </row>
    <row r="1542" spans="1:5" x14ac:dyDescent="0.25">
      <c r="A1542" t="s">
        <v>12</v>
      </c>
      <c r="B1542">
        <v>2020</v>
      </c>
      <c r="C1542" t="s">
        <v>161</v>
      </c>
      <c r="D1542" t="s">
        <v>314</v>
      </c>
      <c r="E1542">
        <v>2429311012.1904998</v>
      </c>
    </row>
    <row r="1543" spans="1:5" x14ac:dyDescent="0.25">
      <c r="A1543" t="s">
        <v>12</v>
      </c>
      <c r="B1543">
        <v>2020</v>
      </c>
      <c r="C1543" t="s">
        <v>161</v>
      </c>
      <c r="D1543" t="s">
        <v>315</v>
      </c>
      <c r="E1543">
        <v>1313423746.26389</v>
      </c>
    </row>
    <row r="1544" spans="1:5" x14ac:dyDescent="0.25">
      <c r="A1544" t="s">
        <v>12</v>
      </c>
      <c r="B1544">
        <v>2020</v>
      </c>
      <c r="C1544" t="s">
        <v>161</v>
      </c>
      <c r="D1544" t="s">
        <v>316</v>
      </c>
      <c r="E1544">
        <v>13023563687.32707</v>
      </c>
    </row>
    <row r="1545" spans="1:5" x14ac:dyDescent="0.25">
      <c r="A1545" t="s">
        <v>12</v>
      </c>
      <c r="B1545">
        <v>2020</v>
      </c>
      <c r="C1545" t="s">
        <v>161</v>
      </c>
      <c r="D1545" t="s">
        <v>317</v>
      </c>
      <c r="E1545">
        <v>439005011858.21381</v>
      </c>
    </row>
    <row r="1546" spans="1:5" x14ac:dyDescent="0.25">
      <c r="A1546" t="s">
        <v>12</v>
      </c>
      <c r="B1546">
        <v>2020</v>
      </c>
      <c r="C1546" t="s">
        <v>161</v>
      </c>
      <c r="D1546" t="s">
        <v>318</v>
      </c>
      <c r="E1546">
        <v>62249800312.050133</v>
      </c>
    </row>
    <row r="1547" spans="1:5" x14ac:dyDescent="0.25">
      <c r="A1547" t="s">
        <v>12</v>
      </c>
      <c r="B1547">
        <v>2020</v>
      </c>
      <c r="C1547" t="s">
        <v>161</v>
      </c>
      <c r="D1547" t="s">
        <v>319</v>
      </c>
      <c r="E1547">
        <v>14437338633.260309</v>
      </c>
    </row>
    <row r="1548" spans="1:5" x14ac:dyDescent="0.25">
      <c r="A1548" t="s">
        <v>12</v>
      </c>
      <c r="B1548">
        <v>2020</v>
      </c>
      <c r="C1548" t="s">
        <v>161</v>
      </c>
      <c r="D1548" t="s">
        <v>320</v>
      </c>
      <c r="E1548">
        <v>2968486956.8393602</v>
      </c>
    </row>
    <row r="1549" spans="1:5" x14ac:dyDescent="0.25">
      <c r="A1549" t="s">
        <v>12</v>
      </c>
      <c r="B1549">
        <v>2020</v>
      </c>
      <c r="C1549" t="s">
        <v>161</v>
      </c>
      <c r="D1549" t="s">
        <v>321</v>
      </c>
      <c r="E1549">
        <v>357847750923.63379</v>
      </c>
    </row>
    <row r="1550" spans="1:5" x14ac:dyDescent="0.25">
      <c r="A1550" t="s">
        <v>12</v>
      </c>
      <c r="B1550">
        <v>2020</v>
      </c>
      <c r="C1550" t="s">
        <v>161</v>
      </c>
      <c r="D1550" t="s">
        <v>322</v>
      </c>
      <c r="E1550">
        <v>143584926.71000001</v>
      </c>
    </row>
    <row r="1551" spans="1:5" x14ac:dyDescent="0.25">
      <c r="A1551" t="s">
        <v>12</v>
      </c>
      <c r="B1551">
        <v>2020</v>
      </c>
      <c r="C1551" t="s">
        <v>161</v>
      </c>
      <c r="D1551" t="s">
        <v>323</v>
      </c>
      <c r="E1551">
        <v>2977392021.2369599</v>
      </c>
    </row>
    <row r="1552" spans="1:5" x14ac:dyDescent="0.25">
      <c r="A1552" t="s">
        <v>12</v>
      </c>
      <c r="B1552">
        <v>2020</v>
      </c>
      <c r="C1552" t="s">
        <v>161</v>
      </c>
      <c r="D1552" t="s">
        <v>324</v>
      </c>
      <c r="E1552">
        <v>270214921.4975</v>
      </c>
    </row>
    <row r="1553" spans="1:5" x14ac:dyDescent="0.25">
      <c r="A1553" t="s">
        <v>12</v>
      </c>
      <c r="B1553">
        <v>2020</v>
      </c>
      <c r="C1553" t="s">
        <v>161</v>
      </c>
      <c r="D1553" t="s">
        <v>325</v>
      </c>
      <c r="E1553">
        <v>2389231409.8919802</v>
      </c>
    </row>
    <row r="1554" spans="1:5" x14ac:dyDescent="0.25">
      <c r="A1554" t="s">
        <v>12</v>
      </c>
      <c r="B1554">
        <v>2020</v>
      </c>
      <c r="C1554" t="s">
        <v>161</v>
      </c>
      <c r="D1554" t="s">
        <v>326</v>
      </c>
      <c r="E1554">
        <v>195627047.11000001</v>
      </c>
    </row>
    <row r="1555" spans="1:5" x14ac:dyDescent="0.25">
      <c r="A1555" t="s">
        <v>12</v>
      </c>
      <c r="B1555">
        <v>2020</v>
      </c>
      <c r="C1555" t="s">
        <v>161</v>
      </c>
      <c r="D1555" t="s">
        <v>327</v>
      </c>
      <c r="E1555">
        <v>9462011557.3778305</v>
      </c>
    </row>
    <row r="1556" spans="1:5" x14ac:dyDescent="0.25">
      <c r="A1556" t="s">
        <v>12</v>
      </c>
      <c r="B1556">
        <v>2020</v>
      </c>
      <c r="C1556" t="s">
        <v>161</v>
      </c>
      <c r="E1556">
        <v>157825388466.39099</v>
      </c>
    </row>
    <row r="1557" spans="1:5" x14ac:dyDescent="0.25">
      <c r="A1557" t="s">
        <v>12</v>
      </c>
      <c r="B1557">
        <v>2020</v>
      </c>
      <c r="C1557" t="s">
        <v>162</v>
      </c>
      <c r="D1557" t="s">
        <v>290</v>
      </c>
      <c r="E1557">
        <v>1041306.91</v>
      </c>
    </row>
    <row r="1558" spans="1:5" x14ac:dyDescent="0.25">
      <c r="A1558" t="s">
        <v>12</v>
      </c>
      <c r="B1558">
        <v>2020</v>
      </c>
      <c r="C1558" t="s">
        <v>162</v>
      </c>
      <c r="D1558" t="s">
        <v>291</v>
      </c>
      <c r="E1558">
        <v>63109.33</v>
      </c>
    </row>
    <row r="1559" spans="1:5" x14ac:dyDescent="0.25">
      <c r="A1559" t="s">
        <v>12</v>
      </c>
      <c r="B1559">
        <v>2020</v>
      </c>
      <c r="C1559" t="s">
        <v>162</v>
      </c>
      <c r="D1559" t="s">
        <v>292</v>
      </c>
      <c r="E1559">
        <v>40367368.990000002</v>
      </c>
    </row>
    <row r="1560" spans="1:5" x14ac:dyDescent="0.25">
      <c r="A1560" t="s">
        <v>12</v>
      </c>
      <c r="B1560">
        <v>2020</v>
      </c>
      <c r="C1560" t="s">
        <v>162</v>
      </c>
      <c r="D1560" t="s">
        <v>293</v>
      </c>
      <c r="E1560">
        <v>752211.39</v>
      </c>
    </row>
    <row r="1561" spans="1:5" x14ac:dyDescent="0.25">
      <c r="A1561" t="s">
        <v>12</v>
      </c>
      <c r="B1561">
        <v>2020</v>
      </c>
      <c r="C1561" t="s">
        <v>162</v>
      </c>
      <c r="D1561" t="s">
        <v>294</v>
      </c>
      <c r="E1561">
        <v>54714.96</v>
      </c>
    </row>
    <row r="1562" spans="1:5" x14ac:dyDescent="0.25">
      <c r="A1562" t="s">
        <v>12</v>
      </c>
      <c r="B1562">
        <v>2020</v>
      </c>
      <c r="C1562" t="s">
        <v>162</v>
      </c>
      <c r="D1562" t="s">
        <v>295</v>
      </c>
      <c r="E1562">
        <v>366655.6</v>
      </c>
    </row>
    <row r="1563" spans="1:5" x14ac:dyDescent="0.25">
      <c r="A1563" t="s">
        <v>12</v>
      </c>
      <c r="B1563">
        <v>2020</v>
      </c>
      <c r="C1563" t="s">
        <v>162</v>
      </c>
      <c r="D1563" t="s">
        <v>296</v>
      </c>
      <c r="E1563">
        <v>1073052.99</v>
      </c>
    </row>
    <row r="1564" spans="1:5" x14ac:dyDescent="0.25">
      <c r="A1564" t="s">
        <v>12</v>
      </c>
      <c r="B1564">
        <v>2020</v>
      </c>
      <c r="C1564" t="s">
        <v>162</v>
      </c>
      <c r="D1564" t="s">
        <v>297</v>
      </c>
      <c r="E1564">
        <v>119136.71</v>
      </c>
    </row>
    <row r="1565" spans="1:5" x14ac:dyDescent="0.25">
      <c r="A1565" t="s">
        <v>12</v>
      </c>
      <c r="B1565">
        <v>2020</v>
      </c>
      <c r="C1565" t="s">
        <v>162</v>
      </c>
      <c r="D1565" t="s">
        <v>299</v>
      </c>
      <c r="E1565">
        <v>3478033.25</v>
      </c>
    </row>
    <row r="1566" spans="1:5" x14ac:dyDescent="0.25">
      <c r="A1566" t="s">
        <v>12</v>
      </c>
      <c r="B1566">
        <v>2020</v>
      </c>
      <c r="C1566" t="s">
        <v>162</v>
      </c>
      <c r="D1566" t="s">
        <v>301</v>
      </c>
      <c r="E1566">
        <v>1460673536.17556</v>
      </c>
    </row>
    <row r="1567" spans="1:5" x14ac:dyDescent="0.25">
      <c r="A1567" t="s">
        <v>12</v>
      </c>
      <c r="B1567">
        <v>2020</v>
      </c>
      <c r="C1567" t="s">
        <v>162</v>
      </c>
      <c r="D1567" t="s">
        <v>302</v>
      </c>
      <c r="E1567">
        <v>15463488981.1665</v>
      </c>
    </row>
    <row r="1568" spans="1:5" x14ac:dyDescent="0.25">
      <c r="A1568" t="s">
        <v>12</v>
      </c>
      <c r="B1568">
        <v>2020</v>
      </c>
      <c r="C1568" t="s">
        <v>162</v>
      </c>
      <c r="D1568" t="s">
        <v>303</v>
      </c>
      <c r="E1568">
        <v>57700121414.049828</v>
      </c>
    </row>
    <row r="1569" spans="1:5" x14ac:dyDescent="0.25">
      <c r="A1569" t="s">
        <v>12</v>
      </c>
      <c r="B1569">
        <v>2020</v>
      </c>
      <c r="C1569" t="s">
        <v>162</v>
      </c>
      <c r="D1569" t="s">
        <v>304</v>
      </c>
      <c r="E1569">
        <v>118430101.58</v>
      </c>
    </row>
    <row r="1570" spans="1:5" x14ac:dyDescent="0.25">
      <c r="A1570" t="s">
        <v>12</v>
      </c>
      <c r="B1570">
        <v>2020</v>
      </c>
      <c r="C1570" t="s">
        <v>162</v>
      </c>
      <c r="D1570" t="s">
        <v>305</v>
      </c>
      <c r="E1570">
        <v>30640310.149999999</v>
      </c>
    </row>
    <row r="1571" spans="1:5" x14ac:dyDescent="0.25">
      <c r="A1571" t="s">
        <v>12</v>
      </c>
      <c r="B1571">
        <v>2020</v>
      </c>
      <c r="C1571" t="s">
        <v>162</v>
      </c>
      <c r="D1571" t="s">
        <v>306</v>
      </c>
      <c r="E1571">
        <v>6976840717.6577396</v>
      </c>
    </row>
    <row r="1572" spans="1:5" x14ac:dyDescent="0.25">
      <c r="A1572" t="s">
        <v>12</v>
      </c>
      <c r="B1572">
        <v>2020</v>
      </c>
      <c r="C1572" t="s">
        <v>162</v>
      </c>
      <c r="D1572" t="s">
        <v>307</v>
      </c>
      <c r="E1572">
        <v>13525221.529100001</v>
      </c>
    </row>
    <row r="1573" spans="1:5" x14ac:dyDescent="0.25">
      <c r="A1573" t="s">
        <v>12</v>
      </c>
      <c r="B1573">
        <v>2020</v>
      </c>
      <c r="C1573" t="s">
        <v>162</v>
      </c>
      <c r="D1573" t="s">
        <v>308</v>
      </c>
      <c r="E1573">
        <v>27418753.496100001</v>
      </c>
    </row>
    <row r="1574" spans="1:5" x14ac:dyDescent="0.25">
      <c r="A1574" t="s">
        <v>12</v>
      </c>
      <c r="B1574">
        <v>2020</v>
      </c>
      <c r="C1574" t="s">
        <v>162</v>
      </c>
      <c r="D1574" t="s">
        <v>309</v>
      </c>
      <c r="E1574">
        <v>48078536.210000001</v>
      </c>
    </row>
    <row r="1575" spans="1:5" x14ac:dyDescent="0.25">
      <c r="A1575" t="s">
        <v>12</v>
      </c>
      <c r="B1575">
        <v>2020</v>
      </c>
      <c r="C1575" t="s">
        <v>162</v>
      </c>
      <c r="D1575" t="s">
        <v>311</v>
      </c>
      <c r="E1575">
        <v>5849452.21</v>
      </c>
    </row>
    <row r="1576" spans="1:5" x14ac:dyDescent="0.25">
      <c r="A1576" t="s">
        <v>12</v>
      </c>
      <c r="B1576">
        <v>2020</v>
      </c>
      <c r="C1576" t="s">
        <v>162</v>
      </c>
      <c r="D1576" t="s">
        <v>312</v>
      </c>
      <c r="E1576">
        <v>343046062.65814</v>
      </c>
    </row>
    <row r="1577" spans="1:5" x14ac:dyDescent="0.25">
      <c r="A1577" t="s">
        <v>12</v>
      </c>
      <c r="B1577">
        <v>2020</v>
      </c>
      <c r="C1577" t="s">
        <v>162</v>
      </c>
      <c r="D1577" t="s">
        <v>313</v>
      </c>
      <c r="E1577">
        <v>1683227969.5777099</v>
      </c>
    </row>
    <row r="1578" spans="1:5" x14ac:dyDescent="0.25">
      <c r="A1578" t="s">
        <v>12</v>
      </c>
      <c r="B1578">
        <v>2020</v>
      </c>
      <c r="C1578" t="s">
        <v>162</v>
      </c>
      <c r="D1578" t="s">
        <v>316</v>
      </c>
      <c r="E1578">
        <v>11456.19</v>
      </c>
    </row>
    <row r="1579" spans="1:5" x14ac:dyDescent="0.25">
      <c r="A1579" t="s">
        <v>12</v>
      </c>
      <c r="B1579">
        <v>2020</v>
      </c>
      <c r="C1579" t="s">
        <v>162</v>
      </c>
      <c r="D1579" t="s">
        <v>317</v>
      </c>
      <c r="E1579">
        <v>46774538506.405502</v>
      </c>
    </row>
    <row r="1580" spans="1:5" x14ac:dyDescent="0.25">
      <c r="A1580" t="s">
        <v>12</v>
      </c>
      <c r="B1580">
        <v>2020</v>
      </c>
      <c r="C1580" t="s">
        <v>162</v>
      </c>
      <c r="D1580" t="s">
        <v>318</v>
      </c>
      <c r="E1580">
        <v>40237772.43</v>
      </c>
    </row>
    <row r="1581" spans="1:5" x14ac:dyDescent="0.25">
      <c r="A1581" t="s">
        <v>12</v>
      </c>
      <c r="B1581">
        <v>2020</v>
      </c>
      <c r="C1581" t="s">
        <v>162</v>
      </c>
      <c r="D1581" t="s">
        <v>319</v>
      </c>
      <c r="E1581">
        <v>810305.25</v>
      </c>
    </row>
    <row r="1582" spans="1:5" x14ac:dyDescent="0.25">
      <c r="A1582" t="s">
        <v>12</v>
      </c>
      <c r="B1582">
        <v>2020</v>
      </c>
      <c r="C1582" t="s">
        <v>162</v>
      </c>
      <c r="D1582" t="s">
        <v>320</v>
      </c>
      <c r="E1582">
        <v>174200826.458</v>
      </c>
    </row>
    <row r="1583" spans="1:5" x14ac:dyDescent="0.25">
      <c r="A1583" t="s">
        <v>12</v>
      </c>
      <c r="B1583">
        <v>2020</v>
      </c>
      <c r="C1583" t="s">
        <v>162</v>
      </c>
      <c r="D1583" t="s">
        <v>321</v>
      </c>
      <c r="E1583">
        <v>2305190.34</v>
      </c>
    </row>
    <row r="1584" spans="1:5" x14ac:dyDescent="0.25">
      <c r="A1584" t="s">
        <v>12</v>
      </c>
      <c r="B1584">
        <v>2020</v>
      </c>
      <c r="C1584" t="s">
        <v>162</v>
      </c>
      <c r="D1584" t="s">
        <v>327</v>
      </c>
      <c r="E1584">
        <v>596177.73</v>
      </c>
    </row>
    <row r="1585" spans="1:5" x14ac:dyDescent="0.25">
      <c r="A1585" t="s">
        <v>12</v>
      </c>
      <c r="B1585">
        <v>2020</v>
      </c>
      <c r="C1585" t="s">
        <v>162</v>
      </c>
      <c r="E1585">
        <v>437140811.44</v>
      </c>
    </row>
    <row r="1586" spans="1:5" x14ac:dyDescent="0.25">
      <c r="A1586" t="s">
        <v>12</v>
      </c>
      <c r="B1586">
        <v>2021</v>
      </c>
      <c r="C1586" t="s">
        <v>161</v>
      </c>
      <c r="D1586" t="s">
        <v>290</v>
      </c>
      <c r="E1586">
        <v>174077266.40000001</v>
      </c>
    </row>
    <row r="1587" spans="1:5" x14ac:dyDescent="0.25">
      <c r="A1587" t="s">
        <v>12</v>
      </c>
      <c r="B1587">
        <v>2021</v>
      </c>
      <c r="C1587" t="s">
        <v>161</v>
      </c>
      <c r="D1587" t="s">
        <v>291</v>
      </c>
      <c r="E1587">
        <v>2745911042.5713902</v>
      </c>
    </row>
    <row r="1588" spans="1:5" x14ac:dyDescent="0.25">
      <c r="A1588" t="s">
        <v>12</v>
      </c>
      <c r="B1588">
        <v>2021</v>
      </c>
      <c r="C1588" t="s">
        <v>161</v>
      </c>
      <c r="D1588" t="s">
        <v>292</v>
      </c>
      <c r="E1588">
        <v>30816753533.340759</v>
      </c>
    </row>
    <row r="1589" spans="1:5" x14ac:dyDescent="0.25">
      <c r="A1589" t="s">
        <v>12</v>
      </c>
      <c r="B1589">
        <v>2021</v>
      </c>
      <c r="C1589" t="s">
        <v>161</v>
      </c>
      <c r="D1589" t="s">
        <v>293</v>
      </c>
      <c r="E1589">
        <v>17249606247.491199</v>
      </c>
    </row>
    <row r="1590" spans="1:5" x14ac:dyDescent="0.25">
      <c r="A1590" t="s">
        <v>12</v>
      </c>
      <c r="B1590">
        <v>2021</v>
      </c>
      <c r="C1590" t="s">
        <v>161</v>
      </c>
      <c r="D1590" t="s">
        <v>294</v>
      </c>
      <c r="E1590">
        <v>1633567973.9889901</v>
      </c>
    </row>
    <row r="1591" spans="1:5" x14ac:dyDescent="0.25">
      <c r="A1591" t="s">
        <v>12</v>
      </c>
      <c r="B1591">
        <v>2021</v>
      </c>
      <c r="C1591" t="s">
        <v>161</v>
      </c>
      <c r="D1591" t="s">
        <v>295</v>
      </c>
      <c r="E1591">
        <v>4156265494.9903998</v>
      </c>
    </row>
    <row r="1592" spans="1:5" x14ac:dyDescent="0.25">
      <c r="A1592" t="s">
        <v>12</v>
      </c>
      <c r="B1592">
        <v>2021</v>
      </c>
      <c r="C1592" t="s">
        <v>161</v>
      </c>
      <c r="D1592" t="s">
        <v>296</v>
      </c>
      <c r="E1592">
        <v>3098941654.66469</v>
      </c>
    </row>
    <row r="1593" spans="1:5" x14ac:dyDescent="0.25">
      <c r="A1593" t="s">
        <v>12</v>
      </c>
      <c r="B1593">
        <v>2021</v>
      </c>
      <c r="C1593" t="s">
        <v>161</v>
      </c>
      <c r="D1593" t="s">
        <v>297</v>
      </c>
      <c r="E1593">
        <v>14494480254.943569</v>
      </c>
    </row>
    <row r="1594" spans="1:5" x14ac:dyDescent="0.25">
      <c r="A1594" t="s">
        <v>12</v>
      </c>
      <c r="B1594">
        <v>2021</v>
      </c>
      <c r="C1594" t="s">
        <v>161</v>
      </c>
      <c r="D1594" t="s">
        <v>298</v>
      </c>
      <c r="E1594">
        <v>868093254.76900005</v>
      </c>
    </row>
    <row r="1595" spans="1:5" x14ac:dyDescent="0.25">
      <c r="A1595" t="s">
        <v>12</v>
      </c>
      <c r="B1595">
        <v>2021</v>
      </c>
      <c r="C1595" t="s">
        <v>161</v>
      </c>
      <c r="D1595" t="s">
        <v>299</v>
      </c>
      <c r="E1595">
        <v>13347870119.326571</v>
      </c>
    </row>
    <row r="1596" spans="1:5" x14ac:dyDescent="0.25">
      <c r="A1596" t="s">
        <v>12</v>
      </c>
      <c r="B1596">
        <v>2021</v>
      </c>
      <c r="C1596" t="s">
        <v>161</v>
      </c>
      <c r="D1596" t="s">
        <v>300</v>
      </c>
      <c r="E1596">
        <v>135522338.13</v>
      </c>
    </row>
    <row r="1597" spans="1:5" x14ac:dyDescent="0.25">
      <c r="A1597" t="s">
        <v>12</v>
      </c>
      <c r="B1597">
        <v>2021</v>
      </c>
      <c r="C1597" t="s">
        <v>161</v>
      </c>
      <c r="D1597" t="s">
        <v>301</v>
      </c>
      <c r="E1597">
        <v>379422223859.62622</v>
      </c>
    </row>
    <row r="1598" spans="1:5" x14ac:dyDescent="0.25">
      <c r="A1598" t="s">
        <v>12</v>
      </c>
      <c r="B1598">
        <v>2021</v>
      </c>
      <c r="C1598" t="s">
        <v>161</v>
      </c>
      <c r="D1598" t="s">
        <v>302</v>
      </c>
      <c r="E1598">
        <v>310369816932.41962</v>
      </c>
    </row>
    <row r="1599" spans="1:5" x14ac:dyDescent="0.25">
      <c r="A1599" t="s">
        <v>12</v>
      </c>
      <c r="B1599">
        <v>2021</v>
      </c>
      <c r="C1599" t="s">
        <v>161</v>
      </c>
      <c r="D1599" t="s">
        <v>303</v>
      </c>
      <c r="E1599">
        <v>167436424104.3129</v>
      </c>
    </row>
    <row r="1600" spans="1:5" x14ac:dyDescent="0.25">
      <c r="A1600" t="s">
        <v>12</v>
      </c>
      <c r="B1600">
        <v>2021</v>
      </c>
      <c r="C1600" t="s">
        <v>161</v>
      </c>
      <c r="D1600" t="s">
        <v>304</v>
      </c>
      <c r="E1600">
        <v>2942151317.3075299</v>
      </c>
    </row>
    <row r="1601" spans="1:5" x14ac:dyDescent="0.25">
      <c r="A1601" t="s">
        <v>12</v>
      </c>
      <c r="B1601">
        <v>2021</v>
      </c>
      <c r="C1601" t="s">
        <v>161</v>
      </c>
      <c r="D1601" t="s">
        <v>305</v>
      </c>
      <c r="E1601">
        <v>14979377306.36834</v>
      </c>
    </row>
    <row r="1602" spans="1:5" x14ac:dyDescent="0.25">
      <c r="A1602" t="s">
        <v>12</v>
      </c>
      <c r="B1602">
        <v>2021</v>
      </c>
      <c r="C1602" t="s">
        <v>161</v>
      </c>
      <c r="D1602" t="s">
        <v>306</v>
      </c>
      <c r="E1602">
        <v>96036285319.801727</v>
      </c>
    </row>
    <row r="1603" spans="1:5" x14ac:dyDescent="0.25">
      <c r="A1603" t="s">
        <v>12</v>
      </c>
      <c r="B1603">
        <v>2021</v>
      </c>
      <c r="C1603" t="s">
        <v>161</v>
      </c>
      <c r="D1603" t="s">
        <v>307</v>
      </c>
      <c r="E1603">
        <v>48111324550.518967</v>
      </c>
    </row>
    <row r="1604" spans="1:5" x14ac:dyDescent="0.25">
      <c r="A1604" t="s">
        <v>12</v>
      </c>
      <c r="B1604">
        <v>2021</v>
      </c>
      <c r="C1604" t="s">
        <v>161</v>
      </c>
      <c r="D1604" t="s">
        <v>308</v>
      </c>
      <c r="E1604">
        <v>67338782627.100853</v>
      </c>
    </row>
    <row r="1605" spans="1:5" x14ac:dyDescent="0.25">
      <c r="A1605" t="s">
        <v>12</v>
      </c>
      <c r="B1605">
        <v>2021</v>
      </c>
      <c r="C1605" t="s">
        <v>161</v>
      </c>
      <c r="D1605" t="s">
        <v>309</v>
      </c>
      <c r="E1605">
        <v>29465673208.187061</v>
      </c>
    </row>
    <row r="1606" spans="1:5" x14ac:dyDescent="0.25">
      <c r="A1606" t="s">
        <v>12</v>
      </c>
      <c r="B1606">
        <v>2021</v>
      </c>
      <c r="C1606" t="s">
        <v>161</v>
      </c>
      <c r="D1606" t="s">
        <v>310</v>
      </c>
      <c r="E1606">
        <v>287847594.91565001</v>
      </c>
    </row>
    <row r="1607" spans="1:5" x14ac:dyDescent="0.25">
      <c r="A1607" t="s">
        <v>12</v>
      </c>
      <c r="B1607">
        <v>2021</v>
      </c>
      <c r="C1607" t="s">
        <v>161</v>
      </c>
      <c r="D1607" t="s">
        <v>311</v>
      </c>
      <c r="E1607">
        <v>1177748534.3729999</v>
      </c>
    </row>
    <row r="1608" spans="1:5" x14ac:dyDescent="0.25">
      <c r="A1608" t="s">
        <v>12</v>
      </c>
      <c r="B1608">
        <v>2021</v>
      </c>
      <c r="C1608" t="s">
        <v>161</v>
      </c>
      <c r="D1608" t="s">
        <v>312</v>
      </c>
      <c r="E1608">
        <v>3540530120.1841698</v>
      </c>
    </row>
    <row r="1609" spans="1:5" x14ac:dyDescent="0.25">
      <c r="A1609" t="s">
        <v>12</v>
      </c>
      <c r="B1609">
        <v>2021</v>
      </c>
      <c r="C1609" t="s">
        <v>161</v>
      </c>
      <c r="D1609" t="s">
        <v>313</v>
      </c>
      <c r="E1609">
        <v>22826331638.044769</v>
      </c>
    </row>
    <row r="1610" spans="1:5" x14ac:dyDescent="0.25">
      <c r="A1610" t="s">
        <v>12</v>
      </c>
      <c r="B1610">
        <v>2021</v>
      </c>
      <c r="C1610" t="s">
        <v>161</v>
      </c>
      <c r="D1610" t="s">
        <v>314</v>
      </c>
      <c r="E1610">
        <v>1991953116.6760001</v>
      </c>
    </row>
    <row r="1611" spans="1:5" x14ac:dyDescent="0.25">
      <c r="A1611" t="s">
        <v>12</v>
      </c>
      <c r="B1611">
        <v>2021</v>
      </c>
      <c r="C1611" t="s">
        <v>161</v>
      </c>
      <c r="D1611" t="s">
        <v>315</v>
      </c>
      <c r="E1611">
        <v>1434343257.4149799</v>
      </c>
    </row>
    <row r="1612" spans="1:5" x14ac:dyDescent="0.25">
      <c r="A1612" t="s">
        <v>12</v>
      </c>
      <c r="B1612">
        <v>2021</v>
      </c>
      <c r="C1612" t="s">
        <v>161</v>
      </c>
      <c r="D1612" t="s">
        <v>316</v>
      </c>
      <c r="E1612">
        <v>7605521267.7831697</v>
      </c>
    </row>
    <row r="1613" spans="1:5" x14ac:dyDescent="0.25">
      <c r="A1613" t="s">
        <v>12</v>
      </c>
      <c r="B1613">
        <v>2021</v>
      </c>
      <c r="C1613" t="s">
        <v>161</v>
      </c>
      <c r="D1613" t="s">
        <v>317</v>
      </c>
      <c r="E1613">
        <v>489586506680.03607</v>
      </c>
    </row>
    <row r="1614" spans="1:5" x14ac:dyDescent="0.25">
      <c r="A1614" t="s">
        <v>12</v>
      </c>
      <c r="B1614">
        <v>2021</v>
      </c>
      <c r="C1614" t="s">
        <v>161</v>
      </c>
      <c r="D1614" t="s">
        <v>318</v>
      </c>
      <c r="E1614">
        <v>65359857953.635368</v>
      </c>
    </row>
    <row r="1615" spans="1:5" x14ac:dyDescent="0.25">
      <c r="A1615" t="s">
        <v>12</v>
      </c>
      <c r="B1615">
        <v>2021</v>
      </c>
      <c r="C1615" t="s">
        <v>161</v>
      </c>
      <c r="D1615" t="s">
        <v>319</v>
      </c>
      <c r="E1615">
        <v>14371552610.6884</v>
      </c>
    </row>
    <row r="1616" spans="1:5" x14ac:dyDescent="0.25">
      <c r="A1616" t="s">
        <v>12</v>
      </c>
      <c r="B1616">
        <v>2021</v>
      </c>
      <c r="C1616" t="s">
        <v>161</v>
      </c>
      <c r="D1616" t="s">
        <v>320</v>
      </c>
      <c r="E1616">
        <v>3139075036.33532</v>
      </c>
    </row>
    <row r="1617" spans="1:5" x14ac:dyDescent="0.25">
      <c r="A1617" t="s">
        <v>12</v>
      </c>
      <c r="B1617">
        <v>2021</v>
      </c>
      <c r="C1617" t="s">
        <v>161</v>
      </c>
      <c r="D1617" t="s">
        <v>321</v>
      </c>
      <c r="E1617">
        <v>336437908039.47668</v>
      </c>
    </row>
    <row r="1618" spans="1:5" x14ac:dyDescent="0.25">
      <c r="A1618" t="s">
        <v>12</v>
      </c>
      <c r="B1618">
        <v>2021</v>
      </c>
      <c r="C1618" t="s">
        <v>161</v>
      </c>
      <c r="D1618" t="s">
        <v>322</v>
      </c>
      <c r="E1618">
        <v>163887325.15000001</v>
      </c>
    </row>
    <row r="1619" spans="1:5" x14ac:dyDescent="0.25">
      <c r="A1619" t="s">
        <v>12</v>
      </c>
      <c r="B1619">
        <v>2021</v>
      </c>
      <c r="C1619" t="s">
        <v>161</v>
      </c>
      <c r="D1619" t="s">
        <v>323</v>
      </c>
      <c r="E1619">
        <v>2808852297.07582</v>
      </c>
    </row>
    <row r="1620" spans="1:5" x14ac:dyDescent="0.25">
      <c r="A1620" t="s">
        <v>12</v>
      </c>
      <c r="B1620">
        <v>2021</v>
      </c>
      <c r="C1620" t="s">
        <v>161</v>
      </c>
      <c r="D1620" t="s">
        <v>324</v>
      </c>
      <c r="E1620">
        <v>301679981.92199999</v>
      </c>
    </row>
    <row r="1621" spans="1:5" x14ac:dyDescent="0.25">
      <c r="A1621" t="s">
        <v>12</v>
      </c>
      <c r="B1621">
        <v>2021</v>
      </c>
      <c r="C1621" t="s">
        <v>161</v>
      </c>
      <c r="D1621" t="s">
        <v>325</v>
      </c>
      <c r="E1621">
        <v>2665563334.7171402</v>
      </c>
    </row>
    <row r="1622" spans="1:5" x14ac:dyDescent="0.25">
      <c r="A1622" t="s">
        <v>12</v>
      </c>
      <c r="B1622">
        <v>2021</v>
      </c>
      <c r="C1622" t="s">
        <v>161</v>
      </c>
      <c r="D1622" t="s">
        <v>326</v>
      </c>
      <c r="E1622">
        <v>231830529.38999999</v>
      </c>
    </row>
    <row r="1623" spans="1:5" x14ac:dyDescent="0.25">
      <c r="A1623" t="s">
        <v>12</v>
      </c>
      <c r="B1623">
        <v>2021</v>
      </c>
      <c r="C1623" t="s">
        <v>161</v>
      </c>
      <c r="D1623" t="s">
        <v>327</v>
      </c>
      <c r="E1623">
        <v>15207462050.92267</v>
      </c>
    </row>
    <row r="1624" spans="1:5" x14ac:dyDescent="0.25">
      <c r="A1624" t="s">
        <v>12</v>
      </c>
      <c r="B1624">
        <v>2021</v>
      </c>
      <c r="C1624" t="s">
        <v>161</v>
      </c>
      <c r="E1624">
        <v>163801946377.29251</v>
      </c>
    </row>
    <row r="1625" spans="1:5" x14ac:dyDescent="0.25">
      <c r="A1625" t="s">
        <v>12</v>
      </c>
      <c r="B1625">
        <v>2021</v>
      </c>
      <c r="C1625" t="s">
        <v>162</v>
      </c>
      <c r="D1625" t="s">
        <v>291</v>
      </c>
      <c r="E1625">
        <v>108437.07</v>
      </c>
    </row>
    <row r="1626" spans="1:5" x14ac:dyDescent="0.25">
      <c r="A1626" t="s">
        <v>12</v>
      </c>
      <c r="B1626">
        <v>2021</v>
      </c>
      <c r="C1626" t="s">
        <v>162</v>
      </c>
      <c r="D1626" t="s">
        <v>292</v>
      </c>
      <c r="E1626">
        <v>60236983.5</v>
      </c>
    </row>
    <row r="1627" spans="1:5" x14ac:dyDescent="0.25">
      <c r="A1627" t="s">
        <v>12</v>
      </c>
      <c r="B1627">
        <v>2021</v>
      </c>
      <c r="C1627" t="s">
        <v>162</v>
      </c>
      <c r="D1627" t="s">
        <v>293</v>
      </c>
      <c r="E1627">
        <v>1185700.6499999999</v>
      </c>
    </row>
    <row r="1628" spans="1:5" x14ac:dyDescent="0.25">
      <c r="A1628" t="s">
        <v>12</v>
      </c>
      <c r="B1628">
        <v>2021</v>
      </c>
      <c r="C1628" t="s">
        <v>162</v>
      </c>
      <c r="D1628" t="s">
        <v>294</v>
      </c>
      <c r="E1628">
        <v>14258.92</v>
      </c>
    </row>
    <row r="1629" spans="1:5" x14ac:dyDescent="0.25">
      <c r="A1629" t="s">
        <v>12</v>
      </c>
      <c r="B1629">
        <v>2021</v>
      </c>
      <c r="C1629" t="s">
        <v>162</v>
      </c>
      <c r="D1629" t="s">
        <v>295</v>
      </c>
      <c r="E1629">
        <v>321747.33</v>
      </c>
    </row>
    <row r="1630" spans="1:5" x14ac:dyDescent="0.25">
      <c r="A1630" t="s">
        <v>12</v>
      </c>
      <c r="B1630">
        <v>2021</v>
      </c>
      <c r="C1630" t="s">
        <v>162</v>
      </c>
      <c r="D1630" t="s">
        <v>296</v>
      </c>
      <c r="E1630">
        <v>1166200.1499999999</v>
      </c>
    </row>
    <row r="1631" spans="1:5" x14ac:dyDescent="0.25">
      <c r="A1631" t="s">
        <v>12</v>
      </c>
      <c r="B1631">
        <v>2021</v>
      </c>
      <c r="C1631" t="s">
        <v>162</v>
      </c>
      <c r="D1631" t="s">
        <v>297</v>
      </c>
      <c r="E1631">
        <v>202785.61</v>
      </c>
    </row>
    <row r="1632" spans="1:5" x14ac:dyDescent="0.25">
      <c r="A1632" t="s">
        <v>12</v>
      </c>
      <c r="B1632">
        <v>2021</v>
      </c>
      <c r="C1632" t="s">
        <v>162</v>
      </c>
      <c r="D1632" t="s">
        <v>299</v>
      </c>
      <c r="E1632">
        <v>3911269.89</v>
      </c>
    </row>
    <row r="1633" spans="1:5" x14ac:dyDescent="0.25">
      <c r="A1633" t="s">
        <v>12</v>
      </c>
      <c r="B1633">
        <v>2021</v>
      </c>
      <c r="C1633" t="s">
        <v>162</v>
      </c>
      <c r="D1633" t="s">
        <v>301</v>
      </c>
      <c r="E1633">
        <v>1749870747.2165301</v>
      </c>
    </row>
    <row r="1634" spans="1:5" x14ac:dyDescent="0.25">
      <c r="A1634" t="s">
        <v>12</v>
      </c>
      <c r="B1634">
        <v>2021</v>
      </c>
      <c r="C1634" t="s">
        <v>162</v>
      </c>
      <c r="D1634" t="s">
        <v>302</v>
      </c>
      <c r="E1634">
        <v>22809971632.90469</v>
      </c>
    </row>
    <row r="1635" spans="1:5" x14ac:dyDescent="0.25">
      <c r="A1635" t="s">
        <v>12</v>
      </c>
      <c r="B1635">
        <v>2021</v>
      </c>
      <c r="C1635" t="s">
        <v>162</v>
      </c>
      <c r="D1635" t="s">
        <v>303</v>
      </c>
      <c r="E1635">
        <v>61667039703.883461</v>
      </c>
    </row>
    <row r="1636" spans="1:5" x14ac:dyDescent="0.25">
      <c r="A1636" t="s">
        <v>12</v>
      </c>
      <c r="B1636">
        <v>2021</v>
      </c>
      <c r="C1636" t="s">
        <v>162</v>
      </c>
      <c r="D1636" t="s">
        <v>304</v>
      </c>
      <c r="E1636">
        <v>31341830.370000001</v>
      </c>
    </row>
    <row r="1637" spans="1:5" x14ac:dyDescent="0.25">
      <c r="A1637" t="s">
        <v>12</v>
      </c>
      <c r="B1637">
        <v>2021</v>
      </c>
      <c r="C1637" t="s">
        <v>162</v>
      </c>
      <c r="D1637" t="s">
        <v>305</v>
      </c>
      <c r="E1637">
        <v>475315635.52999997</v>
      </c>
    </row>
    <row r="1638" spans="1:5" x14ac:dyDescent="0.25">
      <c r="A1638" t="s">
        <v>12</v>
      </c>
      <c r="B1638">
        <v>2021</v>
      </c>
      <c r="C1638" t="s">
        <v>162</v>
      </c>
      <c r="D1638" t="s">
        <v>306</v>
      </c>
      <c r="E1638">
        <v>20110005212.228439</v>
      </c>
    </row>
    <row r="1639" spans="1:5" x14ac:dyDescent="0.25">
      <c r="A1639" t="s">
        <v>12</v>
      </c>
      <c r="B1639">
        <v>2021</v>
      </c>
      <c r="C1639" t="s">
        <v>162</v>
      </c>
      <c r="D1639" t="s">
        <v>307</v>
      </c>
      <c r="E1639">
        <v>57046244.767499998</v>
      </c>
    </row>
    <row r="1640" spans="1:5" x14ac:dyDescent="0.25">
      <c r="A1640" t="s">
        <v>12</v>
      </c>
      <c r="B1640">
        <v>2021</v>
      </c>
      <c r="C1640" t="s">
        <v>162</v>
      </c>
      <c r="D1640" t="s">
        <v>308</v>
      </c>
      <c r="E1640">
        <v>29788280.5035</v>
      </c>
    </row>
    <row r="1641" spans="1:5" x14ac:dyDescent="0.25">
      <c r="A1641" t="s">
        <v>12</v>
      </c>
      <c r="B1641">
        <v>2021</v>
      </c>
      <c r="C1641" t="s">
        <v>162</v>
      </c>
      <c r="D1641" t="s">
        <v>309</v>
      </c>
      <c r="E1641">
        <v>66936530.620499998</v>
      </c>
    </row>
    <row r="1642" spans="1:5" x14ac:dyDescent="0.25">
      <c r="A1642" t="s">
        <v>12</v>
      </c>
      <c r="B1642">
        <v>2021</v>
      </c>
      <c r="C1642" t="s">
        <v>162</v>
      </c>
      <c r="D1642" t="s">
        <v>311</v>
      </c>
      <c r="E1642">
        <v>13499866.51032</v>
      </c>
    </row>
    <row r="1643" spans="1:5" x14ac:dyDescent="0.25">
      <c r="A1643" t="s">
        <v>12</v>
      </c>
      <c r="B1643">
        <v>2021</v>
      </c>
      <c r="C1643" t="s">
        <v>162</v>
      </c>
      <c r="D1643" t="s">
        <v>312</v>
      </c>
      <c r="E1643">
        <v>366151906.72877002</v>
      </c>
    </row>
    <row r="1644" spans="1:5" x14ac:dyDescent="0.25">
      <c r="A1644" t="s">
        <v>12</v>
      </c>
      <c r="B1644">
        <v>2021</v>
      </c>
      <c r="C1644" t="s">
        <v>162</v>
      </c>
      <c r="D1644" t="s">
        <v>313</v>
      </c>
      <c r="E1644">
        <v>2496009030.9386802</v>
      </c>
    </row>
    <row r="1645" spans="1:5" x14ac:dyDescent="0.25">
      <c r="A1645" t="s">
        <v>12</v>
      </c>
      <c r="B1645">
        <v>2021</v>
      </c>
      <c r="C1645" t="s">
        <v>162</v>
      </c>
      <c r="D1645" t="s">
        <v>316</v>
      </c>
      <c r="E1645">
        <v>9488.82</v>
      </c>
    </row>
    <row r="1646" spans="1:5" x14ac:dyDescent="0.25">
      <c r="A1646" t="s">
        <v>12</v>
      </c>
      <c r="B1646">
        <v>2021</v>
      </c>
      <c r="C1646" t="s">
        <v>162</v>
      </c>
      <c r="D1646" t="s">
        <v>317</v>
      </c>
      <c r="E1646">
        <v>62541070866.463142</v>
      </c>
    </row>
    <row r="1647" spans="1:5" x14ac:dyDescent="0.25">
      <c r="A1647" t="s">
        <v>12</v>
      </c>
      <c r="B1647">
        <v>2021</v>
      </c>
      <c r="C1647" t="s">
        <v>162</v>
      </c>
      <c r="D1647" t="s">
        <v>318</v>
      </c>
      <c r="E1647">
        <v>56634114.780000001</v>
      </c>
    </row>
    <row r="1648" spans="1:5" x14ac:dyDescent="0.25">
      <c r="A1648" t="s">
        <v>12</v>
      </c>
      <c r="B1648">
        <v>2021</v>
      </c>
      <c r="C1648" t="s">
        <v>162</v>
      </c>
      <c r="D1648" t="s">
        <v>319</v>
      </c>
      <c r="E1648">
        <v>747381.39298</v>
      </c>
    </row>
    <row r="1649" spans="1:5" x14ac:dyDescent="0.25">
      <c r="A1649" t="s">
        <v>12</v>
      </c>
      <c r="B1649">
        <v>2021</v>
      </c>
      <c r="C1649" t="s">
        <v>162</v>
      </c>
      <c r="D1649" t="s">
        <v>320</v>
      </c>
      <c r="E1649">
        <v>245226713.30195999</v>
      </c>
    </row>
    <row r="1650" spans="1:5" x14ac:dyDescent="0.25">
      <c r="A1650" t="s">
        <v>12</v>
      </c>
      <c r="B1650">
        <v>2021</v>
      </c>
      <c r="C1650" t="s">
        <v>162</v>
      </c>
      <c r="D1650" t="s">
        <v>321</v>
      </c>
      <c r="E1650">
        <v>2235257.56</v>
      </c>
    </row>
    <row r="1651" spans="1:5" x14ac:dyDescent="0.25">
      <c r="A1651" t="s">
        <v>12</v>
      </c>
      <c r="B1651">
        <v>2021</v>
      </c>
      <c r="C1651" t="s">
        <v>162</v>
      </c>
      <c r="D1651" t="s">
        <v>326</v>
      </c>
      <c r="E1651">
        <v>6591072.4199999999</v>
      </c>
    </row>
    <row r="1652" spans="1:5" x14ac:dyDescent="0.25">
      <c r="A1652" t="s">
        <v>12</v>
      </c>
      <c r="B1652">
        <v>2021</v>
      </c>
      <c r="C1652" t="s">
        <v>162</v>
      </c>
      <c r="D1652" t="s">
        <v>327</v>
      </c>
      <c r="E1652">
        <v>246213.44</v>
      </c>
    </row>
    <row r="1653" spans="1:5" x14ac:dyDescent="0.25">
      <c r="A1653" t="s">
        <v>12</v>
      </c>
      <c r="B1653">
        <v>2021</v>
      </c>
      <c r="C1653" t="s">
        <v>162</v>
      </c>
      <c r="E1653">
        <v>460069173.63998997</v>
      </c>
    </row>
    <row r="1654" spans="1:5" x14ac:dyDescent="0.25">
      <c r="A1654" t="s">
        <v>12</v>
      </c>
      <c r="B1654">
        <v>2022</v>
      </c>
      <c r="C1654" t="s">
        <v>161</v>
      </c>
      <c r="D1654" t="s">
        <v>290</v>
      </c>
      <c r="E1654">
        <v>224122229.25</v>
      </c>
    </row>
    <row r="1655" spans="1:5" x14ac:dyDescent="0.25">
      <c r="A1655" t="s">
        <v>12</v>
      </c>
      <c r="B1655">
        <v>2022</v>
      </c>
      <c r="C1655" t="s">
        <v>161</v>
      </c>
      <c r="D1655" t="s">
        <v>291</v>
      </c>
      <c r="E1655">
        <v>1988954801.89169</v>
      </c>
    </row>
    <row r="1656" spans="1:5" x14ac:dyDescent="0.25">
      <c r="A1656" t="s">
        <v>12</v>
      </c>
      <c r="B1656">
        <v>2022</v>
      </c>
      <c r="C1656" t="s">
        <v>161</v>
      </c>
      <c r="D1656" t="s">
        <v>292</v>
      </c>
      <c r="E1656">
        <v>25940294765.167831</v>
      </c>
    </row>
    <row r="1657" spans="1:5" x14ac:dyDescent="0.25">
      <c r="A1657" t="s">
        <v>12</v>
      </c>
      <c r="B1657">
        <v>2022</v>
      </c>
      <c r="C1657" t="s">
        <v>161</v>
      </c>
      <c r="D1657" t="s">
        <v>293</v>
      </c>
      <c r="E1657">
        <v>13917147726.112749</v>
      </c>
    </row>
    <row r="1658" spans="1:5" x14ac:dyDescent="0.25">
      <c r="A1658" t="s">
        <v>12</v>
      </c>
      <c r="B1658">
        <v>2022</v>
      </c>
      <c r="C1658" t="s">
        <v>161</v>
      </c>
      <c r="D1658" t="s">
        <v>294</v>
      </c>
      <c r="E1658">
        <v>1120075402.7209899</v>
      </c>
    </row>
    <row r="1659" spans="1:5" x14ac:dyDescent="0.25">
      <c r="A1659" t="s">
        <v>12</v>
      </c>
      <c r="B1659">
        <v>2022</v>
      </c>
      <c r="C1659" t="s">
        <v>161</v>
      </c>
      <c r="D1659" t="s">
        <v>295</v>
      </c>
      <c r="E1659">
        <v>3714058067.01689</v>
      </c>
    </row>
    <row r="1660" spans="1:5" x14ac:dyDescent="0.25">
      <c r="A1660" t="s">
        <v>12</v>
      </c>
      <c r="B1660">
        <v>2022</v>
      </c>
      <c r="C1660" t="s">
        <v>161</v>
      </c>
      <c r="D1660" t="s">
        <v>296</v>
      </c>
      <c r="E1660">
        <v>2494417482.5943799</v>
      </c>
    </row>
    <row r="1661" spans="1:5" x14ac:dyDescent="0.25">
      <c r="A1661" t="s">
        <v>12</v>
      </c>
      <c r="B1661">
        <v>2022</v>
      </c>
      <c r="C1661" t="s">
        <v>161</v>
      </c>
      <c r="D1661" t="s">
        <v>297</v>
      </c>
      <c r="E1661">
        <v>10632995774.508909</v>
      </c>
    </row>
    <row r="1662" spans="1:5" x14ac:dyDescent="0.25">
      <c r="A1662" t="s">
        <v>12</v>
      </c>
      <c r="B1662">
        <v>2022</v>
      </c>
      <c r="C1662" t="s">
        <v>161</v>
      </c>
      <c r="D1662" t="s">
        <v>298</v>
      </c>
      <c r="E1662">
        <v>774721350.00100005</v>
      </c>
    </row>
    <row r="1663" spans="1:5" x14ac:dyDescent="0.25">
      <c r="A1663" t="s">
        <v>12</v>
      </c>
      <c r="B1663">
        <v>2022</v>
      </c>
      <c r="C1663" t="s">
        <v>161</v>
      </c>
      <c r="D1663" t="s">
        <v>299</v>
      </c>
      <c r="E1663">
        <v>11066696916.894739</v>
      </c>
    </row>
    <row r="1664" spans="1:5" x14ac:dyDescent="0.25">
      <c r="A1664" t="s">
        <v>12</v>
      </c>
      <c r="B1664">
        <v>2022</v>
      </c>
      <c r="C1664" t="s">
        <v>161</v>
      </c>
      <c r="D1664" t="s">
        <v>300</v>
      </c>
      <c r="E1664">
        <v>131652935.06999999</v>
      </c>
    </row>
    <row r="1665" spans="1:5" x14ac:dyDescent="0.25">
      <c r="A1665" t="s">
        <v>12</v>
      </c>
      <c r="B1665">
        <v>2022</v>
      </c>
      <c r="C1665" t="s">
        <v>161</v>
      </c>
      <c r="D1665" t="s">
        <v>301</v>
      </c>
      <c r="E1665">
        <v>293124127650.06458</v>
      </c>
    </row>
    <row r="1666" spans="1:5" x14ac:dyDescent="0.25">
      <c r="A1666" t="s">
        <v>12</v>
      </c>
      <c r="B1666">
        <v>2022</v>
      </c>
      <c r="C1666" t="s">
        <v>161</v>
      </c>
      <c r="D1666" t="s">
        <v>302</v>
      </c>
      <c r="E1666">
        <v>298616819789.71411</v>
      </c>
    </row>
    <row r="1667" spans="1:5" x14ac:dyDescent="0.25">
      <c r="A1667" t="s">
        <v>12</v>
      </c>
      <c r="B1667">
        <v>2022</v>
      </c>
      <c r="C1667" t="s">
        <v>161</v>
      </c>
      <c r="D1667" t="s">
        <v>303</v>
      </c>
      <c r="E1667">
        <v>156541472353.32751</v>
      </c>
    </row>
    <row r="1668" spans="1:5" x14ac:dyDescent="0.25">
      <c r="A1668" t="s">
        <v>12</v>
      </c>
      <c r="B1668">
        <v>2022</v>
      </c>
      <c r="C1668" t="s">
        <v>161</v>
      </c>
      <c r="D1668" t="s">
        <v>304</v>
      </c>
      <c r="E1668">
        <v>2578392043.3075299</v>
      </c>
    </row>
    <row r="1669" spans="1:5" x14ac:dyDescent="0.25">
      <c r="A1669" t="s">
        <v>12</v>
      </c>
      <c r="B1669">
        <v>2022</v>
      </c>
      <c r="C1669" t="s">
        <v>161</v>
      </c>
      <c r="D1669" t="s">
        <v>305</v>
      </c>
      <c r="E1669">
        <v>12723042847.37908</v>
      </c>
    </row>
    <row r="1670" spans="1:5" x14ac:dyDescent="0.25">
      <c r="A1670" t="s">
        <v>12</v>
      </c>
      <c r="B1670">
        <v>2022</v>
      </c>
      <c r="C1670" t="s">
        <v>161</v>
      </c>
      <c r="D1670" t="s">
        <v>306</v>
      </c>
      <c r="E1670">
        <v>79984123101.342407</v>
      </c>
    </row>
    <row r="1671" spans="1:5" x14ac:dyDescent="0.25">
      <c r="A1671" t="s">
        <v>12</v>
      </c>
      <c r="B1671">
        <v>2022</v>
      </c>
      <c r="C1671" t="s">
        <v>161</v>
      </c>
      <c r="D1671" t="s">
        <v>307</v>
      </c>
      <c r="E1671">
        <v>42627324348.913048</v>
      </c>
    </row>
    <row r="1672" spans="1:5" x14ac:dyDescent="0.25">
      <c r="A1672" t="s">
        <v>12</v>
      </c>
      <c r="B1672">
        <v>2022</v>
      </c>
      <c r="C1672" t="s">
        <v>161</v>
      </c>
      <c r="D1672" t="s">
        <v>308</v>
      </c>
      <c r="E1672">
        <v>64142893446.455521</v>
      </c>
    </row>
    <row r="1673" spans="1:5" x14ac:dyDescent="0.25">
      <c r="A1673" t="s">
        <v>12</v>
      </c>
      <c r="B1673">
        <v>2022</v>
      </c>
      <c r="C1673" t="s">
        <v>161</v>
      </c>
      <c r="D1673" t="s">
        <v>309</v>
      </c>
      <c r="E1673">
        <v>30908402409.97826</v>
      </c>
    </row>
    <row r="1674" spans="1:5" x14ac:dyDescent="0.25">
      <c r="A1674" t="s">
        <v>12</v>
      </c>
      <c r="B1674">
        <v>2022</v>
      </c>
      <c r="C1674" t="s">
        <v>161</v>
      </c>
      <c r="D1674" t="s">
        <v>310</v>
      </c>
      <c r="E1674">
        <v>257250422.87005001</v>
      </c>
    </row>
    <row r="1675" spans="1:5" x14ac:dyDescent="0.25">
      <c r="A1675" t="s">
        <v>12</v>
      </c>
      <c r="B1675">
        <v>2022</v>
      </c>
      <c r="C1675" t="s">
        <v>161</v>
      </c>
      <c r="D1675" t="s">
        <v>311</v>
      </c>
      <c r="E1675">
        <v>881475390.46800005</v>
      </c>
    </row>
    <row r="1676" spans="1:5" x14ac:dyDescent="0.25">
      <c r="A1676" t="s">
        <v>12</v>
      </c>
      <c r="B1676">
        <v>2022</v>
      </c>
      <c r="C1676" t="s">
        <v>161</v>
      </c>
      <c r="D1676" t="s">
        <v>312</v>
      </c>
      <c r="E1676">
        <v>3136373729.8980799</v>
      </c>
    </row>
    <row r="1677" spans="1:5" x14ac:dyDescent="0.25">
      <c r="A1677" t="s">
        <v>12</v>
      </c>
      <c r="B1677">
        <v>2022</v>
      </c>
      <c r="C1677" t="s">
        <v>161</v>
      </c>
      <c r="D1677" t="s">
        <v>313</v>
      </c>
      <c r="E1677">
        <v>20271604904.424351</v>
      </c>
    </row>
    <row r="1678" spans="1:5" x14ac:dyDescent="0.25">
      <c r="A1678" t="s">
        <v>12</v>
      </c>
      <c r="B1678">
        <v>2022</v>
      </c>
      <c r="C1678" t="s">
        <v>161</v>
      </c>
      <c r="D1678" t="s">
        <v>314</v>
      </c>
      <c r="E1678">
        <v>2985450937.1360002</v>
      </c>
    </row>
    <row r="1679" spans="1:5" x14ac:dyDescent="0.25">
      <c r="A1679" t="s">
        <v>12</v>
      </c>
      <c r="B1679">
        <v>2022</v>
      </c>
      <c r="C1679" t="s">
        <v>161</v>
      </c>
      <c r="D1679" t="s">
        <v>315</v>
      </c>
      <c r="E1679">
        <v>5538872083.16506</v>
      </c>
    </row>
    <row r="1680" spans="1:5" x14ac:dyDescent="0.25">
      <c r="A1680" t="s">
        <v>12</v>
      </c>
      <c r="B1680">
        <v>2022</v>
      </c>
      <c r="C1680" t="s">
        <v>161</v>
      </c>
      <c r="D1680" t="s">
        <v>316</v>
      </c>
      <c r="E1680">
        <v>6432843491.0981998</v>
      </c>
    </row>
    <row r="1681" spans="1:5" x14ac:dyDescent="0.25">
      <c r="A1681" t="s">
        <v>12</v>
      </c>
      <c r="B1681">
        <v>2022</v>
      </c>
      <c r="C1681" t="s">
        <v>161</v>
      </c>
      <c r="D1681" t="s">
        <v>317</v>
      </c>
      <c r="E1681">
        <v>380929741220.23853</v>
      </c>
    </row>
    <row r="1682" spans="1:5" x14ac:dyDescent="0.25">
      <c r="A1682" t="s">
        <v>12</v>
      </c>
      <c r="B1682">
        <v>2022</v>
      </c>
      <c r="C1682" t="s">
        <v>161</v>
      </c>
      <c r="D1682" t="s">
        <v>318</v>
      </c>
      <c r="E1682">
        <v>62400761413.622673</v>
      </c>
    </row>
    <row r="1683" spans="1:5" x14ac:dyDescent="0.25">
      <c r="A1683" t="s">
        <v>12</v>
      </c>
      <c r="B1683">
        <v>2022</v>
      </c>
      <c r="C1683" t="s">
        <v>161</v>
      </c>
      <c r="D1683" t="s">
        <v>319</v>
      </c>
      <c r="E1683">
        <v>14840701197.320829</v>
      </c>
    </row>
    <row r="1684" spans="1:5" x14ac:dyDescent="0.25">
      <c r="A1684" t="s">
        <v>12</v>
      </c>
      <c r="B1684">
        <v>2022</v>
      </c>
      <c r="C1684" t="s">
        <v>161</v>
      </c>
      <c r="D1684" t="s">
        <v>320</v>
      </c>
      <c r="E1684">
        <v>2971636167.3901</v>
      </c>
    </row>
    <row r="1685" spans="1:5" x14ac:dyDescent="0.25">
      <c r="A1685" t="s">
        <v>12</v>
      </c>
      <c r="B1685">
        <v>2022</v>
      </c>
      <c r="C1685" t="s">
        <v>161</v>
      </c>
      <c r="D1685" t="s">
        <v>321</v>
      </c>
      <c r="E1685">
        <v>248437340756.56479</v>
      </c>
    </row>
    <row r="1686" spans="1:5" x14ac:dyDescent="0.25">
      <c r="A1686" t="s">
        <v>12</v>
      </c>
      <c r="B1686">
        <v>2022</v>
      </c>
      <c r="C1686" t="s">
        <v>161</v>
      </c>
      <c r="D1686" t="s">
        <v>322</v>
      </c>
      <c r="E1686">
        <v>136747861.72</v>
      </c>
    </row>
    <row r="1687" spans="1:5" x14ac:dyDescent="0.25">
      <c r="A1687" t="s">
        <v>12</v>
      </c>
      <c r="B1687">
        <v>2022</v>
      </c>
      <c r="C1687" t="s">
        <v>161</v>
      </c>
      <c r="D1687" t="s">
        <v>323</v>
      </c>
      <c r="E1687">
        <v>2108527415.4609001</v>
      </c>
    </row>
    <row r="1688" spans="1:5" x14ac:dyDescent="0.25">
      <c r="A1688" t="s">
        <v>12</v>
      </c>
      <c r="B1688">
        <v>2022</v>
      </c>
      <c r="C1688" t="s">
        <v>161</v>
      </c>
      <c r="D1688" t="s">
        <v>324</v>
      </c>
      <c r="E1688">
        <v>275910375.792</v>
      </c>
    </row>
    <row r="1689" spans="1:5" x14ac:dyDescent="0.25">
      <c r="A1689" t="s">
        <v>12</v>
      </c>
      <c r="B1689">
        <v>2022</v>
      </c>
      <c r="C1689" t="s">
        <v>161</v>
      </c>
      <c r="D1689" t="s">
        <v>325</v>
      </c>
      <c r="E1689">
        <v>2527689977.5833201</v>
      </c>
    </row>
    <row r="1690" spans="1:5" x14ac:dyDescent="0.25">
      <c r="A1690" t="s">
        <v>12</v>
      </c>
      <c r="B1690">
        <v>2022</v>
      </c>
      <c r="C1690" t="s">
        <v>161</v>
      </c>
      <c r="D1690" t="s">
        <v>326</v>
      </c>
      <c r="E1690">
        <v>264330094.65000001</v>
      </c>
    </row>
    <row r="1691" spans="1:5" x14ac:dyDescent="0.25">
      <c r="A1691" t="s">
        <v>12</v>
      </c>
      <c r="B1691">
        <v>2022</v>
      </c>
      <c r="C1691" t="s">
        <v>161</v>
      </c>
      <c r="D1691" t="s">
        <v>327</v>
      </c>
      <c r="E1691">
        <v>10245392475.46772</v>
      </c>
    </row>
    <row r="1692" spans="1:5" x14ac:dyDescent="0.25">
      <c r="A1692" t="s">
        <v>12</v>
      </c>
      <c r="B1692">
        <v>2022</v>
      </c>
      <c r="C1692" t="s">
        <v>161</v>
      </c>
      <c r="E1692">
        <v>140684274374.78931</v>
      </c>
    </row>
    <row r="1693" spans="1:5" x14ac:dyDescent="0.25">
      <c r="A1693" t="s">
        <v>12</v>
      </c>
      <c r="B1693">
        <v>2022</v>
      </c>
      <c r="C1693" t="s">
        <v>162</v>
      </c>
      <c r="D1693" t="s">
        <v>292</v>
      </c>
      <c r="E1693">
        <v>80232444.909999996</v>
      </c>
    </row>
    <row r="1694" spans="1:5" x14ac:dyDescent="0.25">
      <c r="A1694" t="s">
        <v>12</v>
      </c>
      <c r="B1694">
        <v>2022</v>
      </c>
      <c r="C1694" t="s">
        <v>162</v>
      </c>
      <c r="D1694" t="s">
        <v>293</v>
      </c>
      <c r="E1694">
        <v>339389.35</v>
      </c>
    </row>
    <row r="1695" spans="1:5" x14ac:dyDescent="0.25">
      <c r="A1695" t="s">
        <v>12</v>
      </c>
      <c r="B1695">
        <v>2022</v>
      </c>
      <c r="C1695" t="s">
        <v>162</v>
      </c>
      <c r="D1695" t="s">
        <v>294</v>
      </c>
      <c r="E1695">
        <v>58920</v>
      </c>
    </row>
    <row r="1696" spans="1:5" x14ac:dyDescent="0.25">
      <c r="A1696" t="s">
        <v>12</v>
      </c>
      <c r="B1696">
        <v>2022</v>
      </c>
      <c r="C1696" t="s">
        <v>162</v>
      </c>
      <c r="D1696" t="s">
        <v>295</v>
      </c>
      <c r="E1696">
        <v>352076.46</v>
      </c>
    </row>
    <row r="1697" spans="1:5" x14ac:dyDescent="0.25">
      <c r="A1697" t="s">
        <v>12</v>
      </c>
      <c r="B1697">
        <v>2022</v>
      </c>
      <c r="C1697" t="s">
        <v>162</v>
      </c>
      <c r="D1697" t="s">
        <v>296</v>
      </c>
      <c r="E1697">
        <v>1167735.8</v>
      </c>
    </row>
    <row r="1698" spans="1:5" x14ac:dyDescent="0.25">
      <c r="A1698" t="s">
        <v>12</v>
      </c>
      <c r="B1698">
        <v>2022</v>
      </c>
      <c r="C1698" t="s">
        <v>162</v>
      </c>
      <c r="D1698" t="s">
        <v>297</v>
      </c>
      <c r="E1698">
        <v>95690.2</v>
      </c>
    </row>
    <row r="1699" spans="1:5" x14ac:dyDescent="0.25">
      <c r="A1699" t="s">
        <v>12</v>
      </c>
      <c r="B1699">
        <v>2022</v>
      </c>
      <c r="C1699" t="s">
        <v>162</v>
      </c>
      <c r="D1699" t="s">
        <v>299</v>
      </c>
      <c r="E1699">
        <v>2343790.48</v>
      </c>
    </row>
    <row r="1700" spans="1:5" x14ac:dyDescent="0.25">
      <c r="A1700" t="s">
        <v>12</v>
      </c>
      <c r="B1700">
        <v>2022</v>
      </c>
      <c r="C1700" t="s">
        <v>162</v>
      </c>
      <c r="D1700" t="s">
        <v>301</v>
      </c>
      <c r="E1700">
        <v>2745343054.3387499</v>
      </c>
    </row>
    <row r="1701" spans="1:5" x14ac:dyDescent="0.25">
      <c r="A1701" t="s">
        <v>12</v>
      </c>
      <c r="B1701">
        <v>2022</v>
      </c>
      <c r="C1701" t="s">
        <v>162</v>
      </c>
      <c r="D1701" t="s">
        <v>302</v>
      </c>
      <c r="E1701">
        <v>22471965179.173752</v>
      </c>
    </row>
    <row r="1702" spans="1:5" x14ac:dyDescent="0.25">
      <c r="A1702" t="s">
        <v>12</v>
      </c>
      <c r="B1702">
        <v>2022</v>
      </c>
      <c r="C1702" t="s">
        <v>162</v>
      </c>
      <c r="D1702" t="s">
        <v>303</v>
      </c>
      <c r="E1702">
        <v>53076265106.663849</v>
      </c>
    </row>
    <row r="1703" spans="1:5" x14ac:dyDescent="0.25">
      <c r="A1703" t="s">
        <v>12</v>
      </c>
      <c r="B1703">
        <v>2022</v>
      </c>
      <c r="C1703" t="s">
        <v>162</v>
      </c>
      <c r="D1703" t="s">
        <v>304</v>
      </c>
      <c r="E1703">
        <v>13585889.939999999</v>
      </c>
    </row>
    <row r="1704" spans="1:5" x14ac:dyDescent="0.25">
      <c r="A1704" t="s">
        <v>12</v>
      </c>
      <c r="B1704">
        <v>2022</v>
      </c>
      <c r="C1704" t="s">
        <v>162</v>
      </c>
      <c r="D1704" t="s">
        <v>305</v>
      </c>
      <c r="E1704">
        <v>2778447030.5599999</v>
      </c>
    </row>
    <row r="1705" spans="1:5" x14ac:dyDescent="0.25">
      <c r="A1705" t="s">
        <v>12</v>
      </c>
      <c r="B1705">
        <v>2022</v>
      </c>
      <c r="C1705" t="s">
        <v>162</v>
      </c>
      <c r="D1705" t="s">
        <v>306</v>
      </c>
      <c r="E1705">
        <v>16401429394.135139</v>
      </c>
    </row>
    <row r="1706" spans="1:5" x14ac:dyDescent="0.25">
      <c r="A1706" t="s">
        <v>12</v>
      </c>
      <c r="B1706">
        <v>2022</v>
      </c>
      <c r="C1706" t="s">
        <v>162</v>
      </c>
      <c r="D1706" t="s">
        <v>307</v>
      </c>
      <c r="E1706">
        <v>15261711.4504</v>
      </c>
    </row>
    <row r="1707" spans="1:5" x14ac:dyDescent="0.25">
      <c r="A1707" t="s">
        <v>12</v>
      </c>
      <c r="B1707">
        <v>2022</v>
      </c>
      <c r="C1707" t="s">
        <v>162</v>
      </c>
      <c r="D1707" t="s">
        <v>308</v>
      </c>
      <c r="E1707">
        <v>23431158.057399999</v>
      </c>
    </row>
    <row r="1708" spans="1:5" x14ac:dyDescent="0.25">
      <c r="A1708" t="s">
        <v>12</v>
      </c>
      <c r="B1708">
        <v>2022</v>
      </c>
      <c r="C1708" t="s">
        <v>162</v>
      </c>
      <c r="D1708" t="s">
        <v>309</v>
      </c>
      <c r="E1708">
        <v>59229650.893299997</v>
      </c>
    </row>
    <row r="1709" spans="1:5" x14ac:dyDescent="0.25">
      <c r="A1709" t="s">
        <v>12</v>
      </c>
      <c r="B1709">
        <v>2022</v>
      </c>
      <c r="C1709" t="s">
        <v>162</v>
      </c>
      <c r="D1709" t="s">
        <v>311</v>
      </c>
      <c r="E1709">
        <v>10454144.724859999</v>
      </c>
    </row>
    <row r="1710" spans="1:5" x14ac:dyDescent="0.25">
      <c r="A1710" t="s">
        <v>12</v>
      </c>
      <c r="B1710">
        <v>2022</v>
      </c>
      <c r="C1710" t="s">
        <v>162</v>
      </c>
      <c r="D1710" t="s">
        <v>312</v>
      </c>
      <c r="E1710">
        <v>332218750.56206</v>
      </c>
    </row>
    <row r="1711" spans="1:5" x14ac:dyDescent="0.25">
      <c r="A1711" t="s">
        <v>12</v>
      </c>
      <c r="B1711">
        <v>2022</v>
      </c>
      <c r="C1711" t="s">
        <v>162</v>
      </c>
      <c r="D1711" t="s">
        <v>313</v>
      </c>
      <c r="E1711">
        <v>1081560540.64026</v>
      </c>
    </row>
    <row r="1712" spans="1:5" x14ac:dyDescent="0.25">
      <c r="A1712" t="s">
        <v>12</v>
      </c>
      <c r="B1712">
        <v>2022</v>
      </c>
      <c r="C1712" t="s">
        <v>162</v>
      </c>
      <c r="D1712" t="s">
        <v>316</v>
      </c>
      <c r="E1712">
        <v>7934.31</v>
      </c>
    </row>
    <row r="1713" spans="1:5" x14ac:dyDescent="0.25">
      <c r="A1713" t="s">
        <v>12</v>
      </c>
      <c r="B1713">
        <v>2022</v>
      </c>
      <c r="C1713" t="s">
        <v>162</v>
      </c>
      <c r="D1713" t="s">
        <v>317</v>
      </c>
      <c r="E1713">
        <v>54250972403.920319</v>
      </c>
    </row>
    <row r="1714" spans="1:5" x14ac:dyDescent="0.25">
      <c r="A1714" t="s">
        <v>12</v>
      </c>
      <c r="B1714">
        <v>2022</v>
      </c>
      <c r="C1714" t="s">
        <v>162</v>
      </c>
      <c r="D1714" t="s">
        <v>318</v>
      </c>
      <c r="E1714">
        <v>55037580.810000002</v>
      </c>
    </row>
    <row r="1715" spans="1:5" x14ac:dyDescent="0.25">
      <c r="A1715" t="s">
        <v>12</v>
      </c>
      <c r="B1715">
        <v>2022</v>
      </c>
      <c r="C1715" t="s">
        <v>162</v>
      </c>
      <c r="D1715" t="s">
        <v>319</v>
      </c>
      <c r="E1715">
        <v>185795.98133000001</v>
      </c>
    </row>
    <row r="1716" spans="1:5" x14ac:dyDescent="0.25">
      <c r="A1716" t="s">
        <v>12</v>
      </c>
      <c r="B1716">
        <v>2022</v>
      </c>
      <c r="C1716" t="s">
        <v>162</v>
      </c>
      <c r="D1716" t="s">
        <v>320</v>
      </c>
      <c r="E1716">
        <v>190730259.65289</v>
      </c>
    </row>
    <row r="1717" spans="1:5" x14ac:dyDescent="0.25">
      <c r="A1717" t="s">
        <v>12</v>
      </c>
      <c r="B1717">
        <v>2022</v>
      </c>
      <c r="C1717" t="s">
        <v>162</v>
      </c>
      <c r="D1717" t="s">
        <v>321</v>
      </c>
      <c r="E1717">
        <v>6158470.2699999996</v>
      </c>
    </row>
    <row r="1718" spans="1:5" x14ac:dyDescent="0.25">
      <c r="A1718" t="s">
        <v>12</v>
      </c>
      <c r="B1718">
        <v>2022</v>
      </c>
      <c r="C1718" t="s">
        <v>162</v>
      </c>
      <c r="D1718" t="s">
        <v>323</v>
      </c>
      <c r="E1718">
        <v>2057234.58</v>
      </c>
    </row>
    <row r="1719" spans="1:5" x14ac:dyDescent="0.25">
      <c r="A1719" t="s">
        <v>12</v>
      </c>
      <c r="B1719">
        <v>2022</v>
      </c>
      <c r="C1719" t="s">
        <v>162</v>
      </c>
      <c r="D1719" t="s">
        <v>326</v>
      </c>
      <c r="E1719">
        <v>6868413.5499999998</v>
      </c>
    </row>
    <row r="1720" spans="1:5" x14ac:dyDescent="0.25">
      <c r="A1720" t="s">
        <v>12</v>
      </c>
      <c r="B1720">
        <v>2022</v>
      </c>
      <c r="C1720" t="s">
        <v>162</v>
      </c>
      <c r="D1720" t="s">
        <v>327</v>
      </c>
      <c r="E1720">
        <v>181602.31</v>
      </c>
    </row>
    <row r="1721" spans="1:5" x14ac:dyDescent="0.25">
      <c r="A1721" t="s">
        <v>12</v>
      </c>
      <c r="B1721">
        <v>2022</v>
      </c>
      <c r="C1721" t="s">
        <v>162</v>
      </c>
      <c r="E1721">
        <v>363052451.96999002</v>
      </c>
    </row>
    <row r="1722" spans="1:5" x14ac:dyDescent="0.25">
      <c r="A1722" t="s">
        <v>12</v>
      </c>
      <c r="B1722">
        <v>2023</v>
      </c>
      <c r="C1722" t="s">
        <v>161</v>
      </c>
      <c r="D1722" t="s">
        <v>290</v>
      </c>
      <c r="E1722">
        <v>174900205.16</v>
      </c>
    </row>
    <row r="1723" spans="1:5" x14ac:dyDescent="0.25">
      <c r="A1723" t="s">
        <v>12</v>
      </c>
      <c r="B1723">
        <v>2023</v>
      </c>
      <c r="C1723" t="s">
        <v>161</v>
      </c>
      <c r="D1723" t="s">
        <v>291</v>
      </c>
      <c r="E1723">
        <v>1720768803.1303599</v>
      </c>
    </row>
    <row r="1724" spans="1:5" x14ac:dyDescent="0.25">
      <c r="A1724" t="s">
        <v>12</v>
      </c>
      <c r="B1724">
        <v>2023</v>
      </c>
      <c r="C1724" t="s">
        <v>161</v>
      </c>
      <c r="D1724" t="s">
        <v>292</v>
      </c>
      <c r="E1724">
        <v>24935301234.309101</v>
      </c>
    </row>
    <row r="1725" spans="1:5" x14ac:dyDescent="0.25">
      <c r="A1725" t="s">
        <v>12</v>
      </c>
      <c r="B1725">
        <v>2023</v>
      </c>
      <c r="C1725" t="s">
        <v>161</v>
      </c>
      <c r="D1725" t="s">
        <v>293</v>
      </c>
      <c r="E1725">
        <v>14196324868.41478</v>
      </c>
    </row>
    <row r="1726" spans="1:5" x14ac:dyDescent="0.25">
      <c r="A1726" t="s">
        <v>12</v>
      </c>
      <c r="B1726">
        <v>2023</v>
      </c>
      <c r="C1726" t="s">
        <v>161</v>
      </c>
      <c r="D1726" t="s">
        <v>294</v>
      </c>
      <c r="E1726">
        <v>1185682243.414</v>
      </c>
    </row>
    <row r="1727" spans="1:5" x14ac:dyDescent="0.25">
      <c r="A1727" t="s">
        <v>12</v>
      </c>
      <c r="B1727">
        <v>2023</v>
      </c>
      <c r="C1727" t="s">
        <v>161</v>
      </c>
      <c r="D1727" t="s">
        <v>295</v>
      </c>
      <c r="E1727">
        <v>3979009926.7859201</v>
      </c>
    </row>
    <row r="1728" spans="1:5" x14ac:dyDescent="0.25">
      <c r="A1728" t="s">
        <v>12</v>
      </c>
      <c r="B1728">
        <v>2023</v>
      </c>
      <c r="C1728" t="s">
        <v>161</v>
      </c>
      <c r="D1728" t="s">
        <v>296</v>
      </c>
      <c r="E1728">
        <v>2460628612.25001</v>
      </c>
    </row>
    <row r="1729" spans="1:5" x14ac:dyDescent="0.25">
      <c r="A1729" t="s">
        <v>12</v>
      </c>
      <c r="B1729">
        <v>2023</v>
      </c>
      <c r="C1729" t="s">
        <v>161</v>
      </c>
      <c r="D1729" t="s">
        <v>297</v>
      </c>
      <c r="E1729">
        <v>11812561629.457741</v>
      </c>
    </row>
    <row r="1730" spans="1:5" x14ac:dyDescent="0.25">
      <c r="A1730" t="s">
        <v>12</v>
      </c>
      <c r="B1730">
        <v>2023</v>
      </c>
      <c r="C1730" t="s">
        <v>161</v>
      </c>
      <c r="D1730" t="s">
        <v>298</v>
      </c>
      <c r="E1730">
        <v>708585243.16700006</v>
      </c>
    </row>
    <row r="1731" spans="1:5" x14ac:dyDescent="0.25">
      <c r="A1731" t="s">
        <v>12</v>
      </c>
      <c r="B1731">
        <v>2023</v>
      </c>
      <c r="C1731" t="s">
        <v>161</v>
      </c>
      <c r="D1731" t="s">
        <v>299</v>
      </c>
      <c r="E1731">
        <v>11105968488.31303</v>
      </c>
    </row>
    <row r="1732" spans="1:5" x14ac:dyDescent="0.25">
      <c r="A1732" t="s">
        <v>12</v>
      </c>
      <c r="B1732">
        <v>2023</v>
      </c>
      <c r="C1732" t="s">
        <v>161</v>
      </c>
      <c r="D1732" t="s">
        <v>300</v>
      </c>
      <c r="E1732">
        <v>42149409.899999999</v>
      </c>
    </row>
    <row r="1733" spans="1:5" x14ac:dyDescent="0.25">
      <c r="A1733" t="s">
        <v>12</v>
      </c>
      <c r="B1733">
        <v>2023</v>
      </c>
      <c r="C1733" t="s">
        <v>161</v>
      </c>
      <c r="D1733" t="s">
        <v>301</v>
      </c>
      <c r="E1733">
        <v>295383656575.40948</v>
      </c>
    </row>
    <row r="1734" spans="1:5" x14ac:dyDescent="0.25">
      <c r="A1734" t="s">
        <v>12</v>
      </c>
      <c r="B1734">
        <v>2023</v>
      </c>
      <c r="C1734" t="s">
        <v>161</v>
      </c>
      <c r="D1734" t="s">
        <v>302</v>
      </c>
      <c r="E1734">
        <v>322632338920.54633</v>
      </c>
    </row>
    <row r="1735" spans="1:5" x14ac:dyDescent="0.25">
      <c r="A1735" t="s">
        <v>12</v>
      </c>
      <c r="B1735">
        <v>2023</v>
      </c>
      <c r="C1735" t="s">
        <v>161</v>
      </c>
      <c r="D1735" t="s">
        <v>303</v>
      </c>
      <c r="E1735">
        <v>171750147566.26431</v>
      </c>
    </row>
    <row r="1736" spans="1:5" x14ac:dyDescent="0.25">
      <c r="A1736" t="s">
        <v>12</v>
      </c>
      <c r="B1736">
        <v>2023</v>
      </c>
      <c r="C1736" t="s">
        <v>161</v>
      </c>
      <c r="D1736" t="s">
        <v>304</v>
      </c>
      <c r="E1736">
        <v>1787154142.3422999</v>
      </c>
    </row>
    <row r="1737" spans="1:5" x14ac:dyDescent="0.25">
      <c r="A1737" t="s">
        <v>12</v>
      </c>
      <c r="B1737">
        <v>2023</v>
      </c>
      <c r="C1737" t="s">
        <v>161</v>
      </c>
      <c r="D1737" t="s">
        <v>305</v>
      </c>
      <c r="E1737">
        <v>10935833190.214081</v>
      </c>
    </row>
    <row r="1738" spans="1:5" x14ac:dyDescent="0.25">
      <c r="A1738" t="s">
        <v>12</v>
      </c>
      <c r="B1738">
        <v>2023</v>
      </c>
      <c r="C1738" t="s">
        <v>161</v>
      </c>
      <c r="D1738" t="s">
        <v>306</v>
      </c>
      <c r="E1738">
        <v>61505058650.166893</v>
      </c>
    </row>
    <row r="1739" spans="1:5" x14ac:dyDescent="0.25">
      <c r="A1739" t="s">
        <v>12</v>
      </c>
      <c r="B1739">
        <v>2023</v>
      </c>
      <c r="C1739" t="s">
        <v>161</v>
      </c>
      <c r="D1739" t="s">
        <v>307</v>
      </c>
      <c r="E1739">
        <v>41787043337.607643</v>
      </c>
    </row>
    <row r="1740" spans="1:5" x14ac:dyDescent="0.25">
      <c r="A1740" t="s">
        <v>12</v>
      </c>
      <c r="B1740">
        <v>2023</v>
      </c>
      <c r="C1740" t="s">
        <v>161</v>
      </c>
      <c r="D1740" t="s">
        <v>308</v>
      </c>
      <c r="E1740">
        <v>75617090215.527939</v>
      </c>
    </row>
    <row r="1741" spans="1:5" x14ac:dyDescent="0.25">
      <c r="A1741" t="s">
        <v>12</v>
      </c>
      <c r="B1741">
        <v>2023</v>
      </c>
      <c r="C1741" t="s">
        <v>161</v>
      </c>
      <c r="D1741" t="s">
        <v>309</v>
      </c>
      <c r="E1741">
        <v>35963726894.388092</v>
      </c>
    </row>
    <row r="1742" spans="1:5" x14ac:dyDescent="0.25">
      <c r="A1742" t="s">
        <v>12</v>
      </c>
      <c r="B1742">
        <v>2023</v>
      </c>
      <c r="C1742" t="s">
        <v>161</v>
      </c>
      <c r="D1742" t="s">
        <v>310</v>
      </c>
      <c r="E1742">
        <v>287325973.57182002</v>
      </c>
    </row>
    <row r="1743" spans="1:5" x14ac:dyDescent="0.25">
      <c r="A1743" t="s">
        <v>12</v>
      </c>
      <c r="B1743">
        <v>2023</v>
      </c>
      <c r="C1743" t="s">
        <v>161</v>
      </c>
      <c r="D1743" t="s">
        <v>311</v>
      </c>
      <c r="E1743">
        <v>913251995.6365</v>
      </c>
    </row>
    <row r="1744" spans="1:5" x14ac:dyDescent="0.25">
      <c r="A1744" t="s">
        <v>12</v>
      </c>
      <c r="B1744">
        <v>2023</v>
      </c>
      <c r="C1744" t="s">
        <v>161</v>
      </c>
      <c r="D1744" t="s">
        <v>312</v>
      </c>
      <c r="E1744">
        <v>3067990449.4275999</v>
      </c>
    </row>
    <row r="1745" spans="1:5" x14ac:dyDescent="0.25">
      <c r="A1745" t="s">
        <v>12</v>
      </c>
      <c r="B1745">
        <v>2023</v>
      </c>
      <c r="C1745" t="s">
        <v>161</v>
      </c>
      <c r="D1745" t="s">
        <v>313</v>
      </c>
      <c r="E1745">
        <v>22130681116.664452</v>
      </c>
    </row>
    <row r="1746" spans="1:5" x14ac:dyDescent="0.25">
      <c r="A1746" t="s">
        <v>12</v>
      </c>
      <c r="B1746">
        <v>2023</v>
      </c>
      <c r="C1746" t="s">
        <v>161</v>
      </c>
      <c r="D1746" t="s">
        <v>314</v>
      </c>
      <c r="E1746">
        <v>23355148.3013</v>
      </c>
    </row>
    <row r="1747" spans="1:5" x14ac:dyDescent="0.25">
      <c r="A1747" t="s">
        <v>12</v>
      </c>
      <c r="B1747">
        <v>2023</v>
      </c>
      <c r="C1747" t="s">
        <v>161</v>
      </c>
      <c r="D1747" t="s">
        <v>315</v>
      </c>
      <c r="E1747">
        <v>6497822344.9598999</v>
      </c>
    </row>
    <row r="1748" spans="1:5" x14ac:dyDescent="0.25">
      <c r="A1748" t="s">
        <v>12</v>
      </c>
      <c r="B1748">
        <v>2023</v>
      </c>
      <c r="C1748" t="s">
        <v>161</v>
      </c>
      <c r="D1748" t="s">
        <v>316</v>
      </c>
      <c r="E1748">
        <v>8757607925.3368492</v>
      </c>
    </row>
    <row r="1749" spans="1:5" x14ac:dyDescent="0.25">
      <c r="A1749" t="s">
        <v>12</v>
      </c>
      <c r="B1749">
        <v>2023</v>
      </c>
      <c r="C1749" t="s">
        <v>161</v>
      </c>
      <c r="D1749" t="s">
        <v>317</v>
      </c>
      <c r="E1749">
        <v>418770693534.88818</v>
      </c>
    </row>
    <row r="1750" spans="1:5" x14ac:dyDescent="0.25">
      <c r="A1750" t="s">
        <v>12</v>
      </c>
      <c r="B1750">
        <v>2023</v>
      </c>
      <c r="C1750" t="s">
        <v>161</v>
      </c>
      <c r="D1750" t="s">
        <v>318</v>
      </c>
      <c r="E1750">
        <v>65067054513.629082</v>
      </c>
    </row>
    <row r="1751" spans="1:5" x14ac:dyDescent="0.25">
      <c r="A1751" t="s">
        <v>12</v>
      </c>
      <c r="B1751">
        <v>2023</v>
      </c>
      <c r="C1751" t="s">
        <v>161</v>
      </c>
      <c r="D1751" t="s">
        <v>319</v>
      </c>
      <c r="E1751">
        <v>16498670160.637779</v>
      </c>
    </row>
    <row r="1752" spans="1:5" x14ac:dyDescent="0.25">
      <c r="A1752" t="s">
        <v>12</v>
      </c>
      <c r="B1752">
        <v>2023</v>
      </c>
      <c r="C1752" t="s">
        <v>161</v>
      </c>
      <c r="D1752" t="s">
        <v>320</v>
      </c>
      <c r="E1752">
        <v>2721487148.0335698</v>
      </c>
    </row>
    <row r="1753" spans="1:5" x14ac:dyDescent="0.25">
      <c r="A1753" t="s">
        <v>12</v>
      </c>
      <c r="B1753">
        <v>2023</v>
      </c>
      <c r="C1753" t="s">
        <v>161</v>
      </c>
      <c r="D1753" t="s">
        <v>321</v>
      </c>
      <c r="E1753">
        <v>259110818968.71411</v>
      </c>
    </row>
    <row r="1754" spans="1:5" x14ac:dyDescent="0.25">
      <c r="A1754" t="s">
        <v>12</v>
      </c>
      <c r="B1754">
        <v>2023</v>
      </c>
      <c r="C1754" t="s">
        <v>161</v>
      </c>
      <c r="D1754" t="s">
        <v>322</v>
      </c>
      <c r="E1754">
        <v>178960540.4632</v>
      </c>
    </row>
    <row r="1755" spans="1:5" x14ac:dyDescent="0.25">
      <c r="A1755" t="s">
        <v>12</v>
      </c>
      <c r="B1755">
        <v>2023</v>
      </c>
      <c r="C1755" t="s">
        <v>161</v>
      </c>
      <c r="D1755" t="s">
        <v>323</v>
      </c>
      <c r="E1755">
        <v>2484258140.0478401</v>
      </c>
    </row>
    <row r="1756" spans="1:5" x14ac:dyDescent="0.25">
      <c r="A1756" t="s">
        <v>12</v>
      </c>
      <c r="B1756">
        <v>2023</v>
      </c>
      <c r="C1756" t="s">
        <v>161</v>
      </c>
      <c r="D1756" t="s">
        <v>324</v>
      </c>
      <c r="E1756">
        <v>78914178.230100006</v>
      </c>
    </row>
    <row r="1757" spans="1:5" x14ac:dyDescent="0.25">
      <c r="A1757" t="s">
        <v>12</v>
      </c>
      <c r="B1757">
        <v>2023</v>
      </c>
      <c r="C1757" t="s">
        <v>161</v>
      </c>
      <c r="D1757" t="s">
        <v>325</v>
      </c>
      <c r="E1757">
        <v>2763646594.33143</v>
      </c>
    </row>
    <row r="1758" spans="1:5" x14ac:dyDescent="0.25">
      <c r="A1758" t="s">
        <v>12</v>
      </c>
      <c r="B1758">
        <v>2023</v>
      </c>
      <c r="C1758" t="s">
        <v>161</v>
      </c>
      <c r="D1758" t="s">
        <v>326</v>
      </c>
      <c r="E1758">
        <v>115935912.19</v>
      </c>
    </row>
    <row r="1759" spans="1:5" x14ac:dyDescent="0.25">
      <c r="A1759" t="s">
        <v>12</v>
      </c>
      <c r="B1759">
        <v>2023</v>
      </c>
      <c r="C1759" t="s">
        <v>161</v>
      </c>
      <c r="D1759" t="s">
        <v>327</v>
      </c>
      <c r="E1759">
        <v>12934852409.70265</v>
      </c>
    </row>
    <row r="1760" spans="1:5" x14ac:dyDescent="0.25">
      <c r="A1760" t="s">
        <v>12</v>
      </c>
      <c r="B1760">
        <v>2023</v>
      </c>
      <c r="C1760" t="s">
        <v>161</v>
      </c>
      <c r="E1760">
        <v>139566076729.45181</v>
      </c>
    </row>
    <row r="1761" spans="1:5" x14ac:dyDescent="0.25">
      <c r="A1761" t="s">
        <v>12</v>
      </c>
      <c r="B1761">
        <v>2023</v>
      </c>
      <c r="C1761" t="s">
        <v>162</v>
      </c>
      <c r="D1761" t="s">
        <v>292</v>
      </c>
      <c r="E1761">
        <v>10735544.640000001</v>
      </c>
    </row>
    <row r="1762" spans="1:5" x14ac:dyDescent="0.25">
      <c r="A1762" t="s">
        <v>12</v>
      </c>
      <c r="B1762">
        <v>2023</v>
      </c>
      <c r="C1762" t="s">
        <v>162</v>
      </c>
      <c r="D1762" t="s">
        <v>293</v>
      </c>
      <c r="E1762">
        <v>375639.24</v>
      </c>
    </row>
    <row r="1763" spans="1:5" x14ac:dyDescent="0.25">
      <c r="A1763" t="s">
        <v>12</v>
      </c>
      <c r="B1763">
        <v>2023</v>
      </c>
      <c r="C1763" t="s">
        <v>162</v>
      </c>
      <c r="D1763" t="s">
        <v>294</v>
      </c>
      <c r="E1763">
        <v>33329.519999999997</v>
      </c>
    </row>
    <row r="1764" spans="1:5" x14ac:dyDescent="0.25">
      <c r="A1764" t="s">
        <v>12</v>
      </c>
      <c r="B1764">
        <v>2023</v>
      </c>
      <c r="C1764" t="s">
        <v>162</v>
      </c>
      <c r="D1764" t="s">
        <v>295</v>
      </c>
      <c r="E1764">
        <v>494367.6</v>
      </c>
    </row>
    <row r="1765" spans="1:5" x14ac:dyDescent="0.25">
      <c r="A1765" t="s">
        <v>12</v>
      </c>
      <c r="B1765">
        <v>2023</v>
      </c>
      <c r="C1765" t="s">
        <v>162</v>
      </c>
      <c r="D1765" t="s">
        <v>296</v>
      </c>
      <c r="E1765">
        <v>1221376.8999999999</v>
      </c>
    </row>
    <row r="1766" spans="1:5" x14ac:dyDescent="0.25">
      <c r="A1766" t="s">
        <v>12</v>
      </c>
      <c r="B1766">
        <v>2023</v>
      </c>
      <c r="C1766" t="s">
        <v>162</v>
      </c>
      <c r="D1766" t="s">
        <v>297</v>
      </c>
      <c r="E1766">
        <v>140437.48000000001</v>
      </c>
    </row>
    <row r="1767" spans="1:5" x14ac:dyDescent="0.25">
      <c r="A1767" t="s">
        <v>12</v>
      </c>
      <c r="B1767">
        <v>2023</v>
      </c>
      <c r="C1767" t="s">
        <v>162</v>
      </c>
      <c r="D1767" t="s">
        <v>298</v>
      </c>
      <c r="E1767">
        <v>436719.11</v>
      </c>
    </row>
    <row r="1768" spans="1:5" x14ac:dyDescent="0.25">
      <c r="A1768" t="s">
        <v>12</v>
      </c>
      <c r="B1768">
        <v>2023</v>
      </c>
      <c r="C1768" t="s">
        <v>162</v>
      </c>
      <c r="D1768" t="s">
        <v>299</v>
      </c>
      <c r="E1768">
        <v>6868921.3600000003</v>
      </c>
    </row>
    <row r="1769" spans="1:5" x14ac:dyDescent="0.25">
      <c r="A1769" t="s">
        <v>12</v>
      </c>
      <c r="B1769">
        <v>2023</v>
      </c>
      <c r="C1769" t="s">
        <v>162</v>
      </c>
      <c r="D1769" t="s">
        <v>301</v>
      </c>
      <c r="E1769">
        <v>2305892747.2751498</v>
      </c>
    </row>
    <row r="1770" spans="1:5" x14ac:dyDescent="0.25">
      <c r="A1770" t="s">
        <v>12</v>
      </c>
      <c r="B1770">
        <v>2023</v>
      </c>
      <c r="C1770" t="s">
        <v>162</v>
      </c>
      <c r="D1770" t="s">
        <v>302</v>
      </c>
      <c r="E1770">
        <v>24468134542.229038</v>
      </c>
    </row>
    <row r="1771" spans="1:5" x14ac:dyDescent="0.25">
      <c r="A1771" t="s">
        <v>12</v>
      </c>
      <c r="B1771">
        <v>2023</v>
      </c>
      <c r="C1771" t="s">
        <v>162</v>
      </c>
      <c r="D1771" t="s">
        <v>303</v>
      </c>
      <c r="E1771">
        <v>73487874378.545593</v>
      </c>
    </row>
    <row r="1772" spans="1:5" x14ac:dyDescent="0.25">
      <c r="A1772" t="s">
        <v>12</v>
      </c>
      <c r="B1772">
        <v>2023</v>
      </c>
      <c r="C1772" t="s">
        <v>162</v>
      </c>
      <c r="D1772" t="s">
        <v>304</v>
      </c>
      <c r="E1772">
        <v>4738749.12</v>
      </c>
    </row>
    <row r="1773" spans="1:5" x14ac:dyDescent="0.25">
      <c r="A1773" t="s">
        <v>12</v>
      </c>
      <c r="B1773">
        <v>2023</v>
      </c>
      <c r="C1773" t="s">
        <v>162</v>
      </c>
      <c r="D1773" t="s">
        <v>305</v>
      </c>
      <c r="E1773">
        <v>85117149.655200005</v>
      </c>
    </row>
    <row r="1774" spans="1:5" x14ac:dyDescent="0.25">
      <c r="A1774" t="s">
        <v>12</v>
      </c>
      <c r="B1774">
        <v>2023</v>
      </c>
      <c r="C1774" t="s">
        <v>162</v>
      </c>
      <c r="D1774" t="s">
        <v>306</v>
      </c>
      <c r="E1774">
        <v>8365077890.4985399</v>
      </c>
    </row>
    <row r="1775" spans="1:5" x14ac:dyDescent="0.25">
      <c r="A1775" t="s">
        <v>12</v>
      </c>
      <c r="B1775">
        <v>2023</v>
      </c>
      <c r="C1775" t="s">
        <v>162</v>
      </c>
      <c r="D1775" t="s">
        <v>307</v>
      </c>
      <c r="E1775">
        <v>-64463633.939999998</v>
      </c>
    </row>
    <row r="1776" spans="1:5" x14ac:dyDescent="0.25">
      <c r="A1776" t="s">
        <v>12</v>
      </c>
      <c r="B1776">
        <v>2023</v>
      </c>
      <c r="C1776" t="s">
        <v>162</v>
      </c>
      <c r="D1776" t="s">
        <v>308</v>
      </c>
      <c r="E1776">
        <v>27311569.320300002</v>
      </c>
    </row>
    <row r="1777" spans="1:5" x14ac:dyDescent="0.25">
      <c r="A1777" t="s">
        <v>12</v>
      </c>
      <c r="B1777">
        <v>2023</v>
      </c>
      <c r="C1777" t="s">
        <v>162</v>
      </c>
      <c r="D1777" t="s">
        <v>309</v>
      </c>
      <c r="E1777">
        <v>79095411.972000003</v>
      </c>
    </row>
    <row r="1778" spans="1:5" x14ac:dyDescent="0.25">
      <c r="A1778" t="s">
        <v>12</v>
      </c>
      <c r="B1778">
        <v>2023</v>
      </c>
      <c r="C1778" t="s">
        <v>162</v>
      </c>
      <c r="D1778" t="s">
        <v>311</v>
      </c>
      <c r="E1778">
        <v>11569794.15999</v>
      </c>
    </row>
    <row r="1779" spans="1:5" x14ac:dyDescent="0.25">
      <c r="A1779" t="s">
        <v>12</v>
      </c>
      <c r="B1779">
        <v>2023</v>
      </c>
      <c r="C1779" t="s">
        <v>162</v>
      </c>
      <c r="D1779" t="s">
        <v>312</v>
      </c>
      <c r="E1779">
        <v>424176337.66661</v>
      </c>
    </row>
    <row r="1780" spans="1:5" x14ac:dyDescent="0.25">
      <c r="A1780" t="s">
        <v>12</v>
      </c>
      <c r="B1780">
        <v>2023</v>
      </c>
      <c r="C1780" t="s">
        <v>162</v>
      </c>
      <c r="D1780" t="s">
        <v>313</v>
      </c>
      <c r="E1780">
        <v>1118873688.8359101</v>
      </c>
    </row>
    <row r="1781" spans="1:5" x14ac:dyDescent="0.25">
      <c r="A1781" t="s">
        <v>12</v>
      </c>
      <c r="B1781">
        <v>2023</v>
      </c>
      <c r="C1781" t="s">
        <v>162</v>
      </c>
      <c r="D1781" t="s">
        <v>316</v>
      </c>
      <c r="E1781">
        <v>8242.9500000000007</v>
      </c>
    </row>
    <row r="1782" spans="1:5" x14ac:dyDescent="0.25">
      <c r="A1782" t="s">
        <v>12</v>
      </c>
      <c r="B1782">
        <v>2023</v>
      </c>
      <c r="C1782" t="s">
        <v>162</v>
      </c>
      <c r="D1782" t="s">
        <v>317</v>
      </c>
      <c r="E1782">
        <v>69121292248.512344</v>
      </c>
    </row>
    <row r="1783" spans="1:5" x14ac:dyDescent="0.25">
      <c r="A1783" t="s">
        <v>12</v>
      </c>
      <c r="B1783">
        <v>2023</v>
      </c>
      <c r="C1783" t="s">
        <v>162</v>
      </c>
      <c r="D1783" t="s">
        <v>318</v>
      </c>
      <c r="E1783">
        <v>76119425.859999999</v>
      </c>
    </row>
    <row r="1784" spans="1:5" x14ac:dyDescent="0.25">
      <c r="A1784" t="s">
        <v>12</v>
      </c>
      <c r="B1784">
        <v>2023</v>
      </c>
      <c r="C1784" t="s">
        <v>162</v>
      </c>
      <c r="D1784" t="s">
        <v>319</v>
      </c>
      <c r="E1784">
        <v>13374773.630000001</v>
      </c>
    </row>
    <row r="1785" spans="1:5" x14ac:dyDescent="0.25">
      <c r="A1785" t="s">
        <v>12</v>
      </c>
      <c r="B1785">
        <v>2023</v>
      </c>
      <c r="C1785" t="s">
        <v>162</v>
      </c>
      <c r="D1785" t="s">
        <v>320</v>
      </c>
      <c r="E1785">
        <v>223906592.09330001</v>
      </c>
    </row>
    <row r="1786" spans="1:5" x14ac:dyDescent="0.25">
      <c r="A1786" t="s">
        <v>12</v>
      </c>
      <c r="B1786">
        <v>2023</v>
      </c>
      <c r="C1786" t="s">
        <v>162</v>
      </c>
      <c r="D1786" t="s">
        <v>321</v>
      </c>
      <c r="E1786">
        <v>6396067.7199999997</v>
      </c>
    </row>
    <row r="1787" spans="1:5" x14ac:dyDescent="0.25">
      <c r="A1787" t="s">
        <v>12</v>
      </c>
      <c r="B1787">
        <v>2023</v>
      </c>
      <c r="C1787" t="s">
        <v>162</v>
      </c>
      <c r="D1787" t="s">
        <v>323</v>
      </c>
      <c r="E1787">
        <v>1536291.75</v>
      </c>
    </row>
    <row r="1788" spans="1:5" x14ac:dyDescent="0.25">
      <c r="A1788" t="s">
        <v>12</v>
      </c>
      <c r="B1788">
        <v>2023</v>
      </c>
      <c r="C1788" t="s">
        <v>162</v>
      </c>
      <c r="D1788" t="s">
        <v>326</v>
      </c>
      <c r="E1788">
        <v>50383815.490000002</v>
      </c>
    </row>
    <row r="1789" spans="1:5" x14ac:dyDescent="0.25">
      <c r="A1789" t="s">
        <v>12</v>
      </c>
      <c r="B1789">
        <v>2023</v>
      </c>
      <c r="C1789" t="s">
        <v>162</v>
      </c>
      <c r="D1789" t="s">
        <v>327</v>
      </c>
      <c r="E1789">
        <v>411134.34</v>
      </c>
    </row>
    <row r="1790" spans="1:5" x14ac:dyDescent="0.25">
      <c r="A1790" t="s">
        <v>12</v>
      </c>
      <c r="B1790">
        <v>2023</v>
      </c>
      <c r="C1790" t="s">
        <v>162</v>
      </c>
      <c r="E1790">
        <v>275514751.20999998</v>
      </c>
    </row>
    <row r="1791" spans="1:5" x14ac:dyDescent="0.25">
      <c r="A1791" t="s">
        <v>13</v>
      </c>
      <c r="B1791">
        <v>2019</v>
      </c>
      <c r="C1791" t="s">
        <v>161</v>
      </c>
      <c r="D1791" t="s">
        <v>290</v>
      </c>
      <c r="E1791">
        <v>232663915.59319001</v>
      </c>
    </row>
    <row r="1792" spans="1:5" x14ac:dyDescent="0.25">
      <c r="A1792" t="s">
        <v>13</v>
      </c>
      <c r="B1792">
        <v>2019</v>
      </c>
      <c r="C1792" t="s">
        <v>161</v>
      </c>
      <c r="D1792" t="s">
        <v>291</v>
      </c>
      <c r="E1792">
        <v>418092810.37808001</v>
      </c>
    </row>
    <row r="1793" spans="1:5" x14ac:dyDescent="0.25">
      <c r="A1793" t="s">
        <v>13</v>
      </c>
      <c r="B1793">
        <v>2019</v>
      </c>
      <c r="C1793" t="s">
        <v>161</v>
      </c>
      <c r="D1793" t="s">
        <v>292</v>
      </c>
      <c r="E1793">
        <v>3540643131.90343</v>
      </c>
    </row>
    <row r="1794" spans="1:5" x14ac:dyDescent="0.25">
      <c r="A1794" t="s">
        <v>13</v>
      </c>
      <c r="B1794">
        <v>2019</v>
      </c>
      <c r="C1794" t="s">
        <v>161</v>
      </c>
      <c r="D1794" t="s">
        <v>293</v>
      </c>
      <c r="E1794">
        <v>2540847495.9855399</v>
      </c>
    </row>
    <row r="1795" spans="1:5" x14ac:dyDescent="0.25">
      <c r="A1795" t="s">
        <v>13</v>
      </c>
      <c r="B1795">
        <v>2019</v>
      </c>
      <c r="C1795" t="s">
        <v>161</v>
      </c>
      <c r="D1795" t="s">
        <v>294</v>
      </c>
      <c r="E1795">
        <v>99383248.923820004</v>
      </c>
    </row>
    <row r="1796" spans="1:5" x14ac:dyDescent="0.25">
      <c r="A1796" t="s">
        <v>13</v>
      </c>
      <c r="B1796">
        <v>2019</v>
      </c>
      <c r="C1796" t="s">
        <v>161</v>
      </c>
      <c r="D1796" t="s">
        <v>295</v>
      </c>
      <c r="E1796">
        <v>247094513.22288999</v>
      </c>
    </row>
    <row r="1797" spans="1:5" x14ac:dyDescent="0.25">
      <c r="A1797" t="s">
        <v>13</v>
      </c>
      <c r="B1797">
        <v>2019</v>
      </c>
      <c r="C1797" t="s">
        <v>161</v>
      </c>
      <c r="D1797" t="s">
        <v>296</v>
      </c>
      <c r="E1797">
        <v>608582752.11022997</v>
      </c>
    </row>
    <row r="1798" spans="1:5" x14ac:dyDescent="0.25">
      <c r="A1798" t="s">
        <v>13</v>
      </c>
      <c r="B1798">
        <v>2019</v>
      </c>
      <c r="C1798" t="s">
        <v>161</v>
      </c>
      <c r="D1798" t="s">
        <v>297</v>
      </c>
      <c r="E1798">
        <v>601188398.63507998</v>
      </c>
    </row>
    <row r="1799" spans="1:5" x14ac:dyDescent="0.25">
      <c r="A1799" t="s">
        <v>13</v>
      </c>
      <c r="B1799">
        <v>2019</v>
      </c>
      <c r="C1799" t="s">
        <v>161</v>
      </c>
      <c r="D1799" t="s">
        <v>298</v>
      </c>
      <c r="E1799">
        <v>236989968.14129999</v>
      </c>
    </row>
    <row r="1800" spans="1:5" x14ac:dyDescent="0.25">
      <c r="A1800" t="s">
        <v>13</v>
      </c>
      <c r="B1800">
        <v>2019</v>
      </c>
      <c r="C1800" t="s">
        <v>161</v>
      </c>
      <c r="D1800" t="s">
        <v>299</v>
      </c>
      <c r="E1800">
        <v>1415206150.4446101</v>
      </c>
    </row>
    <row r="1801" spans="1:5" x14ac:dyDescent="0.25">
      <c r="A1801" t="s">
        <v>13</v>
      </c>
      <c r="B1801">
        <v>2019</v>
      </c>
      <c r="C1801" t="s">
        <v>161</v>
      </c>
      <c r="D1801" t="s">
        <v>300</v>
      </c>
      <c r="E1801">
        <v>4015134588.4305401</v>
      </c>
    </row>
    <row r="1802" spans="1:5" x14ac:dyDescent="0.25">
      <c r="A1802" t="s">
        <v>13</v>
      </c>
      <c r="B1802">
        <v>2019</v>
      </c>
      <c r="C1802" t="s">
        <v>161</v>
      </c>
      <c r="D1802" t="s">
        <v>301</v>
      </c>
      <c r="E1802">
        <v>49436531695.69072</v>
      </c>
    </row>
    <row r="1803" spans="1:5" x14ac:dyDescent="0.25">
      <c r="A1803" t="s">
        <v>13</v>
      </c>
      <c r="B1803">
        <v>2019</v>
      </c>
      <c r="C1803" t="s">
        <v>161</v>
      </c>
      <c r="D1803" t="s">
        <v>302</v>
      </c>
      <c r="E1803">
        <v>1640709179.20717</v>
      </c>
    </row>
    <row r="1804" spans="1:5" x14ac:dyDescent="0.25">
      <c r="A1804" t="s">
        <v>13</v>
      </c>
      <c r="B1804">
        <v>2019</v>
      </c>
      <c r="C1804" t="s">
        <v>161</v>
      </c>
      <c r="D1804" t="s">
        <v>303</v>
      </c>
      <c r="E1804">
        <v>77681052686.689178</v>
      </c>
    </row>
    <row r="1805" spans="1:5" x14ac:dyDescent="0.25">
      <c r="A1805" t="s">
        <v>13</v>
      </c>
      <c r="B1805">
        <v>2019</v>
      </c>
      <c r="C1805" t="s">
        <v>161</v>
      </c>
      <c r="D1805" t="s">
        <v>304</v>
      </c>
      <c r="E1805">
        <v>65457561.016730003</v>
      </c>
    </row>
    <row r="1806" spans="1:5" x14ac:dyDescent="0.25">
      <c r="A1806" t="s">
        <v>13</v>
      </c>
      <c r="B1806">
        <v>2019</v>
      </c>
      <c r="C1806" t="s">
        <v>161</v>
      </c>
      <c r="D1806" t="s">
        <v>305</v>
      </c>
      <c r="E1806">
        <v>17475900680.060108</v>
      </c>
    </row>
    <row r="1807" spans="1:5" x14ac:dyDescent="0.25">
      <c r="A1807" t="s">
        <v>13</v>
      </c>
      <c r="B1807">
        <v>2019</v>
      </c>
      <c r="C1807" t="s">
        <v>161</v>
      </c>
      <c r="D1807" t="s">
        <v>306</v>
      </c>
      <c r="E1807">
        <v>912814940.92076004</v>
      </c>
    </row>
    <row r="1808" spans="1:5" x14ac:dyDescent="0.25">
      <c r="A1808" t="s">
        <v>13</v>
      </c>
      <c r="B1808">
        <v>2019</v>
      </c>
      <c r="C1808" t="s">
        <v>161</v>
      </c>
      <c r="D1808" t="s">
        <v>307</v>
      </c>
      <c r="E1808">
        <v>3687476728.0706902</v>
      </c>
    </row>
    <row r="1809" spans="1:5" x14ac:dyDescent="0.25">
      <c r="A1809" t="s">
        <v>13</v>
      </c>
      <c r="B1809">
        <v>2019</v>
      </c>
      <c r="C1809" t="s">
        <v>161</v>
      </c>
      <c r="D1809" t="s">
        <v>308</v>
      </c>
      <c r="E1809">
        <v>417469708.85786003</v>
      </c>
    </row>
    <row r="1810" spans="1:5" x14ac:dyDescent="0.25">
      <c r="A1810" t="s">
        <v>13</v>
      </c>
      <c r="B1810">
        <v>2019</v>
      </c>
      <c r="C1810" t="s">
        <v>161</v>
      </c>
      <c r="D1810" t="s">
        <v>309</v>
      </c>
      <c r="E1810">
        <v>189308906.86915001</v>
      </c>
    </row>
    <row r="1811" spans="1:5" x14ac:dyDescent="0.25">
      <c r="A1811" t="s">
        <v>13</v>
      </c>
      <c r="B1811">
        <v>2019</v>
      </c>
      <c r="C1811" t="s">
        <v>161</v>
      </c>
      <c r="D1811" t="s">
        <v>310</v>
      </c>
      <c r="E1811">
        <v>4577072170.1714296</v>
      </c>
    </row>
    <row r="1812" spans="1:5" x14ac:dyDescent="0.25">
      <c r="A1812" t="s">
        <v>13</v>
      </c>
      <c r="B1812">
        <v>2019</v>
      </c>
      <c r="C1812" t="s">
        <v>161</v>
      </c>
      <c r="D1812" t="s">
        <v>311</v>
      </c>
      <c r="E1812">
        <v>22819531271.353458</v>
      </c>
    </row>
    <row r="1813" spans="1:5" x14ac:dyDescent="0.25">
      <c r="A1813" t="s">
        <v>13</v>
      </c>
      <c r="B1813">
        <v>2019</v>
      </c>
      <c r="C1813" t="s">
        <v>161</v>
      </c>
      <c r="D1813" t="s">
        <v>312</v>
      </c>
      <c r="E1813">
        <v>93946295.351539999</v>
      </c>
    </row>
    <row r="1814" spans="1:5" x14ac:dyDescent="0.25">
      <c r="A1814" t="s">
        <v>13</v>
      </c>
      <c r="B1814">
        <v>2019</v>
      </c>
      <c r="C1814" t="s">
        <v>161</v>
      </c>
      <c r="D1814" t="s">
        <v>313</v>
      </c>
      <c r="E1814">
        <v>688107870.61212003</v>
      </c>
    </row>
    <row r="1815" spans="1:5" x14ac:dyDescent="0.25">
      <c r="A1815" t="s">
        <v>13</v>
      </c>
      <c r="B1815">
        <v>2019</v>
      </c>
      <c r="C1815" t="s">
        <v>161</v>
      </c>
      <c r="D1815" t="s">
        <v>314</v>
      </c>
      <c r="E1815">
        <v>39536128.77533</v>
      </c>
    </row>
    <row r="1816" spans="1:5" x14ac:dyDescent="0.25">
      <c r="A1816" t="s">
        <v>13</v>
      </c>
      <c r="B1816">
        <v>2019</v>
      </c>
      <c r="C1816" t="s">
        <v>161</v>
      </c>
      <c r="D1816" t="s">
        <v>315</v>
      </c>
      <c r="E1816">
        <v>10457123.47215</v>
      </c>
    </row>
    <row r="1817" spans="1:5" x14ac:dyDescent="0.25">
      <c r="A1817" t="s">
        <v>13</v>
      </c>
      <c r="B1817">
        <v>2019</v>
      </c>
      <c r="C1817" t="s">
        <v>161</v>
      </c>
      <c r="D1817" t="s">
        <v>316</v>
      </c>
      <c r="E1817">
        <v>4308615.8442099998</v>
      </c>
    </row>
    <row r="1818" spans="1:5" x14ac:dyDescent="0.25">
      <c r="A1818" t="s">
        <v>13</v>
      </c>
      <c r="B1818">
        <v>2019</v>
      </c>
      <c r="C1818" t="s">
        <v>161</v>
      </c>
      <c r="D1818" t="s">
        <v>317</v>
      </c>
      <c r="E1818">
        <v>19200122598.835541</v>
      </c>
    </row>
    <row r="1819" spans="1:5" x14ac:dyDescent="0.25">
      <c r="A1819" t="s">
        <v>13</v>
      </c>
      <c r="B1819">
        <v>2019</v>
      </c>
      <c r="C1819" t="s">
        <v>161</v>
      </c>
      <c r="D1819" t="s">
        <v>318</v>
      </c>
      <c r="E1819">
        <v>9775338196.7607899</v>
      </c>
    </row>
    <row r="1820" spans="1:5" x14ac:dyDescent="0.25">
      <c r="A1820" t="s">
        <v>13</v>
      </c>
      <c r="B1820">
        <v>2019</v>
      </c>
      <c r="C1820" t="s">
        <v>161</v>
      </c>
      <c r="D1820" t="s">
        <v>319</v>
      </c>
      <c r="E1820">
        <v>262472707.09413999</v>
      </c>
    </row>
    <row r="1821" spans="1:5" x14ac:dyDescent="0.25">
      <c r="A1821" t="s">
        <v>13</v>
      </c>
      <c r="B1821">
        <v>2019</v>
      </c>
      <c r="C1821" t="s">
        <v>161</v>
      </c>
      <c r="D1821" t="s">
        <v>320</v>
      </c>
      <c r="E1821">
        <v>413396654.46539998</v>
      </c>
    </row>
    <row r="1822" spans="1:5" x14ac:dyDescent="0.25">
      <c r="A1822" t="s">
        <v>13</v>
      </c>
      <c r="B1822">
        <v>2019</v>
      </c>
      <c r="C1822" t="s">
        <v>161</v>
      </c>
      <c r="D1822" t="s">
        <v>321</v>
      </c>
      <c r="E1822">
        <v>25184008613.699581</v>
      </c>
    </row>
    <row r="1823" spans="1:5" x14ac:dyDescent="0.25">
      <c r="A1823" t="s">
        <v>13</v>
      </c>
      <c r="B1823">
        <v>2019</v>
      </c>
      <c r="C1823" t="s">
        <v>161</v>
      </c>
      <c r="D1823" t="s">
        <v>322</v>
      </c>
      <c r="E1823">
        <v>78157540.001310006</v>
      </c>
    </row>
    <row r="1824" spans="1:5" x14ac:dyDescent="0.25">
      <c r="A1824" t="s">
        <v>13</v>
      </c>
      <c r="B1824">
        <v>2019</v>
      </c>
      <c r="C1824" t="s">
        <v>161</v>
      </c>
      <c r="D1824" t="s">
        <v>323</v>
      </c>
      <c r="E1824">
        <v>91652938.001540005</v>
      </c>
    </row>
    <row r="1825" spans="1:5" x14ac:dyDescent="0.25">
      <c r="A1825" t="s">
        <v>13</v>
      </c>
      <c r="B1825">
        <v>2019</v>
      </c>
      <c r="C1825" t="s">
        <v>161</v>
      </c>
      <c r="D1825" t="s">
        <v>324</v>
      </c>
      <c r="E1825">
        <v>48533579.448370002</v>
      </c>
    </row>
    <row r="1826" spans="1:5" x14ac:dyDescent="0.25">
      <c r="A1826" t="s">
        <v>13</v>
      </c>
      <c r="B1826">
        <v>2019</v>
      </c>
      <c r="C1826" t="s">
        <v>161</v>
      </c>
      <c r="D1826" t="s">
        <v>325</v>
      </c>
      <c r="E1826">
        <v>9586500.352</v>
      </c>
    </row>
    <row r="1827" spans="1:5" x14ac:dyDescent="0.25">
      <c r="A1827" t="s">
        <v>13</v>
      </c>
      <c r="B1827">
        <v>2019</v>
      </c>
      <c r="C1827" t="s">
        <v>161</v>
      </c>
      <c r="D1827" t="s">
        <v>327</v>
      </c>
      <c r="E1827">
        <v>50778843.418399997</v>
      </c>
    </row>
    <row r="1828" spans="1:5" x14ac:dyDescent="0.25">
      <c r="A1828" t="s">
        <v>13</v>
      </c>
      <c r="B1828">
        <v>2019</v>
      </c>
      <c r="C1828" t="s">
        <v>161</v>
      </c>
      <c r="E1828">
        <v>4759878618.1546803</v>
      </c>
    </row>
    <row r="1829" spans="1:5" x14ac:dyDescent="0.25">
      <c r="A1829" t="s">
        <v>13</v>
      </c>
      <c r="B1829">
        <v>2019</v>
      </c>
      <c r="C1829" t="s">
        <v>162</v>
      </c>
      <c r="D1829" t="s">
        <v>290</v>
      </c>
      <c r="E1829">
        <v>23867246.15701</v>
      </c>
    </row>
    <row r="1830" spans="1:5" x14ac:dyDescent="0.25">
      <c r="A1830" t="s">
        <v>13</v>
      </c>
      <c r="B1830">
        <v>2019</v>
      </c>
      <c r="C1830" t="s">
        <v>162</v>
      </c>
      <c r="D1830" t="s">
        <v>291</v>
      </c>
      <c r="E1830">
        <v>454727314.24017</v>
      </c>
    </row>
    <row r="1831" spans="1:5" x14ac:dyDescent="0.25">
      <c r="A1831" t="s">
        <v>13</v>
      </c>
      <c r="B1831">
        <v>2019</v>
      </c>
      <c r="C1831" t="s">
        <v>162</v>
      </c>
      <c r="D1831" t="s">
        <v>292</v>
      </c>
      <c r="E1831">
        <v>10000215508.389999</v>
      </c>
    </row>
    <row r="1832" spans="1:5" x14ac:dyDescent="0.25">
      <c r="A1832" t="s">
        <v>13</v>
      </c>
      <c r="B1832">
        <v>2019</v>
      </c>
      <c r="C1832" t="s">
        <v>162</v>
      </c>
      <c r="D1832" t="s">
        <v>293</v>
      </c>
      <c r="E1832">
        <v>1760026297.4556</v>
      </c>
    </row>
    <row r="1833" spans="1:5" x14ac:dyDescent="0.25">
      <c r="A1833" t="s">
        <v>13</v>
      </c>
      <c r="B1833">
        <v>2019</v>
      </c>
      <c r="C1833" t="s">
        <v>162</v>
      </c>
      <c r="D1833" t="s">
        <v>294</v>
      </c>
      <c r="E1833">
        <v>307977226.24488002</v>
      </c>
    </row>
    <row r="1834" spans="1:5" x14ac:dyDescent="0.25">
      <c r="A1834" t="s">
        <v>13</v>
      </c>
      <c r="B1834">
        <v>2019</v>
      </c>
      <c r="C1834" t="s">
        <v>162</v>
      </c>
      <c r="D1834" t="s">
        <v>295</v>
      </c>
      <c r="E1834">
        <v>344724533.02899998</v>
      </c>
    </row>
    <row r="1835" spans="1:5" x14ac:dyDescent="0.25">
      <c r="A1835" t="s">
        <v>13</v>
      </c>
      <c r="B1835">
        <v>2019</v>
      </c>
      <c r="C1835" t="s">
        <v>162</v>
      </c>
      <c r="D1835" t="s">
        <v>296</v>
      </c>
      <c r="E1835">
        <v>1677601067.2254801</v>
      </c>
    </row>
    <row r="1836" spans="1:5" x14ac:dyDescent="0.25">
      <c r="A1836" t="s">
        <v>13</v>
      </c>
      <c r="B1836">
        <v>2019</v>
      </c>
      <c r="C1836" t="s">
        <v>162</v>
      </c>
      <c r="D1836" t="s">
        <v>297</v>
      </c>
      <c r="E1836">
        <v>1487822338.48122</v>
      </c>
    </row>
    <row r="1837" spans="1:5" x14ac:dyDescent="0.25">
      <c r="A1837" t="s">
        <v>13</v>
      </c>
      <c r="B1837">
        <v>2019</v>
      </c>
      <c r="C1837" t="s">
        <v>162</v>
      </c>
      <c r="D1837" t="s">
        <v>298</v>
      </c>
      <c r="E1837">
        <v>349843187.56590998</v>
      </c>
    </row>
    <row r="1838" spans="1:5" x14ac:dyDescent="0.25">
      <c r="A1838" t="s">
        <v>13</v>
      </c>
      <c r="B1838">
        <v>2019</v>
      </c>
      <c r="C1838" t="s">
        <v>162</v>
      </c>
      <c r="D1838" t="s">
        <v>299</v>
      </c>
      <c r="E1838">
        <v>4608038232.31705</v>
      </c>
    </row>
    <row r="1839" spans="1:5" x14ac:dyDescent="0.25">
      <c r="A1839" t="s">
        <v>13</v>
      </c>
      <c r="B1839">
        <v>2019</v>
      </c>
      <c r="C1839" t="s">
        <v>162</v>
      </c>
      <c r="D1839" t="s">
        <v>300</v>
      </c>
      <c r="E1839">
        <v>48968128.652879998</v>
      </c>
    </row>
    <row r="1840" spans="1:5" x14ac:dyDescent="0.25">
      <c r="A1840" t="s">
        <v>13</v>
      </c>
      <c r="B1840">
        <v>2019</v>
      </c>
      <c r="C1840" t="s">
        <v>162</v>
      </c>
      <c r="D1840" t="s">
        <v>301</v>
      </c>
      <c r="E1840">
        <v>28623290518.370548</v>
      </c>
    </row>
    <row r="1841" spans="1:5" x14ac:dyDescent="0.25">
      <c r="A1841" t="s">
        <v>13</v>
      </c>
      <c r="B1841">
        <v>2019</v>
      </c>
      <c r="C1841" t="s">
        <v>162</v>
      </c>
      <c r="D1841" t="s">
        <v>302</v>
      </c>
      <c r="E1841">
        <v>1334708572.8743999</v>
      </c>
    </row>
    <row r="1842" spans="1:5" x14ac:dyDescent="0.25">
      <c r="A1842" t="s">
        <v>13</v>
      </c>
      <c r="B1842">
        <v>2019</v>
      </c>
      <c r="C1842" t="s">
        <v>162</v>
      </c>
      <c r="D1842" t="s">
        <v>303</v>
      </c>
      <c r="E1842">
        <v>43878990418.132637</v>
      </c>
    </row>
    <row r="1843" spans="1:5" x14ac:dyDescent="0.25">
      <c r="A1843" t="s">
        <v>13</v>
      </c>
      <c r="B1843">
        <v>2019</v>
      </c>
      <c r="C1843" t="s">
        <v>162</v>
      </c>
      <c r="D1843" t="s">
        <v>304</v>
      </c>
      <c r="E1843">
        <v>58530655.796470001</v>
      </c>
    </row>
    <row r="1844" spans="1:5" x14ac:dyDescent="0.25">
      <c r="A1844" t="s">
        <v>13</v>
      </c>
      <c r="B1844">
        <v>2019</v>
      </c>
      <c r="C1844" t="s">
        <v>162</v>
      </c>
      <c r="D1844" t="s">
        <v>305</v>
      </c>
      <c r="E1844">
        <v>6121794637.5166597</v>
      </c>
    </row>
    <row r="1845" spans="1:5" x14ac:dyDescent="0.25">
      <c r="A1845" t="s">
        <v>13</v>
      </c>
      <c r="B1845">
        <v>2019</v>
      </c>
      <c r="C1845" t="s">
        <v>162</v>
      </c>
      <c r="D1845" t="s">
        <v>306</v>
      </c>
      <c r="E1845">
        <v>424695859.77350998</v>
      </c>
    </row>
    <row r="1846" spans="1:5" x14ac:dyDescent="0.25">
      <c r="A1846" t="s">
        <v>13</v>
      </c>
      <c r="B1846">
        <v>2019</v>
      </c>
      <c r="C1846" t="s">
        <v>162</v>
      </c>
      <c r="D1846" t="s">
        <v>307</v>
      </c>
      <c r="E1846">
        <v>479460468.61421001</v>
      </c>
    </row>
    <row r="1847" spans="1:5" x14ac:dyDescent="0.25">
      <c r="A1847" t="s">
        <v>13</v>
      </c>
      <c r="B1847">
        <v>2019</v>
      </c>
      <c r="C1847" t="s">
        <v>162</v>
      </c>
      <c r="D1847" t="s">
        <v>308</v>
      </c>
      <c r="E1847">
        <v>1198674087.3631301</v>
      </c>
    </row>
    <row r="1848" spans="1:5" x14ac:dyDescent="0.25">
      <c r="A1848" t="s">
        <v>13</v>
      </c>
      <c r="B1848">
        <v>2019</v>
      </c>
      <c r="C1848" t="s">
        <v>162</v>
      </c>
      <c r="D1848" t="s">
        <v>309</v>
      </c>
      <c r="E1848">
        <v>69400677.93513</v>
      </c>
    </row>
    <row r="1849" spans="1:5" x14ac:dyDescent="0.25">
      <c r="A1849" t="s">
        <v>13</v>
      </c>
      <c r="B1849">
        <v>2019</v>
      </c>
      <c r="C1849" t="s">
        <v>162</v>
      </c>
      <c r="D1849" t="s">
        <v>310</v>
      </c>
      <c r="E1849">
        <v>5651505685.8039303</v>
      </c>
    </row>
    <row r="1850" spans="1:5" x14ac:dyDescent="0.25">
      <c r="A1850" t="s">
        <v>13</v>
      </c>
      <c r="B1850">
        <v>2019</v>
      </c>
      <c r="C1850" t="s">
        <v>162</v>
      </c>
      <c r="D1850" t="s">
        <v>311</v>
      </c>
      <c r="E1850">
        <v>19708792468.743881</v>
      </c>
    </row>
    <row r="1851" spans="1:5" x14ac:dyDescent="0.25">
      <c r="A1851" t="s">
        <v>13</v>
      </c>
      <c r="B1851">
        <v>2019</v>
      </c>
      <c r="C1851" t="s">
        <v>162</v>
      </c>
      <c r="D1851" t="s">
        <v>312</v>
      </c>
      <c r="E1851">
        <v>31313983.14827</v>
      </c>
    </row>
    <row r="1852" spans="1:5" x14ac:dyDescent="0.25">
      <c r="A1852" t="s">
        <v>13</v>
      </c>
      <c r="B1852">
        <v>2019</v>
      </c>
      <c r="C1852" t="s">
        <v>162</v>
      </c>
      <c r="D1852" t="s">
        <v>313</v>
      </c>
      <c r="E1852">
        <v>556658488.50974</v>
      </c>
    </row>
    <row r="1853" spans="1:5" x14ac:dyDescent="0.25">
      <c r="A1853" t="s">
        <v>13</v>
      </c>
      <c r="B1853">
        <v>2019</v>
      </c>
      <c r="C1853" t="s">
        <v>162</v>
      </c>
      <c r="D1853" t="s">
        <v>314</v>
      </c>
      <c r="E1853">
        <v>8506772.5209100004</v>
      </c>
    </row>
    <row r="1854" spans="1:5" x14ac:dyDescent="0.25">
      <c r="A1854" t="s">
        <v>13</v>
      </c>
      <c r="B1854">
        <v>2019</v>
      </c>
      <c r="C1854" t="s">
        <v>162</v>
      </c>
      <c r="D1854" t="s">
        <v>315</v>
      </c>
      <c r="E1854">
        <v>185889196.40204999</v>
      </c>
    </row>
    <row r="1855" spans="1:5" x14ac:dyDescent="0.25">
      <c r="A1855" t="s">
        <v>13</v>
      </c>
      <c r="B1855">
        <v>2019</v>
      </c>
      <c r="C1855" t="s">
        <v>162</v>
      </c>
      <c r="D1855" t="s">
        <v>317</v>
      </c>
      <c r="E1855">
        <v>13858655916.700569</v>
      </c>
    </row>
    <row r="1856" spans="1:5" x14ac:dyDescent="0.25">
      <c r="A1856" t="s">
        <v>13</v>
      </c>
      <c r="B1856">
        <v>2019</v>
      </c>
      <c r="C1856" t="s">
        <v>162</v>
      </c>
      <c r="D1856" t="s">
        <v>318</v>
      </c>
      <c r="E1856">
        <v>3484531851.2372599</v>
      </c>
    </row>
    <row r="1857" spans="1:5" x14ac:dyDescent="0.25">
      <c r="A1857" t="s">
        <v>13</v>
      </c>
      <c r="B1857">
        <v>2019</v>
      </c>
      <c r="C1857" t="s">
        <v>162</v>
      </c>
      <c r="D1857" t="s">
        <v>319</v>
      </c>
      <c r="E1857">
        <v>887972696.27330005</v>
      </c>
    </row>
    <row r="1858" spans="1:5" x14ac:dyDescent="0.25">
      <c r="A1858" t="s">
        <v>13</v>
      </c>
      <c r="B1858">
        <v>2019</v>
      </c>
      <c r="C1858" t="s">
        <v>162</v>
      </c>
      <c r="D1858" t="s">
        <v>320</v>
      </c>
      <c r="E1858">
        <v>208022225.28992</v>
      </c>
    </row>
    <row r="1859" spans="1:5" x14ac:dyDescent="0.25">
      <c r="A1859" t="s">
        <v>13</v>
      </c>
      <c r="B1859">
        <v>2019</v>
      </c>
      <c r="C1859" t="s">
        <v>162</v>
      </c>
      <c r="D1859" t="s">
        <v>321</v>
      </c>
      <c r="E1859">
        <v>13739167998.862801</v>
      </c>
    </row>
    <row r="1860" spans="1:5" x14ac:dyDescent="0.25">
      <c r="A1860" t="s">
        <v>13</v>
      </c>
      <c r="B1860">
        <v>2019</v>
      </c>
      <c r="C1860" t="s">
        <v>162</v>
      </c>
      <c r="D1860" t="s">
        <v>322</v>
      </c>
      <c r="E1860">
        <v>40464888.22727</v>
      </c>
    </row>
    <row r="1861" spans="1:5" x14ac:dyDescent="0.25">
      <c r="A1861" t="s">
        <v>13</v>
      </c>
      <c r="B1861">
        <v>2019</v>
      </c>
      <c r="C1861" t="s">
        <v>162</v>
      </c>
      <c r="D1861" t="s">
        <v>323</v>
      </c>
      <c r="E1861">
        <v>291388625.39205003</v>
      </c>
    </row>
    <row r="1862" spans="1:5" x14ac:dyDescent="0.25">
      <c r="A1862" t="s">
        <v>13</v>
      </c>
      <c r="B1862">
        <v>2019</v>
      </c>
      <c r="C1862" t="s">
        <v>162</v>
      </c>
      <c r="D1862" t="s">
        <v>324</v>
      </c>
      <c r="E1862">
        <v>146603920.45122001</v>
      </c>
    </row>
    <row r="1863" spans="1:5" x14ac:dyDescent="0.25">
      <c r="A1863" t="s">
        <v>13</v>
      </c>
      <c r="B1863">
        <v>2019</v>
      </c>
      <c r="C1863" t="s">
        <v>162</v>
      </c>
      <c r="D1863" t="s">
        <v>325</v>
      </c>
      <c r="E1863">
        <v>38356300.974370003</v>
      </c>
    </row>
    <row r="1864" spans="1:5" x14ac:dyDescent="0.25">
      <c r="A1864" t="s">
        <v>13</v>
      </c>
      <c r="B1864">
        <v>2019</v>
      </c>
      <c r="C1864" t="s">
        <v>162</v>
      </c>
      <c r="D1864" t="s">
        <v>327</v>
      </c>
      <c r="E1864">
        <v>16339522.568430001</v>
      </c>
    </row>
    <row r="1865" spans="1:5" x14ac:dyDescent="0.25">
      <c r="A1865" t="s">
        <v>13</v>
      </c>
      <c r="B1865">
        <v>2019</v>
      </c>
      <c r="C1865" t="s">
        <v>162</v>
      </c>
      <c r="E1865">
        <v>6006181414.0419502</v>
      </c>
    </row>
    <row r="1866" spans="1:5" x14ac:dyDescent="0.25">
      <c r="A1866" t="s">
        <v>13</v>
      </c>
      <c r="B1866">
        <v>2020</v>
      </c>
      <c r="C1866" t="s">
        <v>161</v>
      </c>
      <c r="D1866" t="s">
        <v>290</v>
      </c>
      <c r="E1866">
        <v>201213853.09311</v>
      </c>
    </row>
    <row r="1867" spans="1:5" x14ac:dyDescent="0.25">
      <c r="A1867" t="s">
        <v>13</v>
      </c>
      <c r="B1867">
        <v>2020</v>
      </c>
      <c r="C1867" t="s">
        <v>161</v>
      </c>
      <c r="D1867" t="s">
        <v>291</v>
      </c>
      <c r="E1867">
        <v>252493804.51682001</v>
      </c>
    </row>
    <row r="1868" spans="1:5" x14ac:dyDescent="0.25">
      <c r="A1868" t="s">
        <v>13</v>
      </c>
      <c r="B1868">
        <v>2020</v>
      </c>
      <c r="C1868" t="s">
        <v>161</v>
      </c>
      <c r="D1868" t="s">
        <v>292</v>
      </c>
      <c r="E1868">
        <v>4239202910.9780898</v>
      </c>
    </row>
    <row r="1869" spans="1:5" x14ac:dyDescent="0.25">
      <c r="A1869" t="s">
        <v>13</v>
      </c>
      <c r="B1869">
        <v>2020</v>
      </c>
      <c r="C1869" t="s">
        <v>161</v>
      </c>
      <c r="D1869" t="s">
        <v>293</v>
      </c>
      <c r="E1869">
        <v>960597263.81210005</v>
      </c>
    </row>
    <row r="1870" spans="1:5" x14ac:dyDescent="0.25">
      <c r="A1870" t="s">
        <v>13</v>
      </c>
      <c r="B1870">
        <v>2020</v>
      </c>
      <c r="C1870" t="s">
        <v>161</v>
      </c>
      <c r="D1870" t="s">
        <v>294</v>
      </c>
      <c r="E1870">
        <v>77948743.687629998</v>
      </c>
    </row>
    <row r="1871" spans="1:5" x14ac:dyDescent="0.25">
      <c r="A1871" t="s">
        <v>13</v>
      </c>
      <c r="B1871">
        <v>2020</v>
      </c>
      <c r="C1871" t="s">
        <v>161</v>
      </c>
      <c r="D1871" t="s">
        <v>295</v>
      </c>
      <c r="E1871">
        <v>241534728.18753001</v>
      </c>
    </row>
    <row r="1872" spans="1:5" x14ac:dyDescent="0.25">
      <c r="A1872" t="s">
        <v>13</v>
      </c>
      <c r="B1872">
        <v>2020</v>
      </c>
      <c r="C1872" t="s">
        <v>161</v>
      </c>
      <c r="D1872" t="s">
        <v>296</v>
      </c>
      <c r="E1872">
        <v>900287060.00038004</v>
      </c>
    </row>
    <row r="1873" spans="1:5" x14ac:dyDescent="0.25">
      <c r="A1873" t="s">
        <v>13</v>
      </c>
      <c r="B1873">
        <v>2020</v>
      </c>
      <c r="C1873" t="s">
        <v>161</v>
      </c>
      <c r="D1873" t="s">
        <v>297</v>
      </c>
      <c r="E1873">
        <v>708426903.33829999</v>
      </c>
    </row>
    <row r="1874" spans="1:5" x14ac:dyDescent="0.25">
      <c r="A1874" t="s">
        <v>13</v>
      </c>
      <c r="B1874">
        <v>2020</v>
      </c>
      <c r="C1874" t="s">
        <v>161</v>
      </c>
      <c r="D1874" t="s">
        <v>298</v>
      </c>
      <c r="E1874">
        <v>108491268.67291</v>
      </c>
    </row>
    <row r="1875" spans="1:5" x14ac:dyDescent="0.25">
      <c r="A1875" t="s">
        <v>13</v>
      </c>
      <c r="B1875">
        <v>2020</v>
      </c>
      <c r="C1875" t="s">
        <v>161</v>
      </c>
      <c r="D1875" t="s">
        <v>299</v>
      </c>
      <c r="E1875">
        <v>1614749064.15435</v>
      </c>
    </row>
    <row r="1876" spans="1:5" x14ac:dyDescent="0.25">
      <c r="A1876" t="s">
        <v>13</v>
      </c>
      <c r="B1876">
        <v>2020</v>
      </c>
      <c r="C1876" t="s">
        <v>161</v>
      </c>
      <c r="D1876" t="s">
        <v>300</v>
      </c>
      <c r="E1876">
        <v>4343720152.77878</v>
      </c>
    </row>
    <row r="1877" spans="1:5" x14ac:dyDescent="0.25">
      <c r="A1877" t="s">
        <v>13</v>
      </c>
      <c r="B1877">
        <v>2020</v>
      </c>
      <c r="C1877" t="s">
        <v>161</v>
      </c>
      <c r="D1877" t="s">
        <v>301</v>
      </c>
      <c r="E1877">
        <v>47954553352.520973</v>
      </c>
    </row>
    <row r="1878" spans="1:5" x14ac:dyDescent="0.25">
      <c r="A1878" t="s">
        <v>13</v>
      </c>
      <c r="B1878">
        <v>2020</v>
      </c>
      <c r="C1878" t="s">
        <v>161</v>
      </c>
      <c r="D1878" t="s">
        <v>302</v>
      </c>
      <c r="E1878">
        <v>1730703661.0448899</v>
      </c>
    </row>
    <row r="1879" spans="1:5" x14ac:dyDescent="0.25">
      <c r="A1879" t="s">
        <v>13</v>
      </c>
      <c r="B1879">
        <v>2020</v>
      </c>
      <c r="C1879" t="s">
        <v>161</v>
      </c>
      <c r="D1879" t="s">
        <v>303</v>
      </c>
      <c r="E1879">
        <v>83616096936.595078</v>
      </c>
    </row>
    <row r="1880" spans="1:5" x14ac:dyDescent="0.25">
      <c r="A1880" t="s">
        <v>13</v>
      </c>
      <c r="B1880">
        <v>2020</v>
      </c>
      <c r="C1880" t="s">
        <v>161</v>
      </c>
      <c r="D1880" t="s">
        <v>304</v>
      </c>
      <c r="E1880">
        <v>66844046.839850001</v>
      </c>
    </row>
    <row r="1881" spans="1:5" x14ac:dyDescent="0.25">
      <c r="A1881" t="s">
        <v>13</v>
      </c>
      <c r="B1881">
        <v>2020</v>
      </c>
      <c r="C1881" t="s">
        <v>161</v>
      </c>
      <c r="D1881" t="s">
        <v>305</v>
      </c>
      <c r="E1881">
        <v>18797926951.488739</v>
      </c>
    </row>
    <row r="1882" spans="1:5" x14ac:dyDescent="0.25">
      <c r="A1882" t="s">
        <v>13</v>
      </c>
      <c r="B1882">
        <v>2020</v>
      </c>
      <c r="C1882" t="s">
        <v>161</v>
      </c>
      <c r="D1882" t="s">
        <v>306</v>
      </c>
      <c r="E1882">
        <v>1164400638.7999301</v>
      </c>
    </row>
    <row r="1883" spans="1:5" x14ac:dyDescent="0.25">
      <c r="A1883" t="s">
        <v>13</v>
      </c>
      <c r="B1883">
        <v>2020</v>
      </c>
      <c r="C1883" t="s">
        <v>161</v>
      </c>
      <c r="D1883" t="s">
        <v>307</v>
      </c>
      <c r="E1883">
        <v>3988134471.0752201</v>
      </c>
    </row>
    <row r="1884" spans="1:5" x14ac:dyDescent="0.25">
      <c r="A1884" t="s">
        <v>13</v>
      </c>
      <c r="B1884">
        <v>2020</v>
      </c>
      <c r="C1884" t="s">
        <v>161</v>
      </c>
      <c r="D1884" t="s">
        <v>308</v>
      </c>
      <c r="E1884">
        <v>354983289.43888998</v>
      </c>
    </row>
    <row r="1885" spans="1:5" x14ac:dyDescent="0.25">
      <c r="A1885" t="s">
        <v>13</v>
      </c>
      <c r="B1885">
        <v>2020</v>
      </c>
      <c r="C1885" t="s">
        <v>161</v>
      </c>
      <c r="D1885" t="s">
        <v>309</v>
      </c>
      <c r="E1885">
        <v>144398642.08074999</v>
      </c>
    </row>
    <row r="1886" spans="1:5" x14ac:dyDescent="0.25">
      <c r="A1886" t="s">
        <v>13</v>
      </c>
      <c r="B1886">
        <v>2020</v>
      </c>
      <c r="C1886" t="s">
        <v>161</v>
      </c>
      <c r="D1886" t="s">
        <v>310</v>
      </c>
      <c r="E1886">
        <v>4770744143.9896202</v>
      </c>
    </row>
    <row r="1887" spans="1:5" x14ac:dyDescent="0.25">
      <c r="A1887" t="s">
        <v>13</v>
      </c>
      <c r="B1887">
        <v>2020</v>
      </c>
      <c r="C1887" t="s">
        <v>161</v>
      </c>
      <c r="D1887" t="s">
        <v>311</v>
      </c>
      <c r="E1887">
        <v>21159503159.601528</v>
      </c>
    </row>
    <row r="1888" spans="1:5" x14ac:dyDescent="0.25">
      <c r="A1888" t="s">
        <v>13</v>
      </c>
      <c r="B1888">
        <v>2020</v>
      </c>
      <c r="C1888" t="s">
        <v>161</v>
      </c>
      <c r="D1888" t="s">
        <v>312</v>
      </c>
      <c r="E1888">
        <v>115881790.17188001</v>
      </c>
    </row>
    <row r="1889" spans="1:5" x14ac:dyDescent="0.25">
      <c r="A1889" t="s">
        <v>13</v>
      </c>
      <c r="B1889">
        <v>2020</v>
      </c>
      <c r="C1889" t="s">
        <v>161</v>
      </c>
      <c r="D1889" t="s">
        <v>313</v>
      </c>
      <c r="E1889">
        <v>204457820.11928001</v>
      </c>
    </row>
    <row r="1890" spans="1:5" x14ac:dyDescent="0.25">
      <c r="A1890" t="s">
        <v>13</v>
      </c>
      <c r="B1890">
        <v>2020</v>
      </c>
      <c r="C1890" t="s">
        <v>161</v>
      </c>
      <c r="D1890" t="s">
        <v>315</v>
      </c>
      <c r="E1890">
        <v>23308080.66849</v>
      </c>
    </row>
    <row r="1891" spans="1:5" x14ac:dyDescent="0.25">
      <c r="A1891" t="s">
        <v>13</v>
      </c>
      <c r="B1891">
        <v>2020</v>
      </c>
      <c r="C1891" t="s">
        <v>161</v>
      </c>
      <c r="D1891" t="s">
        <v>316</v>
      </c>
      <c r="E1891">
        <v>4233496.0125799999</v>
      </c>
    </row>
    <row r="1892" spans="1:5" x14ac:dyDescent="0.25">
      <c r="A1892" t="s">
        <v>13</v>
      </c>
      <c r="B1892">
        <v>2020</v>
      </c>
      <c r="C1892" t="s">
        <v>161</v>
      </c>
      <c r="D1892" t="s">
        <v>317</v>
      </c>
      <c r="E1892">
        <v>36220264630.201599</v>
      </c>
    </row>
    <row r="1893" spans="1:5" x14ac:dyDescent="0.25">
      <c r="A1893" t="s">
        <v>13</v>
      </c>
      <c r="B1893">
        <v>2020</v>
      </c>
      <c r="C1893" t="s">
        <v>161</v>
      </c>
      <c r="D1893" t="s">
        <v>318</v>
      </c>
      <c r="E1893">
        <v>9949698885.4987602</v>
      </c>
    </row>
    <row r="1894" spans="1:5" x14ac:dyDescent="0.25">
      <c r="A1894" t="s">
        <v>13</v>
      </c>
      <c r="B1894">
        <v>2020</v>
      </c>
      <c r="C1894" t="s">
        <v>161</v>
      </c>
      <c r="D1894" t="s">
        <v>319</v>
      </c>
      <c r="E1894">
        <v>608067953.18447995</v>
      </c>
    </row>
    <row r="1895" spans="1:5" x14ac:dyDescent="0.25">
      <c r="A1895" t="s">
        <v>13</v>
      </c>
      <c r="B1895">
        <v>2020</v>
      </c>
      <c r="C1895" t="s">
        <v>161</v>
      </c>
      <c r="D1895" t="s">
        <v>320</v>
      </c>
      <c r="E1895">
        <v>254062945.43627</v>
      </c>
    </row>
    <row r="1896" spans="1:5" x14ac:dyDescent="0.25">
      <c r="A1896" t="s">
        <v>13</v>
      </c>
      <c r="B1896">
        <v>2020</v>
      </c>
      <c r="C1896" t="s">
        <v>161</v>
      </c>
      <c r="D1896" t="s">
        <v>321</v>
      </c>
      <c r="E1896">
        <v>30099516938.490299</v>
      </c>
    </row>
    <row r="1897" spans="1:5" x14ac:dyDescent="0.25">
      <c r="A1897" t="s">
        <v>13</v>
      </c>
      <c r="B1897">
        <v>2020</v>
      </c>
      <c r="C1897" t="s">
        <v>161</v>
      </c>
      <c r="D1897" t="s">
        <v>322</v>
      </c>
      <c r="E1897">
        <v>87196621.611609995</v>
      </c>
    </row>
    <row r="1898" spans="1:5" x14ac:dyDescent="0.25">
      <c r="A1898" t="s">
        <v>13</v>
      </c>
      <c r="B1898">
        <v>2020</v>
      </c>
      <c r="C1898" t="s">
        <v>161</v>
      </c>
      <c r="D1898" t="s">
        <v>323</v>
      </c>
      <c r="E1898">
        <v>126405970.81979001</v>
      </c>
    </row>
    <row r="1899" spans="1:5" x14ac:dyDescent="0.25">
      <c r="A1899" t="s">
        <v>13</v>
      </c>
      <c r="B1899">
        <v>2020</v>
      </c>
      <c r="C1899" t="s">
        <v>161</v>
      </c>
      <c r="D1899" t="s">
        <v>324</v>
      </c>
      <c r="E1899">
        <v>51040718.423720002</v>
      </c>
    </row>
    <row r="1900" spans="1:5" x14ac:dyDescent="0.25">
      <c r="A1900" t="s">
        <v>13</v>
      </c>
      <c r="B1900">
        <v>2020</v>
      </c>
      <c r="C1900" t="s">
        <v>161</v>
      </c>
      <c r="D1900" t="s">
        <v>325</v>
      </c>
      <c r="E1900">
        <v>13074066.943530001</v>
      </c>
    </row>
    <row r="1901" spans="1:5" x14ac:dyDescent="0.25">
      <c r="A1901" t="s">
        <v>13</v>
      </c>
      <c r="B1901">
        <v>2020</v>
      </c>
      <c r="C1901" t="s">
        <v>161</v>
      </c>
      <c r="D1901" t="s">
        <v>327</v>
      </c>
      <c r="E1901">
        <v>921024969.13619006</v>
      </c>
    </row>
    <row r="1902" spans="1:5" x14ac:dyDescent="0.25">
      <c r="A1902" t="s">
        <v>13</v>
      </c>
      <c r="B1902">
        <v>2020</v>
      </c>
      <c r="C1902" t="s">
        <v>161</v>
      </c>
      <c r="E1902">
        <v>5924443978.9395704</v>
      </c>
    </row>
    <row r="1903" spans="1:5" x14ac:dyDescent="0.25">
      <c r="A1903" t="s">
        <v>13</v>
      </c>
      <c r="B1903">
        <v>2020</v>
      </c>
      <c r="C1903" t="s">
        <v>162</v>
      </c>
      <c r="D1903" t="s">
        <v>290</v>
      </c>
      <c r="E1903">
        <v>38934576.011310004</v>
      </c>
    </row>
    <row r="1904" spans="1:5" x14ac:dyDescent="0.25">
      <c r="A1904" t="s">
        <v>13</v>
      </c>
      <c r="B1904">
        <v>2020</v>
      </c>
      <c r="C1904" t="s">
        <v>162</v>
      </c>
      <c r="D1904" t="s">
        <v>291</v>
      </c>
      <c r="E1904">
        <v>546551258.33196998</v>
      </c>
    </row>
    <row r="1905" spans="1:5" x14ac:dyDescent="0.25">
      <c r="A1905" t="s">
        <v>13</v>
      </c>
      <c r="B1905">
        <v>2020</v>
      </c>
      <c r="C1905" t="s">
        <v>162</v>
      </c>
      <c r="D1905" t="s">
        <v>292</v>
      </c>
      <c r="E1905">
        <v>13795851635.789539</v>
      </c>
    </row>
    <row r="1906" spans="1:5" x14ac:dyDescent="0.25">
      <c r="A1906" t="s">
        <v>13</v>
      </c>
      <c r="B1906">
        <v>2020</v>
      </c>
      <c r="C1906" t="s">
        <v>162</v>
      </c>
      <c r="D1906" t="s">
        <v>293</v>
      </c>
      <c r="E1906">
        <v>2308861404.4877601</v>
      </c>
    </row>
    <row r="1907" spans="1:5" x14ac:dyDescent="0.25">
      <c r="A1907" t="s">
        <v>13</v>
      </c>
      <c r="B1907">
        <v>2020</v>
      </c>
      <c r="C1907" t="s">
        <v>162</v>
      </c>
      <c r="D1907" t="s">
        <v>294</v>
      </c>
      <c r="E1907">
        <v>361049189.82630998</v>
      </c>
    </row>
    <row r="1908" spans="1:5" x14ac:dyDescent="0.25">
      <c r="A1908" t="s">
        <v>13</v>
      </c>
      <c r="B1908">
        <v>2020</v>
      </c>
      <c r="C1908" t="s">
        <v>162</v>
      </c>
      <c r="D1908" t="s">
        <v>295</v>
      </c>
      <c r="E1908">
        <v>433863133.37716001</v>
      </c>
    </row>
    <row r="1909" spans="1:5" x14ac:dyDescent="0.25">
      <c r="A1909" t="s">
        <v>13</v>
      </c>
      <c r="B1909">
        <v>2020</v>
      </c>
      <c r="C1909" t="s">
        <v>162</v>
      </c>
      <c r="D1909" t="s">
        <v>296</v>
      </c>
      <c r="E1909">
        <v>2477439923.99968</v>
      </c>
    </row>
    <row r="1910" spans="1:5" x14ac:dyDescent="0.25">
      <c r="A1910" t="s">
        <v>13</v>
      </c>
      <c r="B1910">
        <v>2020</v>
      </c>
      <c r="C1910" t="s">
        <v>162</v>
      </c>
      <c r="D1910" t="s">
        <v>297</v>
      </c>
      <c r="E1910">
        <v>1731023323.00407</v>
      </c>
    </row>
    <row r="1911" spans="1:5" x14ac:dyDescent="0.25">
      <c r="A1911" t="s">
        <v>13</v>
      </c>
      <c r="B1911">
        <v>2020</v>
      </c>
      <c r="C1911" t="s">
        <v>162</v>
      </c>
      <c r="D1911" t="s">
        <v>298</v>
      </c>
      <c r="E1911">
        <v>375140778.47871</v>
      </c>
    </row>
    <row r="1912" spans="1:5" x14ac:dyDescent="0.25">
      <c r="A1912" t="s">
        <v>13</v>
      </c>
      <c r="B1912">
        <v>2020</v>
      </c>
      <c r="C1912" t="s">
        <v>162</v>
      </c>
      <c r="D1912" t="s">
        <v>299</v>
      </c>
      <c r="E1912">
        <v>6300020343.5796604</v>
      </c>
    </row>
    <row r="1913" spans="1:5" x14ac:dyDescent="0.25">
      <c r="A1913" t="s">
        <v>13</v>
      </c>
      <c r="B1913">
        <v>2020</v>
      </c>
      <c r="C1913" t="s">
        <v>162</v>
      </c>
      <c r="D1913" t="s">
        <v>300</v>
      </c>
      <c r="E1913">
        <v>57206155.788460001</v>
      </c>
    </row>
    <row r="1914" spans="1:5" x14ac:dyDescent="0.25">
      <c r="A1914" t="s">
        <v>13</v>
      </c>
      <c r="B1914">
        <v>2020</v>
      </c>
      <c r="C1914" t="s">
        <v>162</v>
      </c>
      <c r="D1914" t="s">
        <v>301</v>
      </c>
      <c r="E1914">
        <v>26690083054.391369</v>
      </c>
    </row>
    <row r="1915" spans="1:5" x14ac:dyDescent="0.25">
      <c r="A1915" t="s">
        <v>13</v>
      </c>
      <c r="B1915">
        <v>2020</v>
      </c>
      <c r="C1915" t="s">
        <v>162</v>
      </c>
      <c r="D1915" t="s">
        <v>302</v>
      </c>
      <c r="E1915">
        <v>1929467883.5266399</v>
      </c>
    </row>
    <row r="1916" spans="1:5" x14ac:dyDescent="0.25">
      <c r="A1916" t="s">
        <v>13</v>
      </c>
      <c r="B1916">
        <v>2020</v>
      </c>
      <c r="C1916" t="s">
        <v>162</v>
      </c>
      <c r="D1916" t="s">
        <v>303</v>
      </c>
      <c r="E1916">
        <v>47220617873.926933</v>
      </c>
    </row>
    <row r="1917" spans="1:5" x14ac:dyDescent="0.25">
      <c r="A1917" t="s">
        <v>13</v>
      </c>
      <c r="B1917">
        <v>2020</v>
      </c>
      <c r="C1917" t="s">
        <v>162</v>
      </c>
      <c r="D1917" t="s">
        <v>304</v>
      </c>
      <c r="E1917">
        <v>59263516.320040002</v>
      </c>
    </row>
    <row r="1918" spans="1:5" x14ac:dyDescent="0.25">
      <c r="A1918" t="s">
        <v>13</v>
      </c>
      <c r="B1918">
        <v>2020</v>
      </c>
      <c r="C1918" t="s">
        <v>162</v>
      </c>
      <c r="D1918" t="s">
        <v>305</v>
      </c>
      <c r="E1918">
        <v>6460244286.6125498</v>
      </c>
    </row>
    <row r="1919" spans="1:5" x14ac:dyDescent="0.25">
      <c r="A1919" t="s">
        <v>13</v>
      </c>
      <c r="B1919">
        <v>2020</v>
      </c>
      <c r="C1919" t="s">
        <v>162</v>
      </c>
      <c r="D1919" t="s">
        <v>306</v>
      </c>
      <c r="E1919">
        <v>430301691.82429999</v>
      </c>
    </row>
    <row r="1920" spans="1:5" x14ac:dyDescent="0.25">
      <c r="A1920" t="s">
        <v>13</v>
      </c>
      <c r="B1920">
        <v>2020</v>
      </c>
      <c r="C1920" t="s">
        <v>162</v>
      </c>
      <c r="D1920" t="s">
        <v>307</v>
      </c>
      <c r="E1920">
        <v>624685519.97808003</v>
      </c>
    </row>
    <row r="1921" spans="1:5" x14ac:dyDescent="0.25">
      <c r="A1921" t="s">
        <v>13</v>
      </c>
      <c r="B1921">
        <v>2020</v>
      </c>
      <c r="C1921" t="s">
        <v>162</v>
      </c>
      <c r="D1921" t="s">
        <v>308</v>
      </c>
      <c r="E1921">
        <v>1169934820.68664</v>
      </c>
    </row>
    <row r="1922" spans="1:5" x14ac:dyDescent="0.25">
      <c r="A1922" t="s">
        <v>13</v>
      </c>
      <c r="B1922">
        <v>2020</v>
      </c>
      <c r="C1922" t="s">
        <v>162</v>
      </c>
      <c r="D1922" t="s">
        <v>309</v>
      </c>
      <c r="E1922">
        <v>86279397.699609995</v>
      </c>
    </row>
    <row r="1923" spans="1:5" x14ac:dyDescent="0.25">
      <c r="A1923" t="s">
        <v>13</v>
      </c>
      <c r="B1923">
        <v>2020</v>
      </c>
      <c r="C1923" t="s">
        <v>162</v>
      </c>
      <c r="D1923" t="s">
        <v>310</v>
      </c>
      <c r="E1923">
        <v>8619393130.1429901</v>
      </c>
    </row>
    <row r="1924" spans="1:5" x14ac:dyDescent="0.25">
      <c r="A1924" t="s">
        <v>13</v>
      </c>
      <c r="B1924">
        <v>2020</v>
      </c>
      <c r="C1924" t="s">
        <v>162</v>
      </c>
      <c r="D1924" t="s">
        <v>311</v>
      </c>
      <c r="E1924">
        <v>21445237825.94759</v>
      </c>
    </row>
    <row r="1925" spans="1:5" x14ac:dyDescent="0.25">
      <c r="A1925" t="s">
        <v>13</v>
      </c>
      <c r="B1925">
        <v>2020</v>
      </c>
      <c r="C1925" t="s">
        <v>162</v>
      </c>
      <c r="D1925" t="s">
        <v>312</v>
      </c>
      <c r="E1925">
        <v>46582133.061020002</v>
      </c>
    </row>
    <row r="1926" spans="1:5" x14ac:dyDescent="0.25">
      <c r="A1926" t="s">
        <v>13</v>
      </c>
      <c r="B1926">
        <v>2020</v>
      </c>
      <c r="C1926" t="s">
        <v>162</v>
      </c>
      <c r="D1926" t="s">
        <v>313</v>
      </c>
      <c r="E1926">
        <v>706828864.35984004</v>
      </c>
    </row>
    <row r="1927" spans="1:5" x14ac:dyDescent="0.25">
      <c r="A1927" t="s">
        <v>13</v>
      </c>
      <c r="B1927">
        <v>2020</v>
      </c>
      <c r="C1927" t="s">
        <v>162</v>
      </c>
      <c r="D1927" t="s">
        <v>315</v>
      </c>
      <c r="E1927">
        <v>216984122.43399999</v>
      </c>
    </row>
    <row r="1928" spans="1:5" x14ac:dyDescent="0.25">
      <c r="A1928" t="s">
        <v>13</v>
      </c>
      <c r="B1928">
        <v>2020</v>
      </c>
      <c r="C1928" t="s">
        <v>162</v>
      </c>
      <c r="D1928" t="s">
        <v>317</v>
      </c>
      <c r="E1928">
        <v>15420516473.01296</v>
      </c>
    </row>
    <row r="1929" spans="1:5" x14ac:dyDescent="0.25">
      <c r="A1929" t="s">
        <v>13</v>
      </c>
      <c r="B1929">
        <v>2020</v>
      </c>
      <c r="C1929" t="s">
        <v>162</v>
      </c>
      <c r="D1929" t="s">
        <v>318</v>
      </c>
      <c r="E1929">
        <v>4022109288.0760999</v>
      </c>
    </row>
    <row r="1930" spans="1:5" x14ac:dyDescent="0.25">
      <c r="A1930" t="s">
        <v>13</v>
      </c>
      <c r="B1930">
        <v>2020</v>
      </c>
      <c r="C1930" t="s">
        <v>162</v>
      </c>
      <c r="D1930" t="s">
        <v>319</v>
      </c>
      <c r="E1930">
        <v>973350528.71051002</v>
      </c>
    </row>
    <row r="1931" spans="1:5" x14ac:dyDescent="0.25">
      <c r="A1931" t="s">
        <v>13</v>
      </c>
      <c r="B1931">
        <v>2020</v>
      </c>
      <c r="C1931" t="s">
        <v>162</v>
      </c>
      <c r="D1931" t="s">
        <v>320</v>
      </c>
      <c r="E1931">
        <v>460852435.52029997</v>
      </c>
    </row>
    <row r="1932" spans="1:5" x14ac:dyDescent="0.25">
      <c r="A1932" t="s">
        <v>13</v>
      </c>
      <c r="B1932">
        <v>2020</v>
      </c>
      <c r="C1932" t="s">
        <v>162</v>
      </c>
      <c r="D1932" t="s">
        <v>321</v>
      </c>
      <c r="E1932">
        <v>9614908843.3110294</v>
      </c>
    </row>
    <row r="1933" spans="1:5" x14ac:dyDescent="0.25">
      <c r="A1933" t="s">
        <v>13</v>
      </c>
      <c r="B1933">
        <v>2020</v>
      </c>
      <c r="C1933" t="s">
        <v>162</v>
      </c>
      <c r="D1933" t="s">
        <v>322</v>
      </c>
      <c r="E1933">
        <v>53795654.38589</v>
      </c>
    </row>
    <row r="1934" spans="1:5" x14ac:dyDescent="0.25">
      <c r="A1934" t="s">
        <v>13</v>
      </c>
      <c r="B1934">
        <v>2020</v>
      </c>
      <c r="C1934" t="s">
        <v>162</v>
      </c>
      <c r="D1934" t="s">
        <v>323</v>
      </c>
      <c r="E1934">
        <v>379112737.33414</v>
      </c>
    </row>
    <row r="1935" spans="1:5" x14ac:dyDescent="0.25">
      <c r="A1935" t="s">
        <v>13</v>
      </c>
      <c r="B1935">
        <v>2020</v>
      </c>
      <c r="C1935" t="s">
        <v>162</v>
      </c>
      <c r="D1935" t="s">
        <v>324</v>
      </c>
      <c r="E1935">
        <v>180716182.48133999</v>
      </c>
    </row>
    <row r="1936" spans="1:5" x14ac:dyDescent="0.25">
      <c r="A1936" t="s">
        <v>13</v>
      </c>
      <c r="B1936">
        <v>2020</v>
      </c>
      <c r="C1936" t="s">
        <v>162</v>
      </c>
      <c r="D1936" t="s">
        <v>325</v>
      </c>
      <c r="E1936">
        <v>61215277.344130002</v>
      </c>
    </row>
    <row r="1937" spans="1:5" x14ac:dyDescent="0.25">
      <c r="A1937" t="s">
        <v>13</v>
      </c>
      <c r="B1937">
        <v>2020</v>
      </c>
      <c r="C1937" t="s">
        <v>162</v>
      </c>
      <c r="D1937" t="s">
        <v>327</v>
      </c>
      <c r="E1937">
        <v>115688767.89715999</v>
      </c>
    </row>
    <row r="1938" spans="1:5" x14ac:dyDescent="0.25">
      <c r="A1938" t="s">
        <v>13</v>
      </c>
      <c r="B1938">
        <v>2020</v>
      </c>
      <c r="C1938" t="s">
        <v>162</v>
      </c>
      <c r="E1938">
        <v>5254836061.1391201</v>
      </c>
    </row>
    <row r="1939" spans="1:5" x14ac:dyDescent="0.25">
      <c r="A1939" t="s">
        <v>13</v>
      </c>
      <c r="B1939">
        <v>2021</v>
      </c>
      <c r="C1939" t="s">
        <v>161</v>
      </c>
      <c r="D1939" t="s">
        <v>290</v>
      </c>
      <c r="E1939">
        <v>246074853.98159999</v>
      </c>
    </row>
    <row r="1940" spans="1:5" x14ac:dyDescent="0.25">
      <c r="A1940" t="s">
        <v>13</v>
      </c>
      <c r="B1940">
        <v>2021</v>
      </c>
      <c r="C1940" t="s">
        <v>161</v>
      </c>
      <c r="D1940" t="s">
        <v>291</v>
      </c>
      <c r="E1940">
        <v>410112802.41532999</v>
      </c>
    </row>
    <row r="1941" spans="1:5" x14ac:dyDescent="0.25">
      <c r="A1941" t="s">
        <v>13</v>
      </c>
      <c r="B1941">
        <v>2021</v>
      </c>
      <c r="C1941" t="s">
        <v>161</v>
      </c>
      <c r="D1941" t="s">
        <v>292</v>
      </c>
      <c r="E1941">
        <v>4822834487.2168398</v>
      </c>
    </row>
    <row r="1942" spans="1:5" x14ac:dyDescent="0.25">
      <c r="A1942" t="s">
        <v>13</v>
      </c>
      <c r="B1942">
        <v>2021</v>
      </c>
      <c r="C1942" t="s">
        <v>161</v>
      </c>
      <c r="D1942" t="s">
        <v>293</v>
      </c>
      <c r="E1942">
        <v>1115187095.6214399</v>
      </c>
    </row>
    <row r="1943" spans="1:5" x14ac:dyDescent="0.25">
      <c r="A1943" t="s">
        <v>13</v>
      </c>
      <c r="B1943">
        <v>2021</v>
      </c>
      <c r="C1943" t="s">
        <v>161</v>
      </c>
      <c r="D1943" t="s">
        <v>294</v>
      </c>
      <c r="E1943">
        <v>127244808.06448001</v>
      </c>
    </row>
    <row r="1944" spans="1:5" x14ac:dyDescent="0.25">
      <c r="A1944" t="s">
        <v>13</v>
      </c>
      <c r="B1944">
        <v>2021</v>
      </c>
      <c r="C1944" t="s">
        <v>161</v>
      </c>
      <c r="D1944" t="s">
        <v>295</v>
      </c>
      <c r="E1944">
        <v>242608770.64315</v>
      </c>
    </row>
    <row r="1945" spans="1:5" x14ac:dyDescent="0.25">
      <c r="A1945" t="s">
        <v>13</v>
      </c>
      <c r="B1945">
        <v>2021</v>
      </c>
      <c r="C1945" t="s">
        <v>161</v>
      </c>
      <c r="D1945" t="s">
        <v>296</v>
      </c>
      <c r="E1945">
        <v>1120646954.53473</v>
      </c>
    </row>
    <row r="1946" spans="1:5" x14ac:dyDescent="0.25">
      <c r="A1946" t="s">
        <v>13</v>
      </c>
      <c r="B1946">
        <v>2021</v>
      </c>
      <c r="C1946" t="s">
        <v>161</v>
      </c>
      <c r="D1946" t="s">
        <v>297</v>
      </c>
      <c r="E1946">
        <v>777076533.45682001</v>
      </c>
    </row>
    <row r="1947" spans="1:5" x14ac:dyDescent="0.25">
      <c r="A1947" t="s">
        <v>13</v>
      </c>
      <c r="B1947">
        <v>2021</v>
      </c>
      <c r="C1947" t="s">
        <v>161</v>
      </c>
      <c r="D1947" t="s">
        <v>298</v>
      </c>
      <c r="E1947">
        <v>162695742.68612999</v>
      </c>
    </row>
    <row r="1948" spans="1:5" x14ac:dyDescent="0.25">
      <c r="A1948" t="s">
        <v>13</v>
      </c>
      <c r="B1948">
        <v>2021</v>
      </c>
      <c r="C1948" t="s">
        <v>161</v>
      </c>
      <c r="D1948" t="s">
        <v>299</v>
      </c>
      <c r="E1948">
        <v>2000254544.14185</v>
      </c>
    </row>
    <row r="1949" spans="1:5" x14ac:dyDescent="0.25">
      <c r="A1949" t="s">
        <v>13</v>
      </c>
      <c r="B1949">
        <v>2021</v>
      </c>
      <c r="C1949" t="s">
        <v>161</v>
      </c>
      <c r="D1949" t="s">
        <v>300</v>
      </c>
      <c r="E1949">
        <v>3788693550.901</v>
      </c>
    </row>
    <row r="1950" spans="1:5" x14ac:dyDescent="0.25">
      <c r="A1950" t="s">
        <v>13</v>
      </c>
      <c r="B1950">
        <v>2021</v>
      </c>
      <c r="C1950" t="s">
        <v>161</v>
      </c>
      <c r="D1950" t="s">
        <v>301</v>
      </c>
      <c r="E1950">
        <v>61552564683.191452</v>
      </c>
    </row>
    <row r="1951" spans="1:5" x14ac:dyDescent="0.25">
      <c r="A1951" t="s">
        <v>13</v>
      </c>
      <c r="B1951">
        <v>2021</v>
      </c>
      <c r="C1951" t="s">
        <v>161</v>
      </c>
      <c r="D1951" t="s">
        <v>302</v>
      </c>
      <c r="E1951">
        <v>2006427948.3169899</v>
      </c>
    </row>
    <row r="1952" spans="1:5" x14ac:dyDescent="0.25">
      <c r="A1952" t="s">
        <v>13</v>
      </c>
      <c r="B1952">
        <v>2021</v>
      </c>
      <c r="C1952" t="s">
        <v>161</v>
      </c>
      <c r="D1952" t="s">
        <v>303</v>
      </c>
      <c r="E1952">
        <v>97653557991.232269</v>
      </c>
    </row>
    <row r="1953" spans="1:5" x14ac:dyDescent="0.25">
      <c r="A1953" t="s">
        <v>13</v>
      </c>
      <c r="B1953">
        <v>2021</v>
      </c>
      <c r="C1953" t="s">
        <v>161</v>
      </c>
      <c r="D1953" t="s">
        <v>304</v>
      </c>
      <c r="E1953">
        <v>65947817.918820001</v>
      </c>
    </row>
    <row r="1954" spans="1:5" x14ac:dyDescent="0.25">
      <c r="A1954" t="s">
        <v>13</v>
      </c>
      <c r="B1954">
        <v>2021</v>
      </c>
      <c r="C1954" t="s">
        <v>161</v>
      </c>
      <c r="D1954" t="s">
        <v>305</v>
      </c>
      <c r="E1954">
        <v>16304443647.220329</v>
      </c>
    </row>
    <row r="1955" spans="1:5" x14ac:dyDescent="0.25">
      <c r="A1955" t="s">
        <v>13</v>
      </c>
      <c r="B1955">
        <v>2021</v>
      </c>
      <c r="C1955" t="s">
        <v>161</v>
      </c>
      <c r="D1955" t="s">
        <v>306</v>
      </c>
      <c r="E1955">
        <v>1215496236.07022</v>
      </c>
    </row>
    <row r="1956" spans="1:5" x14ac:dyDescent="0.25">
      <c r="A1956" t="s">
        <v>13</v>
      </c>
      <c r="B1956">
        <v>2021</v>
      </c>
      <c r="C1956" t="s">
        <v>161</v>
      </c>
      <c r="D1956" t="s">
        <v>307</v>
      </c>
      <c r="E1956">
        <v>737665897.90537</v>
      </c>
    </row>
    <row r="1957" spans="1:5" x14ac:dyDescent="0.25">
      <c r="A1957" t="s">
        <v>13</v>
      </c>
      <c r="B1957">
        <v>2021</v>
      </c>
      <c r="C1957" t="s">
        <v>161</v>
      </c>
      <c r="D1957" t="s">
        <v>308</v>
      </c>
      <c r="E1957">
        <v>514300161.69622999</v>
      </c>
    </row>
    <row r="1958" spans="1:5" x14ac:dyDescent="0.25">
      <c r="A1958" t="s">
        <v>13</v>
      </c>
      <c r="B1958">
        <v>2021</v>
      </c>
      <c r="C1958" t="s">
        <v>161</v>
      </c>
      <c r="D1958" t="s">
        <v>309</v>
      </c>
      <c r="E1958">
        <v>156903353.79822001</v>
      </c>
    </row>
    <row r="1959" spans="1:5" x14ac:dyDescent="0.25">
      <c r="A1959" t="s">
        <v>13</v>
      </c>
      <c r="B1959">
        <v>2021</v>
      </c>
      <c r="C1959" t="s">
        <v>161</v>
      </c>
      <c r="D1959" t="s">
        <v>310</v>
      </c>
      <c r="E1959">
        <v>5321683669.0519199</v>
      </c>
    </row>
    <row r="1960" spans="1:5" x14ac:dyDescent="0.25">
      <c r="A1960" t="s">
        <v>13</v>
      </c>
      <c r="B1960">
        <v>2021</v>
      </c>
      <c r="C1960" t="s">
        <v>161</v>
      </c>
      <c r="D1960" t="s">
        <v>311</v>
      </c>
      <c r="E1960">
        <v>19683150314.164471</v>
      </c>
    </row>
    <row r="1961" spans="1:5" x14ac:dyDescent="0.25">
      <c r="A1961" t="s">
        <v>13</v>
      </c>
      <c r="B1961">
        <v>2021</v>
      </c>
      <c r="C1961" t="s">
        <v>161</v>
      </c>
      <c r="D1961" t="s">
        <v>312</v>
      </c>
      <c r="E1961">
        <v>148663729.84507999</v>
      </c>
    </row>
    <row r="1962" spans="1:5" x14ac:dyDescent="0.25">
      <c r="A1962" t="s">
        <v>13</v>
      </c>
      <c r="B1962">
        <v>2021</v>
      </c>
      <c r="C1962" t="s">
        <v>161</v>
      </c>
      <c r="D1962" t="s">
        <v>313</v>
      </c>
      <c r="E1962">
        <v>251350830.3177</v>
      </c>
    </row>
    <row r="1963" spans="1:5" x14ac:dyDescent="0.25">
      <c r="A1963" t="s">
        <v>13</v>
      </c>
      <c r="B1963">
        <v>2021</v>
      </c>
      <c r="C1963" t="s">
        <v>161</v>
      </c>
      <c r="D1963" t="s">
        <v>314</v>
      </c>
      <c r="E1963">
        <v>53043309.276459999</v>
      </c>
    </row>
    <row r="1964" spans="1:5" x14ac:dyDescent="0.25">
      <c r="A1964" t="s">
        <v>13</v>
      </c>
      <c r="B1964">
        <v>2021</v>
      </c>
      <c r="C1964" t="s">
        <v>161</v>
      </c>
      <c r="D1964" t="s">
        <v>315</v>
      </c>
      <c r="E1964">
        <v>100106664.63331001</v>
      </c>
    </row>
    <row r="1965" spans="1:5" x14ac:dyDescent="0.25">
      <c r="A1965" t="s">
        <v>13</v>
      </c>
      <c r="B1965">
        <v>2021</v>
      </c>
      <c r="C1965" t="s">
        <v>161</v>
      </c>
      <c r="D1965" t="s">
        <v>316</v>
      </c>
      <c r="E1965">
        <v>6139441.6209399998</v>
      </c>
    </row>
    <row r="1966" spans="1:5" x14ac:dyDescent="0.25">
      <c r="A1966" t="s">
        <v>13</v>
      </c>
      <c r="B1966">
        <v>2021</v>
      </c>
      <c r="C1966" t="s">
        <v>161</v>
      </c>
      <c r="D1966" t="s">
        <v>317</v>
      </c>
      <c r="E1966">
        <v>20857552656.966621</v>
      </c>
    </row>
    <row r="1967" spans="1:5" x14ac:dyDescent="0.25">
      <c r="A1967" t="s">
        <v>13</v>
      </c>
      <c r="B1967">
        <v>2021</v>
      </c>
      <c r="C1967" t="s">
        <v>161</v>
      </c>
      <c r="D1967" t="s">
        <v>318</v>
      </c>
      <c r="E1967">
        <v>11729521112.75773</v>
      </c>
    </row>
    <row r="1968" spans="1:5" x14ac:dyDescent="0.25">
      <c r="A1968" t="s">
        <v>13</v>
      </c>
      <c r="B1968">
        <v>2021</v>
      </c>
      <c r="C1968" t="s">
        <v>161</v>
      </c>
      <c r="D1968" t="s">
        <v>319</v>
      </c>
      <c r="E1968">
        <v>604871566.59470999</v>
      </c>
    </row>
    <row r="1969" spans="1:5" x14ac:dyDescent="0.25">
      <c r="A1969" t="s">
        <v>13</v>
      </c>
      <c r="B1969">
        <v>2021</v>
      </c>
      <c r="C1969" t="s">
        <v>161</v>
      </c>
      <c r="D1969" t="s">
        <v>320</v>
      </c>
      <c r="E1969">
        <v>209142880.14987999</v>
      </c>
    </row>
    <row r="1970" spans="1:5" x14ac:dyDescent="0.25">
      <c r="A1970" t="s">
        <v>13</v>
      </c>
      <c r="B1970">
        <v>2021</v>
      </c>
      <c r="C1970" t="s">
        <v>161</v>
      </c>
      <c r="D1970" t="s">
        <v>321</v>
      </c>
      <c r="E1970">
        <v>31199351961.50243</v>
      </c>
    </row>
    <row r="1971" spans="1:5" x14ac:dyDescent="0.25">
      <c r="A1971" t="s">
        <v>13</v>
      </c>
      <c r="B1971">
        <v>2021</v>
      </c>
      <c r="C1971" t="s">
        <v>161</v>
      </c>
      <c r="D1971" t="s">
        <v>322</v>
      </c>
      <c r="E1971">
        <v>113956314.67781</v>
      </c>
    </row>
    <row r="1972" spans="1:5" x14ac:dyDescent="0.25">
      <c r="A1972" t="s">
        <v>13</v>
      </c>
      <c r="B1972">
        <v>2021</v>
      </c>
      <c r="C1972" t="s">
        <v>161</v>
      </c>
      <c r="D1972" t="s">
        <v>323</v>
      </c>
      <c r="E1972">
        <v>145863264.38885999</v>
      </c>
    </row>
    <row r="1973" spans="1:5" x14ac:dyDescent="0.25">
      <c r="A1973" t="s">
        <v>13</v>
      </c>
      <c r="B1973">
        <v>2021</v>
      </c>
      <c r="C1973" t="s">
        <v>161</v>
      </c>
      <c r="D1973" t="s">
        <v>324</v>
      </c>
      <c r="E1973">
        <v>71484537.380799994</v>
      </c>
    </row>
    <row r="1974" spans="1:5" x14ac:dyDescent="0.25">
      <c r="A1974" t="s">
        <v>13</v>
      </c>
      <c r="B1974">
        <v>2021</v>
      </c>
      <c r="C1974" t="s">
        <v>161</v>
      </c>
      <c r="D1974" t="s">
        <v>325</v>
      </c>
      <c r="E1974">
        <v>17607330.78951</v>
      </c>
    </row>
    <row r="1975" spans="1:5" x14ac:dyDescent="0.25">
      <c r="A1975" t="s">
        <v>13</v>
      </c>
      <c r="B1975">
        <v>2021</v>
      </c>
      <c r="C1975" t="s">
        <v>161</v>
      </c>
      <c r="D1975" t="s">
        <v>327</v>
      </c>
      <c r="E1975">
        <v>2337603293.2600098</v>
      </c>
    </row>
    <row r="1976" spans="1:5" x14ac:dyDescent="0.25">
      <c r="A1976" t="s">
        <v>13</v>
      </c>
      <c r="B1976">
        <v>2021</v>
      </c>
      <c r="C1976" t="s">
        <v>161</v>
      </c>
      <c r="E1976">
        <v>5791608619.7502699</v>
      </c>
    </row>
    <row r="1977" spans="1:5" x14ac:dyDescent="0.25">
      <c r="A1977" t="s">
        <v>13</v>
      </c>
      <c r="B1977">
        <v>2021</v>
      </c>
      <c r="C1977" t="s">
        <v>162</v>
      </c>
      <c r="D1977" t="s">
        <v>290</v>
      </c>
      <c r="E1977">
        <v>27133878.830189999</v>
      </c>
    </row>
    <row r="1978" spans="1:5" x14ac:dyDescent="0.25">
      <c r="A1978" t="s">
        <v>13</v>
      </c>
      <c r="B1978">
        <v>2021</v>
      </c>
      <c r="C1978" t="s">
        <v>162</v>
      </c>
      <c r="D1978" t="s">
        <v>291</v>
      </c>
      <c r="E1978">
        <v>1230578265.72366</v>
      </c>
    </row>
    <row r="1979" spans="1:5" x14ac:dyDescent="0.25">
      <c r="A1979" t="s">
        <v>13</v>
      </c>
      <c r="B1979">
        <v>2021</v>
      </c>
      <c r="C1979" t="s">
        <v>162</v>
      </c>
      <c r="D1979" t="s">
        <v>292</v>
      </c>
      <c r="E1979">
        <v>19730013316.025452</v>
      </c>
    </row>
    <row r="1980" spans="1:5" x14ac:dyDescent="0.25">
      <c r="A1980" t="s">
        <v>13</v>
      </c>
      <c r="B1980">
        <v>2021</v>
      </c>
      <c r="C1980" t="s">
        <v>162</v>
      </c>
      <c r="D1980" t="s">
        <v>293</v>
      </c>
      <c r="E1980">
        <v>1993288957.0593901</v>
      </c>
    </row>
    <row r="1981" spans="1:5" x14ac:dyDescent="0.25">
      <c r="A1981" t="s">
        <v>13</v>
      </c>
      <c r="B1981">
        <v>2021</v>
      </c>
      <c r="C1981" t="s">
        <v>162</v>
      </c>
      <c r="D1981" t="s">
        <v>294</v>
      </c>
      <c r="E1981">
        <v>203428809.38304001</v>
      </c>
    </row>
    <row r="1982" spans="1:5" x14ac:dyDescent="0.25">
      <c r="A1982" t="s">
        <v>13</v>
      </c>
      <c r="B1982">
        <v>2021</v>
      </c>
      <c r="C1982" t="s">
        <v>162</v>
      </c>
      <c r="D1982" t="s">
        <v>295</v>
      </c>
      <c r="E1982">
        <v>476694711.86947</v>
      </c>
    </row>
    <row r="1983" spans="1:5" x14ac:dyDescent="0.25">
      <c r="A1983" t="s">
        <v>13</v>
      </c>
      <c r="B1983">
        <v>2021</v>
      </c>
      <c r="C1983" t="s">
        <v>162</v>
      </c>
      <c r="D1983" t="s">
        <v>296</v>
      </c>
      <c r="E1983">
        <v>3175710084.5558</v>
      </c>
    </row>
    <row r="1984" spans="1:5" x14ac:dyDescent="0.25">
      <c r="A1984" t="s">
        <v>13</v>
      </c>
      <c r="B1984">
        <v>2021</v>
      </c>
      <c r="C1984" t="s">
        <v>162</v>
      </c>
      <c r="D1984" t="s">
        <v>297</v>
      </c>
      <c r="E1984">
        <v>2596984223.77913</v>
      </c>
    </row>
    <row r="1985" spans="1:5" x14ac:dyDescent="0.25">
      <c r="A1985" t="s">
        <v>13</v>
      </c>
      <c r="B1985">
        <v>2021</v>
      </c>
      <c r="C1985" t="s">
        <v>162</v>
      </c>
      <c r="D1985" t="s">
        <v>298</v>
      </c>
      <c r="E1985">
        <v>427359113.01337999</v>
      </c>
    </row>
    <row r="1986" spans="1:5" x14ac:dyDescent="0.25">
      <c r="A1986" t="s">
        <v>13</v>
      </c>
      <c r="B1986">
        <v>2021</v>
      </c>
      <c r="C1986" t="s">
        <v>162</v>
      </c>
      <c r="D1986" t="s">
        <v>299</v>
      </c>
      <c r="E1986">
        <v>9896496658.8402195</v>
      </c>
    </row>
    <row r="1987" spans="1:5" x14ac:dyDescent="0.25">
      <c r="A1987" t="s">
        <v>13</v>
      </c>
      <c r="B1987">
        <v>2021</v>
      </c>
      <c r="C1987" t="s">
        <v>162</v>
      </c>
      <c r="D1987" t="s">
        <v>300</v>
      </c>
      <c r="E1987">
        <v>50291133.315370001</v>
      </c>
    </row>
    <row r="1988" spans="1:5" x14ac:dyDescent="0.25">
      <c r="A1988" t="s">
        <v>13</v>
      </c>
      <c r="B1988">
        <v>2021</v>
      </c>
      <c r="C1988" t="s">
        <v>162</v>
      </c>
      <c r="D1988" t="s">
        <v>301</v>
      </c>
      <c r="E1988">
        <v>25750472768.96983</v>
      </c>
    </row>
    <row r="1989" spans="1:5" x14ac:dyDescent="0.25">
      <c r="A1989" t="s">
        <v>13</v>
      </c>
      <c r="B1989">
        <v>2021</v>
      </c>
      <c r="C1989" t="s">
        <v>162</v>
      </c>
      <c r="D1989" t="s">
        <v>302</v>
      </c>
      <c r="E1989">
        <v>1782187134.2736299</v>
      </c>
    </row>
    <row r="1990" spans="1:5" x14ac:dyDescent="0.25">
      <c r="A1990" t="s">
        <v>13</v>
      </c>
      <c r="B1990">
        <v>2021</v>
      </c>
      <c r="C1990" t="s">
        <v>162</v>
      </c>
      <c r="D1990" t="s">
        <v>303</v>
      </c>
      <c r="E1990">
        <v>55515559508.474052</v>
      </c>
    </row>
    <row r="1991" spans="1:5" x14ac:dyDescent="0.25">
      <c r="A1991" t="s">
        <v>13</v>
      </c>
      <c r="B1991">
        <v>2021</v>
      </c>
      <c r="C1991" t="s">
        <v>162</v>
      </c>
      <c r="D1991" t="s">
        <v>304</v>
      </c>
      <c r="E1991">
        <v>102636814.77599999</v>
      </c>
    </row>
    <row r="1992" spans="1:5" x14ac:dyDescent="0.25">
      <c r="A1992" t="s">
        <v>13</v>
      </c>
      <c r="B1992">
        <v>2021</v>
      </c>
      <c r="C1992" t="s">
        <v>162</v>
      </c>
      <c r="D1992" t="s">
        <v>305</v>
      </c>
      <c r="E1992">
        <v>6070064590.3953896</v>
      </c>
    </row>
    <row r="1993" spans="1:5" x14ac:dyDescent="0.25">
      <c r="A1993" t="s">
        <v>13</v>
      </c>
      <c r="B1993">
        <v>2021</v>
      </c>
      <c r="C1993" t="s">
        <v>162</v>
      </c>
      <c r="D1993" t="s">
        <v>306</v>
      </c>
      <c r="E1993">
        <v>459625788.70156997</v>
      </c>
    </row>
    <row r="1994" spans="1:5" x14ac:dyDescent="0.25">
      <c r="A1994" t="s">
        <v>13</v>
      </c>
      <c r="B1994">
        <v>2021</v>
      </c>
      <c r="C1994" t="s">
        <v>162</v>
      </c>
      <c r="D1994" t="s">
        <v>307</v>
      </c>
      <c r="E1994">
        <v>564815880.75228</v>
      </c>
    </row>
    <row r="1995" spans="1:5" x14ac:dyDescent="0.25">
      <c r="A1995" t="s">
        <v>13</v>
      </c>
      <c r="B1995">
        <v>2021</v>
      </c>
      <c r="C1995" t="s">
        <v>162</v>
      </c>
      <c r="D1995" t="s">
        <v>308</v>
      </c>
      <c r="E1995">
        <v>1511537687.0074401</v>
      </c>
    </row>
    <row r="1996" spans="1:5" x14ac:dyDescent="0.25">
      <c r="A1996" t="s">
        <v>13</v>
      </c>
      <c r="B1996">
        <v>2021</v>
      </c>
      <c r="C1996" t="s">
        <v>162</v>
      </c>
      <c r="D1996" t="s">
        <v>309</v>
      </c>
      <c r="E1996">
        <v>96951365.017269999</v>
      </c>
    </row>
    <row r="1997" spans="1:5" x14ac:dyDescent="0.25">
      <c r="A1997" t="s">
        <v>13</v>
      </c>
      <c r="B1997">
        <v>2021</v>
      </c>
      <c r="C1997" t="s">
        <v>162</v>
      </c>
      <c r="D1997" t="s">
        <v>310</v>
      </c>
      <c r="E1997">
        <v>10894486537.78302</v>
      </c>
    </row>
    <row r="1998" spans="1:5" x14ac:dyDescent="0.25">
      <c r="A1998" t="s">
        <v>13</v>
      </c>
      <c r="B1998">
        <v>2021</v>
      </c>
      <c r="C1998" t="s">
        <v>162</v>
      </c>
      <c r="D1998" t="s">
        <v>311</v>
      </c>
      <c r="E1998">
        <v>25650895432.724072</v>
      </c>
    </row>
    <row r="1999" spans="1:5" x14ac:dyDescent="0.25">
      <c r="A1999" t="s">
        <v>13</v>
      </c>
      <c r="B1999">
        <v>2021</v>
      </c>
      <c r="C1999" t="s">
        <v>162</v>
      </c>
      <c r="D1999" t="s">
        <v>312</v>
      </c>
      <c r="E1999">
        <v>230392524.40493</v>
      </c>
    </row>
    <row r="2000" spans="1:5" x14ac:dyDescent="0.25">
      <c r="A2000" t="s">
        <v>13</v>
      </c>
      <c r="B2000">
        <v>2021</v>
      </c>
      <c r="C2000" t="s">
        <v>162</v>
      </c>
      <c r="D2000" t="s">
        <v>313</v>
      </c>
      <c r="E2000">
        <v>1302668488.66449</v>
      </c>
    </row>
    <row r="2001" spans="1:5" x14ac:dyDescent="0.25">
      <c r="A2001" t="s">
        <v>13</v>
      </c>
      <c r="B2001">
        <v>2021</v>
      </c>
      <c r="C2001" t="s">
        <v>162</v>
      </c>
      <c r="D2001" t="s">
        <v>314</v>
      </c>
      <c r="E2001">
        <v>3072274.0022100001</v>
      </c>
    </row>
    <row r="2002" spans="1:5" x14ac:dyDescent="0.25">
      <c r="A2002" t="s">
        <v>13</v>
      </c>
      <c r="B2002">
        <v>2021</v>
      </c>
      <c r="C2002" t="s">
        <v>162</v>
      </c>
      <c r="D2002" t="s">
        <v>315</v>
      </c>
      <c r="E2002">
        <v>187597931.19925001</v>
      </c>
    </row>
    <row r="2003" spans="1:5" x14ac:dyDescent="0.25">
      <c r="A2003" t="s">
        <v>13</v>
      </c>
      <c r="B2003">
        <v>2021</v>
      </c>
      <c r="C2003" t="s">
        <v>162</v>
      </c>
      <c r="D2003" t="s">
        <v>316</v>
      </c>
      <c r="E2003">
        <v>25416.861649999999</v>
      </c>
    </row>
    <row r="2004" spans="1:5" x14ac:dyDescent="0.25">
      <c r="A2004" t="s">
        <v>13</v>
      </c>
      <c r="B2004">
        <v>2021</v>
      </c>
      <c r="C2004" t="s">
        <v>162</v>
      </c>
      <c r="D2004" t="s">
        <v>317</v>
      </c>
      <c r="E2004">
        <v>18137237166.720879</v>
      </c>
    </row>
    <row r="2005" spans="1:5" x14ac:dyDescent="0.25">
      <c r="A2005" t="s">
        <v>13</v>
      </c>
      <c r="B2005">
        <v>2021</v>
      </c>
      <c r="C2005" t="s">
        <v>162</v>
      </c>
      <c r="D2005" t="s">
        <v>318</v>
      </c>
      <c r="E2005">
        <v>5827878697.9720201</v>
      </c>
    </row>
    <row r="2006" spans="1:5" x14ac:dyDescent="0.25">
      <c r="A2006" t="s">
        <v>13</v>
      </c>
      <c r="B2006">
        <v>2021</v>
      </c>
      <c r="C2006" t="s">
        <v>162</v>
      </c>
      <c r="D2006" t="s">
        <v>319</v>
      </c>
      <c r="E2006">
        <v>1376641864.63905</v>
      </c>
    </row>
    <row r="2007" spans="1:5" x14ac:dyDescent="0.25">
      <c r="A2007" t="s">
        <v>13</v>
      </c>
      <c r="B2007">
        <v>2021</v>
      </c>
      <c r="C2007" t="s">
        <v>162</v>
      </c>
      <c r="D2007" t="s">
        <v>320</v>
      </c>
      <c r="E2007">
        <v>400655102.27016997</v>
      </c>
    </row>
    <row r="2008" spans="1:5" x14ac:dyDescent="0.25">
      <c r="A2008" t="s">
        <v>13</v>
      </c>
      <c r="B2008">
        <v>2021</v>
      </c>
      <c r="C2008" t="s">
        <v>162</v>
      </c>
      <c r="D2008" t="s">
        <v>321</v>
      </c>
      <c r="E2008">
        <v>12001508080.627781</v>
      </c>
    </row>
    <row r="2009" spans="1:5" x14ac:dyDescent="0.25">
      <c r="A2009" t="s">
        <v>13</v>
      </c>
      <c r="B2009">
        <v>2021</v>
      </c>
      <c r="C2009" t="s">
        <v>162</v>
      </c>
      <c r="D2009" t="s">
        <v>322</v>
      </c>
      <c r="E2009">
        <v>46215754.351329997</v>
      </c>
    </row>
    <row r="2010" spans="1:5" x14ac:dyDescent="0.25">
      <c r="A2010" t="s">
        <v>13</v>
      </c>
      <c r="B2010">
        <v>2021</v>
      </c>
      <c r="C2010" t="s">
        <v>162</v>
      </c>
      <c r="D2010" t="s">
        <v>323</v>
      </c>
      <c r="E2010">
        <v>631462988.13281</v>
      </c>
    </row>
    <row r="2011" spans="1:5" x14ac:dyDescent="0.25">
      <c r="A2011" t="s">
        <v>13</v>
      </c>
      <c r="B2011">
        <v>2021</v>
      </c>
      <c r="C2011" t="s">
        <v>162</v>
      </c>
      <c r="D2011" t="s">
        <v>324</v>
      </c>
      <c r="E2011">
        <v>281232521.50951999</v>
      </c>
    </row>
    <row r="2012" spans="1:5" x14ac:dyDescent="0.25">
      <c r="A2012" t="s">
        <v>13</v>
      </c>
      <c r="B2012">
        <v>2021</v>
      </c>
      <c r="C2012" t="s">
        <v>162</v>
      </c>
      <c r="D2012" t="s">
        <v>325</v>
      </c>
      <c r="E2012">
        <v>165465698.76617</v>
      </c>
    </row>
    <row r="2013" spans="1:5" x14ac:dyDescent="0.25">
      <c r="A2013" t="s">
        <v>13</v>
      </c>
      <c r="B2013">
        <v>2021</v>
      </c>
      <c r="C2013" t="s">
        <v>162</v>
      </c>
      <c r="D2013" t="s">
        <v>327</v>
      </c>
      <c r="E2013">
        <v>258850571.01462001</v>
      </c>
    </row>
    <row r="2014" spans="1:5" x14ac:dyDescent="0.25">
      <c r="A2014" t="s">
        <v>13</v>
      </c>
      <c r="B2014">
        <v>2021</v>
      </c>
      <c r="C2014" t="s">
        <v>162</v>
      </c>
      <c r="E2014">
        <v>5823016909.8145704</v>
      </c>
    </row>
    <row r="2015" spans="1:5" x14ac:dyDescent="0.25">
      <c r="A2015" t="s">
        <v>13</v>
      </c>
      <c r="B2015">
        <v>2022</v>
      </c>
      <c r="C2015" t="s">
        <v>161</v>
      </c>
      <c r="D2015" t="s">
        <v>290</v>
      </c>
      <c r="E2015">
        <v>299255073.32191998</v>
      </c>
    </row>
    <row r="2016" spans="1:5" x14ac:dyDescent="0.25">
      <c r="A2016" t="s">
        <v>13</v>
      </c>
      <c r="B2016">
        <v>2022</v>
      </c>
      <c r="C2016" t="s">
        <v>161</v>
      </c>
      <c r="D2016" t="s">
        <v>291</v>
      </c>
      <c r="E2016">
        <v>165191623.65002999</v>
      </c>
    </row>
    <row r="2017" spans="1:5" x14ac:dyDescent="0.25">
      <c r="A2017" t="s">
        <v>13</v>
      </c>
      <c r="B2017">
        <v>2022</v>
      </c>
      <c r="C2017" t="s">
        <v>161</v>
      </c>
      <c r="D2017" t="s">
        <v>292</v>
      </c>
      <c r="E2017">
        <v>3542637700.62499</v>
      </c>
    </row>
    <row r="2018" spans="1:5" x14ac:dyDescent="0.25">
      <c r="A2018" t="s">
        <v>13</v>
      </c>
      <c r="B2018">
        <v>2022</v>
      </c>
      <c r="C2018" t="s">
        <v>161</v>
      </c>
      <c r="D2018" t="s">
        <v>293</v>
      </c>
      <c r="E2018">
        <v>790095907.49913001</v>
      </c>
    </row>
    <row r="2019" spans="1:5" x14ac:dyDescent="0.25">
      <c r="A2019" t="s">
        <v>13</v>
      </c>
      <c r="B2019">
        <v>2022</v>
      </c>
      <c r="C2019" t="s">
        <v>161</v>
      </c>
      <c r="D2019" t="s">
        <v>294</v>
      </c>
      <c r="E2019">
        <v>104736538.49083</v>
      </c>
    </row>
    <row r="2020" spans="1:5" x14ac:dyDescent="0.25">
      <c r="A2020" t="s">
        <v>13</v>
      </c>
      <c r="B2020">
        <v>2022</v>
      </c>
      <c r="C2020" t="s">
        <v>161</v>
      </c>
      <c r="D2020" t="s">
        <v>295</v>
      </c>
      <c r="E2020">
        <v>529258420.85756999</v>
      </c>
    </row>
    <row r="2021" spans="1:5" x14ac:dyDescent="0.25">
      <c r="A2021" t="s">
        <v>13</v>
      </c>
      <c r="B2021">
        <v>2022</v>
      </c>
      <c r="C2021" t="s">
        <v>161</v>
      </c>
      <c r="D2021" t="s">
        <v>296</v>
      </c>
      <c r="E2021">
        <v>808064522.24784994</v>
      </c>
    </row>
    <row r="2022" spans="1:5" x14ac:dyDescent="0.25">
      <c r="A2022" t="s">
        <v>13</v>
      </c>
      <c r="B2022">
        <v>2022</v>
      </c>
      <c r="C2022" t="s">
        <v>161</v>
      </c>
      <c r="D2022" t="s">
        <v>297</v>
      </c>
      <c r="E2022">
        <v>645919856.16138995</v>
      </c>
    </row>
    <row r="2023" spans="1:5" x14ac:dyDescent="0.25">
      <c r="A2023" t="s">
        <v>13</v>
      </c>
      <c r="B2023">
        <v>2022</v>
      </c>
      <c r="C2023" t="s">
        <v>161</v>
      </c>
      <c r="D2023" t="s">
        <v>298</v>
      </c>
      <c r="E2023">
        <v>145212291.36116999</v>
      </c>
    </row>
    <row r="2024" spans="1:5" x14ac:dyDescent="0.25">
      <c r="A2024" t="s">
        <v>13</v>
      </c>
      <c r="B2024">
        <v>2022</v>
      </c>
      <c r="C2024" t="s">
        <v>161</v>
      </c>
      <c r="D2024" t="s">
        <v>299</v>
      </c>
      <c r="E2024">
        <v>1440708228.15835</v>
      </c>
    </row>
    <row r="2025" spans="1:5" x14ac:dyDescent="0.25">
      <c r="A2025" t="s">
        <v>13</v>
      </c>
      <c r="B2025">
        <v>2022</v>
      </c>
      <c r="C2025" t="s">
        <v>161</v>
      </c>
      <c r="D2025" t="s">
        <v>300</v>
      </c>
      <c r="E2025">
        <v>3566539897.9229298</v>
      </c>
    </row>
    <row r="2026" spans="1:5" x14ac:dyDescent="0.25">
      <c r="A2026" t="s">
        <v>13</v>
      </c>
      <c r="B2026">
        <v>2022</v>
      </c>
      <c r="C2026" t="s">
        <v>161</v>
      </c>
      <c r="D2026" t="s">
        <v>301</v>
      </c>
      <c r="E2026">
        <v>57882953852.80764</v>
      </c>
    </row>
    <row r="2027" spans="1:5" x14ac:dyDescent="0.25">
      <c r="A2027" t="s">
        <v>13</v>
      </c>
      <c r="B2027">
        <v>2022</v>
      </c>
      <c r="C2027" t="s">
        <v>161</v>
      </c>
      <c r="D2027" t="s">
        <v>302</v>
      </c>
      <c r="E2027">
        <v>1580849907.92573</v>
      </c>
    </row>
    <row r="2028" spans="1:5" x14ac:dyDescent="0.25">
      <c r="A2028" t="s">
        <v>13</v>
      </c>
      <c r="B2028">
        <v>2022</v>
      </c>
      <c r="C2028" t="s">
        <v>161</v>
      </c>
      <c r="D2028" t="s">
        <v>303</v>
      </c>
      <c r="E2028">
        <v>92288701264.079285</v>
      </c>
    </row>
    <row r="2029" spans="1:5" x14ac:dyDescent="0.25">
      <c r="A2029" t="s">
        <v>13</v>
      </c>
      <c r="B2029">
        <v>2022</v>
      </c>
      <c r="C2029" t="s">
        <v>161</v>
      </c>
      <c r="D2029" t="s">
        <v>304</v>
      </c>
      <c r="E2029">
        <v>48466640.694499999</v>
      </c>
    </row>
    <row r="2030" spans="1:5" x14ac:dyDescent="0.25">
      <c r="A2030" t="s">
        <v>13</v>
      </c>
      <c r="B2030">
        <v>2022</v>
      </c>
      <c r="C2030" t="s">
        <v>161</v>
      </c>
      <c r="D2030" t="s">
        <v>305</v>
      </c>
      <c r="E2030">
        <v>10337715502.562719</v>
      </c>
    </row>
    <row r="2031" spans="1:5" x14ac:dyDescent="0.25">
      <c r="A2031" t="s">
        <v>13</v>
      </c>
      <c r="B2031">
        <v>2022</v>
      </c>
      <c r="C2031" t="s">
        <v>161</v>
      </c>
      <c r="D2031" t="s">
        <v>306</v>
      </c>
      <c r="E2031">
        <v>1452131821.50741</v>
      </c>
    </row>
    <row r="2032" spans="1:5" x14ac:dyDescent="0.25">
      <c r="A2032" t="s">
        <v>13</v>
      </c>
      <c r="B2032">
        <v>2022</v>
      </c>
      <c r="C2032" t="s">
        <v>161</v>
      </c>
      <c r="D2032" t="s">
        <v>307</v>
      </c>
      <c r="E2032">
        <v>873693787.43139005</v>
      </c>
    </row>
    <row r="2033" spans="1:5" x14ac:dyDescent="0.25">
      <c r="A2033" t="s">
        <v>13</v>
      </c>
      <c r="B2033">
        <v>2022</v>
      </c>
      <c r="C2033" t="s">
        <v>161</v>
      </c>
      <c r="D2033" t="s">
        <v>308</v>
      </c>
      <c r="E2033">
        <v>604286066.91874003</v>
      </c>
    </row>
    <row r="2034" spans="1:5" x14ac:dyDescent="0.25">
      <c r="A2034" t="s">
        <v>13</v>
      </c>
      <c r="B2034">
        <v>2022</v>
      </c>
      <c r="C2034" t="s">
        <v>161</v>
      </c>
      <c r="D2034" t="s">
        <v>309</v>
      </c>
      <c r="E2034">
        <v>181243256.06224</v>
      </c>
    </row>
    <row r="2035" spans="1:5" x14ac:dyDescent="0.25">
      <c r="A2035" t="s">
        <v>13</v>
      </c>
      <c r="B2035">
        <v>2022</v>
      </c>
      <c r="C2035" t="s">
        <v>161</v>
      </c>
      <c r="D2035" t="s">
        <v>310</v>
      </c>
      <c r="E2035">
        <v>4726378569.97505</v>
      </c>
    </row>
    <row r="2036" spans="1:5" x14ac:dyDescent="0.25">
      <c r="A2036" t="s">
        <v>13</v>
      </c>
      <c r="B2036">
        <v>2022</v>
      </c>
      <c r="C2036" t="s">
        <v>161</v>
      </c>
      <c r="D2036" t="s">
        <v>311</v>
      </c>
      <c r="E2036">
        <v>16673040334.619011</v>
      </c>
    </row>
    <row r="2037" spans="1:5" x14ac:dyDescent="0.25">
      <c r="A2037" t="s">
        <v>13</v>
      </c>
      <c r="B2037">
        <v>2022</v>
      </c>
      <c r="C2037" t="s">
        <v>161</v>
      </c>
      <c r="D2037" t="s">
        <v>312</v>
      </c>
      <c r="E2037">
        <v>335463399.85139</v>
      </c>
    </row>
    <row r="2038" spans="1:5" x14ac:dyDescent="0.25">
      <c r="A2038" t="s">
        <v>13</v>
      </c>
      <c r="B2038">
        <v>2022</v>
      </c>
      <c r="C2038" t="s">
        <v>161</v>
      </c>
      <c r="D2038" t="s">
        <v>313</v>
      </c>
      <c r="E2038">
        <v>243404259.67559999</v>
      </c>
    </row>
    <row r="2039" spans="1:5" x14ac:dyDescent="0.25">
      <c r="A2039" t="s">
        <v>13</v>
      </c>
      <c r="B2039">
        <v>2022</v>
      </c>
      <c r="C2039" t="s">
        <v>161</v>
      </c>
      <c r="D2039" t="s">
        <v>314</v>
      </c>
      <c r="E2039">
        <v>48148941.969740003</v>
      </c>
    </row>
    <row r="2040" spans="1:5" x14ac:dyDescent="0.25">
      <c r="A2040" t="s">
        <v>13</v>
      </c>
      <c r="B2040">
        <v>2022</v>
      </c>
      <c r="C2040" t="s">
        <v>161</v>
      </c>
      <c r="D2040" t="s">
        <v>315</v>
      </c>
      <c r="E2040">
        <v>73697537.960840002</v>
      </c>
    </row>
    <row r="2041" spans="1:5" x14ac:dyDescent="0.25">
      <c r="A2041" t="s">
        <v>13</v>
      </c>
      <c r="B2041">
        <v>2022</v>
      </c>
      <c r="C2041" t="s">
        <v>161</v>
      </c>
      <c r="D2041" t="s">
        <v>316</v>
      </c>
      <c r="E2041">
        <v>7248827.9163699998</v>
      </c>
    </row>
    <row r="2042" spans="1:5" x14ac:dyDescent="0.25">
      <c r="A2042" t="s">
        <v>13</v>
      </c>
      <c r="B2042">
        <v>2022</v>
      </c>
      <c r="C2042" t="s">
        <v>161</v>
      </c>
      <c r="D2042" t="s">
        <v>317</v>
      </c>
      <c r="E2042">
        <v>17040323131.05089</v>
      </c>
    </row>
    <row r="2043" spans="1:5" x14ac:dyDescent="0.25">
      <c r="A2043" t="s">
        <v>13</v>
      </c>
      <c r="B2043">
        <v>2022</v>
      </c>
      <c r="C2043" t="s">
        <v>161</v>
      </c>
      <c r="D2043" t="s">
        <v>318</v>
      </c>
      <c r="E2043">
        <v>10727147101.32052</v>
      </c>
    </row>
    <row r="2044" spans="1:5" x14ac:dyDescent="0.25">
      <c r="A2044" t="s">
        <v>13</v>
      </c>
      <c r="B2044">
        <v>2022</v>
      </c>
      <c r="C2044" t="s">
        <v>161</v>
      </c>
      <c r="D2044" t="s">
        <v>319</v>
      </c>
      <c r="E2044">
        <v>592815786.49877</v>
      </c>
    </row>
    <row r="2045" spans="1:5" x14ac:dyDescent="0.25">
      <c r="A2045" t="s">
        <v>13</v>
      </c>
      <c r="B2045">
        <v>2022</v>
      </c>
      <c r="C2045" t="s">
        <v>161</v>
      </c>
      <c r="D2045" t="s">
        <v>320</v>
      </c>
      <c r="E2045">
        <v>189574088.41587001</v>
      </c>
    </row>
    <row r="2046" spans="1:5" x14ac:dyDescent="0.25">
      <c r="A2046" t="s">
        <v>13</v>
      </c>
      <c r="B2046">
        <v>2022</v>
      </c>
      <c r="C2046" t="s">
        <v>161</v>
      </c>
      <c r="D2046" t="s">
        <v>321</v>
      </c>
      <c r="E2046">
        <v>22703970371.68784</v>
      </c>
    </row>
    <row r="2047" spans="1:5" x14ac:dyDescent="0.25">
      <c r="A2047" t="s">
        <v>13</v>
      </c>
      <c r="B2047">
        <v>2022</v>
      </c>
      <c r="C2047" t="s">
        <v>161</v>
      </c>
      <c r="D2047" t="s">
        <v>322</v>
      </c>
      <c r="E2047">
        <v>146127723.03007001</v>
      </c>
    </row>
    <row r="2048" spans="1:5" x14ac:dyDescent="0.25">
      <c r="A2048" t="s">
        <v>13</v>
      </c>
      <c r="B2048">
        <v>2022</v>
      </c>
      <c r="C2048" t="s">
        <v>161</v>
      </c>
      <c r="D2048" t="s">
        <v>323</v>
      </c>
      <c r="E2048">
        <v>202906438.53830001</v>
      </c>
    </row>
    <row r="2049" spans="1:5" x14ac:dyDescent="0.25">
      <c r="A2049" t="s">
        <v>13</v>
      </c>
      <c r="B2049">
        <v>2022</v>
      </c>
      <c r="C2049" t="s">
        <v>161</v>
      </c>
      <c r="D2049" t="s">
        <v>324</v>
      </c>
      <c r="E2049">
        <v>73064740.752179995</v>
      </c>
    </row>
    <row r="2050" spans="1:5" x14ac:dyDescent="0.25">
      <c r="A2050" t="s">
        <v>13</v>
      </c>
      <c r="B2050">
        <v>2022</v>
      </c>
      <c r="C2050" t="s">
        <v>161</v>
      </c>
      <c r="D2050" t="s">
        <v>325</v>
      </c>
      <c r="E2050">
        <v>8528394.4241700005</v>
      </c>
    </row>
    <row r="2051" spans="1:5" x14ac:dyDescent="0.25">
      <c r="A2051" t="s">
        <v>13</v>
      </c>
      <c r="B2051">
        <v>2022</v>
      </c>
      <c r="C2051" t="s">
        <v>161</v>
      </c>
      <c r="D2051" t="s">
        <v>327</v>
      </c>
      <c r="E2051">
        <v>694584888.77315998</v>
      </c>
    </row>
    <row r="2052" spans="1:5" x14ac:dyDescent="0.25">
      <c r="A2052" t="s">
        <v>13</v>
      </c>
      <c r="B2052">
        <v>2022</v>
      </c>
      <c r="C2052" t="s">
        <v>161</v>
      </c>
      <c r="E2052">
        <v>6706015050.1222696</v>
      </c>
    </row>
    <row r="2053" spans="1:5" x14ac:dyDescent="0.25">
      <c r="A2053" t="s">
        <v>13</v>
      </c>
      <c r="B2053">
        <v>2022</v>
      </c>
      <c r="C2053" t="s">
        <v>162</v>
      </c>
      <c r="D2053" t="s">
        <v>290</v>
      </c>
      <c r="E2053">
        <v>29740049.286839999</v>
      </c>
    </row>
    <row r="2054" spans="1:5" x14ac:dyDescent="0.25">
      <c r="A2054" t="s">
        <v>13</v>
      </c>
      <c r="B2054">
        <v>2022</v>
      </c>
      <c r="C2054" t="s">
        <v>162</v>
      </c>
      <c r="D2054" t="s">
        <v>291</v>
      </c>
      <c r="E2054">
        <v>1253272024.3380401</v>
      </c>
    </row>
    <row r="2055" spans="1:5" x14ac:dyDescent="0.25">
      <c r="A2055" t="s">
        <v>13</v>
      </c>
      <c r="B2055">
        <v>2022</v>
      </c>
      <c r="C2055" t="s">
        <v>162</v>
      </c>
      <c r="D2055" t="s">
        <v>292</v>
      </c>
      <c r="E2055">
        <v>23330487595.441368</v>
      </c>
    </row>
    <row r="2056" spans="1:5" x14ac:dyDescent="0.25">
      <c r="A2056" t="s">
        <v>13</v>
      </c>
      <c r="B2056">
        <v>2022</v>
      </c>
      <c r="C2056" t="s">
        <v>162</v>
      </c>
      <c r="D2056" t="s">
        <v>293</v>
      </c>
      <c r="E2056">
        <v>2763473348.35218</v>
      </c>
    </row>
    <row r="2057" spans="1:5" x14ac:dyDescent="0.25">
      <c r="A2057" t="s">
        <v>13</v>
      </c>
      <c r="B2057">
        <v>2022</v>
      </c>
      <c r="C2057" t="s">
        <v>162</v>
      </c>
      <c r="D2057" t="s">
        <v>294</v>
      </c>
      <c r="E2057">
        <v>230422991.34992</v>
      </c>
    </row>
    <row r="2058" spans="1:5" x14ac:dyDescent="0.25">
      <c r="A2058" t="s">
        <v>13</v>
      </c>
      <c r="B2058">
        <v>2022</v>
      </c>
      <c r="C2058" t="s">
        <v>162</v>
      </c>
      <c r="D2058" t="s">
        <v>295</v>
      </c>
      <c r="E2058">
        <v>620228821.76740003</v>
      </c>
    </row>
    <row r="2059" spans="1:5" x14ac:dyDescent="0.25">
      <c r="A2059" t="s">
        <v>13</v>
      </c>
      <c r="B2059">
        <v>2022</v>
      </c>
      <c r="C2059" t="s">
        <v>162</v>
      </c>
      <c r="D2059" t="s">
        <v>296</v>
      </c>
      <c r="E2059">
        <v>3411140667.8045998</v>
      </c>
    </row>
    <row r="2060" spans="1:5" x14ac:dyDescent="0.25">
      <c r="A2060" t="s">
        <v>13</v>
      </c>
      <c r="B2060">
        <v>2022</v>
      </c>
      <c r="C2060" t="s">
        <v>162</v>
      </c>
      <c r="D2060" t="s">
        <v>297</v>
      </c>
      <c r="E2060">
        <v>2559285098.9172702</v>
      </c>
    </row>
    <row r="2061" spans="1:5" x14ac:dyDescent="0.25">
      <c r="A2061" t="s">
        <v>13</v>
      </c>
      <c r="B2061">
        <v>2022</v>
      </c>
      <c r="C2061" t="s">
        <v>162</v>
      </c>
      <c r="D2061" t="s">
        <v>298</v>
      </c>
      <c r="E2061">
        <v>835644329.06202996</v>
      </c>
    </row>
    <row r="2062" spans="1:5" x14ac:dyDescent="0.25">
      <c r="A2062" t="s">
        <v>13</v>
      </c>
      <c r="B2062">
        <v>2022</v>
      </c>
      <c r="C2062" t="s">
        <v>162</v>
      </c>
      <c r="D2062" t="s">
        <v>299</v>
      </c>
      <c r="E2062">
        <v>9156071671.16329</v>
      </c>
    </row>
    <row r="2063" spans="1:5" x14ac:dyDescent="0.25">
      <c r="A2063" t="s">
        <v>13</v>
      </c>
      <c r="B2063">
        <v>2022</v>
      </c>
      <c r="C2063" t="s">
        <v>162</v>
      </c>
      <c r="D2063" t="s">
        <v>300</v>
      </c>
      <c r="E2063">
        <v>52875680.806149997</v>
      </c>
    </row>
    <row r="2064" spans="1:5" x14ac:dyDescent="0.25">
      <c r="A2064" t="s">
        <v>13</v>
      </c>
      <c r="B2064">
        <v>2022</v>
      </c>
      <c r="C2064" t="s">
        <v>162</v>
      </c>
      <c r="D2064" t="s">
        <v>301</v>
      </c>
      <c r="E2064">
        <v>27757927529.718151</v>
      </c>
    </row>
    <row r="2065" spans="1:5" x14ac:dyDescent="0.25">
      <c r="A2065" t="s">
        <v>13</v>
      </c>
      <c r="B2065">
        <v>2022</v>
      </c>
      <c r="C2065" t="s">
        <v>162</v>
      </c>
      <c r="D2065" t="s">
        <v>302</v>
      </c>
      <c r="E2065">
        <v>3502384713.1118598</v>
      </c>
    </row>
    <row r="2066" spans="1:5" x14ac:dyDescent="0.25">
      <c r="A2066" t="s">
        <v>13</v>
      </c>
      <c r="B2066">
        <v>2022</v>
      </c>
      <c r="C2066" t="s">
        <v>162</v>
      </c>
      <c r="D2066" t="s">
        <v>303</v>
      </c>
      <c r="E2066">
        <v>53511675779.390991</v>
      </c>
    </row>
    <row r="2067" spans="1:5" x14ac:dyDescent="0.25">
      <c r="A2067" t="s">
        <v>13</v>
      </c>
      <c r="B2067">
        <v>2022</v>
      </c>
      <c r="C2067" t="s">
        <v>162</v>
      </c>
      <c r="D2067" t="s">
        <v>304</v>
      </c>
      <c r="E2067">
        <v>95300964.475690007</v>
      </c>
    </row>
    <row r="2068" spans="1:5" x14ac:dyDescent="0.25">
      <c r="A2068" t="s">
        <v>13</v>
      </c>
      <c r="B2068">
        <v>2022</v>
      </c>
      <c r="C2068" t="s">
        <v>162</v>
      </c>
      <c r="D2068" t="s">
        <v>305</v>
      </c>
      <c r="E2068">
        <v>5455336746.7659397</v>
      </c>
    </row>
    <row r="2069" spans="1:5" x14ac:dyDescent="0.25">
      <c r="A2069" t="s">
        <v>13</v>
      </c>
      <c r="B2069">
        <v>2022</v>
      </c>
      <c r="C2069" t="s">
        <v>162</v>
      </c>
      <c r="D2069" t="s">
        <v>306</v>
      </c>
      <c r="E2069">
        <v>832761112.48768997</v>
      </c>
    </row>
    <row r="2070" spans="1:5" x14ac:dyDescent="0.25">
      <c r="A2070" t="s">
        <v>13</v>
      </c>
      <c r="B2070">
        <v>2022</v>
      </c>
      <c r="C2070" t="s">
        <v>162</v>
      </c>
      <c r="D2070" t="s">
        <v>307</v>
      </c>
      <c r="E2070">
        <v>955075379.91738999</v>
      </c>
    </row>
    <row r="2071" spans="1:5" x14ac:dyDescent="0.25">
      <c r="A2071" t="s">
        <v>13</v>
      </c>
      <c r="B2071">
        <v>2022</v>
      </c>
      <c r="C2071" t="s">
        <v>162</v>
      </c>
      <c r="D2071" t="s">
        <v>308</v>
      </c>
      <c r="E2071">
        <v>2438598004.0650101</v>
      </c>
    </row>
    <row r="2072" spans="1:5" x14ac:dyDescent="0.25">
      <c r="A2072" t="s">
        <v>13</v>
      </c>
      <c r="B2072">
        <v>2022</v>
      </c>
      <c r="C2072" t="s">
        <v>162</v>
      </c>
      <c r="D2072" t="s">
        <v>309</v>
      </c>
      <c r="E2072">
        <v>141472800.99000999</v>
      </c>
    </row>
    <row r="2073" spans="1:5" x14ac:dyDescent="0.25">
      <c r="A2073" t="s">
        <v>13</v>
      </c>
      <c r="B2073">
        <v>2022</v>
      </c>
      <c r="C2073" t="s">
        <v>162</v>
      </c>
      <c r="D2073" t="s">
        <v>310</v>
      </c>
      <c r="E2073">
        <v>9567907571.3038197</v>
      </c>
    </row>
    <row r="2074" spans="1:5" x14ac:dyDescent="0.25">
      <c r="A2074" t="s">
        <v>13</v>
      </c>
      <c r="B2074">
        <v>2022</v>
      </c>
      <c r="C2074" t="s">
        <v>162</v>
      </c>
      <c r="D2074" t="s">
        <v>311</v>
      </c>
      <c r="E2074">
        <v>10623972657.306089</v>
      </c>
    </row>
    <row r="2075" spans="1:5" x14ac:dyDescent="0.25">
      <c r="A2075" t="s">
        <v>13</v>
      </c>
      <c r="B2075">
        <v>2022</v>
      </c>
      <c r="C2075" t="s">
        <v>162</v>
      </c>
      <c r="D2075" t="s">
        <v>312</v>
      </c>
      <c r="E2075">
        <v>1175892279.22926</v>
      </c>
    </row>
    <row r="2076" spans="1:5" x14ac:dyDescent="0.25">
      <c r="A2076" t="s">
        <v>13</v>
      </c>
      <c r="B2076">
        <v>2022</v>
      </c>
      <c r="C2076" t="s">
        <v>162</v>
      </c>
      <c r="D2076" t="s">
        <v>313</v>
      </c>
      <c r="E2076">
        <v>1929280839.7471499</v>
      </c>
    </row>
    <row r="2077" spans="1:5" x14ac:dyDescent="0.25">
      <c r="A2077" t="s">
        <v>13</v>
      </c>
      <c r="B2077">
        <v>2022</v>
      </c>
      <c r="C2077" t="s">
        <v>162</v>
      </c>
      <c r="D2077" t="s">
        <v>314</v>
      </c>
      <c r="E2077">
        <v>1937600.1398499999</v>
      </c>
    </row>
    <row r="2078" spans="1:5" x14ac:dyDescent="0.25">
      <c r="A2078" t="s">
        <v>13</v>
      </c>
      <c r="B2078">
        <v>2022</v>
      </c>
      <c r="C2078" t="s">
        <v>162</v>
      </c>
      <c r="D2078" t="s">
        <v>315</v>
      </c>
      <c r="E2078">
        <v>167669700.00251001</v>
      </c>
    </row>
    <row r="2079" spans="1:5" x14ac:dyDescent="0.25">
      <c r="A2079" t="s">
        <v>13</v>
      </c>
      <c r="B2079">
        <v>2022</v>
      </c>
      <c r="C2079" t="s">
        <v>162</v>
      </c>
      <c r="D2079" t="s">
        <v>316</v>
      </c>
      <c r="E2079">
        <v>32836071.2042</v>
      </c>
    </row>
    <row r="2080" spans="1:5" x14ac:dyDescent="0.25">
      <c r="A2080" t="s">
        <v>13</v>
      </c>
      <c r="B2080">
        <v>2022</v>
      </c>
      <c r="C2080" t="s">
        <v>162</v>
      </c>
      <c r="D2080" t="s">
        <v>317</v>
      </c>
      <c r="E2080">
        <v>9307549749.6076908</v>
      </c>
    </row>
    <row r="2081" spans="1:5" x14ac:dyDescent="0.25">
      <c r="A2081" t="s">
        <v>13</v>
      </c>
      <c r="B2081">
        <v>2022</v>
      </c>
      <c r="C2081" t="s">
        <v>162</v>
      </c>
      <c r="D2081" t="s">
        <v>318</v>
      </c>
      <c r="E2081">
        <v>5010536341.9033298</v>
      </c>
    </row>
    <row r="2082" spans="1:5" x14ac:dyDescent="0.25">
      <c r="A2082" t="s">
        <v>13</v>
      </c>
      <c r="B2082">
        <v>2022</v>
      </c>
      <c r="C2082" t="s">
        <v>162</v>
      </c>
      <c r="D2082" t="s">
        <v>319</v>
      </c>
      <c r="E2082">
        <v>2040355956.34148</v>
      </c>
    </row>
    <row r="2083" spans="1:5" x14ac:dyDescent="0.25">
      <c r="A2083" t="s">
        <v>13</v>
      </c>
      <c r="B2083">
        <v>2022</v>
      </c>
      <c r="C2083" t="s">
        <v>162</v>
      </c>
      <c r="D2083" t="s">
        <v>320</v>
      </c>
      <c r="E2083">
        <v>521749940.90353</v>
      </c>
    </row>
    <row r="2084" spans="1:5" x14ac:dyDescent="0.25">
      <c r="A2084" t="s">
        <v>13</v>
      </c>
      <c r="B2084">
        <v>2022</v>
      </c>
      <c r="C2084" t="s">
        <v>162</v>
      </c>
      <c r="D2084" t="s">
        <v>321</v>
      </c>
      <c r="E2084">
        <v>15152193043.598881</v>
      </c>
    </row>
    <row r="2085" spans="1:5" x14ac:dyDescent="0.25">
      <c r="A2085" t="s">
        <v>13</v>
      </c>
      <c r="B2085">
        <v>2022</v>
      </c>
      <c r="C2085" t="s">
        <v>162</v>
      </c>
      <c r="D2085" t="s">
        <v>322</v>
      </c>
      <c r="E2085">
        <v>31883798.988370001</v>
      </c>
    </row>
    <row r="2086" spans="1:5" x14ac:dyDescent="0.25">
      <c r="A2086" t="s">
        <v>13</v>
      </c>
      <c r="B2086">
        <v>2022</v>
      </c>
      <c r="C2086" t="s">
        <v>162</v>
      </c>
      <c r="D2086" t="s">
        <v>323</v>
      </c>
      <c r="E2086">
        <v>682538113.55611002</v>
      </c>
    </row>
    <row r="2087" spans="1:5" x14ac:dyDescent="0.25">
      <c r="A2087" t="s">
        <v>13</v>
      </c>
      <c r="B2087">
        <v>2022</v>
      </c>
      <c r="C2087" t="s">
        <v>162</v>
      </c>
      <c r="D2087" t="s">
        <v>324</v>
      </c>
      <c r="E2087">
        <v>357638874.49686003</v>
      </c>
    </row>
    <row r="2088" spans="1:5" x14ac:dyDescent="0.25">
      <c r="A2088" t="s">
        <v>13</v>
      </c>
      <c r="B2088">
        <v>2022</v>
      </c>
      <c r="C2088" t="s">
        <v>162</v>
      </c>
      <c r="D2088" t="s">
        <v>325</v>
      </c>
      <c r="E2088">
        <v>105507232.32616</v>
      </c>
    </row>
    <row r="2089" spans="1:5" x14ac:dyDescent="0.25">
      <c r="A2089" t="s">
        <v>13</v>
      </c>
      <c r="B2089">
        <v>2022</v>
      </c>
      <c r="C2089" t="s">
        <v>162</v>
      </c>
      <c r="D2089" t="s">
        <v>327</v>
      </c>
      <c r="E2089">
        <v>365878588.69296002</v>
      </c>
    </row>
    <row r="2090" spans="1:5" x14ac:dyDescent="0.25">
      <c r="A2090" t="s">
        <v>13</v>
      </c>
      <c r="B2090">
        <v>2022</v>
      </c>
      <c r="C2090" t="s">
        <v>162</v>
      </c>
      <c r="E2090">
        <v>6046724240.3536596</v>
      </c>
    </row>
    <row r="2091" spans="1:5" x14ac:dyDescent="0.25">
      <c r="A2091" t="s">
        <v>13</v>
      </c>
      <c r="B2091">
        <v>2023</v>
      </c>
      <c r="C2091" t="s">
        <v>161</v>
      </c>
      <c r="D2091" t="s">
        <v>290</v>
      </c>
      <c r="E2091">
        <v>266282515.78399</v>
      </c>
    </row>
    <row r="2092" spans="1:5" x14ac:dyDescent="0.25">
      <c r="A2092" t="s">
        <v>13</v>
      </c>
      <c r="B2092">
        <v>2023</v>
      </c>
      <c r="C2092" t="s">
        <v>161</v>
      </c>
      <c r="D2092" t="s">
        <v>291</v>
      </c>
      <c r="E2092">
        <v>353247846.18456</v>
      </c>
    </row>
    <row r="2093" spans="1:5" x14ac:dyDescent="0.25">
      <c r="A2093" t="s">
        <v>13</v>
      </c>
      <c r="B2093">
        <v>2023</v>
      </c>
      <c r="C2093" t="s">
        <v>161</v>
      </c>
      <c r="D2093" t="s">
        <v>292</v>
      </c>
      <c r="E2093">
        <v>4907408036.2051096</v>
      </c>
    </row>
    <row r="2094" spans="1:5" x14ac:dyDescent="0.25">
      <c r="A2094" t="s">
        <v>13</v>
      </c>
      <c r="B2094">
        <v>2023</v>
      </c>
      <c r="C2094" t="s">
        <v>161</v>
      </c>
      <c r="D2094" t="s">
        <v>293</v>
      </c>
      <c r="E2094">
        <v>996463667.03996003</v>
      </c>
    </row>
    <row r="2095" spans="1:5" x14ac:dyDescent="0.25">
      <c r="A2095" t="s">
        <v>13</v>
      </c>
      <c r="B2095">
        <v>2023</v>
      </c>
      <c r="C2095" t="s">
        <v>161</v>
      </c>
      <c r="D2095" t="s">
        <v>294</v>
      </c>
      <c r="E2095">
        <v>140582892.99059001</v>
      </c>
    </row>
    <row r="2096" spans="1:5" x14ac:dyDescent="0.25">
      <c r="A2096" t="s">
        <v>13</v>
      </c>
      <c r="B2096">
        <v>2023</v>
      </c>
      <c r="C2096" t="s">
        <v>161</v>
      </c>
      <c r="D2096" t="s">
        <v>295</v>
      </c>
      <c r="E2096">
        <v>503221040.55469</v>
      </c>
    </row>
    <row r="2097" spans="1:5" x14ac:dyDescent="0.25">
      <c r="A2097" t="s">
        <v>13</v>
      </c>
      <c r="B2097">
        <v>2023</v>
      </c>
      <c r="C2097" t="s">
        <v>161</v>
      </c>
      <c r="D2097" t="s">
        <v>296</v>
      </c>
      <c r="E2097">
        <v>982619449.50575995</v>
      </c>
    </row>
    <row r="2098" spans="1:5" x14ac:dyDescent="0.25">
      <c r="A2098" t="s">
        <v>13</v>
      </c>
      <c r="B2098">
        <v>2023</v>
      </c>
      <c r="C2098" t="s">
        <v>161</v>
      </c>
      <c r="D2098" t="s">
        <v>297</v>
      </c>
      <c r="E2098">
        <v>683965712.82905996</v>
      </c>
    </row>
    <row r="2099" spans="1:5" x14ac:dyDescent="0.25">
      <c r="A2099" t="s">
        <v>13</v>
      </c>
      <c r="B2099">
        <v>2023</v>
      </c>
      <c r="C2099" t="s">
        <v>161</v>
      </c>
      <c r="D2099" t="s">
        <v>298</v>
      </c>
      <c r="E2099">
        <v>216744200.56957</v>
      </c>
    </row>
    <row r="2100" spans="1:5" x14ac:dyDescent="0.25">
      <c r="A2100" t="s">
        <v>13</v>
      </c>
      <c r="B2100">
        <v>2023</v>
      </c>
      <c r="C2100" t="s">
        <v>161</v>
      </c>
      <c r="D2100" t="s">
        <v>299</v>
      </c>
      <c r="E2100">
        <v>2191643079.1046801</v>
      </c>
    </row>
    <row r="2101" spans="1:5" x14ac:dyDescent="0.25">
      <c r="A2101" t="s">
        <v>13</v>
      </c>
      <c r="B2101">
        <v>2023</v>
      </c>
      <c r="C2101" t="s">
        <v>161</v>
      </c>
      <c r="D2101" t="s">
        <v>300</v>
      </c>
      <c r="E2101">
        <v>4182661935.2832298</v>
      </c>
    </row>
    <row r="2102" spans="1:5" x14ac:dyDescent="0.25">
      <c r="A2102" t="s">
        <v>13</v>
      </c>
      <c r="B2102">
        <v>2023</v>
      </c>
      <c r="C2102" t="s">
        <v>161</v>
      </c>
      <c r="D2102" t="s">
        <v>301</v>
      </c>
      <c r="E2102">
        <v>73625934551.342773</v>
      </c>
    </row>
    <row r="2103" spans="1:5" x14ac:dyDescent="0.25">
      <c r="A2103" t="s">
        <v>13</v>
      </c>
      <c r="B2103">
        <v>2023</v>
      </c>
      <c r="C2103" t="s">
        <v>161</v>
      </c>
      <c r="D2103" t="s">
        <v>302</v>
      </c>
      <c r="E2103">
        <v>2008524346.7727599</v>
      </c>
    </row>
    <row r="2104" spans="1:5" x14ac:dyDescent="0.25">
      <c r="A2104" t="s">
        <v>13</v>
      </c>
      <c r="B2104">
        <v>2023</v>
      </c>
      <c r="C2104" t="s">
        <v>161</v>
      </c>
      <c r="D2104" t="s">
        <v>303</v>
      </c>
      <c r="E2104">
        <v>97655434245.067963</v>
      </c>
    </row>
    <row r="2105" spans="1:5" x14ac:dyDescent="0.25">
      <c r="A2105" t="s">
        <v>13</v>
      </c>
      <c r="B2105">
        <v>2023</v>
      </c>
      <c r="C2105" t="s">
        <v>161</v>
      </c>
      <c r="D2105" t="s">
        <v>304</v>
      </c>
      <c r="E2105">
        <v>129703262.31332</v>
      </c>
    </row>
    <row r="2106" spans="1:5" x14ac:dyDescent="0.25">
      <c r="A2106" t="s">
        <v>13</v>
      </c>
      <c r="B2106">
        <v>2023</v>
      </c>
      <c r="C2106" t="s">
        <v>161</v>
      </c>
      <c r="D2106" t="s">
        <v>305</v>
      </c>
      <c r="E2106">
        <v>10821409721.69545</v>
      </c>
    </row>
    <row r="2107" spans="1:5" x14ac:dyDescent="0.25">
      <c r="A2107" t="s">
        <v>13</v>
      </c>
      <c r="B2107">
        <v>2023</v>
      </c>
      <c r="C2107" t="s">
        <v>161</v>
      </c>
      <c r="D2107" t="s">
        <v>306</v>
      </c>
      <c r="E2107">
        <v>1783451358.7571101</v>
      </c>
    </row>
    <row r="2108" spans="1:5" x14ac:dyDescent="0.25">
      <c r="A2108" t="s">
        <v>13</v>
      </c>
      <c r="B2108">
        <v>2023</v>
      </c>
      <c r="C2108" t="s">
        <v>161</v>
      </c>
      <c r="D2108" t="s">
        <v>307</v>
      </c>
      <c r="E2108">
        <v>626244925.63442004</v>
      </c>
    </row>
    <row r="2109" spans="1:5" x14ac:dyDescent="0.25">
      <c r="A2109" t="s">
        <v>13</v>
      </c>
      <c r="B2109">
        <v>2023</v>
      </c>
      <c r="C2109" t="s">
        <v>161</v>
      </c>
      <c r="D2109" t="s">
        <v>308</v>
      </c>
      <c r="E2109">
        <v>666551038.60337996</v>
      </c>
    </row>
    <row r="2110" spans="1:5" x14ac:dyDescent="0.25">
      <c r="A2110" t="s">
        <v>13</v>
      </c>
      <c r="B2110">
        <v>2023</v>
      </c>
      <c r="C2110" t="s">
        <v>161</v>
      </c>
      <c r="D2110" t="s">
        <v>309</v>
      </c>
      <c r="E2110">
        <v>238877000.25555</v>
      </c>
    </row>
    <row r="2111" spans="1:5" x14ac:dyDescent="0.25">
      <c r="A2111" t="s">
        <v>13</v>
      </c>
      <c r="B2111">
        <v>2023</v>
      </c>
      <c r="C2111" t="s">
        <v>161</v>
      </c>
      <c r="D2111" t="s">
        <v>310</v>
      </c>
      <c r="E2111">
        <v>3526165009.4259</v>
      </c>
    </row>
    <row r="2112" spans="1:5" x14ac:dyDescent="0.25">
      <c r="A2112" t="s">
        <v>13</v>
      </c>
      <c r="B2112">
        <v>2023</v>
      </c>
      <c r="C2112" t="s">
        <v>161</v>
      </c>
      <c r="D2112" t="s">
        <v>311</v>
      </c>
      <c r="E2112">
        <v>96781388.694749996</v>
      </c>
    </row>
    <row r="2113" spans="1:5" x14ac:dyDescent="0.25">
      <c r="A2113" t="s">
        <v>13</v>
      </c>
      <c r="B2113">
        <v>2023</v>
      </c>
      <c r="C2113" t="s">
        <v>161</v>
      </c>
      <c r="D2113" t="s">
        <v>312</v>
      </c>
      <c r="E2113">
        <v>649776216.92686999</v>
      </c>
    </row>
    <row r="2114" spans="1:5" x14ac:dyDescent="0.25">
      <c r="A2114" t="s">
        <v>13</v>
      </c>
      <c r="B2114">
        <v>2023</v>
      </c>
      <c r="C2114" t="s">
        <v>161</v>
      </c>
      <c r="D2114" t="s">
        <v>313</v>
      </c>
      <c r="E2114">
        <v>381501369.36742997</v>
      </c>
    </row>
    <row r="2115" spans="1:5" x14ac:dyDescent="0.25">
      <c r="A2115" t="s">
        <v>13</v>
      </c>
      <c r="B2115">
        <v>2023</v>
      </c>
      <c r="C2115" t="s">
        <v>161</v>
      </c>
      <c r="D2115" t="s">
        <v>314</v>
      </c>
      <c r="E2115">
        <v>44736962.90038</v>
      </c>
    </row>
    <row r="2116" spans="1:5" x14ac:dyDescent="0.25">
      <c r="A2116" t="s">
        <v>13</v>
      </c>
      <c r="B2116">
        <v>2023</v>
      </c>
      <c r="C2116" t="s">
        <v>161</v>
      </c>
      <c r="D2116" t="s">
        <v>315</v>
      </c>
      <c r="E2116">
        <v>68720794.472780004</v>
      </c>
    </row>
    <row r="2117" spans="1:5" x14ac:dyDescent="0.25">
      <c r="A2117" t="s">
        <v>13</v>
      </c>
      <c r="B2117">
        <v>2023</v>
      </c>
      <c r="C2117" t="s">
        <v>161</v>
      </c>
      <c r="D2117" t="s">
        <v>316</v>
      </c>
      <c r="E2117">
        <v>5321058.4269399997</v>
      </c>
    </row>
    <row r="2118" spans="1:5" x14ac:dyDescent="0.25">
      <c r="A2118" t="s">
        <v>13</v>
      </c>
      <c r="B2118">
        <v>2023</v>
      </c>
      <c r="C2118" t="s">
        <v>161</v>
      </c>
      <c r="D2118" t="s">
        <v>317</v>
      </c>
      <c r="E2118">
        <v>17261266194.309582</v>
      </c>
    </row>
    <row r="2119" spans="1:5" x14ac:dyDescent="0.25">
      <c r="A2119" t="s">
        <v>13</v>
      </c>
      <c r="B2119">
        <v>2023</v>
      </c>
      <c r="C2119" t="s">
        <v>161</v>
      </c>
      <c r="D2119" t="s">
        <v>318</v>
      </c>
      <c r="E2119">
        <v>9004186240.7076492</v>
      </c>
    </row>
    <row r="2120" spans="1:5" x14ac:dyDescent="0.25">
      <c r="A2120" t="s">
        <v>13</v>
      </c>
      <c r="B2120">
        <v>2023</v>
      </c>
      <c r="C2120" t="s">
        <v>161</v>
      </c>
      <c r="D2120" t="s">
        <v>319</v>
      </c>
      <c r="E2120">
        <v>496845804.73843002</v>
      </c>
    </row>
    <row r="2121" spans="1:5" x14ac:dyDescent="0.25">
      <c r="A2121" t="s">
        <v>13</v>
      </c>
      <c r="B2121">
        <v>2023</v>
      </c>
      <c r="C2121" t="s">
        <v>161</v>
      </c>
      <c r="D2121" t="s">
        <v>320</v>
      </c>
      <c r="E2121">
        <v>317859062.85306001</v>
      </c>
    </row>
    <row r="2122" spans="1:5" x14ac:dyDescent="0.25">
      <c r="A2122" t="s">
        <v>13</v>
      </c>
      <c r="B2122">
        <v>2023</v>
      </c>
      <c r="C2122" t="s">
        <v>161</v>
      </c>
      <c r="D2122" t="s">
        <v>321</v>
      </c>
      <c r="E2122">
        <v>27816474107.217731</v>
      </c>
    </row>
    <row r="2123" spans="1:5" x14ac:dyDescent="0.25">
      <c r="A2123" t="s">
        <v>13</v>
      </c>
      <c r="B2123">
        <v>2023</v>
      </c>
      <c r="C2123" t="s">
        <v>161</v>
      </c>
      <c r="D2123" t="s">
        <v>322</v>
      </c>
      <c r="E2123">
        <v>18051832.752530001</v>
      </c>
    </row>
    <row r="2124" spans="1:5" x14ac:dyDescent="0.25">
      <c r="A2124" t="s">
        <v>13</v>
      </c>
      <c r="B2124">
        <v>2023</v>
      </c>
      <c r="C2124" t="s">
        <v>161</v>
      </c>
      <c r="D2124" t="s">
        <v>323</v>
      </c>
      <c r="E2124">
        <v>173301717.43270001</v>
      </c>
    </row>
    <row r="2125" spans="1:5" x14ac:dyDescent="0.25">
      <c r="A2125" t="s">
        <v>13</v>
      </c>
      <c r="B2125">
        <v>2023</v>
      </c>
      <c r="C2125" t="s">
        <v>161</v>
      </c>
      <c r="D2125" t="s">
        <v>324</v>
      </c>
      <c r="E2125">
        <v>137100024.54475999</v>
      </c>
    </row>
    <row r="2126" spans="1:5" x14ac:dyDescent="0.25">
      <c r="A2126" t="s">
        <v>13</v>
      </c>
      <c r="B2126">
        <v>2023</v>
      </c>
      <c r="C2126" t="s">
        <v>161</v>
      </c>
      <c r="D2126" t="s">
        <v>325</v>
      </c>
      <c r="E2126">
        <v>31704567.483449999</v>
      </c>
    </row>
    <row r="2127" spans="1:5" x14ac:dyDescent="0.25">
      <c r="A2127" t="s">
        <v>13</v>
      </c>
      <c r="B2127">
        <v>2023</v>
      </c>
      <c r="C2127" t="s">
        <v>161</v>
      </c>
      <c r="D2127" t="s">
        <v>327</v>
      </c>
      <c r="E2127">
        <v>929443111.43365002</v>
      </c>
    </row>
    <row r="2128" spans="1:5" x14ac:dyDescent="0.25">
      <c r="A2128" t="s">
        <v>13</v>
      </c>
      <c r="B2128">
        <v>2023</v>
      </c>
      <c r="C2128" t="s">
        <v>161</v>
      </c>
      <c r="E2128">
        <v>7906752153.3330002</v>
      </c>
    </row>
    <row r="2129" spans="1:5" x14ac:dyDescent="0.25">
      <c r="A2129" t="s">
        <v>13</v>
      </c>
      <c r="B2129">
        <v>2023</v>
      </c>
      <c r="C2129" t="s">
        <v>162</v>
      </c>
      <c r="D2129" t="s">
        <v>290</v>
      </c>
      <c r="E2129">
        <v>34130189.577059999</v>
      </c>
    </row>
    <row r="2130" spans="1:5" x14ac:dyDescent="0.25">
      <c r="A2130" t="s">
        <v>13</v>
      </c>
      <c r="B2130">
        <v>2023</v>
      </c>
      <c r="C2130" t="s">
        <v>162</v>
      </c>
      <c r="D2130" t="s">
        <v>291</v>
      </c>
      <c r="E2130">
        <v>1823047444.92608</v>
      </c>
    </row>
    <row r="2131" spans="1:5" x14ac:dyDescent="0.25">
      <c r="A2131" t="s">
        <v>13</v>
      </c>
      <c r="B2131">
        <v>2023</v>
      </c>
      <c r="C2131" t="s">
        <v>162</v>
      </c>
      <c r="D2131" t="s">
        <v>292</v>
      </c>
      <c r="E2131">
        <v>34175033771.080551</v>
      </c>
    </row>
    <row r="2132" spans="1:5" x14ac:dyDescent="0.25">
      <c r="A2132" t="s">
        <v>13</v>
      </c>
      <c r="B2132">
        <v>2023</v>
      </c>
      <c r="C2132" t="s">
        <v>162</v>
      </c>
      <c r="D2132" t="s">
        <v>293</v>
      </c>
      <c r="E2132">
        <v>2751455054.0712299</v>
      </c>
    </row>
    <row r="2133" spans="1:5" x14ac:dyDescent="0.25">
      <c r="A2133" t="s">
        <v>13</v>
      </c>
      <c r="B2133">
        <v>2023</v>
      </c>
      <c r="C2133" t="s">
        <v>162</v>
      </c>
      <c r="D2133" t="s">
        <v>294</v>
      </c>
      <c r="E2133">
        <v>349080728.10848999</v>
      </c>
    </row>
    <row r="2134" spans="1:5" x14ac:dyDescent="0.25">
      <c r="A2134" t="s">
        <v>13</v>
      </c>
      <c r="B2134">
        <v>2023</v>
      </c>
      <c r="C2134" t="s">
        <v>162</v>
      </c>
      <c r="D2134" t="s">
        <v>295</v>
      </c>
      <c r="E2134">
        <v>890070858.20153999</v>
      </c>
    </row>
    <row r="2135" spans="1:5" x14ac:dyDescent="0.25">
      <c r="A2135" t="s">
        <v>13</v>
      </c>
      <c r="B2135">
        <v>2023</v>
      </c>
      <c r="C2135" t="s">
        <v>162</v>
      </c>
      <c r="D2135" t="s">
        <v>296</v>
      </c>
      <c r="E2135">
        <v>6201341347.5685902</v>
      </c>
    </row>
    <row r="2136" spans="1:5" x14ac:dyDescent="0.25">
      <c r="A2136" t="s">
        <v>13</v>
      </c>
      <c r="B2136">
        <v>2023</v>
      </c>
      <c r="C2136" t="s">
        <v>162</v>
      </c>
      <c r="D2136" t="s">
        <v>297</v>
      </c>
      <c r="E2136">
        <v>3327444652.8566799</v>
      </c>
    </row>
    <row r="2137" spans="1:5" x14ac:dyDescent="0.25">
      <c r="A2137" t="s">
        <v>13</v>
      </c>
      <c r="B2137">
        <v>2023</v>
      </c>
      <c r="C2137" t="s">
        <v>162</v>
      </c>
      <c r="D2137" t="s">
        <v>298</v>
      </c>
      <c r="E2137">
        <v>1130320452.17173</v>
      </c>
    </row>
    <row r="2138" spans="1:5" x14ac:dyDescent="0.25">
      <c r="A2138" t="s">
        <v>13</v>
      </c>
      <c r="B2138">
        <v>2023</v>
      </c>
      <c r="C2138" t="s">
        <v>162</v>
      </c>
      <c r="D2138" t="s">
        <v>299</v>
      </c>
      <c r="E2138">
        <v>15281513763.796539</v>
      </c>
    </row>
    <row r="2139" spans="1:5" x14ac:dyDescent="0.25">
      <c r="A2139" t="s">
        <v>13</v>
      </c>
      <c r="B2139">
        <v>2023</v>
      </c>
      <c r="C2139" t="s">
        <v>162</v>
      </c>
      <c r="D2139" t="s">
        <v>300</v>
      </c>
      <c r="E2139">
        <v>247995637.62101001</v>
      </c>
    </row>
    <row r="2140" spans="1:5" x14ac:dyDescent="0.25">
      <c r="A2140" t="s">
        <v>13</v>
      </c>
      <c r="B2140">
        <v>2023</v>
      </c>
      <c r="C2140" t="s">
        <v>162</v>
      </c>
      <c r="D2140" t="s">
        <v>301</v>
      </c>
      <c r="E2140">
        <v>41175623071.445297</v>
      </c>
    </row>
    <row r="2141" spans="1:5" x14ac:dyDescent="0.25">
      <c r="A2141" t="s">
        <v>13</v>
      </c>
      <c r="B2141">
        <v>2023</v>
      </c>
      <c r="C2141" t="s">
        <v>162</v>
      </c>
      <c r="D2141" t="s">
        <v>302</v>
      </c>
      <c r="E2141">
        <v>5130295798.26264</v>
      </c>
    </row>
    <row r="2142" spans="1:5" x14ac:dyDescent="0.25">
      <c r="A2142" t="s">
        <v>13</v>
      </c>
      <c r="B2142">
        <v>2023</v>
      </c>
      <c r="C2142" t="s">
        <v>162</v>
      </c>
      <c r="D2142" t="s">
        <v>303</v>
      </c>
      <c r="E2142">
        <v>70883122743.661926</v>
      </c>
    </row>
    <row r="2143" spans="1:5" x14ac:dyDescent="0.25">
      <c r="A2143" t="s">
        <v>13</v>
      </c>
      <c r="B2143">
        <v>2023</v>
      </c>
      <c r="C2143" t="s">
        <v>162</v>
      </c>
      <c r="D2143" t="s">
        <v>304</v>
      </c>
      <c r="E2143">
        <v>149236625.56487</v>
      </c>
    </row>
    <row r="2144" spans="1:5" x14ac:dyDescent="0.25">
      <c r="A2144" t="s">
        <v>13</v>
      </c>
      <c r="B2144">
        <v>2023</v>
      </c>
      <c r="C2144" t="s">
        <v>162</v>
      </c>
      <c r="D2144" t="s">
        <v>305</v>
      </c>
      <c r="E2144">
        <v>5793434569.02917</v>
      </c>
    </row>
    <row r="2145" spans="1:5" x14ac:dyDescent="0.25">
      <c r="A2145" t="s">
        <v>13</v>
      </c>
      <c r="B2145">
        <v>2023</v>
      </c>
      <c r="C2145" t="s">
        <v>162</v>
      </c>
      <c r="D2145" t="s">
        <v>306</v>
      </c>
      <c r="E2145">
        <v>1291389374.5908999</v>
      </c>
    </row>
    <row r="2146" spans="1:5" x14ac:dyDescent="0.25">
      <c r="A2146" t="s">
        <v>13</v>
      </c>
      <c r="B2146">
        <v>2023</v>
      </c>
      <c r="C2146" t="s">
        <v>162</v>
      </c>
      <c r="D2146" t="s">
        <v>307</v>
      </c>
      <c r="E2146">
        <v>1034555884.93144</v>
      </c>
    </row>
    <row r="2147" spans="1:5" x14ac:dyDescent="0.25">
      <c r="A2147" t="s">
        <v>13</v>
      </c>
      <c r="B2147">
        <v>2023</v>
      </c>
      <c r="C2147" t="s">
        <v>162</v>
      </c>
      <c r="D2147" t="s">
        <v>308</v>
      </c>
      <c r="E2147">
        <v>2873689030.7904801</v>
      </c>
    </row>
    <row r="2148" spans="1:5" x14ac:dyDescent="0.25">
      <c r="A2148" t="s">
        <v>13</v>
      </c>
      <c r="B2148">
        <v>2023</v>
      </c>
      <c r="C2148" t="s">
        <v>162</v>
      </c>
      <c r="D2148" t="s">
        <v>309</v>
      </c>
      <c r="E2148">
        <v>79380956.141179994</v>
      </c>
    </row>
    <row r="2149" spans="1:5" x14ac:dyDescent="0.25">
      <c r="A2149" t="s">
        <v>13</v>
      </c>
      <c r="B2149">
        <v>2023</v>
      </c>
      <c r="C2149" t="s">
        <v>162</v>
      </c>
      <c r="D2149" t="s">
        <v>310</v>
      </c>
      <c r="E2149">
        <v>7502623343.0977297</v>
      </c>
    </row>
    <row r="2150" spans="1:5" x14ac:dyDescent="0.25">
      <c r="A2150" t="s">
        <v>13</v>
      </c>
      <c r="B2150">
        <v>2023</v>
      </c>
      <c r="C2150" t="s">
        <v>162</v>
      </c>
      <c r="D2150" t="s">
        <v>311</v>
      </c>
      <c r="E2150">
        <v>368097903.23857999</v>
      </c>
    </row>
    <row r="2151" spans="1:5" x14ac:dyDescent="0.25">
      <c r="A2151" t="s">
        <v>13</v>
      </c>
      <c r="B2151">
        <v>2023</v>
      </c>
      <c r="C2151" t="s">
        <v>162</v>
      </c>
      <c r="D2151" t="s">
        <v>312</v>
      </c>
      <c r="E2151">
        <v>1773643603.2228301</v>
      </c>
    </row>
    <row r="2152" spans="1:5" x14ac:dyDescent="0.25">
      <c r="A2152" t="s">
        <v>13</v>
      </c>
      <c r="B2152">
        <v>2023</v>
      </c>
      <c r="C2152" t="s">
        <v>162</v>
      </c>
      <c r="D2152" t="s">
        <v>313</v>
      </c>
      <c r="E2152">
        <v>2119185880.7470601</v>
      </c>
    </row>
    <row r="2153" spans="1:5" x14ac:dyDescent="0.25">
      <c r="A2153" t="s">
        <v>13</v>
      </c>
      <c r="B2153">
        <v>2023</v>
      </c>
      <c r="C2153" t="s">
        <v>162</v>
      </c>
      <c r="D2153" t="s">
        <v>315</v>
      </c>
      <c r="E2153">
        <v>335540528.40104997</v>
      </c>
    </row>
    <row r="2154" spans="1:5" x14ac:dyDescent="0.25">
      <c r="A2154" t="s">
        <v>13</v>
      </c>
      <c r="B2154">
        <v>2023</v>
      </c>
      <c r="C2154" t="s">
        <v>162</v>
      </c>
      <c r="D2154" t="s">
        <v>316</v>
      </c>
      <c r="E2154">
        <v>17031682.884509999</v>
      </c>
    </row>
    <row r="2155" spans="1:5" x14ac:dyDescent="0.25">
      <c r="A2155" t="s">
        <v>13</v>
      </c>
      <c r="B2155">
        <v>2023</v>
      </c>
      <c r="C2155" t="s">
        <v>162</v>
      </c>
      <c r="D2155" t="s">
        <v>317</v>
      </c>
      <c r="E2155">
        <v>4103187562.2455902</v>
      </c>
    </row>
    <row r="2156" spans="1:5" x14ac:dyDescent="0.25">
      <c r="A2156" t="s">
        <v>13</v>
      </c>
      <c r="B2156">
        <v>2023</v>
      </c>
      <c r="C2156" t="s">
        <v>162</v>
      </c>
      <c r="D2156" t="s">
        <v>318</v>
      </c>
      <c r="E2156">
        <v>4413991738.5045204</v>
      </c>
    </row>
    <row r="2157" spans="1:5" x14ac:dyDescent="0.25">
      <c r="A2157" t="s">
        <v>13</v>
      </c>
      <c r="B2157">
        <v>2023</v>
      </c>
      <c r="C2157" t="s">
        <v>162</v>
      </c>
      <c r="D2157" t="s">
        <v>319</v>
      </c>
      <c r="E2157">
        <v>2589781092.4927502</v>
      </c>
    </row>
    <row r="2158" spans="1:5" x14ac:dyDescent="0.25">
      <c r="A2158" t="s">
        <v>13</v>
      </c>
      <c r="B2158">
        <v>2023</v>
      </c>
      <c r="C2158" t="s">
        <v>162</v>
      </c>
      <c r="D2158" t="s">
        <v>320</v>
      </c>
      <c r="E2158">
        <v>818923461.01896</v>
      </c>
    </row>
    <row r="2159" spans="1:5" x14ac:dyDescent="0.25">
      <c r="A2159" t="s">
        <v>13</v>
      </c>
      <c r="B2159">
        <v>2023</v>
      </c>
      <c r="C2159" t="s">
        <v>162</v>
      </c>
      <c r="D2159" t="s">
        <v>321</v>
      </c>
      <c r="E2159">
        <v>18735806684.90366</v>
      </c>
    </row>
    <row r="2160" spans="1:5" x14ac:dyDescent="0.25">
      <c r="A2160" t="s">
        <v>13</v>
      </c>
      <c r="B2160">
        <v>2023</v>
      </c>
      <c r="C2160" t="s">
        <v>162</v>
      </c>
      <c r="D2160" t="s">
        <v>322</v>
      </c>
      <c r="E2160">
        <v>40243926.51094</v>
      </c>
    </row>
    <row r="2161" spans="1:5" x14ac:dyDescent="0.25">
      <c r="A2161" t="s">
        <v>13</v>
      </c>
      <c r="B2161">
        <v>2023</v>
      </c>
      <c r="C2161" t="s">
        <v>162</v>
      </c>
      <c r="D2161" t="s">
        <v>323</v>
      </c>
      <c r="E2161">
        <v>880960645.17699003</v>
      </c>
    </row>
    <row r="2162" spans="1:5" x14ac:dyDescent="0.25">
      <c r="A2162" t="s">
        <v>13</v>
      </c>
      <c r="B2162">
        <v>2023</v>
      </c>
      <c r="C2162" t="s">
        <v>162</v>
      </c>
      <c r="D2162" t="s">
        <v>324</v>
      </c>
      <c r="E2162">
        <v>504546085.7062</v>
      </c>
    </row>
    <row r="2163" spans="1:5" x14ac:dyDescent="0.25">
      <c r="A2163" t="s">
        <v>13</v>
      </c>
      <c r="B2163">
        <v>2023</v>
      </c>
      <c r="C2163" t="s">
        <v>162</v>
      </c>
      <c r="D2163" t="s">
        <v>325</v>
      </c>
      <c r="E2163">
        <v>154400110.82425001</v>
      </c>
    </row>
    <row r="2164" spans="1:5" x14ac:dyDescent="0.25">
      <c r="A2164" t="s">
        <v>13</v>
      </c>
      <c r="B2164">
        <v>2023</v>
      </c>
      <c r="C2164" t="s">
        <v>162</v>
      </c>
      <c r="D2164" t="s">
        <v>327</v>
      </c>
      <c r="E2164">
        <v>572209422.53750002</v>
      </c>
    </row>
    <row r="2165" spans="1:5" x14ac:dyDescent="0.25">
      <c r="A2165" t="s">
        <v>13</v>
      </c>
      <c r="B2165">
        <v>2023</v>
      </c>
      <c r="C2165" t="s">
        <v>162</v>
      </c>
      <c r="E2165">
        <v>6546847356.5471096</v>
      </c>
    </row>
    <row r="2166" spans="1:5" x14ac:dyDescent="0.25">
      <c r="A2166" t="s">
        <v>14</v>
      </c>
      <c r="B2166">
        <v>2019</v>
      </c>
      <c r="C2166" t="s">
        <v>161</v>
      </c>
      <c r="D2166" t="s">
        <v>290</v>
      </c>
      <c r="E2166">
        <v>54029</v>
      </c>
    </row>
    <row r="2167" spans="1:5" x14ac:dyDescent="0.25">
      <c r="A2167" t="s">
        <v>14</v>
      </c>
      <c r="B2167">
        <v>2019</v>
      </c>
      <c r="C2167" t="s">
        <v>161</v>
      </c>
      <c r="D2167" t="s">
        <v>291</v>
      </c>
      <c r="E2167">
        <v>4643259.82</v>
      </c>
    </row>
    <row r="2168" spans="1:5" x14ac:dyDescent="0.25">
      <c r="A2168" t="s">
        <v>14</v>
      </c>
      <c r="B2168">
        <v>2019</v>
      </c>
      <c r="C2168" t="s">
        <v>161</v>
      </c>
      <c r="D2168" t="s">
        <v>292</v>
      </c>
      <c r="E2168">
        <v>116219691.48999999</v>
      </c>
    </row>
    <row r="2169" spans="1:5" x14ac:dyDescent="0.25">
      <c r="A2169" t="s">
        <v>14</v>
      </c>
      <c r="B2169">
        <v>2019</v>
      </c>
      <c r="C2169" t="s">
        <v>161</v>
      </c>
      <c r="D2169" t="s">
        <v>293</v>
      </c>
      <c r="E2169">
        <v>38219133.609999999</v>
      </c>
    </row>
    <row r="2170" spans="1:5" x14ac:dyDescent="0.25">
      <c r="A2170" t="s">
        <v>14</v>
      </c>
      <c r="B2170">
        <v>2019</v>
      </c>
      <c r="C2170" t="s">
        <v>161</v>
      </c>
      <c r="D2170" t="s">
        <v>294</v>
      </c>
      <c r="E2170">
        <v>4060554.1</v>
      </c>
    </row>
    <row r="2171" spans="1:5" x14ac:dyDescent="0.25">
      <c r="A2171" t="s">
        <v>14</v>
      </c>
      <c r="B2171">
        <v>2019</v>
      </c>
      <c r="C2171" t="s">
        <v>161</v>
      </c>
      <c r="D2171" t="s">
        <v>295</v>
      </c>
      <c r="E2171">
        <v>5775331.1699999999</v>
      </c>
    </row>
    <row r="2172" spans="1:5" x14ac:dyDescent="0.25">
      <c r="A2172" t="s">
        <v>14</v>
      </c>
      <c r="B2172">
        <v>2019</v>
      </c>
      <c r="C2172" t="s">
        <v>161</v>
      </c>
      <c r="D2172" t="s">
        <v>296</v>
      </c>
      <c r="E2172">
        <v>1537569.38</v>
      </c>
    </row>
    <row r="2173" spans="1:5" x14ac:dyDescent="0.25">
      <c r="A2173" t="s">
        <v>14</v>
      </c>
      <c r="B2173">
        <v>2019</v>
      </c>
      <c r="C2173" t="s">
        <v>161</v>
      </c>
      <c r="D2173" t="s">
        <v>297</v>
      </c>
      <c r="E2173">
        <v>19233999.559999999</v>
      </c>
    </row>
    <row r="2174" spans="1:5" x14ac:dyDescent="0.25">
      <c r="A2174" t="s">
        <v>14</v>
      </c>
      <c r="B2174">
        <v>2019</v>
      </c>
      <c r="C2174" t="s">
        <v>161</v>
      </c>
      <c r="D2174" t="s">
        <v>298</v>
      </c>
      <c r="E2174">
        <v>498885</v>
      </c>
    </row>
    <row r="2175" spans="1:5" x14ac:dyDescent="0.25">
      <c r="A2175" t="s">
        <v>14</v>
      </c>
      <c r="B2175">
        <v>2019</v>
      </c>
      <c r="C2175" t="s">
        <v>161</v>
      </c>
      <c r="D2175" t="s">
        <v>299</v>
      </c>
      <c r="E2175">
        <v>28445514.27</v>
      </c>
    </row>
    <row r="2176" spans="1:5" x14ac:dyDescent="0.25">
      <c r="A2176" t="s">
        <v>14</v>
      </c>
      <c r="B2176">
        <v>2019</v>
      </c>
      <c r="C2176" t="s">
        <v>161</v>
      </c>
      <c r="D2176" t="s">
        <v>301</v>
      </c>
      <c r="E2176">
        <v>545282930.64275002</v>
      </c>
    </row>
    <row r="2177" spans="1:5" x14ac:dyDescent="0.25">
      <c r="A2177" t="s">
        <v>14</v>
      </c>
      <c r="B2177">
        <v>2019</v>
      </c>
      <c r="C2177" t="s">
        <v>161</v>
      </c>
      <c r="D2177" t="s">
        <v>302</v>
      </c>
      <c r="E2177">
        <v>11568345.5</v>
      </c>
    </row>
    <row r="2178" spans="1:5" x14ac:dyDescent="0.25">
      <c r="A2178" t="s">
        <v>14</v>
      </c>
      <c r="B2178">
        <v>2019</v>
      </c>
      <c r="C2178" t="s">
        <v>161</v>
      </c>
      <c r="D2178" t="s">
        <v>303</v>
      </c>
      <c r="E2178">
        <v>43049102.979999997</v>
      </c>
    </row>
    <row r="2179" spans="1:5" x14ac:dyDescent="0.25">
      <c r="A2179" t="s">
        <v>14</v>
      </c>
      <c r="B2179">
        <v>2019</v>
      </c>
      <c r="C2179" t="s">
        <v>161</v>
      </c>
      <c r="D2179" t="s">
        <v>304</v>
      </c>
      <c r="E2179">
        <v>1918105.1</v>
      </c>
    </row>
    <row r="2180" spans="1:5" x14ac:dyDescent="0.25">
      <c r="A2180" t="s">
        <v>14</v>
      </c>
      <c r="B2180">
        <v>2019</v>
      </c>
      <c r="C2180" t="s">
        <v>161</v>
      </c>
      <c r="D2180" t="s">
        <v>305</v>
      </c>
      <c r="E2180">
        <v>22967820.02</v>
      </c>
    </row>
    <row r="2181" spans="1:5" x14ac:dyDescent="0.25">
      <c r="A2181" t="s">
        <v>14</v>
      </c>
      <c r="B2181">
        <v>2019</v>
      </c>
      <c r="C2181" t="s">
        <v>161</v>
      </c>
      <c r="D2181" t="s">
        <v>306</v>
      </c>
      <c r="E2181">
        <v>64496389.859999999</v>
      </c>
    </row>
    <row r="2182" spans="1:5" x14ac:dyDescent="0.25">
      <c r="A2182" t="s">
        <v>14</v>
      </c>
      <c r="B2182">
        <v>2019</v>
      </c>
      <c r="C2182" t="s">
        <v>161</v>
      </c>
      <c r="D2182" t="s">
        <v>307</v>
      </c>
      <c r="E2182">
        <v>12192570.42</v>
      </c>
    </row>
    <row r="2183" spans="1:5" x14ac:dyDescent="0.25">
      <c r="A2183" t="s">
        <v>14</v>
      </c>
      <c r="B2183">
        <v>2019</v>
      </c>
      <c r="C2183" t="s">
        <v>161</v>
      </c>
      <c r="D2183" t="s">
        <v>308</v>
      </c>
      <c r="E2183">
        <v>2916163.52</v>
      </c>
    </row>
    <row r="2184" spans="1:5" x14ac:dyDescent="0.25">
      <c r="A2184" t="s">
        <v>14</v>
      </c>
      <c r="B2184">
        <v>2019</v>
      </c>
      <c r="C2184" t="s">
        <v>161</v>
      </c>
      <c r="D2184" t="s">
        <v>312</v>
      </c>
      <c r="E2184">
        <v>3874533.56</v>
      </c>
    </row>
    <row r="2185" spans="1:5" x14ac:dyDescent="0.25">
      <c r="A2185" t="s">
        <v>14</v>
      </c>
      <c r="B2185">
        <v>2019</v>
      </c>
      <c r="C2185" t="s">
        <v>161</v>
      </c>
      <c r="D2185" t="s">
        <v>313</v>
      </c>
      <c r="E2185">
        <v>4928578.18</v>
      </c>
    </row>
    <row r="2186" spans="1:5" x14ac:dyDescent="0.25">
      <c r="A2186" t="s">
        <v>14</v>
      </c>
      <c r="B2186">
        <v>2019</v>
      </c>
      <c r="C2186" t="s">
        <v>161</v>
      </c>
      <c r="D2186" t="s">
        <v>314</v>
      </c>
      <c r="E2186">
        <v>1895287</v>
      </c>
    </row>
    <row r="2187" spans="1:5" x14ac:dyDescent="0.25">
      <c r="A2187" t="s">
        <v>14</v>
      </c>
      <c r="B2187">
        <v>2019</v>
      </c>
      <c r="C2187" t="s">
        <v>161</v>
      </c>
      <c r="D2187" t="s">
        <v>316</v>
      </c>
      <c r="E2187">
        <v>1372839.23</v>
      </c>
    </row>
    <row r="2188" spans="1:5" x14ac:dyDescent="0.25">
      <c r="A2188" t="s">
        <v>14</v>
      </c>
      <c r="B2188">
        <v>2019</v>
      </c>
      <c r="C2188" t="s">
        <v>161</v>
      </c>
      <c r="D2188" t="s">
        <v>317</v>
      </c>
      <c r="E2188">
        <v>21288412.043170001</v>
      </c>
    </row>
    <row r="2189" spans="1:5" x14ac:dyDescent="0.25">
      <c r="A2189" t="s">
        <v>14</v>
      </c>
      <c r="B2189">
        <v>2019</v>
      </c>
      <c r="C2189" t="s">
        <v>161</v>
      </c>
      <c r="D2189" t="s">
        <v>318</v>
      </c>
      <c r="E2189">
        <v>41504624</v>
      </c>
    </row>
    <row r="2190" spans="1:5" x14ac:dyDescent="0.25">
      <c r="A2190" t="s">
        <v>14</v>
      </c>
      <c r="B2190">
        <v>2019</v>
      </c>
      <c r="C2190" t="s">
        <v>161</v>
      </c>
      <c r="D2190" t="s">
        <v>319</v>
      </c>
      <c r="E2190">
        <v>7865584.2400000002</v>
      </c>
    </row>
    <row r="2191" spans="1:5" x14ac:dyDescent="0.25">
      <c r="A2191" t="s">
        <v>14</v>
      </c>
      <c r="B2191">
        <v>2019</v>
      </c>
      <c r="C2191" t="s">
        <v>161</v>
      </c>
      <c r="D2191" t="s">
        <v>320</v>
      </c>
      <c r="E2191">
        <v>7466561.0499999998</v>
      </c>
    </row>
    <row r="2192" spans="1:5" x14ac:dyDescent="0.25">
      <c r="A2192" t="s">
        <v>14</v>
      </c>
      <c r="B2192">
        <v>2019</v>
      </c>
      <c r="C2192" t="s">
        <v>161</v>
      </c>
      <c r="D2192" t="s">
        <v>321</v>
      </c>
      <c r="E2192">
        <v>260339584.46000001</v>
      </c>
    </row>
    <row r="2193" spans="1:5" x14ac:dyDescent="0.25">
      <c r="A2193" t="s">
        <v>14</v>
      </c>
      <c r="B2193">
        <v>2019</v>
      </c>
      <c r="C2193" t="s">
        <v>161</v>
      </c>
      <c r="D2193" t="s">
        <v>324</v>
      </c>
      <c r="E2193">
        <v>631377.43999999994</v>
      </c>
    </row>
    <row r="2194" spans="1:5" x14ac:dyDescent="0.25">
      <c r="A2194" t="s">
        <v>14</v>
      </c>
      <c r="B2194">
        <v>2019</v>
      </c>
      <c r="C2194" t="s">
        <v>161</v>
      </c>
      <c r="E2194">
        <v>25019819.653000001</v>
      </c>
    </row>
    <row r="2195" spans="1:5" x14ac:dyDescent="0.25">
      <c r="A2195" t="s">
        <v>14</v>
      </c>
      <c r="B2195">
        <v>2019</v>
      </c>
      <c r="C2195" t="s">
        <v>162</v>
      </c>
      <c r="D2195" t="s">
        <v>301</v>
      </c>
      <c r="E2195">
        <v>5096257.5599999996</v>
      </c>
    </row>
    <row r="2196" spans="1:5" x14ac:dyDescent="0.25">
      <c r="A2196" t="s">
        <v>14</v>
      </c>
      <c r="B2196">
        <v>2019</v>
      </c>
      <c r="C2196" t="s">
        <v>162</v>
      </c>
      <c r="D2196" t="s">
        <v>303</v>
      </c>
      <c r="E2196">
        <v>568753713.88999999</v>
      </c>
    </row>
    <row r="2197" spans="1:5" x14ac:dyDescent="0.25">
      <c r="A2197" t="s">
        <v>14</v>
      </c>
      <c r="B2197">
        <v>2019</v>
      </c>
      <c r="C2197" t="s">
        <v>162</v>
      </c>
      <c r="D2197" t="s">
        <v>317</v>
      </c>
      <c r="E2197">
        <v>46108990.0361</v>
      </c>
    </row>
    <row r="2198" spans="1:5" x14ac:dyDescent="0.25">
      <c r="A2198" t="s">
        <v>14</v>
      </c>
      <c r="B2198">
        <v>2020</v>
      </c>
      <c r="C2198" t="s">
        <v>161</v>
      </c>
      <c r="D2198" t="s">
        <v>290</v>
      </c>
      <c r="E2198">
        <v>8549212.7300000004</v>
      </c>
    </row>
    <row r="2199" spans="1:5" x14ac:dyDescent="0.25">
      <c r="A2199" t="s">
        <v>14</v>
      </c>
      <c r="B2199">
        <v>2020</v>
      </c>
      <c r="C2199" t="s">
        <v>161</v>
      </c>
      <c r="D2199" t="s">
        <v>291</v>
      </c>
      <c r="E2199">
        <v>5523381.7000000002</v>
      </c>
    </row>
    <row r="2200" spans="1:5" x14ac:dyDescent="0.25">
      <c r="A2200" t="s">
        <v>14</v>
      </c>
      <c r="B2200">
        <v>2020</v>
      </c>
      <c r="C2200" t="s">
        <v>161</v>
      </c>
      <c r="D2200" t="s">
        <v>292</v>
      </c>
      <c r="E2200">
        <v>119727956.79000001</v>
      </c>
    </row>
    <row r="2201" spans="1:5" x14ac:dyDescent="0.25">
      <c r="A2201" t="s">
        <v>14</v>
      </c>
      <c r="B2201">
        <v>2020</v>
      </c>
      <c r="C2201" t="s">
        <v>161</v>
      </c>
      <c r="D2201" t="s">
        <v>293</v>
      </c>
      <c r="E2201">
        <v>39557565.740000002</v>
      </c>
    </row>
    <row r="2202" spans="1:5" x14ac:dyDescent="0.25">
      <c r="A2202" t="s">
        <v>14</v>
      </c>
      <c r="B2202">
        <v>2020</v>
      </c>
      <c r="C2202" t="s">
        <v>161</v>
      </c>
      <c r="D2202" t="s">
        <v>294</v>
      </c>
      <c r="E2202">
        <v>5033962.8</v>
      </c>
    </row>
    <row r="2203" spans="1:5" x14ac:dyDescent="0.25">
      <c r="A2203" t="s">
        <v>14</v>
      </c>
      <c r="B2203">
        <v>2020</v>
      </c>
      <c r="C2203" t="s">
        <v>161</v>
      </c>
      <c r="D2203" t="s">
        <v>295</v>
      </c>
      <c r="E2203">
        <v>5354310.8899999997</v>
      </c>
    </row>
    <row r="2204" spans="1:5" x14ac:dyDescent="0.25">
      <c r="A2204" t="s">
        <v>14</v>
      </c>
      <c r="B2204">
        <v>2020</v>
      </c>
      <c r="C2204" t="s">
        <v>161</v>
      </c>
      <c r="D2204" t="s">
        <v>296</v>
      </c>
      <c r="E2204">
        <v>2662474.4700000002</v>
      </c>
    </row>
    <row r="2205" spans="1:5" x14ac:dyDescent="0.25">
      <c r="A2205" t="s">
        <v>14</v>
      </c>
      <c r="B2205">
        <v>2020</v>
      </c>
      <c r="C2205" t="s">
        <v>161</v>
      </c>
      <c r="D2205" t="s">
        <v>297</v>
      </c>
      <c r="E2205">
        <v>17031414.579999998</v>
      </c>
    </row>
    <row r="2206" spans="1:5" x14ac:dyDescent="0.25">
      <c r="A2206" t="s">
        <v>14</v>
      </c>
      <c r="B2206">
        <v>2020</v>
      </c>
      <c r="C2206" t="s">
        <v>161</v>
      </c>
      <c r="D2206" t="s">
        <v>298</v>
      </c>
      <c r="E2206">
        <v>1497155.47</v>
      </c>
    </row>
    <row r="2207" spans="1:5" x14ac:dyDescent="0.25">
      <c r="A2207" t="s">
        <v>14</v>
      </c>
      <c r="B2207">
        <v>2020</v>
      </c>
      <c r="C2207" t="s">
        <v>161</v>
      </c>
      <c r="D2207" t="s">
        <v>299</v>
      </c>
      <c r="E2207">
        <v>37942830.689999998</v>
      </c>
    </row>
    <row r="2208" spans="1:5" x14ac:dyDescent="0.25">
      <c r="A2208" t="s">
        <v>14</v>
      </c>
      <c r="B2208">
        <v>2020</v>
      </c>
      <c r="C2208" t="s">
        <v>161</v>
      </c>
      <c r="D2208" t="s">
        <v>301</v>
      </c>
      <c r="E2208">
        <v>510618221.27983999</v>
      </c>
    </row>
    <row r="2209" spans="1:5" x14ac:dyDescent="0.25">
      <c r="A2209" t="s">
        <v>14</v>
      </c>
      <c r="B2209">
        <v>2020</v>
      </c>
      <c r="C2209" t="s">
        <v>161</v>
      </c>
      <c r="D2209" t="s">
        <v>302</v>
      </c>
      <c r="E2209">
        <v>12597063.33</v>
      </c>
    </row>
    <row r="2210" spans="1:5" x14ac:dyDescent="0.25">
      <c r="A2210" t="s">
        <v>14</v>
      </c>
      <c r="B2210">
        <v>2020</v>
      </c>
      <c r="C2210" t="s">
        <v>161</v>
      </c>
      <c r="D2210" t="s">
        <v>303</v>
      </c>
      <c r="E2210">
        <v>18101006.799989998</v>
      </c>
    </row>
    <row r="2211" spans="1:5" x14ac:dyDescent="0.25">
      <c r="A2211" t="s">
        <v>14</v>
      </c>
      <c r="B2211">
        <v>2020</v>
      </c>
      <c r="C2211" t="s">
        <v>161</v>
      </c>
      <c r="D2211" t="s">
        <v>304</v>
      </c>
      <c r="E2211">
        <v>3582916.15</v>
      </c>
    </row>
    <row r="2212" spans="1:5" x14ac:dyDescent="0.25">
      <c r="A2212" t="s">
        <v>14</v>
      </c>
      <c r="B2212">
        <v>2020</v>
      </c>
      <c r="C2212" t="s">
        <v>161</v>
      </c>
      <c r="D2212" t="s">
        <v>305</v>
      </c>
      <c r="E2212">
        <v>16905107.309999999</v>
      </c>
    </row>
    <row r="2213" spans="1:5" x14ac:dyDescent="0.25">
      <c r="A2213" t="s">
        <v>14</v>
      </c>
      <c r="B2213">
        <v>2020</v>
      </c>
      <c r="C2213" t="s">
        <v>161</v>
      </c>
      <c r="D2213" t="s">
        <v>306</v>
      </c>
      <c r="E2213">
        <v>86493664.420000002</v>
      </c>
    </row>
    <row r="2214" spans="1:5" x14ac:dyDescent="0.25">
      <c r="A2214" t="s">
        <v>14</v>
      </c>
      <c r="B2214">
        <v>2020</v>
      </c>
      <c r="C2214" t="s">
        <v>161</v>
      </c>
      <c r="D2214" t="s">
        <v>307</v>
      </c>
      <c r="E2214">
        <v>5094097.42</v>
      </c>
    </row>
    <row r="2215" spans="1:5" x14ac:dyDescent="0.25">
      <c r="A2215" t="s">
        <v>14</v>
      </c>
      <c r="B2215">
        <v>2020</v>
      </c>
      <c r="C2215" t="s">
        <v>161</v>
      </c>
      <c r="D2215" t="s">
        <v>308</v>
      </c>
      <c r="E2215">
        <v>940585.43</v>
      </c>
    </row>
    <row r="2216" spans="1:5" x14ac:dyDescent="0.25">
      <c r="A2216" t="s">
        <v>14</v>
      </c>
      <c r="B2216">
        <v>2020</v>
      </c>
      <c r="C2216" t="s">
        <v>161</v>
      </c>
      <c r="D2216" t="s">
        <v>312</v>
      </c>
      <c r="E2216">
        <v>3965171.77</v>
      </c>
    </row>
    <row r="2217" spans="1:5" x14ac:dyDescent="0.25">
      <c r="A2217" t="s">
        <v>14</v>
      </c>
      <c r="B2217">
        <v>2020</v>
      </c>
      <c r="C2217" t="s">
        <v>161</v>
      </c>
      <c r="D2217" t="s">
        <v>313</v>
      </c>
      <c r="E2217">
        <v>4316971.21</v>
      </c>
    </row>
    <row r="2218" spans="1:5" x14ac:dyDescent="0.25">
      <c r="A2218" t="s">
        <v>14</v>
      </c>
      <c r="B2218">
        <v>2020</v>
      </c>
      <c r="C2218" t="s">
        <v>161</v>
      </c>
      <c r="D2218" t="s">
        <v>314</v>
      </c>
      <c r="E2218">
        <v>2545175</v>
      </c>
    </row>
    <row r="2219" spans="1:5" x14ac:dyDescent="0.25">
      <c r="A2219" t="s">
        <v>14</v>
      </c>
      <c r="B2219">
        <v>2020</v>
      </c>
      <c r="C2219" t="s">
        <v>161</v>
      </c>
      <c r="D2219" t="s">
        <v>316</v>
      </c>
      <c r="E2219">
        <v>1391675.06</v>
      </c>
    </row>
    <row r="2220" spans="1:5" x14ac:dyDescent="0.25">
      <c r="A2220" t="s">
        <v>14</v>
      </c>
      <c r="B2220">
        <v>2020</v>
      </c>
      <c r="C2220" t="s">
        <v>161</v>
      </c>
      <c r="D2220" t="s">
        <v>317</v>
      </c>
      <c r="E2220">
        <v>35045084.140000001</v>
      </c>
    </row>
    <row r="2221" spans="1:5" x14ac:dyDescent="0.25">
      <c r="A2221" t="s">
        <v>14</v>
      </c>
      <c r="B2221">
        <v>2020</v>
      </c>
      <c r="C2221" t="s">
        <v>161</v>
      </c>
      <c r="D2221" t="s">
        <v>318</v>
      </c>
      <c r="E2221">
        <v>47929561.549999997</v>
      </c>
    </row>
    <row r="2222" spans="1:5" x14ac:dyDescent="0.25">
      <c r="A2222" t="s">
        <v>14</v>
      </c>
      <c r="B2222">
        <v>2020</v>
      </c>
      <c r="C2222" t="s">
        <v>161</v>
      </c>
      <c r="D2222" t="s">
        <v>319</v>
      </c>
      <c r="E2222">
        <v>12611374.59</v>
      </c>
    </row>
    <row r="2223" spans="1:5" x14ac:dyDescent="0.25">
      <c r="A2223" t="s">
        <v>14</v>
      </c>
      <c r="B2223">
        <v>2020</v>
      </c>
      <c r="C2223" t="s">
        <v>161</v>
      </c>
      <c r="D2223" t="s">
        <v>320</v>
      </c>
      <c r="E2223">
        <v>4874042.34</v>
      </c>
    </row>
    <row r="2224" spans="1:5" x14ac:dyDescent="0.25">
      <c r="A2224" t="s">
        <v>14</v>
      </c>
      <c r="B2224">
        <v>2020</v>
      </c>
      <c r="C2224" t="s">
        <v>161</v>
      </c>
      <c r="D2224" t="s">
        <v>321</v>
      </c>
      <c r="E2224">
        <v>230108651.25999999</v>
      </c>
    </row>
    <row r="2225" spans="1:5" x14ac:dyDescent="0.25">
      <c r="A2225" t="s">
        <v>14</v>
      </c>
      <c r="B2225">
        <v>2020</v>
      </c>
      <c r="C2225" t="s">
        <v>161</v>
      </c>
      <c r="D2225" t="s">
        <v>324</v>
      </c>
      <c r="E2225">
        <v>553626.61</v>
      </c>
    </row>
    <row r="2226" spans="1:5" x14ac:dyDescent="0.25">
      <c r="A2226" t="s">
        <v>14</v>
      </c>
      <c r="B2226">
        <v>2020</v>
      </c>
      <c r="C2226" t="s">
        <v>161</v>
      </c>
      <c r="E2226">
        <v>18336480.809999999</v>
      </c>
    </row>
    <row r="2227" spans="1:5" x14ac:dyDescent="0.25">
      <c r="A2227" t="s">
        <v>14</v>
      </c>
      <c r="B2227">
        <v>2020</v>
      </c>
      <c r="C2227" t="s">
        <v>162</v>
      </c>
      <c r="D2227" t="s">
        <v>301</v>
      </c>
      <c r="E2227">
        <v>2723778.13</v>
      </c>
    </row>
    <row r="2228" spans="1:5" x14ac:dyDescent="0.25">
      <c r="A2228" t="s">
        <v>14</v>
      </c>
      <c r="B2228">
        <v>2020</v>
      </c>
      <c r="C2228" t="s">
        <v>162</v>
      </c>
      <c r="D2228" t="s">
        <v>303</v>
      </c>
      <c r="E2228">
        <v>641605321.77999997</v>
      </c>
    </row>
    <row r="2229" spans="1:5" x14ac:dyDescent="0.25">
      <c r="A2229" t="s">
        <v>14</v>
      </c>
      <c r="B2229">
        <v>2020</v>
      </c>
      <c r="C2229" t="s">
        <v>162</v>
      </c>
      <c r="D2229" t="s">
        <v>317</v>
      </c>
      <c r="E2229">
        <v>62112597.630000003</v>
      </c>
    </row>
    <row r="2230" spans="1:5" x14ac:dyDescent="0.25">
      <c r="A2230" t="s">
        <v>14</v>
      </c>
      <c r="B2230">
        <v>2021</v>
      </c>
      <c r="C2230" t="s">
        <v>161</v>
      </c>
      <c r="D2230" t="s">
        <v>290</v>
      </c>
      <c r="E2230">
        <v>8588576.75</v>
      </c>
    </row>
    <row r="2231" spans="1:5" x14ac:dyDescent="0.25">
      <c r="A2231" t="s">
        <v>14</v>
      </c>
      <c r="B2231">
        <v>2021</v>
      </c>
      <c r="C2231" t="s">
        <v>161</v>
      </c>
      <c r="D2231" t="s">
        <v>291</v>
      </c>
      <c r="E2231">
        <v>5387118.5800000001</v>
      </c>
    </row>
    <row r="2232" spans="1:5" x14ac:dyDescent="0.25">
      <c r="A2232" t="s">
        <v>14</v>
      </c>
      <c r="B2232">
        <v>2021</v>
      </c>
      <c r="C2232" t="s">
        <v>161</v>
      </c>
      <c r="D2232" t="s">
        <v>292</v>
      </c>
      <c r="E2232">
        <v>113054138.23999999</v>
      </c>
    </row>
    <row r="2233" spans="1:5" x14ac:dyDescent="0.25">
      <c r="A2233" t="s">
        <v>14</v>
      </c>
      <c r="B2233">
        <v>2021</v>
      </c>
      <c r="C2233" t="s">
        <v>161</v>
      </c>
      <c r="D2233" t="s">
        <v>293</v>
      </c>
      <c r="E2233">
        <v>41623054.140000001</v>
      </c>
    </row>
    <row r="2234" spans="1:5" x14ac:dyDescent="0.25">
      <c r="A2234" t="s">
        <v>14</v>
      </c>
      <c r="B2234">
        <v>2021</v>
      </c>
      <c r="C2234" t="s">
        <v>161</v>
      </c>
      <c r="D2234" t="s">
        <v>294</v>
      </c>
      <c r="E2234">
        <v>4964921.92</v>
      </c>
    </row>
    <row r="2235" spans="1:5" x14ac:dyDescent="0.25">
      <c r="A2235" t="s">
        <v>14</v>
      </c>
      <c r="B2235">
        <v>2021</v>
      </c>
      <c r="C2235" t="s">
        <v>161</v>
      </c>
      <c r="D2235" t="s">
        <v>295</v>
      </c>
      <c r="E2235">
        <v>3516258</v>
      </c>
    </row>
    <row r="2236" spans="1:5" x14ac:dyDescent="0.25">
      <c r="A2236" t="s">
        <v>14</v>
      </c>
      <c r="B2236">
        <v>2021</v>
      </c>
      <c r="C2236" t="s">
        <v>161</v>
      </c>
      <c r="D2236" t="s">
        <v>296</v>
      </c>
      <c r="E2236">
        <v>3500769.69</v>
      </c>
    </row>
    <row r="2237" spans="1:5" x14ac:dyDescent="0.25">
      <c r="A2237" t="s">
        <v>14</v>
      </c>
      <c r="B2237">
        <v>2021</v>
      </c>
      <c r="C2237" t="s">
        <v>161</v>
      </c>
      <c r="D2237" t="s">
        <v>297</v>
      </c>
      <c r="E2237">
        <v>12678451.34</v>
      </c>
    </row>
    <row r="2238" spans="1:5" x14ac:dyDescent="0.25">
      <c r="A2238" t="s">
        <v>14</v>
      </c>
      <c r="B2238">
        <v>2021</v>
      </c>
      <c r="C2238" t="s">
        <v>161</v>
      </c>
      <c r="D2238" t="s">
        <v>298</v>
      </c>
      <c r="E2238">
        <v>1482448.24</v>
      </c>
    </row>
    <row r="2239" spans="1:5" x14ac:dyDescent="0.25">
      <c r="A2239" t="s">
        <v>14</v>
      </c>
      <c r="B2239">
        <v>2021</v>
      </c>
      <c r="C2239" t="s">
        <v>161</v>
      </c>
      <c r="D2239" t="s">
        <v>299</v>
      </c>
      <c r="E2239">
        <v>38417401.590000004</v>
      </c>
    </row>
    <row r="2240" spans="1:5" x14ac:dyDescent="0.25">
      <c r="A2240" t="s">
        <v>14</v>
      </c>
      <c r="B2240">
        <v>2021</v>
      </c>
      <c r="C2240" t="s">
        <v>161</v>
      </c>
      <c r="D2240" t="s">
        <v>301</v>
      </c>
      <c r="E2240">
        <v>536432821.81</v>
      </c>
    </row>
    <row r="2241" spans="1:5" x14ac:dyDescent="0.25">
      <c r="A2241" t="s">
        <v>14</v>
      </c>
      <c r="B2241">
        <v>2021</v>
      </c>
      <c r="C2241" t="s">
        <v>161</v>
      </c>
      <c r="D2241" t="s">
        <v>302</v>
      </c>
      <c r="E2241">
        <v>22223955.949999999</v>
      </c>
    </row>
    <row r="2242" spans="1:5" x14ac:dyDescent="0.25">
      <c r="A2242" t="s">
        <v>14</v>
      </c>
      <c r="B2242">
        <v>2021</v>
      </c>
      <c r="C2242" t="s">
        <v>161</v>
      </c>
      <c r="D2242" t="s">
        <v>303</v>
      </c>
      <c r="E2242">
        <v>20187815.440000001</v>
      </c>
    </row>
    <row r="2243" spans="1:5" x14ac:dyDescent="0.25">
      <c r="A2243" t="s">
        <v>14</v>
      </c>
      <c r="B2243">
        <v>2021</v>
      </c>
      <c r="C2243" t="s">
        <v>161</v>
      </c>
      <c r="D2243" t="s">
        <v>304</v>
      </c>
      <c r="E2243">
        <v>3247813.52</v>
      </c>
    </row>
    <row r="2244" spans="1:5" x14ac:dyDescent="0.25">
      <c r="A2244" t="s">
        <v>14</v>
      </c>
      <c r="B2244">
        <v>2021</v>
      </c>
      <c r="C2244" t="s">
        <v>161</v>
      </c>
      <c r="D2244" t="s">
        <v>305</v>
      </c>
      <c r="E2244">
        <v>4106369.12</v>
      </c>
    </row>
    <row r="2245" spans="1:5" x14ac:dyDescent="0.25">
      <c r="A2245" t="s">
        <v>14</v>
      </c>
      <c r="B2245">
        <v>2021</v>
      </c>
      <c r="C2245" t="s">
        <v>161</v>
      </c>
      <c r="D2245" t="s">
        <v>306</v>
      </c>
      <c r="E2245">
        <v>97509131.969999999</v>
      </c>
    </row>
    <row r="2246" spans="1:5" x14ac:dyDescent="0.25">
      <c r="A2246" t="s">
        <v>14</v>
      </c>
      <c r="B2246">
        <v>2021</v>
      </c>
      <c r="C2246" t="s">
        <v>161</v>
      </c>
      <c r="D2246" t="s">
        <v>307</v>
      </c>
      <c r="E2246">
        <v>9983436.6500000004</v>
      </c>
    </row>
    <row r="2247" spans="1:5" x14ac:dyDescent="0.25">
      <c r="A2247" t="s">
        <v>14</v>
      </c>
      <c r="B2247">
        <v>2021</v>
      </c>
      <c r="C2247" t="s">
        <v>161</v>
      </c>
      <c r="D2247" t="s">
        <v>308</v>
      </c>
      <c r="E2247">
        <v>4841135.58</v>
      </c>
    </row>
    <row r="2248" spans="1:5" x14ac:dyDescent="0.25">
      <c r="A2248" t="s">
        <v>14</v>
      </c>
      <c r="B2248">
        <v>2021</v>
      </c>
      <c r="C2248" t="s">
        <v>161</v>
      </c>
      <c r="D2248" t="s">
        <v>312</v>
      </c>
      <c r="E2248">
        <v>2457307.75</v>
      </c>
    </row>
    <row r="2249" spans="1:5" x14ac:dyDescent="0.25">
      <c r="A2249" t="s">
        <v>14</v>
      </c>
      <c r="B2249">
        <v>2021</v>
      </c>
      <c r="C2249" t="s">
        <v>161</v>
      </c>
      <c r="D2249" t="s">
        <v>313</v>
      </c>
      <c r="E2249">
        <v>4408120.5999999996</v>
      </c>
    </row>
    <row r="2250" spans="1:5" x14ac:dyDescent="0.25">
      <c r="A2250" t="s">
        <v>14</v>
      </c>
      <c r="B2250">
        <v>2021</v>
      </c>
      <c r="C2250" t="s">
        <v>161</v>
      </c>
      <c r="D2250" t="s">
        <v>314</v>
      </c>
      <c r="E2250">
        <v>3527783</v>
      </c>
    </row>
    <row r="2251" spans="1:5" x14ac:dyDescent="0.25">
      <c r="A2251" t="s">
        <v>14</v>
      </c>
      <c r="B2251">
        <v>2021</v>
      </c>
      <c r="C2251" t="s">
        <v>161</v>
      </c>
      <c r="D2251" t="s">
        <v>316</v>
      </c>
      <c r="E2251">
        <v>1399442.49</v>
      </c>
    </row>
    <row r="2252" spans="1:5" x14ac:dyDescent="0.25">
      <c r="A2252" t="s">
        <v>14</v>
      </c>
      <c r="B2252">
        <v>2021</v>
      </c>
      <c r="C2252" t="s">
        <v>161</v>
      </c>
      <c r="D2252" t="s">
        <v>317</v>
      </c>
      <c r="E2252">
        <v>49850193.840000004</v>
      </c>
    </row>
    <row r="2253" spans="1:5" x14ac:dyDescent="0.25">
      <c r="A2253" t="s">
        <v>14</v>
      </c>
      <c r="B2253">
        <v>2021</v>
      </c>
      <c r="C2253" t="s">
        <v>161</v>
      </c>
      <c r="D2253" t="s">
        <v>318</v>
      </c>
      <c r="E2253">
        <v>52258625.890000001</v>
      </c>
    </row>
    <row r="2254" spans="1:5" x14ac:dyDescent="0.25">
      <c r="A2254" t="s">
        <v>14</v>
      </c>
      <c r="B2254">
        <v>2021</v>
      </c>
      <c r="C2254" t="s">
        <v>161</v>
      </c>
      <c r="D2254" t="s">
        <v>319</v>
      </c>
      <c r="E2254">
        <v>8221961.1500000004</v>
      </c>
    </row>
    <row r="2255" spans="1:5" x14ac:dyDescent="0.25">
      <c r="A2255" t="s">
        <v>14</v>
      </c>
      <c r="B2255">
        <v>2021</v>
      </c>
      <c r="C2255" t="s">
        <v>161</v>
      </c>
      <c r="D2255" t="s">
        <v>320</v>
      </c>
      <c r="E2255">
        <v>6137076.9299999997</v>
      </c>
    </row>
    <row r="2256" spans="1:5" x14ac:dyDescent="0.25">
      <c r="A2256" t="s">
        <v>14</v>
      </c>
      <c r="B2256">
        <v>2021</v>
      </c>
      <c r="C2256" t="s">
        <v>161</v>
      </c>
      <c r="D2256" t="s">
        <v>321</v>
      </c>
      <c r="E2256">
        <v>204751512.59</v>
      </c>
    </row>
    <row r="2257" spans="1:5" x14ac:dyDescent="0.25">
      <c r="A2257" t="s">
        <v>14</v>
      </c>
      <c r="B2257">
        <v>2021</v>
      </c>
      <c r="C2257" t="s">
        <v>161</v>
      </c>
      <c r="D2257" t="s">
        <v>324</v>
      </c>
      <c r="E2257">
        <v>534949.81000000006</v>
      </c>
    </row>
    <row r="2258" spans="1:5" x14ac:dyDescent="0.25">
      <c r="A2258" t="s">
        <v>14</v>
      </c>
      <c r="B2258">
        <v>2021</v>
      </c>
      <c r="C2258" t="s">
        <v>161</v>
      </c>
      <c r="E2258">
        <v>20621055.77</v>
      </c>
    </row>
    <row r="2259" spans="1:5" x14ac:dyDescent="0.25">
      <c r="A2259" t="s">
        <v>14</v>
      </c>
      <c r="B2259">
        <v>2021</v>
      </c>
      <c r="C2259" t="s">
        <v>162</v>
      </c>
      <c r="D2259" t="s">
        <v>301</v>
      </c>
      <c r="E2259">
        <v>2483693.2400000002</v>
      </c>
    </row>
    <row r="2260" spans="1:5" x14ac:dyDescent="0.25">
      <c r="A2260" t="s">
        <v>14</v>
      </c>
      <c r="B2260">
        <v>2021</v>
      </c>
      <c r="C2260" t="s">
        <v>162</v>
      </c>
      <c r="D2260" t="s">
        <v>303</v>
      </c>
      <c r="E2260">
        <v>788733458.04999995</v>
      </c>
    </row>
    <row r="2261" spans="1:5" x14ac:dyDescent="0.25">
      <c r="A2261" t="s">
        <v>14</v>
      </c>
      <c r="B2261">
        <v>2021</v>
      </c>
      <c r="C2261" t="s">
        <v>162</v>
      </c>
      <c r="D2261" t="s">
        <v>317</v>
      </c>
      <c r="E2261">
        <v>88874739.200000003</v>
      </c>
    </row>
    <row r="2262" spans="1:5" x14ac:dyDescent="0.25">
      <c r="A2262" t="s">
        <v>14</v>
      </c>
      <c r="B2262">
        <v>2022</v>
      </c>
      <c r="C2262" t="s">
        <v>161</v>
      </c>
      <c r="D2262" t="s">
        <v>290</v>
      </c>
      <c r="E2262">
        <v>7714777.7800000003</v>
      </c>
    </row>
    <row r="2263" spans="1:5" x14ac:dyDescent="0.25">
      <c r="A2263" t="s">
        <v>14</v>
      </c>
      <c r="B2263">
        <v>2022</v>
      </c>
      <c r="C2263" t="s">
        <v>161</v>
      </c>
      <c r="D2263" t="s">
        <v>291</v>
      </c>
      <c r="E2263">
        <v>1510508.76</v>
      </c>
    </row>
    <row r="2264" spans="1:5" x14ac:dyDescent="0.25">
      <c r="A2264" t="s">
        <v>14</v>
      </c>
      <c r="B2264">
        <v>2022</v>
      </c>
      <c r="C2264" t="s">
        <v>161</v>
      </c>
      <c r="D2264" t="s">
        <v>292</v>
      </c>
      <c r="E2264">
        <v>90796313.939999998</v>
      </c>
    </row>
    <row r="2265" spans="1:5" x14ac:dyDescent="0.25">
      <c r="A2265" t="s">
        <v>14</v>
      </c>
      <c r="B2265">
        <v>2022</v>
      </c>
      <c r="C2265" t="s">
        <v>161</v>
      </c>
      <c r="D2265" t="s">
        <v>293</v>
      </c>
      <c r="E2265">
        <v>40598995.740000002</v>
      </c>
    </row>
    <row r="2266" spans="1:5" x14ac:dyDescent="0.25">
      <c r="A2266" t="s">
        <v>14</v>
      </c>
      <c r="B2266">
        <v>2022</v>
      </c>
      <c r="C2266" t="s">
        <v>161</v>
      </c>
      <c r="D2266" t="s">
        <v>294</v>
      </c>
      <c r="E2266">
        <v>61292</v>
      </c>
    </row>
    <row r="2267" spans="1:5" x14ac:dyDescent="0.25">
      <c r="A2267" t="s">
        <v>14</v>
      </c>
      <c r="B2267">
        <v>2022</v>
      </c>
      <c r="C2267" t="s">
        <v>161</v>
      </c>
      <c r="D2267" t="s">
        <v>295</v>
      </c>
      <c r="E2267">
        <v>7138880.2199999997</v>
      </c>
    </row>
    <row r="2268" spans="1:5" x14ac:dyDescent="0.25">
      <c r="A2268" t="s">
        <v>14</v>
      </c>
      <c r="B2268">
        <v>2022</v>
      </c>
      <c r="C2268" t="s">
        <v>161</v>
      </c>
      <c r="D2268" t="s">
        <v>296</v>
      </c>
      <c r="E2268">
        <v>3682176.27</v>
      </c>
    </row>
    <row r="2269" spans="1:5" x14ac:dyDescent="0.25">
      <c r="A2269" t="s">
        <v>14</v>
      </c>
      <c r="B2269">
        <v>2022</v>
      </c>
      <c r="C2269" t="s">
        <v>161</v>
      </c>
      <c r="D2269" t="s">
        <v>297</v>
      </c>
      <c r="E2269">
        <v>13377074.18</v>
      </c>
    </row>
    <row r="2270" spans="1:5" x14ac:dyDescent="0.25">
      <c r="A2270" t="s">
        <v>14</v>
      </c>
      <c r="B2270">
        <v>2022</v>
      </c>
      <c r="C2270" t="s">
        <v>161</v>
      </c>
      <c r="D2270" t="s">
        <v>298</v>
      </c>
      <c r="E2270">
        <v>1756492.44</v>
      </c>
    </row>
    <row r="2271" spans="1:5" x14ac:dyDescent="0.25">
      <c r="A2271" t="s">
        <v>14</v>
      </c>
      <c r="B2271">
        <v>2022</v>
      </c>
      <c r="C2271" t="s">
        <v>161</v>
      </c>
      <c r="D2271" t="s">
        <v>299</v>
      </c>
      <c r="E2271">
        <v>32197426.969999999</v>
      </c>
    </row>
    <row r="2272" spans="1:5" x14ac:dyDescent="0.25">
      <c r="A2272" t="s">
        <v>14</v>
      </c>
      <c r="B2272">
        <v>2022</v>
      </c>
      <c r="C2272" t="s">
        <v>161</v>
      </c>
      <c r="D2272" t="s">
        <v>301</v>
      </c>
      <c r="E2272">
        <v>521687518.58999997</v>
      </c>
    </row>
    <row r="2273" spans="1:5" x14ac:dyDescent="0.25">
      <c r="A2273" t="s">
        <v>14</v>
      </c>
      <c r="B2273">
        <v>2022</v>
      </c>
      <c r="C2273" t="s">
        <v>161</v>
      </c>
      <c r="D2273" t="s">
        <v>302</v>
      </c>
      <c r="E2273">
        <v>20900432.059999999</v>
      </c>
    </row>
    <row r="2274" spans="1:5" x14ac:dyDescent="0.25">
      <c r="A2274" t="s">
        <v>14</v>
      </c>
      <c r="B2274">
        <v>2022</v>
      </c>
      <c r="C2274" t="s">
        <v>161</v>
      </c>
      <c r="D2274" t="s">
        <v>303</v>
      </c>
      <c r="E2274">
        <v>21189883.659990001</v>
      </c>
    </row>
    <row r="2275" spans="1:5" x14ac:dyDescent="0.25">
      <c r="A2275" t="s">
        <v>14</v>
      </c>
      <c r="B2275">
        <v>2022</v>
      </c>
      <c r="C2275" t="s">
        <v>161</v>
      </c>
      <c r="D2275" t="s">
        <v>304</v>
      </c>
      <c r="E2275">
        <v>3788301.93</v>
      </c>
    </row>
    <row r="2276" spans="1:5" x14ac:dyDescent="0.25">
      <c r="A2276" t="s">
        <v>14</v>
      </c>
      <c r="B2276">
        <v>2022</v>
      </c>
      <c r="C2276" t="s">
        <v>161</v>
      </c>
      <c r="D2276" t="s">
        <v>305</v>
      </c>
      <c r="E2276">
        <v>4182599.11</v>
      </c>
    </row>
    <row r="2277" spans="1:5" x14ac:dyDescent="0.25">
      <c r="A2277" t="s">
        <v>14</v>
      </c>
      <c r="B2277">
        <v>2022</v>
      </c>
      <c r="C2277" t="s">
        <v>161</v>
      </c>
      <c r="D2277" t="s">
        <v>306</v>
      </c>
      <c r="E2277">
        <v>69700533.019999996</v>
      </c>
    </row>
    <row r="2278" spans="1:5" x14ac:dyDescent="0.25">
      <c r="A2278" t="s">
        <v>14</v>
      </c>
      <c r="B2278">
        <v>2022</v>
      </c>
      <c r="C2278" t="s">
        <v>161</v>
      </c>
      <c r="D2278" t="s">
        <v>307</v>
      </c>
      <c r="E2278">
        <v>8949129.2599999998</v>
      </c>
    </row>
    <row r="2279" spans="1:5" x14ac:dyDescent="0.25">
      <c r="A2279" t="s">
        <v>14</v>
      </c>
      <c r="B2279">
        <v>2022</v>
      </c>
      <c r="C2279" t="s">
        <v>161</v>
      </c>
      <c r="D2279" t="s">
        <v>308</v>
      </c>
      <c r="E2279">
        <v>5905616.3200000003</v>
      </c>
    </row>
    <row r="2280" spans="1:5" x14ac:dyDescent="0.25">
      <c r="A2280" t="s">
        <v>14</v>
      </c>
      <c r="B2280">
        <v>2022</v>
      </c>
      <c r="C2280" t="s">
        <v>161</v>
      </c>
      <c r="D2280" t="s">
        <v>312</v>
      </c>
      <c r="E2280">
        <v>4048677.59</v>
      </c>
    </row>
    <row r="2281" spans="1:5" x14ac:dyDescent="0.25">
      <c r="A2281" t="s">
        <v>14</v>
      </c>
      <c r="B2281">
        <v>2022</v>
      </c>
      <c r="C2281" t="s">
        <v>161</v>
      </c>
      <c r="D2281" t="s">
        <v>313</v>
      </c>
      <c r="E2281">
        <v>6963057.0800000001</v>
      </c>
    </row>
    <row r="2282" spans="1:5" x14ac:dyDescent="0.25">
      <c r="A2282" t="s">
        <v>14</v>
      </c>
      <c r="B2282">
        <v>2022</v>
      </c>
      <c r="C2282" t="s">
        <v>161</v>
      </c>
      <c r="D2282" t="s">
        <v>314</v>
      </c>
      <c r="E2282">
        <v>5019789</v>
      </c>
    </row>
    <row r="2283" spans="1:5" x14ac:dyDescent="0.25">
      <c r="A2283" t="s">
        <v>14</v>
      </c>
      <c r="B2283">
        <v>2022</v>
      </c>
      <c r="C2283" t="s">
        <v>161</v>
      </c>
      <c r="D2283" t="s">
        <v>316</v>
      </c>
      <c r="E2283">
        <v>1405312.64</v>
      </c>
    </row>
    <row r="2284" spans="1:5" x14ac:dyDescent="0.25">
      <c r="A2284" t="s">
        <v>14</v>
      </c>
      <c r="B2284">
        <v>2022</v>
      </c>
      <c r="C2284" t="s">
        <v>161</v>
      </c>
      <c r="D2284" t="s">
        <v>317</v>
      </c>
      <c r="E2284">
        <v>47003643</v>
      </c>
    </row>
    <row r="2285" spans="1:5" x14ac:dyDescent="0.25">
      <c r="A2285" t="s">
        <v>14</v>
      </c>
      <c r="B2285">
        <v>2022</v>
      </c>
      <c r="C2285" t="s">
        <v>161</v>
      </c>
      <c r="D2285" t="s">
        <v>318</v>
      </c>
      <c r="E2285">
        <v>42492713.590000004</v>
      </c>
    </row>
    <row r="2286" spans="1:5" x14ac:dyDescent="0.25">
      <c r="A2286" t="s">
        <v>14</v>
      </c>
      <c r="B2286">
        <v>2022</v>
      </c>
      <c r="C2286" t="s">
        <v>161</v>
      </c>
      <c r="D2286" t="s">
        <v>319</v>
      </c>
      <c r="E2286">
        <v>7874061.6500000004</v>
      </c>
    </row>
    <row r="2287" spans="1:5" x14ac:dyDescent="0.25">
      <c r="A2287" t="s">
        <v>14</v>
      </c>
      <c r="B2287">
        <v>2022</v>
      </c>
      <c r="C2287" t="s">
        <v>161</v>
      </c>
      <c r="D2287" t="s">
        <v>320</v>
      </c>
      <c r="E2287">
        <v>4798855.21</v>
      </c>
    </row>
    <row r="2288" spans="1:5" x14ac:dyDescent="0.25">
      <c r="A2288" t="s">
        <v>14</v>
      </c>
      <c r="B2288">
        <v>2022</v>
      </c>
      <c r="C2288" t="s">
        <v>161</v>
      </c>
      <c r="D2288" t="s">
        <v>321</v>
      </c>
      <c r="E2288">
        <v>258206359.03</v>
      </c>
    </row>
    <row r="2289" spans="1:5" x14ac:dyDescent="0.25">
      <c r="A2289" t="s">
        <v>14</v>
      </c>
      <c r="B2289">
        <v>2022</v>
      </c>
      <c r="C2289" t="s">
        <v>161</v>
      </c>
      <c r="D2289" t="s">
        <v>324</v>
      </c>
      <c r="E2289">
        <v>464466.61</v>
      </c>
    </row>
    <row r="2290" spans="1:5" x14ac:dyDescent="0.25">
      <c r="A2290" t="s">
        <v>14</v>
      </c>
      <c r="B2290">
        <v>2022</v>
      </c>
      <c r="C2290" t="s">
        <v>161</v>
      </c>
      <c r="E2290">
        <v>24299744.57</v>
      </c>
    </row>
    <row r="2291" spans="1:5" x14ac:dyDescent="0.25">
      <c r="A2291" t="s">
        <v>14</v>
      </c>
      <c r="B2291">
        <v>2022</v>
      </c>
      <c r="C2291" t="s">
        <v>162</v>
      </c>
      <c r="D2291" t="s">
        <v>301</v>
      </c>
      <c r="E2291">
        <v>2310778.13</v>
      </c>
    </row>
    <row r="2292" spans="1:5" x14ac:dyDescent="0.25">
      <c r="A2292" t="s">
        <v>14</v>
      </c>
      <c r="B2292">
        <v>2022</v>
      </c>
      <c r="C2292" t="s">
        <v>162</v>
      </c>
      <c r="D2292" t="s">
        <v>303</v>
      </c>
      <c r="E2292">
        <v>698582134.62</v>
      </c>
    </row>
    <row r="2293" spans="1:5" x14ac:dyDescent="0.25">
      <c r="A2293" t="s">
        <v>14</v>
      </c>
      <c r="B2293">
        <v>2022</v>
      </c>
      <c r="C2293" t="s">
        <v>162</v>
      </c>
      <c r="D2293" t="s">
        <v>317</v>
      </c>
      <c r="E2293">
        <v>108987939.03</v>
      </c>
    </row>
    <row r="2294" spans="1:5" x14ac:dyDescent="0.25">
      <c r="A2294" t="s">
        <v>14</v>
      </c>
      <c r="B2294">
        <v>2023</v>
      </c>
      <c r="C2294" t="s">
        <v>161</v>
      </c>
      <c r="D2294" t="s">
        <v>290</v>
      </c>
      <c r="E2294">
        <v>8034090.1500000004</v>
      </c>
    </row>
    <row r="2295" spans="1:5" x14ac:dyDescent="0.25">
      <c r="A2295" t="s">
        <v>14</v>
      </c>
      <c r="B2295">
        <v>2023</v>
      </c>
      <c r="C2295" t="s">
        <v>161</v>
      </c>
      <c r="D2295" t="s">
        <v>291</v>
      </c>
      <c r="E2295">
        <v>482334.92998999998</v>
      </c>
    </row>
    <row r="2296" spans="1:5" x14ac:dyDescent="0.25">
      <c r="A2296" t="s">
        <v>14</v>
      </c>
      <c r="B2296">
        <v>2023</v>
      </c>
      <c r="C2296" t="s">
        <v>161</v>
      </c>
      <c r="D2296" t="s">
        <v>292</v>
      </c>
      <c r="E2296">
        <v>103769528.31999999</v>
      </c>
    </row>
    <row r="2297" spans="1:5" x14ac:dyDescent="0.25">
      <c r="A2297" t="s">
        <v>14</v>
      </c>
      <c r="B2297">
        <v>2023</v>
      </c>
      <c r="C2297" t="s">
        <v>161</v>
      </c>
      <c r="D2297" t="s">
        <v>293</v>
      </c>
      <c r="E2297">
        <v>31790506.210000001</v>
      </c>
    </row>
    <row r="2298" spans="1:5" x14ac:dyDescent="0.25">
      <c r="A2298" t="s">
        <v>14</v>
      </c>
      <c r="B2298">
        <v>2023</v>
      </c>
      <c r="C2298" t="s">
        <v>161</v>
      </c>
      <c r="D2298" t="s">
        <v>294</v>
      </c>
      <c r="E2298">
        <v>118359</v>
      </c>
    </row>
    <row r="2299" spans="1:5" x14ac:dyDescent="0.25">
      <c r="A2299" t="s">
        <v>14</v>
      </c>
      <c r="B2299">
        <v>2023</v>
      </c>
      <c r="C2299" t="s">
        <v>161</v>
      </c>
      <c r="D2299" t="s">
        <v>295</v>
      </c>
      <c r="E2299">
        <v>9209188.2100000009</v>
      </c>
    </row>
    <row r="2300" spans="1:5" x14ac:dyDescent="0.25">
      <c r="A2300" t="s">
        <v>14</v>
      </c>
      <c r="B2300">
        <v>2023</v>
      </c>
      <c r="C2300" t="s">
        <v>161</v>
      </c>
      <c r="D2300" t="s">
        <v>296</v>
      </c>
      <c r="E2300">
        <v>6150393.2300000004</v>
      </c>
    </row>
    <row r="2301" spans="1:5" x14ac:dyDescent="0.25">
      <c r="A2301" t="s">
        <v>14</v>
      </c>
      <c r="B2301">
        <v>2023</v>
      </c>
      <c r="C2301" t="s">
        <v>161</v>
      </c>
      <c r="D2301" t="s">
        <v>297</v>
      </c>
      <c r="E2301">
        <v>16156208.949999999</v>
      </c>
    </row>
    <row r="2302" spans="1:5" x14ac:dyDescent="0.25">
      <c r="A2302" t="s">
        <v>14</v>
      </c>
      <c r="B2302">
        <v>2023</v>
      </c>
      <c r="C2302" t="s">
        <v>161</v>
      </c>
      <c r="D2302" t="s">
        <v>298</v>
      </c>
      <c r="E2302">
        <v>3245472.14</v>
      </c>
    </row>
    <row r="2303" spans="1:5" x14ac:dyDescent="0.25">
      <c r="A2303" t="s">
        <v>14</v>
      </c>
      <c r="B2303">
        <v>2023</v>
      </c>
      <c r="C2303" t="s">
        <v>161</v>
      </c>
      <c r="D2303" t="s">
        <v>299</v>
      </c>
      <c r="E2303">
        <v>29550382.850000001</v>
      </c>
    </row>
    <row r="2304" spans="1:5" x14ac:dyDescent="0.25">
      <c r="A2304" t="s">
        <v>14</v>
      </c>
      <c r="B2304">
        <v>2023</v>
      </c>
      <c r="C2304" t="s">
        <v>161</v>
      </c>
      <c r="D2304" t="s">
        <v>301</v>
      </c>
      <c r="E2304">
        <v>538822053.84000003</v>
      </c>
    </row>
    <row r="2305" spans="1:5" x14ac:dyDescent="0.25">
      <c r="A2305" t="s">
        <v>14</v>
      </c>
      <c r="B2305">
        <v>2023</v>
      </c>
      <c r="C2305" t="s">
        <v>161</v>
      </c>
      <c r="D2305" t="s">
        <v>302</v>
      </c>
      <c r="E2305">
        <v>25529017.760000002</v>
      </c>
    </row>
    <row r="2306" spans="1:5" x14ac:dyDescent="0.25">
      <c r="A2306" t="s">
        <v>14</v>
      </c>
      <c r="B2306">
        <v>2023</v>
      </c>
      <c r="C2306" t="s">
        <v>161</v>
      </c>
      <c r="D2306" t="s">
        <v>303</v>
      </c>
      <c r="E2306">
        <v>25067542.260000002</v>
      </c>
    </row>
    <row r="2307" spans="1:5" x14ac:dyDescent="0.25">
      <c r="A2307" t="s">
        <v>14</v>
      </c>
      <c r="B2307">
        <v>2023</v>
      </c>
      <c r="C2307" t="s">
        <v>161</v>
      </c>
      <c r="D2307" t="s">
        <v>304</v>
      </c>
      <c r="E2307">
        <v>4098416.36</v>
      </c>
    </row>
    <row r="2308" spans="1:5" x14ac:dyDescent="0.25">
      <c r="A2308" t="s">
        <v>14</v>
      </c>
      <c r="B2308">
        <v>2023</v>
      </c>
      <c r="C2308" t="s">
        <v>161</v>
      </c>
      <c r="D2308" t="s">
        <v>305</v>
      </c>
      <c r="E2308">
        <v>6354987.8200000003</v>
      </c>
    </row>
    <row r="2309" spans="1:5" x14ac:dyDescent="0.25">
      <c r="A2309" t="s">
        <v>14</v>
      </c>
      <c r="B2309">
        <v>2023</v>
      </c>
      <c r="C2309" t="s">
        <v>161</v>
      </c>
      <c r="D2309" t="s">
        <v>306</v>
      </c>
      <c r="E2309">
        <v>65174744.689999998</v>
      </c>
    </row>
    <row r="2310" spans="1:5" x14ac:dyDescent="0.25">
      <c r="A2310" t="s">
        <v>14</v>
      </c>
      <c r="B2310">
        <v>2023</v>
      </c>
      <c r="C2310" t="s">
        <v>161</v>
      </c>
      <c r="D2310" t="s">
        <v>307</v>
      </c>
      <c r="E2310">
        <v>10614801.57</v>
      </c>
    </row>
    <row r="2311" spans="1:5" x14ac:dyDescent="0.25">
      <c r="A2311" t="s">
        <v>14</v>
      </c>
      <c r="B2311">
        <v>2023</v>
      </c>
      <c r="C2311" t="s">
        <v>161</v>
      </c>
      <c r="D2311" t="s">
        <v>308</v>
      </c>
      <c r="E2311">
        <v>5879812.1699999999</v>
      </c>
    </row>
    <row r="2312" spans="1:5" x14ac:dyDescent="0.25">
      <c r="A2312" t="s">
        <v>14</v>
      </c>
      <c r="B2312">
        <v>2023</v>
      </c>
      <c r="C2312" t="s">
        <v>161</v>
      </c>
      <c r="D2312" t="s">
        <v>311</v>
      </c>
      <c r="E2312">
        <v>2064466.97</v>
      </c>
    </row>
    <row r="2313" spans="1:5" x14ac:dyDescent="0.25">
      <c r="A2313" t="s">
        <v>14</v>
      </c>
      <c r="B2313">
        <v>2023</v>
      </c>
      <c r="C2313" t="s">
        <v>161</v>
      </c>
      <c r="D2313" t="s">
        <v>312</v>
      </c>
      <c r="E2313">
        <v>4181809.85</v>
      </c>
    </row>
    <row r="2314" spans="1:5" x14ac:dyDescent="0.25">
      <c r="A2314" t="s">
        <v>14</v>
      </c>
      <c r="B2314">
        <v>2023</v>
      </c>
      <c r="C2314" t="s">
        <v>161</v>
      </c>
      <c r="D2314" t="s">
        <v>313</v>
      </c>
      <c r="E2314">
        <v>7968862.3799999999</v>
      </c>
    </row>
    <row r="2315" spans="1:5" x14ac:dyDescent="0.25">
      <c r="A2315" t="s">
        <v>14</v>
      </c>
      <c r="B2315">
        <v>2023</v>
      </c>
      <c r="C2315" t="s">
        <v>161</v>
      </c>
      <c r="D2315" t="s">
        <v>314</v>
      </c>
      <c r="E2315">
        <v>5776670</v>
      </c>
    </row>
    <row r="2316" spans="1:5" x14ac:dyDescent="0.25">
      <c r="A2316" t="s">
        <v>14</v>
      </c>
      <c r="B2316">
        <v>2023</v>
      </c>
      <c r="C2316" t="s">
        <v>161</v>
      </c>
      <c r="D2316" t="s">
        <v>317</v>
      </c>
      <c r="E2316">
        <v>51183389.07</v>
      </c>
    </row>
    <row r="2317" spans="1:5" x14ac:dyDescent="0.25">
      <c r="A2317" t="s">
        <v>14</v>
      </c>
      <c r="B2317">
        <v>2023</v>
      </c>
      <c r="C2317" t="s">
        <v>161</v>
      </c>
      <c r="D2317" t="s">
        <v>318</v>
      </c>
      <c r="E2317">
        <v>45950193.579999998</v>
      </c>
    </row>
    <row r="2318" spans="1:5" x14ac:dyDescent="0.25">
      <c r="A2318" t="s">
        <v>14</v>
      </c>
      <c r="B2318">
        <v>2023</v>
      </c>
      <c r="C2318" t="s">
        <v>161</v>
      </c>
      <c r="D2318" t="s">
        <v>319</v>
      </c>
      <c r="E2318">
        <v>7380490.7400000002</v>
      </c>
    </row>
    <row r="2319" spans="1:5" x14ac:dyDescent="0.25">
      <c r="A2319" t="s">
        <v>14</v>
      </c>
      <c r="B2319">
        <v>2023</v>
      </c>
      <c r="C2319" t="s">
        <v>161</v>
      </c>
      <c r="D2319" t="s">
        <v>320</v>
      </c>
      <c r="E2319">
        <v>5948427.5999999996</v>
      </c>
    </row>
    <row r="2320" spans="1:5" x14ac:dyDescent="0.25">
      <c r="A2320" t="s">
        <v>14</v>
      </c>
      <c r="B2320">
        <v>2023</v>
      </c>
      <c r="C2320" t="s">
        <v>161</v>
      </c>
      <c r="D2320" t="s">
        <v>321</v>
      </c>
      <c r="E2320">
        <v>343163412.14999998</v>
      </c>
    </row>
    <row r="2321" spans="1:5" x14ac:dyDescent="0.25">
      <c r="A2321" t="s">
        <v>14</v>
      </c>
      <c r="B2321">
        <v>2023</v>
      </c>
      <c r="C2321" t="s">
        <v>161</v>
      </c>
      <c r="D2321" t="s">
        <v>327</v>
      </c>
      <c r="E2321">
        <v>6970743.3700000001</v>
      </c>
    </row>
    <row r="2322" spans="1:5" x14ac:dyDescent="0.25">
      <c r="A2322" t="s">
        <v>14</v>
      </c>
      <c r="B2322">
        <v>2023</v>
      </c>
      <c r="C2322" t="s">
        <v>161</v>
      </c>
      <c r="E2322">
        <v>21993283.140000001</v>
      </c>
    </row>
    <row r="2323" spans="1:5" x14ac:dyDescent="0.25">
      <c r="A2323" t="s">
        <v>14</v>
      </c>
      <c r="B2323">
        <v>2023</v>
      </c>
      <c r="C2323" t="s">
        <v>162</v>
      </c>
      <c r="D2323" t="s">
        <v>301</v>
      </c>
      <c r="E2323">
        <v>1526168.45</v>
      </c>
    </row>
    <row r="2324" spans="1:5" x14ac:dyDescent="0.25">
      <c r="A2324" t="s">
        <v>14</v>
      </c>
      <c r="B2324">
        <v>2023</v>
      </c>
      <c r="C2324" t="s">
        <v>162</v>
      </c>
      <c r="D2324" t="s">
        <v>303</v>
      </c>
      <c r="E2324">
        <v>758860554.38</v>
      </c>
    </row>
    <row r="2325" spans="1:5" x14ac:dyDescent="0.25">
      <c r="A2325" t="s">
        <v>14</v>
      </c>
      <c r="B2325">
        <v>2023</v>
      </c>
      <c r="C2325" t="s">
        <v>162</v>
      </c>
      <c r="D2325" t="s">
        <v>317</v>
      </c>
      <c r="E2325">
        <v>152704002.06</v>
      </c>
    </row>
    <row r="2326" spans="1:5" x14ac:dyDescent="0.25">
      <c r="A2326" t="s">
        <v>15</v>
      </c>
      <c r="B2326">
        <v>2019</v>
      </c>
      <c r="C2326" t="s">
        <v>161</v>
      </c>
      <c r="D2326" t="s">
        <v>290</v>
      </c>
      <c r="E2326">
        <v>825537.05</v>
      </c>
    </row>
    <row r="2327" spans="1:5" x14ac:dyDescent="0.25">
      <c r="A2327" t="s">
        <v>15</v>
      </c>
      <c r="B2327">
        <v>2019</v>
      </c>
      <c r="C2327" t="s">
        <v>161</v>
      </c>
      <c r="D2327" t="s">
        <v>291</v>
      </c>
      <c r="E2327">
        <v>48371891.093099996</v>
      </c>
    </row>
    <row r="2328" spans="1:5" x14ac:dyDescent="0.25">
      <c r="A2328" t="s">
        <v>15</v>
      </c>
      <c r="B2328">
        <v>2019</v>
      </c>
      <c r="C2328" t="s">
        <v>161</v>
      </c>
      <c r="D2328" t="s">
        <v>292</v>
      </c>
      <c r="E2328">
        <v>473356675.45929003</v>
      </c>
    </row>
    <row r="2329" spans="1:5" x14ac:dyDescent="0.25">
      <c r="A2329" t="s">
        <v>15</v>
      </c>
      <c r="B2329">
        <v>2019</v>
      </c>
      <c r="C2329" t="s">
        <v>161</v>
      </c>
      <c r="D2329" t="s">
        <v>293</v>
      </c>
      <c r="E2329">
        <v>197527169.15169999</v>
      </c>
    </row>
    <row r="2330" spans="1:5" x14ac:dyDescent="0.25">
      <c r="A2330" t="s">
        <v>15</v>
      </c>
      <c r="B2330">
        <v>2019</v>
      </c>
      <c r="C2330" t="s">
        <v>161</v>
      </c>
      <c r="D2330" t="s">
        <v>294</v>
      </c>
      <c r="E2330">
        <v>26197954.105050001</v>
      </c>
    </row>
    <row r="2331" spans="1:5" x14ac:dyDescent="0.25">
      <c r="A2331" t="s">
        <v>15</v>
      </c>
      <c r="B2331">
        <v>2019</v>
      </c>
      <c r="C2331" t="s">
        <v>161</v>
      </c>
      <c r="D2331" t="s">
        <v>295</v>
      </c>
      <c r="E2331">
        <v>86026343.070680007</v>
      </c>
    </row>
    <row r="2332" spans="1:5" x14ac:dyDescent="0.25">
      <c r="A2332" t="s">
        <v>15</v>
      </c>
      <c r="B2332">
        <v>2019</v>
      </c>
      <c r="C2332" t="s">
        <v>161</v>
      </c>
      <c r="D2332" t="s">
        <v>296</v>
      </c>
      <c r="E2332">
        <v>51382829.179509997</v>
      </c>
    </row>
    <row r="2333" spans="1:5" x14ac:dyDescent="0.25">
      <c r="A2333" t="s">
        <v>15</v>
      </c>
      <c r="B2333">
        <v>2019</v>
      </c>
      <c r="C2333" t="s">
        <v>161</v>
      </c>
      <c r="D2333" t="s">
        <v>297</v>
      </c>
      <c r="E2333">
        <v>115535927.48207</v>
      </c>
    </row>
    <row r="2334" spans="1:5" x14ac:dyDescent="0.25">
      <c r="A2334" t="s">
        <v>15</v>
      </c>
      <c r="B2334">
        <v>2019</v>
      </c>
      <c r="C2334" t="s">
        <v>161</v>
      </c>
      <c r="D2334" t="s">
        <v>298</v>
      </c>
      <c r="E2334">
        <v>10318651.421399999</v>
      </c>
    </row>
    <row r="2335" spans="1:5" x14ac:dyDescent="0.25">
      <c r="A2335" t="s">
        <v>15</v>
      </c>
      <c r="B2335">
        <v>2019</v>
      </c>
      <c r="C2335" t="s">
        <v>161</v>
      </c>
      <c r="D2335" t="s">
        <v>299</v>
      </c>
      <c r="E2335">
        <v>316160822.63652003</v>
      </c>
    </row>
    <row r="2336" spans="1:5" x14ac:dyDescent="0.25">
      <c r="A2336" t="s">
        <v>15</v>
      </c>
      <c r="B2336">
        <v>2019</v>
      </c>
      <c r="C2336" t="s">
        <v>161</v>
      </c>
      <c r="D2336" t="s">
        <v>300</v>
      </c>
      <c r="E2336">
        <v>168137020.30557999</v>
      </c>
    </row>
    <row r="2337" spans="1:5" x14ac:dyDescent="0.25">
      <c r="A2337" t="s">
        <v>15</v>
      </c>
      <c r="B2337">
        <v>2019</v>
      </c>
      <c r="C2337" t="s">
        <v>161</v>
      </c>
      <c r="D2337" t="s">
        <v>301</v>
      </c>
      <c r="E2337">
        <v>1601060118.72578</v>
      </c>
    </row>
    <row r="2338" spans="1:5" x14ac:dyDescent="0.25">
      <c r="A2338" t="s">
        <v>15</v>
      </c>
      <c r="B2338">
        <v>2019</v>
      </c>
      <c r="C2338" t="s">
        <v>161</v>
      </c>
      <c r="D2338" t="s">
        <v>302</v>
      </c>
      <c r="E2338">
        <v>14134120.949999999</v>
      </c>
    </row>
    <row r="2339" spans="1:5" x14ac:dyDescent="0.25">
      <c r="A2339" t="s">
        <v>15</v>
      </c>
      <c r="B2339">
        <v>2019</v>
      </c>
      <c r="C2339" t="s">
        <v>161</v>
      </c>
      <c r="D2339" t="s">
        <v>303</v>
      </c>
      <c r="E2339">
        <v>770651396.93733001</v>
      </c>
    </row>
    <row r="2340" spans="1:5" x14ac:dyDescent="0.25">
      <c r="A2340" t="s">
        <v>15</v>
      </c>
      <c r="B2340">
        <v>2019</v>
      </c>
      <c r="C2340" t="s">
        <v>161</v>
      </c>
      <c r="D2340" t="s">
        <v>304</v>
      </c>
      <c r="E2340">
        <v>4128158.07</v>
      </c>
    </row>
    <row r="2341" spans="1:5" x14ac:dyDescent="0.25">
      <c r="A2341" t="s">
        <v>15</v>
      </c>
      <c r="B2341">
        <v>2019</v>
      </c>
      <c r="C2341" t="s">
        <v>161</v>
      </c>
      <c r="D2341" t="s">
        <v>305</v>
      </c>
      <c r="E2341">
        <v>32792340.649999999</v>
      </c>
    </row>
    <row r="2342" spans="1:5" x14ac:dyDescent="0.25">
      <c r="A2342" t="s">
        <v>15</v>
      </c>
      <c r="B2342">
        <v>2019</v>
      </c>
      <c r="C2342" t="s">
        <v>161</v>
      </c>
      <c r="D2342" t="s">
        <v>306</v>
      </c>
      <c r="E2342">
        <v>91834817.411510006</v>
      </c>
    </row>
    <row r="2343" spans="1:5" x14ac:dyDescent="0.25">
      <c r="A2343" t="s">
        <v>15</v>
      </c>
      <c r="B2343">
        <v>2019</v>
      </c>
      <c r="C2343" t="s">
        <v>161</v>
      </c>
      <c r="D2343" t="s">
        <v>307</v>
      </c>
      <c r="E2343">
        <v>46390160.58862</v>
      </c>
    </row>
    <row r="2344" spans="1:5" x14ac:dyDescent="0.25">
      <c r="A2344" t="s">
        <v>15</v>
      </c>
      <c r="B2344">
        <v>2019</v>
      </c>
      <c r="C2344" t="s">
        <v>161</v>
      </c>
      <c r="D2344" t="s">
        <v>308</v>
      </c>
      <c r="E2344">
        <v>324631599.55425</v>
      </c>
    </row>
    <row r="2345" spans="1:5" x14ac:dyDescent="0.25">
      <c r="A2345" t="s">
        <v>15</v>
      </c>
      <c r="B2345">
        <v>2019</v>
      </c>
      <c r="C2345" t="s">
        <v>161</v>
      </c>
      <c r="D2345" t="s">
        <v>309</v>
      </c>
      <c r="E2345">
        <v>276261.97541999997</v>
      </c>
    </row>
    <row r="2346" spans="1:5" x14ac:dyDescent="0.25">
      <c r="A2346" t="s">
        <v>15</v>
      </c>
      <c r="B2346">
        <v>2019</v>
      </c>
      <c r="C2346" t="s">
        <v>161</v>
      </c>
      <c r="D2346" t="s">
        <v>311</v>
      </c>
      <c r="E2346">
        <v>3526744.2065400002</v>
      </c>
    </row>
    <row r="2347" spans="1:5" x14ac:dyDescent="0.25">
      <c r="A2347" t="s">
        <v>15</v>
      </c>
      <c r="B2347">
        <v>2019</v>
      </c>
      <c r="C2347" t="s">
        <v>161</v>
      </c>
      <c r="D2347" t="s">
        <v>312</v>
      </c>
      <c r="E2347">
        <v>22692150.51681</v>
      </c>
    </row>
    <row r="2348" spans="1:5" x14ac:dyDescent="0.25">
      <c r="A2348" t="s">
        <v>15</v>
      </c>
      <c r="B2348">
        <v>2019</v>
      </c>
      <c r="C2348" t="s">
        <v>161</v>
      </c>
      <c r="D2348" t="s">
        <v>313</v>
      </c>
      <c r="E2348">
        <v>12950451.90566</v>
      </c>
    </row>
    <row r="2349" spans="1:5" x14ac:dyDescent="0.25">
      <c r="A2349" t="s">
        <v>15</v>
      </c>
      <c r="B2349">
        <v>2019</v>
      </c>
      <c r="C2349" t="s">
        <v>161</v>
      </c>
      <c r="D2349" t="s">
        <v>315</v>
      </c>
      <c r="E2349">
        <v>6431027.0700000003</v>
      </c>
    </row>
    <row r="2350" spans="1:5" x14ac:dyDescent="0.25">
      <c r="A2350" t="s">
        <v>15</v>
      </c>
      <c r="B2350">
        <v>2019</v>
      </c>
      <c r="C2350" t="s">
        <v>161</v>
      </c>
      <c r="D2350" t="s">
        <v>316</v>
      </c>
      <c r="E2350">
        <v>20924982.210000001</v>
      </c>
    </row>
    <row r="2351" spans="1:5" x14ac:dyDescent="0.25">
      <c r="A2351" t="s">
        <v>15</v>
      </c>
      <c r="B2351">
        <v>2019</v>
      </c>
      <c r="C2351" t="s">
        <v>161</v>
      </c>
      <c r="D2351" t="s">
        <v>317</v>
      </c>
      <c r="E2351">
        <v>594531619.08612001</v>
      </c>
    </row>
    <row r="2352" spans="1:5" x14ac:dyDescent="0.25">
      <c r="A2352" t="s">
        <v>15</v>
      </c>
      <c r="B2352">
        <v>2019</v>
      </c>
      <c r="C2352" t="s">
        <v>161</v>
      </c>
      <c r="D2352" t="s">
        <v>318</v>
      </c>
      <c r="E2352">
        <v>125527492.27072001</v>
      </c>
    </row>
    <row r="2353" spans="1:5" x14ac:dyDescent="0.25">
      <c r="A2353" t="s">
        <v>15</v>
      </c>
      <c r="B2353">
        <v>2019</v>
      </c>
      <c r="C2353" t="s">
        <v>161</v>
      </c>
      <c r="D2353" t="s">
        <v>319</v>
      </c>
      <c r="E2353">
        <v>24526031.598960001</v>
      </c>
    </row>
    <row r="2354" spans="1:5" x14ac:dyDescent="0.25">
      <c r="A2354" t="s">
        <v>15</v>
      </c>
      <c r="B2354">
        <v>2019</v>
      </c>
      <c r="C2354" t="s">
        <v>161</v>
      </c>
      <c r="D2354" t="s">
        <v>320</v>
      </c>
      <c r="E2354">
        <v>12322624.82</v>
      </c>
    </row>
    <row r="2355" spans="1:5" x14ac:dyDescent="0.25">
      <c r="A2355" t="s">
        <v>15</v>
      </c>
      <c r="B2355">
        <v>2019</v>
      </c>
      <c r="C2355" t="s">
        <v>161</v>
      </c>
      <c r="D2355" t="s">
        <v>321</v>
      </c>
      <c r="E2355">
        <v>8119606631.5304003</v>
      </c>
    </row>
    <row r="2356" spans="1:5" x14ac:dyDescent="0.25">
      <c r="A2356" t="s">
        <v>15</v>
      </c>
      <c r="B2356">
        <v>2019</v>
      </c>
      <c r="C2356" t="s">
        <v>161</v>
      </c>
      <c r="D2356" t="s">
        <v>323</v>
      </c>
      <c r="E2356">
        <v>20128926.875</v>
      </c>
    </row>
    <row r="2357" spans="1:5" x14ac:dyDescent="0.25">
      <c r="A2357" t="s">
        <v>15</v>
      </c>
      <c r="B2357">
        <v>2019</v>
      </c>
      <c r="C2357" t="s">
        <v>161</v>
      </c>
      <c r="D2357" t="s">
        <v>324</v>
      </c>
      <c r="E2357">
        <v>29352221.620000001</v>
      </c>
    </row>
    <row r="2358" spans="1:5" x14ac:dyDescent="0.25">
      <c r="A2358" t="s">
        <v>15</v>
      </c>
      <c r="B2358">
        <v>2019</v>
      </c>
      <c r="C2358" t="s">
        <v>161</v>
      </c>
      <c r="D2358" t="s">
        <v>325</v>
      </c>
      <c r="E2358">
        <v>18848988.152899999</v>
      </c>
    </row>
    <row r="2359" spans="1:5" x14ac:dyDescent="0.25">
      <c r="A2359" t="s">
        <v>15</v>
      </c>
      <c r="B2359">
        <v>2019</v>
      </c>
      <c r="C2359" t="s">
        <v>161</v>
      </c>
      <c r="E2359">
        <v>1213446839.30022</v>
      </c>
    </row>
    <row r="2360" spans="1:5" x14ac:dyDescent="0.25">
      <c r="A2360" t="s">
        <v>15</v>
      </c>
      <c r="B2360">
        <v>2019</v>
      </c>
      <c r="C2360" t="s">
        <v>162</v>
      </c>
      <c r="D2360" t="s">
        <v>292</v>
      </c>
      <c r="E2360">
        <v>11635595.779999999</v>
      </c>
    </row>
    <row r="2361" spans="1:5" x14ac:dyDescent="0.25">
      <c r="A2361" t="s">
        <v>15</v>
      </c>
      <c r="B2361">
        <v>2019</v>
      </c>
      <c r="C2361" t="s">
        <v>162</v>
      </c>
      <c r="D2361" t="s">
        <v>295</v>
      </c>
      <c r="E2361">
        <v>104235.75</v>
      </c>
    </row>
    <row r="2362" spans="1:5" x14ac:dyDescent="0.25">
      <c r="A2362" t="s">
        <v>15</v>
      </c>
      <c r="B2362">
        <v>2019</v>
      </c>
      <c r="C2362" t="s">
        <v>162</v>
      </c>
      <c r="D2362" t="s">
        <v>299</v>
      </c>
      <c r="E2362">
        <v>5076549.8</v>
      </c>
    </row>
    <row r="2363" spans="1:5" x14ac:dyDescent="0.25">
      <c r="A2363" t="s">
        <v>15</v>
      </c>
      <c r="B2363">
        <v>2019</v>
      </c>
      <c r="C2363" t="s">
        <v>162</v>
      </c>
      <c r="D2363" t="s">
        <v>301</v>
      </c>
      <c r="E2363">
        <v>488082147.17820001</v>
      </c>
    </row>
    <row r="2364" spans="1:5" x14ac:dyDescent="0.25">
      <c r="A2364" t="s">
        <v>15</v>
      </c>
      <c r="B2364">
        <v>2019</v>
      </c>
      <c r="C2364" t="s">
        <v>162</v>
      </c>
      <c r="D2364" t="s">
        <v>302</v>
      </c>
      <c r="E2364">
        <v>6205348.7300000004</v>
      </c>
    </row>
    <row r="2365" spans="1:5" x14ac:dyDescent="0.25">
      <c r="A2365" t="s">
        <v>15</v>
      </c>
      <c r="B2365">
        <v>2019</v>
      </c>
      <c r="C2365" t="s">
        <v>162</v>
      </c>
      <c r="D2365" t="s">
        <v>303</v>
      </c>
      <c r="E2365">
        <v>494715886.42177999</v>
      </c>
    </row>
    <row r="2366" spans="1:5" x14ac:dyDescent="0.25">
      <c r="A2366" t="s">
        <v>15</v>
      </c>
      <c r="B2366">
        <v>2019</v>
      </c>
      <c r="C2366" t="s">
        <v>162</v>
      </c>
      <c r="D2366" t="s">
        <v>306</v>
      </c>
      <c r="E2366">
        <v>34046555.084229998</v>
      </c>
    </row>
    <row r="2367" spans="1:5" x14ac:dyDescent="0.25">
      <c r="A2367" t="s">
        <v>15</v>
      </c>
      <c r="B2367">
        <v>2019</v>
      </c>
      <c r="C2367" t="s">
        <v>162</v>
      </c>
      <c r="D2367" t="s">
        <v>307</v>
      </c>
      <c r="E2367">
        <v>136339490.97999999</v>
      </c>
    </row>
    <row r="2368" spans="1:5" x14ac:dyDescent="0.25">
      <c r="A2368" t="s">
        <v>15</v>
      </c>
      <c r="B2368">
        <v>2019</v>
      </c>
      <c r="C2368" t="s">
        <v>162</v>
      </c>
      <c r="D2368" t="s">
        <v>308</v>
      </c>
      <c r="E2368">
        <v>7610952.5800000001</v>
      </c>
    </row>
    <row r="2369" spans="1:5" x14ac:dyDescent="0.25">
      <c r="A2369" t="s">
        <v>15</v>
      </c>
      <c r="B2369">
        <v>2019</v>
      </c>
      <c r="C2369" t="s">
        <v>162</v>
      </c>
      <c r="D2369" t="s">
        <v>312</v>
      </c>
      <c r="E2369">
        <v>2012382.81</v>
      </c>
    </row>
    <row r="2370" spans="1:5" x14ac:dyDescent="0.25">
      <c r="A2370" t="s">
        <v>15</v>
      </c>
      <c r="B2370">
        <v>2019</v>
      </c>
      <c r="C2370" t="s">
        <v>162</v>
      </c>
      <c r="D2370" t="s">
        <v>313</v>
      </c>
      <c r="E2370">
        <v>7901309.2300000004</v>
      </c>
    </row>
    <row r="2371" spans="1:5" x14ac:dyDescent="0.25">
      <c r="A2371" t="s">
        <v>15</v>
      </c>
      <c r="B2371">
        <v>2019</v>
      </c>
      <c r="C2371" t="s">
        <v>162</v>
      </c>
      <c r="D2371" t="s">
        <v>317</v>
      </c>
      <c r="E2371">
        <v>1157160780.19415</v>
      </c>
    </row>
    <row r="2372" spans="1:5" x14ac:dyDescent="0.25">
      <c r="A2372" t="s">
        <v>15</v>
      </c>
      <c r="B2372">
        <v>2019</v>
      </c>
      <c r="C2372" t="s">
        <v>162</v>
      </c>
      <c r="D2372" t="s">
        <v>319</v>
      </c>
      <c r="E2372">
        <v>21560290.625550002</v>
      </c>
    </row>
    <row r="2373" spans="1:5" x14ac:dyDescent="0.25">
      <c r="A2373" t="s">
        <v>15</v>
      </c>
      <c r="B2373">
        <v>2019</v>
      </c>
      <c r="C2373" t="s">
        <v>162</v>
      </c>
      <c r="D2373" t="s">
        <v>321</v>
      </c>
      <c r="E2373">
        <v>363350042.57480001</v>
      </c>
    </row>
    <row r="2374" spans="1:5" x14ac:dyDescent="0.25">
      <c r="A2374" t="s">
        <v>15</v>
      </c>
      <c r="B2374">
        <v>2019</v>
      </c>
      <c r="C2374" t="s">
        <v>162</v>
      </c>
      <c r="D2374" t="s">
        <v>324</v>
      </c>
      <c r="E2374">
        <v>1454221.38</v>
      </c>
    </row>
    <row r="2375" spans="1:5" x14ac:dyDescent="0.25">
      <c r="A2375" t="s">
        <v>15</v>
      </c>
      <c r="B2375">
        <v>2020</v>
      </c>
      <c r="C2375" t="s">
        <v>161</v>
      </c>
      <c r="D2375" t="s">
        <v>290</v>
      </c>
      <c r="E2375">
        <v>99760.383560000002</v>
      </c>
    </row>
    <row r="2376" spans="1:5" x14ac:dyDescent="0.25">
      <c r="A2376" t="s">
        <v>15</v>
      </c>
      <c r="B2376">
        <v>2020</v>
      </c>
      <c r="C2376" t="s">
        <v>161</v>
      </c>
      <c r="D2376" t="s">
        <v>291</v>
      </c>
      <c r="E2376">
        <v>50415322.215039998</v>
      </c>
    </row>
    <row r="2377" spans="1:5" x14ac:dyDescent="0.25">
      <c r="A2377" t="s">
        <v>15</v>
      </c>
      <c r="B2377">
        <v>2020</v>
      </c>
      <c r="C2377" t="s">
        <v>161</v>
      </c>
      <c r="D2377" t="s">
        <v>292</v>
      </c>
      <c r="E2377">
        <v>566345350.34754002</v>
      </c>
    </row>
    <row r="2378" spans="1:5" x14ac:dyDescent="0.25">
      <c r="A2378" t="s">
        <v>15</v>
      </c>
      <c r="B2378">
        <v>2020</v>
      </c>
      <c r="C2378" t="s">
        <v>161</v>
      </c>
      <c r="D2378" t="s">
        <v>293</v>
      </c>
      <c r="E2378">
        <v>201696053.04381999</v>
      </c>
    </row>
    <row r="2379" spans="1:5" x14ac:dyDescent="0.25">
      <c r="A2379" t="s">
        <v>15</v>
      </c>
      <c r="B2379">
        <v>2020</v>
      </c>
      <c r="C2379" t="s">
        <v>161</v>
      </c>
      <c r="D2379" t="s">
        <v>294</v>
      </c>
      <c r="E2379">
        <v>33231329.993480001</v>
      </c>
    </row>
    <row r="2380" spans="1:5" x14ac:dyDescent="0.25">
      <c r="A2380" t="s">
        <v>15</v>
      </c>
      <c r="B2380">
        <v>2020</v>
      </c>
      <c r="C2380" t="s">
        <v>161</v>
      </c>
      <c r="D2380" t="s">
        <v>295</v>
      </c>
      <c r="E2380">
        <v>93105428.027740002</v>
      </c>
    </row>
    <row r="2381" spans="1:5" x14ac:dyDescent="0.25">
      <c r="A2381" t="s">
        <v>15</v>
      </c>
      <c r="B2381">
        <v>2020</v>
      </c>
      <c r="C2381" t="s">
        <v>161</v>
      </c>
      <c r="D2381" t="s">
        <v>296</v>
      </c>
      <c r="E2381">
        <v>54426320.226240002</v>
      </c>
    </row>
    <row r="2382" spans="1:5" x14ac:dyDescent="0.25">
      <c r="A2382" t="s">
        <v>15</v>
      </c>
      <c r="B2382">
        <v>2020</v>
      </c>
      <c r="C2382" t="s">
        <v>161</v>
      </c>
      <c r="D2382" t="s">
        <v>297</v>
      </c>
      <c r="E2382">
        <v>114220601.17192</v>
      </c>
    </row>
    <row r="2383" spans="1:5" x14ac:dyDescent="0.25">
      <c r="A2383" t="s">
        <v>15</v>
      </c>
      <c r="B2383">
        <v>2020</v>
      </c>
      <c r="C2383" t="s">
        <v>161</v>
      </c>
      <c r="D2383" t="s">
        <v>298</v>
      </c>
      <c r="E2383">
        <v>10993924.1697</v>
      </c>
    </row>
    <row r="2384" spans="1:5" x14ac:dyDescent="0.25">
      <c r="A2384" t="s">
        <v>15</v>
      </c>
      <c r="B2384">
        <v>2020</v>
      </c>
      <c r="C2384" t="s">
        <v>161</v>
      </c>
      <c r="D2384" t="s">
        <v>299</v>
      </c>
      <c r="E2384">
        <v>317091290.26887</v>
      </c>
    </row>
    <row r="2385" spans="1:5" x14ac:dyDescent="0.25">
      <c r="A2385" t="s">
        <v>15</v>
      </c>
      <c r="B2385">
        <v>2020</v>
      </c>
      <c r="C2385" t="s">
        <v>161</v>
      </c>
      <c r="D2385" t="s">
        <v>300</v>
      </c>
      <c r="E2385">
        <v>237724274.23052999</v>
      </c>
    </row>
    <row r="2386" spans="1:5" x14ac:dyDescent="0.25">
      <c r="A2386" t="s">
        <v>15</v>
      </c>
      <c r="B2386">
        <v>2020</v>
      </c>
      <c r="C2386" t="s">
        <v>161</v>
      </c>
      <c r="D2386" t="s">
        <v>301</v>
      </c>
      <c r="E2386">
        <v>1728114317.8630199</v>
      </c>
    </row>
    <row r="2387" spans="1:5" x14ac:dyDescent="0.25">
      <c r="A2387" t="s">
        <v>15</v>
      </c>
      <c r="B2387">
        <v>2020</v>
      </c>
      <c r="C2387" t="s">
        <v>161</v>
      </c>
      <c r="D2387" t="s">
        <v>302</v>
      </c>
      <c r="E2387">
        <v>19466884.990169998</v>
      </c>
    </row>
    <row r="2388" spans="1:5" x14ac:dyDescent="0.25">
      <c r="A2388" t="s">
        <v>15</v>
      </c>
      <c r="B2388">
        <v>2020</v>
      </c>
      <c r="C2388" t="s">
        <v>161</v>
      </c>
      <c r="D2388" t="s">
        <v>303</v>
      </c>
      <c r="E2388">
        <v>791636912.56780005</v>
      </c>
    </row>
    <row r="2389" spans="1:5" x14ac:dyDescent="0.25">
      <c r="A2389" t="s">
        <v>15</v>
      </c>
      <c r="B2389">
        <v>2020</v>
      </c>
      <c r="C2389" t="s">
        <v>161</v>
      </c>
      <c r="D2389" t="s">
        <v>304</v>
      </c>
      <c r="E2389">
        <v>3100998.08</v>
      </c>
    </row>
    <row r="2390" spans="1:5" x14ac:dyDescent="0.25">
      <c r="A2390" t="s">
        <v>15</v>
      </c>
      <c r="B2390">
        <v>2020</v>
      </c>
      <c r="C2390" t="s">
        <v>161</v>
      </c>
      <c r="D2390" t="s">
        <v>305</v>
      </c>
      <c r="E2390">
        <v>27607894.351679999</v>
      </c>
    </row>
    <row r="2391" spans="1:5" x14ac:dyDescent="0.25">
      <c r="A2391" t="s">
        <v>15</v>
      </c>
      <c r="B2391">
        <v>2020</v>
      </c>
      <c r="C2391" t="s">
        <v>161</v>
      </c>
      <c r="D2391" t="s">
        <v>306</v>
      </c>
      <c r="E2391">
        <v>44463409.832670003</v>
      </c>
    </row>
    <row r="2392" spans="1:5" x14ac:dyDescent="0.25">
      <c r="A2392" t="s">
        <v>15</v>
      </c>
      <c r="B2392">
        <v>2020</v>
      </c>
      <c r="C2392" t="s">
        <v>161</v>
      </c>
      <c r="D2392" t="s">
        <v>307</v>
      </c>
      <c r="E2392">
        <v>44991626.941399999</v>
      </c>
    </row>
    <row r="2393" spans="1:5" x14ac:dyDescent="0.25">
      <c r="A2393" t="s">
        <v>15</v>
      </c>
      <c r="B2393">
        <v>2020</v>
      </c>
      <c r="C2393" t="s">
        <v>161</v>
      </c>
      <c r="D2393" t="s">
        <v>308</v>
      </c>
      <c r="E2393">
        <v>354802570.36337</v>
      </c>
    </row>
    <row r="2394" spans="1:5" x14ac:dyDescent="0.25">
      <c r="A2394" t="s">
        <v>15</v>
      </c>
      <c r="B2394">
        <v>2020</v>
      </c>
      <c r="C2394" t="s">
        <v>161</v>
      </c>
      <c r="D2394" t="s">
        <v>309</v>
      </c>
      <c r="E2394">
        <v>979549.42911000003</v>
      </c>
    </row>
    <row r="2395" spans="1:5" x14ac:dyDescent="0.25">
      <c r="A2395" t="s">
        <v>15</v>
      </c>
      <c r="B2395">
        <v>2020</v>
      </c>
      <c r="C2395" t="s">
        <v>161</v>
      </c>
      <c r="D2395" t="s">
        <v>311</v>
      </c>
      <c r="E2395">
        <v>3983764.7479400001</v>
      </c>
    </row>
    <row r="2396" spans="1:5" x14ac:dyDescent="0.25">
      <c r="A2396" t="s">
        <v>15</v>
      </c>
      <c r="B2396">
        <v>2020</v>
      </c>
      <c r="C2396" t="s">
        <v>161</v>
      </c>
      <c r="D2396" t="s">
        <v>312</v>
      </c>
      <c r="E2396">
        <v>27665530.381360002</v>
      </c>
    </row>
    <row r="2397" spans="1:5" x14ac:dyDescent="0.25">
      <c r="A2397" t="s">
        <v>15</v>
      </c>
      <c r="B2397">
        <v>2020</v>
      </c>
      <c r="C2397" t="s">
        <v>161</v>
      </c>
      <c r="D2397" t="s">
        <v>313</v>
      </c>
      <c r="E2397">
        <v>20394618.63555</v>
      </c>
    </row>
    <row r="2398" spans="1:5" x14ac:dyDescent="0.25">
      <c r="A2398" t="s">
        <v>15</v>
      </c>
      <c r="B2398">
        <v>2020</v>
      </c>
      <c r="C2398" t="s">
        <v>161</v>
      </c>
      <c r="D2398" t="s">
        <v>315</v>
      </c>
      <c r="E2398">
        <v>6604326.5819899999</v>
      </c>
    </row>
    <row r="2399" spans="1:5" x14ac:dyDescent="0.25">
      <c r="A2399" t="s">
        <v>15</v>
      </c>
      <c r="B2399">
        <v>2020</v>
      </c>
      <c r="C2399" t="s">
        <v>161</v>
      </c>
      <c r="D2399" t="s">
        <v>316</v>
      </c>
      <c r="E2399">
        <v>21259000</v>
      </c>
    </row>
    <row r="2400" spans="1:5" x14ac:dyDescent="0.25">
      <c r="A2400" t="s">
        <v>15</v>
      </c>
      <c r="B2400">
        <v>2020</v>
      </c>
      <c r="C2400" t="s">
        <v>161</v>
      </c>
      <c r="D2400" t="s">
        <v>317</v>
      </c>
      <c r="E2400">
        <v>619726233.17742002</v>
      </c>
    </row>
    <row r="2401" spans="1:5" x14ac:dyDescent="0.25">
      <c r="A2401" t="s">
        <v>15</v>
      </c>
      <c r="B2401">
        <v>2020</v>
      </c>
      <c r="C2401" t="s">
        <v>161</v>
      </c>
      <c r="D2401" t="s">
        <v>318</v>
      </c>
      <c r="E2401">
        <v>218510254.71088001</v>
      </c>
    </row>
    <row r="2402" spans="1:5" x14ac:dyDescent="0.25">
      <c r="A2402" t="s">
        <v>15</v>
      </c>
      <c r="B2402">
        <v>2020</v>
      </c>
      <c r="C2402" t="s">
        <v>161</v>
      </c>
      <c r="D2402" t="s">
        <v>319</v>
      </c>
      <c r="E2402">
        <v>37069423.834430002</v>
      </c>
    </row>
    <row r="2403" spans="1:5" x14ac:dyDescent="0.25">
      <c r="A2403" t="s">
        <v>15</v>
      </c>
      <c r="B2403">
        <v>2020</v>
      </c>
      <c r="C2403" t="s">
        <v>161</v>
      </c>
      <c r="D2403" t="s">
        <v>320</v>
      </c>
      <c r="E2403">
        <v>13405621.30174</v>
      </c>
    </row>
    <row r="2404" spans="1:5" x14ac:dyDescent="0.25">
      <c r="A2404" t="s">
        <v>15</v>
      </c>
      <c r="B2404">
        <v>2020</v>
      </c>
      <c r="C2404" t="s">
        <v>161</v>
      </c>
      <c r="D2404" t="s">
        <v>321</v>
      </c>
      <c r="E2404">
        <v>8794244939.4934196</v>
      </c>
    </row>
    <row r="2405" spans="1:5" x14ac:dyDescent="0.25">
      <c r="A2405" t="s">
        <v>15</v>
      </c>
      <c r="B2405">
        <v>2020</v>
      </c>
      <c r="C2405" t="s">
        <v>161</v>
      </c>
      <c r="D2405" t="s">
        <v>323</v>
      </c>
      <c r="E2405">
        <v>6797428.1523000002</v>
      </c>
    </row>
    <row r="2406" spans="1:5" x14ac:dyDescent="0.25">
      <c r="A2406" t="s">
        <v>15</v>
      </c>
      <c r="B2406">
        <v>2020</v>
      </c>
      <c r="C2406" t="s">
        <v>161</v>
      </c>
      <c r="D2406" t="s">
        <v>324</v>
      </c>
      <c r="E2406">
        <v>23281875.18</v>
      </c>
    </row>
    <row r="2407" spans="1:5" x14ac:dyDescent="0.25">
      <c r="A2407" t="s">
        <v>15</v>
      </c>
      <c r="B2407">
        <v>2020</v>
      </c>
      <c r="C2407" t="s">
        <v>161</v>
      </c>
      <c r="D2407" t="s">
        <v>325</v>
      </c>
      <c r="E2407">
        <v>16715394.795700001</v>
      </c>
    </row>
    <row r="2408" spans="1:5" x14ac:dyDescent="0.25">
      <c r="A2408" t="s">
        <v>15</v>
      </c>
      <c r="B2408">
        <v>2020</v>
      </c>
      <c r="C2408" t="s">
        <v>161</v>
      </c>
      <c r="D2408" t="s">
        <v>327</v>
      </c>
      <c r="E2408">
        <v>207207471.65149999</v>
      </c>
    </row>
    <row r="2409" spans="1:5" x14ac:dyDescent="0.25">
      <c r="A2409" t="s">
        <v>15</v>
      </c>
      <c r="B2409">
        <v>2020</v>
      </c>
      <c r="C2409" t="s">
        <v>161</v>
      </c>
      <c r="E2409">
        <v>937194112.95262003</v>
      </c>
    </row>
    <row r="2410" spans="1:5" x14ac:dyDescent="0.25">
      <c r="A2410" t="s">
        <v>15</v>
      </c>
      <c r="B2410">
        <v>2020</v>
      </c>
      <c r="C2410" t="s">
        <v>162</v>
      </c>
      <c r="D2410" t="s">
        <v>292</v>
      </c>
      <c r="E2410">
        <v>11548877.14222</v>
      </c>
    </row>
    <row r="2411" spans="1:5" x14ac:dyDescent="0.25">
      <c r="A2411" t="s">
        <v>15</v>
      </c>
      <c r="B2411">
        <v>2020</v>
      </c>
      <c r="C2411" t="s">
        <v>162</v>
      </c>
      <c r="D2411" t="s">
        <v>293</v>
      </c>
      <c r="E2411">
        <v>44762.5</v>
      </c>
    </row>
    <row r="2412" spans="1:5" x14ac:dyDescent="0.25">
      <c r="A2412" t="s">
        <v>15</v>
      </c>
      <c r="B2412">
        <v>2020</v>
      </c>
      <c r="C2412" t="s">
        <v>162</v>
      </c>
      <c r="D2412" t="s">
        <v>294</v>
      </c>
      <c r="E2412">
        <v>9205.7999999999993</v>
      </c>
    </row>
    <row r="2413" spans="1:5" x14ac:dyDescent="0.25">
      <c r="A2413" t="s">
        <v>15</v>
      </c>
      <c r="B2413">
        <v>2020</v>
      </c>
      <c r="C2413" t="s">
        <v>162</v>
      </c>
      <c r="D2413" t="s">
        <v>295</v>
      </c>
      <c r="E2413">
        <v>33103.9</v>
      </c>
    </row>
    <row r="2414" spans="1:5" x14ac:dyDescent="0.25">
      <c r="A2414" t="s">
        <v>15</v>
      </c>
      <c r="B2414">
        <v>2020</v>
      </c>
      <c r="C2414" t="s">
        <v>162</v>
      </c>
      <c r="D2414" t="s">
        <v>296</v>
      </c>
      <c r="E2414">
        <v>21013.5</v>
      </c>
    </row>
    <row r="2415" spans="1:5" x14ac:dyDescent="0.25">
      <c r="A2415" t="s">
        <v>15</v>
      </c>
      <c r="B2415">
        <v>2020</v>
      </c>
      <c r="C2415" t="s">
        <v>162</v>
      </c>
      <c r="D2415" t="s">
        <v>297</v>
      </c>
      <c r="E2415">
        <v>6077</v>
      </c>
    </row>
    <row r="2416" spans="1:5" x14ac:dyDescent="0.25">
      <c r="A2416" t="s">
        <v>15</v>
      </c>
      <c r="B2416">
        <v>2020</v>
      </c>
      <c r="C2416" t="s">
        <v>162</v>
      </c>
      <c r="D2416" t="s">
        <v>299</v>
      </c>
      <c r="E2416">
        <v>5080887.3</v>
      </c>
    </row>
    <row r="2417" spans="1:5" x14ac:dyDescent="0.25">
      <c r="A2417" t="s">
        <v>15</v>
      </c>
      <c r="B2417">
        <v>2020</v>
      </c>
      <c r="C2417" t="s">
        <v>162</v>
      </c>
      <c r="D2417" t="s">
        <v>301</v>
      </c>
      <c r="E2417">
        <v>523140223.60940999</v>
      </c>
    </row>
    <row r="2418" spans="1:5" x14ac:dyDescent="0.25">
      <c r="A2418" t="s">
        <v>15</v>
      </c>
      <c r="B2418">
        <v>2020</v>
      </c>
      <c r="C2418" t="s">
        <v>162</v>
      </c>
      <c r="D2418" t="s">
        <v>302</v>
      </c>
      <c r="E2418">
        <v>4843392.66</v>
      </c>
    </row>
    <row r="2419" spans="1:5" x14ac:dyDescent="0.25">
      <c r="A2419" t="s">
        <v>15</v>
      </c>
      <c r="B2419">
        <v>2020</v>
      </c>
      <c r="C2419" t="s">
        <v>162</v>
      </c>
      <c r="D2419" t="s">
        <v>303</v>
      </c>
      <c r="E2419">
        <v>688662463.73619998</v>
      </c>
    </row>
    <row r="2420" spans="1:5" x14ac:dyDescent="0.25">
      <c r="A2420" t="s">
        <v>15</v>
      </c>
      <c r="B2420">
        <v>2020</v>
      </c>
      <c r="C2420" t="s">
        <v>162</v>
      </c>
      <c r="D2420" t="s">
        <v>304</v>
      </c>
      <c r="E2420">
        <v>1623923.63</v>
      </c>
    </row>
    <row r="2421" spans="1:5" x14ac:dyDescent="0.25">
      <c r="A2421" t="s">
        <v>15</v>
      </c>
      <c r="B2421">
        <v>2020</v>
      </c>
      <c r="C2421" t="s">
        <v>162</v>
      </c>
      <c r="D2421" t="s">
        <v>306</v>
      </c>
      <c r="E2421">
        <v>29795129.26258</v>
      </c>
    </row>
    <row r="2422" spans="1:5" x14ac:dyDescent="0.25">
      <c r="A2422" t="s">
        <v>15</v>
      </c>
      <c r="B2422">
        <v>2020</v>
      </c>
      <c r="C2422" t="s">
        <v>162</v>
      </c>
      <c r="D2422" t="s">
        <v>307</v>
      </c>
      <c r="E2422">
        <v>94618154.224040002</v>
      </c>
    </row>
    <row r="2423" spans="1:5" x14ac:dyDescent="0.25">
      <c r="A2423" t="s">
        <v>15</v>
      </c>
      <c r="B2423">
        <v>2020</v>
      </c>
      <c r="C2423" t="s">
        <v>162</v>
      </c>
      <c r="D2423" t="s">
        <v>308</v>
      </c>
      <c r="E2423">
        <v>9633510.8800000008</v>
      </c>
    </row>
    <row r="2424" spans="1:5" x14ac:dyDescent="0.25">
      <c r="A2424" t="s">
        <v>15</v>
      </c>
      <c r="B2424">
        <v>2020</v>
      </c>
      <c r="C2424" t="s">
        <v>162</v>
      </c>
      <c r="D2424" t="s">
        <v>311</v>
      </c>
      <c r="E2424">
        <v>8432.6749999999993</v>
      </c>
    </row>
    <row r="2425" spans="1:5" x14ac:dyDescent="0.25">
      <c r="A2425" t="s">
        <v>15</v>
      </c>
      <c r="B2425">
        <v>2020</v>
      </c>
      <c r="C2425" t="s">
        <v>162</v>
      </c>
      <c r="D2425" t="s">
        <v>312</v>
      </c>
      <c r="E2425">
        <v>19124524.550000001</v>
      </c>
    </row>
    <row r="2426" spans="1:5" x14ac:dyDescent="0.25">
      <c r="A2426" t="s">
        <v>15</v>
      </c>
      <c r="B2426">
        <v>2020</v>
      </c>
      <c r="C2426" t="s">
        <v>162</v>
      </c>
      <c r="D2426" t="s">
        <v>313</v>
      </c>
      <c r="E2426">
        <v>9791419.0097700004</v>
      </c>
    </row>
    <row r="2427" spans="1:5" x14ac:dyDescent="0.25">
      <c r="A2427" t="s">
        <v>15</v>
      </c>
      <c r="B2427">
        <v>2020</v>
      </c>
      <c r="C2427" t="s">
        <v>162</v>
      </c>
      <c r="D2427" t="s">
        <v>317</v>
      </c>
      <c r="E2427">
        <v>1214255147.6252501</v>
      </c>
    </row>
    <row r="2428" spans="1:5" x14ac:dyDescent="0.25">
      <c r="A2428" t="s">
        <v>15</v>
      </c>
      <c r="B2428">
        <v>2020</v>
      </c>
      <c r="C2428" t="s">
        <v>162</v>
      </c>
      <c r="D2428" t="s">
        <v>319</v>
      </c>
      <c r="E2428">
        <v>21912634.307769999</v>
      </c>
    </row>
    <row r="2429" spans="1:5" x14ac:dyDescent="0.25">
      <c r="A2429" t="s">
        <v>15</v>
      </c>
      <c r="B2429">
        <v>2020</v>
      </c>
      <c r="C2429" t="s">
        <v>162</v>
      </c>
      <c r="D2429" t="s">
        <v>320</v>
      </c>
      <c r="E2429">
        <v>1000940</v>
      </c>
    </row>
    <row r="2430" spans="1:5" x14ac:dyDescent="0.25">
      <c r="A2430" t="s">
        <v>15</v>
      </c>
      <c r="B2430">
        <v>2020</v>
      </c>
      <c r="C2430" t="s">
        <v>162</v>
      </c>
      <c r="D2430" t="s">
        <v>321</v>
      </c>
      <c r="E2430">
        <v>420973148.11035001</v>
      </c>
    </row>
    <row r="2431" spans="1:5" x14ac:dyDescent="0.25">
      <c r="A2431" t="s">
        <v>15</v>
      </c>
      <c r="B2431">
        <v>2020</v>
      </c>
      <c r="C2431" t="s">
        <v>162</v>
      </c>
      <c r="D2431" t="s">
        <v>324</v>
      </c>
      <c r="E2431">
        <v>9362.25</v>
      </c>
    </row>
    <row r="2432" spans="1:5" x14ac:dyDescent="0.25">
      <c r="A2432" t="s">
        <v>15</v>
      </c>
      <c r="B2432">
        <v>2021</v>
      </c>
      <c r="C2432" t="s">
        <v>161</v>
      </c>
      <c r="D2432" t="s">
        <v>290</v>
      </c>
      <c r="E2432">
        <v>615852.30136000004</v>
      </c>
    </row>
    <row r="2433" spans="1:5" x14ac:dyDescent="0.25">
      <c r="A2433" t="s">
        <v>15</v>
      </c>
      <c r="B2433">
        <v>2021</v>
      </c>
      <c r="C2433" t="s">
        <v>161</v>
      </c>
      <c r="D2433" t="s">
        <v>291</v>
      </c>
      <c r="E2433">
        <v>63215768.562119998</v>
      </c>
    </row>
    <row r="2434" spans="1:5" x14ac:dyDescent="0.25">
      <c r="A2434" t="s">
        <v>15</v>
      </c>
      <c r="B2434">
        <v>2021</v>
      </c>
      <c r="C2434" t="s">
        <v>161</v>
      </c>
      <c r="D2434" t="s">
        <v>292</v>
      </c>
      <c r="E2434">
        <v>573548713.02076006</v>
      </c>
    </row>
    <row r="2435" spans="1:5" x14ac:dyDescent="0.25">
      <c r="A2435" t="s">
        <v>15</v>
      </c>
      <c r="B2435">
        <v>2021</v>
      </c>
      <c r="C2435" t="s">
        <v>161</v>
      </c>
      <c r="D2435" t="s">
        <v>293</v>
      </c>
      <c r="E2435">
        <v>254826734.37845999</v>
      </c>
    </row>
    <row r="2436" spans="1:5" x14ac:dyDescent="0.25">
      <c r="A2436" t="s">
        <v>15</v>
      </c>
      <c r="B2436">
        <v>2021</v>
      </c>
      <c r="C2436" t="s">
        <v>161</v>
      </c>
      <c r="D2436" t="s">
        <v>294</v>
      </c>
      <c r="E2436">
        <v>24486859.5449</v>
      </c>
    </row>
    <row r="2437" spans="1:5" x14ac:dyDescent="0.25">
      <c r="A2437" t="s">
        <v>15</v>
      </c>
      <c r="B2437">
        <v>2021</v>
      </c>
      <c r="C2437" t="s">
        <v>161</v>
      </c>
      <c r="D2437" t="s">
        <v>295</v>
      </c>
      <c r="E2437">
        <v>91685774.191919997</v>
      </c>
    </row>
    <row r="2438" spans="1:5" x14ac:dyDescent="0.25">
      <c r="A2438" t="s">
        <v>15</v>
      </c>
      <c r="B2438">
        <v>2021</v>
      </c>
      <c r="C2438" t="s">
        <v>161</v>
      </c>
      <c r="D2438" t="s">
        <v>296</v>
      </c>
      <c r="E2438">
        <v>52247770.530979998</v>
      </c>
    </row>
    <row r="2439" spans="1:5" x14ac:dyDescent="0.25">
      <c r="A2439" t="s">
        <v>15</v>
      </c>
      <c r="B2439">
        <v>2021</v>
      </c>
      <c r="C2439" t="s">
        <v>161</v>
      </c>
      <c r="D2439" t="s">
        <v>297</v>
      </c>
      <c r="E2439">
        <v>115181972.88918</v>
      </c>
    </row>
    <row r="2440" spans="1:5" x14ac:dyDescent="0.25">
      <c r="A2440" t="s">
        <v>15</v>
      </c>
      <c r="B2440">
        <v>2021</v>
      </c>
      <c r="C2440" t="s">
        <v>161</v>
      </c>
      <c r="D2440" t="s">
        <v>298</v>
      </c>
      <c r="E2440">
        <v>22093335.71965</v>
      </c>
    </row>
    <row r="2441" spans="1:5" x14ac:dyDescent="0.25">
      <c r="A2441" t="s">
        <v>15</v>
      </c>
      <c r="B2441">
        <v>2021</v>
      </c>
      <c r="C2441" t="s">
        <v>161</v>
      </c>
      <c r="D2441" t="s">
        <v>299</v>
      </c>
      <c r="E2441">
        <v>268950078.39444</v>
      </c>
    </row>
    <row r="2442" spans="1:5" x14ac:dyDescent="0.25">
      <c r="A2442" t="s">
        <v>15</v>
      </c>
      <c r="B2442">
        <v>2021</v>
      </c>
      <c r="C2442" t="s">
        <v>161</v>
      </c>
      <c r="D2442" t="s">
        <v>300</v>
      </c>
      <c r="E2442">
        <v>195546955.77913001</v>
      </c>
    </row>
    <row r="2443" spans="1:5" x14ac:dyDescent="0.25">
      <c r="A2443" t="s">
        <v>15</v>
      </c>
      <c r="B2443">
        <v>2021</v>
      </c>
      <c r="C2443" t="s">
        <v>161</v>
      </c>
      <c r="D2443" t="s">
        <v>301</v>
      </c>
      <c r="E2443">
        <v>2094615403.0989599</v>
      </c>
    </row>
    <row r="2444" spans="1:5" x14ac:dyDescent="0.25">
      <c r="A2444" t="s">
        <v>15</v>
      </c>
      <c r="B2444">
        <v>2021</v>
      </c>
      <c r="C2444" t="s">
        <v>161</v>
      </c>
      <c r="D2444" t="s">
        <v>302</v>
      </c>
      <c r="E2444">
        <v>67721184.548570007</v>
      </c>
    </row>
    <row r="2445" spans="1:5" x14ac:dyDescent="0.25">
      <c r="A2445" t="s">
        <v>15</v>
      </c>
      <c r="B2445">
        <v>2021</v>
      </c>
      <c r="C2445" t="s">
        <v>161</v>
      </c>
      <c r="D2445" t="s">
        <v>303</v>
      </c>
      <c r="E2445">
        <v>835215197.40774</v>
      </c>
    </row>
    <row r="2446" spans="1:5" x14ac:dyDescent="0.25">
      <c r="A2446" t="s">
        <v>15</v>
      </c>
      <c r="B2446">
        <v>2021</v>
      </c>
      <c r="C2446" t="s">
        <v>161</v>
      </c>
      <c r="D2446" t="s">
        <v>304</v>
      </c>
      <c r="E2446">
        <v>3351580.61424</v>
      </c>
    </row>
    <row r="2447" spans="1:5" x14ac:dyDescent="0.25">
      <c r="A2447" t="s">
        <v>15</v>
      </c>
      <c r="B2447">
        <v>2021</v>
      </c>
      <c r="C2447" t="s">
        <v>161</v>
      </c>
      <c r="D2447" t="s">
        <v>305</v>
      </c>
      <c r="E2447">
        <v>21615769.560320001</v>
      </c>
    </row>
    <row r="2448" spans="1:5" x14ac:dyDescent="0.25">
      <c r="A2448" t="s">
        <v>15</v>
      </c>
      <c r="B2448">
        <v>2021</v>
      </c>
      <c r="C2448" t="s">
        <v>161</v>
      </c>
      <c r="D2448" t="s">
        <v>306</v>
      </c>
      <c r="E2448">
        <v>86774890.579730004</v>
      </c>
    </row>
    <row r="2449" spans="1:5" x14ac:dyDescent="0.25">
      <c r="A2449" t="s">
        <v>15</v>
      </c>
      <c r="B2449">
        <v>2021</v>
      </c>
      <c r="C2449" t="s">
        <v>161</v>
      </c>
      <c r="D2449" t="s">
        <v>307</v>
      </c>
      <c r="E2449">
        <v>33379843.25578</v>
      </c>
    </row>
    <row r="2450" spans="1:5" x14ac:dyDescent="0.25">
      <c r="A2450" t="s">
        <v>15</v>
      </c>
      <c r="B2450">
        <v>2021</v>
      </c>
      <c r="C2450" t="s">
        <v>161</v>
      </c>
      <c r="D2450" t="s">
        <v>308</v>
      </c>
      <c r="E2450">
        <v>360720138.99352002</v>
      </c>
    </row>
    <row r="2451" spans="1:5" x14ac:dyDescent="0.25">
      <c r="A2451" t="s">
        <v>15</v>
      </c>
      <c r="B2451">
        <v>2021</v>
      </c>
      <c r="C2451" t="s">
        <v>161</v>
      </c>
      <c r="D2451" t="s">
        <v>309</v>
      </c>
      <c r="E2451">
        <v>1283951.32436</v>
      </c>
    </row>
    <row r="2452" spans="1:5" x14ac:dyDescent="0.25">
      <c r="A2452" t="s">
        <v>15</v>
      </c>
      <c r="B2452">
        <v>2021</v>
      </c>
      <c r="C2452" t="s">
        <v>161</v>
      </c>
      <c r="D2452" t="s">
        <v>311</v>
      </c>
      <c r="E2452">
        <v>2893224.8939399999</v>
      </c>
    </row>
    <row r="2453" spans="1:5" x14ac:dyDescent="0.25">
      <c r="A2453" t="s">
        <v>15</v>
      </c>
      <c r="B2453">
        <v>2021</v>
      </c>
      <c r="C2453" t="s">
        <v>161</v>
      </c>
      <c r="D2453" t="s">
        <v>312</v>
      </c>
      <c r="E2453">
        <v>46974658.966219999</v>
      </c>
    </row>
    <row r="2454" spans="1:5" x14ac:dyDescent="0.25">
      <c r="A2454" t="s">
        <v>15</v>
      </c>
      <c r="B2454">
        <v>2021</v>
      </c>
      <c r="C2454" t="s">
        <v>161</v>
      </c>
      <c r="D2454" t="s">
        <v>313</v>
      </c>
      <c r="E2454">
        <v>10914007.188990001</v>
      </c>
    </row>
    <row r="2455" spans="1:5" x14ac:dyDescent="0.25">
      <c r="A2455" t="s">
        <v>15</v>
      </c>
      <c r="B2455">
        <v>2021</v>
      </c>
      <c r="C2455" t="s">
        <v>161</v>
      </c>
      <c r="D2455" t="s">
        <v>315</v>
      </c>
      <c r="E2455">
        <v>6931604.1341300001</v>
      </c>
    </row>
    <row r="2456" spans="1:5" x14ac:dyDescent="0.25">
      <c r="A2456" t="s">
        <v>15</v>
      </c>
      <c r="B2456">
        <v>2021</v>
      </c>
      <c r="C2456" t="s">
        <v>161</v>
      </c>
      <c r="D2456" t="s">
        <v>316</v>
      </c>
      <c r="E2456">
        <v>21156382.899999999</v>
      </c>
    </row>
    <row r="2457" spans="1:5" x14ac:dyDescent="0.25">
      <c r="A2457" t="s">
        <v>15</v>
      </c>
      <c r="B2457">
        <v>2021</v>
      </c>
      <c r="C2457" t="s">
        <v>161</v>
      </c>
      <c r="D2457" t="s">
        <v>317</v>
      </c>
      <c r="E2457">
        <v>766696819.07848001</v>
      </c>
    </row>
    <row r="2458" spans="1:5" x14ac:dyDescent="0.25">
      <c r="A2458" t="s">
        <v>15</v>
      </c>
      <c r="B2458">
        <v>2021</v>
      </c>
      <c r="C2458" t="s">
        <v>161</v>
      </c>
      <c r="D2458" t="s">
        <v>318</v>
      </c>
      <c r="E2458">
        <v>374790579.42079997</v>
      </c>
    </row>
    <row r="2459" spans="1:5" x14ac:dyDescent="0.25">
      <c r="A2459" t="s">
        <v>15</v>
      </c>
      <c r="B2459">
        <v>2021</v>
      </c>
      <c r="C2459" t="s">
        <v>161</v>
      </c>
      <c r="D2459" t="s">
        <v>319</v>
      </c>
      <c r="E2459">
        <v>41540069.537220001</v>
      </c>
    </row>
    <row r="2460" spans="1:5" x14ac:dyDescent="0.25">
      <c r="A2460" t="s">
        <v>15</v>
      </c>
      <c r="B2460">
        <v>2021</v>
      </c>
      <c r="C2460" t="s">
        <v>161</v>
      </c>
      <c r="D2460" t="s">
        <v>320</v>
      </c>
      <c r="E2460">
        <v>15401631.637159999</v>
      </c>
    </row>
    <row r="2461" spans="1:5" x14ac:dyDescent="0.25">
      <c r="A2461" t="s">
        <v>15</v>
      </c>
      <c r="B2461">
        <v>2021</v>
      </c>
      <c r="C2461" t="s">
        <v>161</v>
      </c>
      <c r="D2461" t="s">
        <v>321</v>
      </c>
      <c r="E2461">
        <v>8134786490.2518101</v>
      </c>
    </row>
    <row r="2462" spans="1:5" x14ac:dyDescent="0.25">
      <c r="A2462" t="s">
        <v>15</v>
      </c>
      <c r="B2462">
        <v>2021</v>
      </c>
      <c r="C2462" t="s">
        <v>161</v>
      </c>
      <c r="D2462" t="s">
        <v>323</v>
      </c>
      <c r="E2462">
        <v>9480056.2851400003</v>
      </c>
    </row>
    <row r="2463" spans="1:5" x14ac:dyDescent="0.25">
      <c r="A2463" t="s">
        <v>15</v>
      </c>
      <c r="B2463">
        <v>2021</v>
      </c>
      <c r="C2463" t="s">
        <v>161</v>
      </c>
      <c r="D2463" t="s">
        <v>324</v>
      </c>
      <c r="E2463">
        <v>25573617.25798</v>
      </c>
    </row>
    <row r="2464" spans="1:5" x14ac:dyDescent="0.25">
      <c r="A2464" t="s">
        <v>15</v>
      </c>
      <c r="B2464">
        <v>2021</v>
      </c>
      <c r="C2464" t="s">
        <v>161</v>
      </c>
      <c r="D2464" t="s">
        <v>325</v>
      </c>
      <c r="E2464">
        <v>19856747.522799999</v>
      </c>
    </row>
    <row r="2465" spans="1:5" x14ac:dyDescent="0.25">
      <c r="A2465" t="s">
        <v>15</v>
      </c>
      <c r="B2465">
        <v>2021</v>
      </c>
      <c r="C2465" t="s">
        <v>161</v>
      </c>
      <c r="D2465" t="s">
        <v>327</v>
      </c>
      <c r="E2465">
        <v>254850766.05320001</v>
      </c>
    </row>
    <row r="2466" spans="1:5" x14ac:dyDescent="0.25">
      <c r="A2466" t="s">
        <v>15</v>
      </c>
      <c r="B2466">
        <v>2021</v>
      </c>
      <c r="C2466" t="s">
        <v>161</v>
      </c>
      <c r="E2466">
        <v>763637463.18949997</v>
      </c>
    </row>
    <row r="2467" spans="1:5" x14ac:dyDescent="0.25">
      <c r="A2467" t="s">
        <v>15</v>
      </c>
      <c r="B2467">
        <v>2021</v>
      </c>
      <c r="C2467" t="s">
        <v>162</v>
      </c>
      <c r="D2467" t="s">
        <v>292</v>
      </c>
      <c r="E2467">
        <v>12846315.12944</v>
      </c>
    </row>
    <row r="2468" spans="1:5" x14ac:dyDescent="0.25">
      <c r="A2468" t="s">
        <v>15</v>
      </c>
      <c r="B2468">
        <v>2021</v>
      </c>
      <c r="C2468" t="s">
        <v>162</v>
      </c>
      <c r="D2468" t="s">
        <v>293</v>
      </c>
      <c r="E2468">
        <v>667282.52777000004</v>
      </c>
    </row>
    <row r="2469" spans="1:5" x14ac:dyDescent="0.25">
      <c r="A2469" t="s">
        <v>15</v>
      </c>
      <c r="B2469">
        <v>2021</v>
      </c>
      <c r="C2469" t="s">
        <v>162</v>
      </c>
      <c r="D2469" t="s">
        <v>294</v>
      </c>
      <c r="E2469">
        <v>10465.4</v>
      </c>
    </row>
    <row r="2470" spans="1:5" x14ac:dyDescent="0.25">
      <c r="A2470" t="s">
        <v>15</v>
      </c>
      <c r="B2470">
        <v>2021</v>
      </c>
      <c r="C2470" t="s">
        <v>162</v>
      </c>
      <c r="D2470" t="s">
        <v>295</v>
      </c>
      <c r="E2470">
        <v>529725.45356000005</v>
      </c>
    </row>
    <row r="2471" spans="1:5" x14ac:dyDescent="0.25">
      <c r="A2471" t="s">
        <v>15</v>
      </c>
      <c r="B2471">
        <v>2021</v>
      </c>
      <c r="C2471" t="s">
        <v>162</v>
      </c>
      <c r="D2471" t="s">
        <v>296</v>
      </c>
      <c r="E2471">
        <v>6930</v>
      </c>
    </row>
    <row r="2472" spans="1:5" x14ac:dyDescent="0.25">
      <c r="A2472" t="s">
        <v>15</v>
      </c>
      <c r="B2472">
        <v>2021</v>
      </c>
      <c r="C2472" t="s">
        <v>162</v>
      </c>
      <c r="D2472" t="s">
        <v>297</v>
      </c>
      <c r="E2472">
        <v>7154.6450000000004</v>
      </c>
    </row>
    <row r="2473" spans="1:5" x14ac:dyDescent="0.25">
      <c r="A2473" t="s">
        <v>15</v>
      </c>
      <c r="B2473">
        <v>2021</v>
      </c>
      <c r="C2473" t="s">
        <v>162</v>
      </c>
      <c r="D2473" t="s">
        <v>298</v>
      </c>
      <c r="E2473">
        <v>208606.30507999999</v>
      </c>
    </row>
    <row r="2474" spans="1:5" x14ac:dyDescent="0.25">
      <c r="A2474" t="s">
        <v>15</v>
      </c>
      <c r="B2474">
        <v>2021</v>
      </c>
      <c r="C2474" t="s">
        <v>162</v>
      </c>
      <c r="D2474" t="s">
        <v>299</v>
      </c>
      <c r="E2474">
        <v>5058447.4249999998</v>
      </c>
    </row>
    <row r="2475" spans="1:5" x14ac:dyDescent="0.25">
      <c r="A2475" t="s">
        <v>15</v>
      </c>
      <c r="B2475">
        <v>2021</v>
      </c>
      <c r="C2475" t="s">
        <v>162</v>
      </c>
      <c r="D2475" t="s">
        <v>301</v>
      </c>
      <c r="E2475">
        <v>505351345.27535999</v>
      </c>
    </row>
    <row r="2476" spans="1:5" x14ac:dyDescent="0.25">
      <c r="A2476" t="s">
        <v>15</v>
      </c>
      <c r="B2476">
        <v>2021</v>
      </c>
      <c r="C2476" t="s">
        <v>162</v>
      </c>
      <c r="D2476" t="s">
        <v>302</v>
      </c>
      <c r="E2476">
        <v>593950.83940000006</v>
      </c>
    </row>
    <row r="2477" spans="1:5" x14ac:dyDescent="0.25">
      <c r="A2477" t="s">
        <v>15</v>
      </c>
      <c r="B2477">
        <v>2021</v>
      </c>
      <c r="C2477" t="s">
        <v>162</v>
      </c>
      <c r="D2477" t="s">
        <v>303</v>
      </c>
      <c r="E2477">
        <v>1124137127.1408899</v>
      </c>
    </row>
    <row r="2478" spans="1:5" x14ac:dyDescent="0.25">
      <c r="A2478" t="s">
        <v>15</v>
      </c>
      <c r="B2478">
        <v>2021</v>
      </c>
      <c r="C2478" t="s">
        <v>162</v>
      </c>
      <c r="D2478" t="s">
        <v>306</v>
      </c>
      <c r="E2478">
        <v>23618426.699990001</v>
      </c>
    </row>
    <row r="2479" spans="1:5" x14ac:dyDescent="0.25">
      <c r="A2479" t="s">
        <v>15</v>
      </c>
      <c r="B2479">
        <v>2021</v>
      </c>
      <c r="C2479" t="s">
        <v>162</v>
      </c>
      <c r="D2479" t="s">
        <v>307</v>
      </c>
      <c r="E2479">
        <v>109304480.22086</v>
      </c>
    </row>
    <row r="2480" spans="1:5" x14ac:dyDescent="0.25">
      <c r="A2480" t="s">
        <v>15</v>
      </c>
      <c r="B2480">
        <v>2021</v>
      </c>
      <c r="C2480" t="s">
        <v>162</v>
      </c>
      <c r="D2480" t="s">
        <v>308</v>
      </c>
      <c r="E2480">
        <v>11255577.16</v>
      </c>
    </row>
    <row r="2481" spans="1:5" x14ac:dyDescent="0.25">
      <c r="A2481" t="s">
        <v>15</v>
      </c>
      <c r="B2481">
        <v>2021</v>
      </c>
      <c r="C2481" t="s">
        <v>162</v>
      </c>
      <c r="D2481" t="s">
        <v>311</v>
      </c>
      <c r="E2481">
        <v>8032.15</v>
      </c>
    </row>
    <row r="2482" spans="1:5" x14ac:dyDescent="0.25">
      <c r="A2482" t="s">
        <v>15</v>
      </c>
      <c r="B2482">
        <v>2021</v>
      </c>
      <c r="C2482" t="s">
        <v>162</v>
      </c>
      <c r="D2482" t="s">
        <v>312</v>
      </c>
      <c r="E2482">
        <v>4163708.99</v>
      </c>
    </row>
    <row r="2483" spans="1:5" x14ac:dyDescent="0.25">
      <c r="A2483" t="s">
        <v>15</v>
      </c>
      <c r="B2483">
        <v>2021</v>
      </c>
      <c r="C2483" t="s">
        <v>162</v>
      </c>
      <c r="D2483" t="s">
        <v>313</v>
      </c>
      <c r="E2483">
        <v>15811753.253930001</v>
      </c>
    </row>
    <row r="2484" spans="1:5" x14ac:dyDescent="0.25">
      <c r="A2484" t="s">
        <v>15</v>
      </c>
      <c r="B2484">
        <v>2021</v>
      </c>
      <c r="C2484" t="s">
        <v>162</v>
      </c>
      <c r="D2484" t="s">
        <v>317</v>
      </c>
      <c r="E2484">
        <v>1738552713.89253</v>
      </c>
    </row>
    <row r="2485" spans="1:5" x14ac:dyDescent="0.25">
      <c r="A2485" t="s">
        <v>15</v>
      </c>
      <c r="B2485">
        <v>2021</v>
      </c>
      <c r="C2485" t="s">
        <v>162</v>
      </c>
      <c r="D2485" t="s">
        <v>319</v>
      </c>
      <c r="E2485">
        <v>15877876.369999999</v>
      </c>
    </row>
    <row r="2486" spans="1:5" x14ac:dyDescent="0.25">
      <c r="A2486" t="s">
        <v>15</v>
      </c>
      <c r="B2486">
        <v>2021</v>
      </c>
      <c r="C2486" t="s">
        <v>162</v>
      </c>
      <c r="D2486" t="s">
        <v>321</v>
      </c>
      <c r="E2486">
        <v>123816425.13860001</v>
      </c>
    </row>
    <row r="2487" spans="1:5" x14ac:dyDescent="0.25">
      <c r="A2487" t="s">
        <v>15</v>
      </c>
      <c r="B2487">
        <v>2021</v>
      </c>
      <c r="C2487" t="s">
        <v>162</v>
      </c>
      <c r="D2487" t="s">
        <v>324</v>
      </c>
      <c r="E2487">
        <v>10661.85</v>
      </c>
    </row>
    <row r="2488" spans="1:5" x14ac:dyDescent="0.25">
      <c r="A2488" t="s">
        <v>15</v>
      </c>
      <c r="B2488">
        <v>2022</v>
      </c>
      <c r="C2488" t="s">
        <v>161</v>
      </c>
      <c r="D2488" t="s">
        <v>290</v>
      </c>
      <c r="E2488">
        <v>484886.30135999998</v>
      </c>
    </row>
    <row r="2489" spans="1:5" x14ac:dyDescent="0.25">
      <c r="A2489" t="s">
        <v>15</v>
      </c>
      <c r="B2489">
        <v>2022</v>
      </c>
      <c r="C2489" t="s">
        <v>161</v>
      </c>
      <c r="D2489" t="s">
        <v>291</v>
      </c>
      <c r="E2489">
        <v>49807409.162299998</v>
      </c>
    </row>
    <row r="2490" spans="1:5" x14ac:dyDescent="0.25">
      <c r="A2490" t="s">
        <v>15</v>
      </c>
      <c r="B2490">
        <v>2022</v>
      </c>
      <c r="C2490" t="s">
        <v>161</v>
      </c>
      <c r="D2490" t="s">
        <v>292</v>
      </c>
      <c r="E2490">
        <v>593091269.18654001</v>
      </c>
    </row>
    <row r="2491" spans="1:5" x14ac:dyDescent="0.25">
      <c r="A2491" t="s">
        <v>15</v>
      </c>
      <c r="B2491">
        <v>2022</v>
      </c>
      <c r="C2491" t="s">
        <v>161</v>
      </c>
      <c r="D2491" t="s">
        <v>293</v>
      </c>
      <c r="E2491">
        <v>221801382.82912001</v>
      </c>
    </row>
    <row r="2492" spans="1:5" x14ac:dyDescent="0.25">
      <c r="A2492" t="s">
        <v>15</v>
      </c>
      <c r="B2492">
        <v>2022</v>
      </c>
      <c r="C2492" t="s">
        <v>161</v>
      </c>
      <c r="D2492" t="s">
        <v>294</v>
      </c>
      <c r="E2492">
        <v>14970625.686070001</v>
      </c>
    </row>
    <row r="2493" spans="1:5" x14ac:dyDescent="0.25">
      <c r="A2493" t="s">
        <v>15</v>
      </c>
      <c r="B2493">
        <v>2022</v>
      </c>
      <c r="C2493" t="s">
        <v>161</v>
      </c>
      <c r="D2493" t="s">
        <v>295</v>
      </c>
      <c r="E2493">
        <v>90566556.770019993</v>
      </c>
    </row>
    <row r="2494" spans="1:5" x14ac:dyDescent="0.25">
      <c r="A2494" t="s">
        <v>15</v>
      </c>
      <c r="B2494">
        <v>2022</v>
      </c>
      <c r="C2494" t="s">
        <v>161</v>
      </c>
      <c r="D2494" t="s">
        <v>296</v>
      </c>
      <c r="E2494">
        <v>48489285.601209998</v>
      </c>
    </row>
    <row r="2495" spans="1:5" x14ac:dyDescent="0.25">
      <c r="A2495" t="s">
        <v>15</v>
      </c>
      <c r="B2495">
        <v>2022</v>
      </c>
      <c r="C2495" t="s">
        <v>161</v>
      </c>
      <c r="D2495" t="s">
        <v>297</v>
      </c>
      <c r="E2495">
        <v>121473874.23321</v>
      </c>
    </row>
    <row r="2496" spans="1:5" x14ac:dyDescent="0.25">
      <c r="A2496" t="s">
        <v>15</v>
      </c>
      <c r="B2496">
        <v>2022</v>
      </c>
      <c r="C2496" t="s">
        <v>161</v>
      </c>
      <c r="D2496" t="s">
        <v>298</v>
      </c>
      <c r="E2496">
        <v>28372474.896439999</v>
      </c>
    </row>
    <row r="2497" spans="1:5" x14ac:dyDescent="0.25">
      <c r="A2497" t="s">
        <v>15</v>
      </c>
      <c r="B2497">
        <v>2022</v>
      </c>
      <c r="C2497" t="s">
        <v>161</v>
      </c>
      <c r="D2497" t="s">
        <v>299</v>
      </c>
      <c r="E2497">
        <v>246946280.39078</v>
      </c>
    </row>
    <row r="2498" spans="1:5" x14ac:dyDescent="0.25">
      <c r="A2498" t="s">
        <v>15</v>
      </c>
      <c r="B2498">
        <v>2022</v>
      </c>
      <c r="C2498" t="s">
        <v>161</v>
      </c>
      <c r="D2498" t="s">
        <v>300</v>
      </c>
      <c r="E2498">
        <v>191452709.51258001</v>
      </c>
    </row>
    <row r="2499" spans="1:5" x14ac:dyDescent="0.25">
      <c r="A2499" t="s">
        <v>15</v>
      </c>
      <c r="B2499">
        <v>2022</v>
      </c>
      <c r="C2499" t="s">
        <v>161</v>
      </c>
      <c r="D2499" t="s">
        <v>301</v>
      </c>
      <c r="E2499">
        <v>1747849585.9440899</v>
      </c>
    </row>
    <row r="2500" spans="1:5" x14ac:dyDescent="0.25">
      <c r="A2500" t="s">
        <v>15</v>
      </c>
      <c r="B2500">
        <v>2022</v>
      </c>
      <c r="C2500" t="s">
        <v>161</v>
      </c>
      <c r="D2500" t="s">
        <v>302</v>
      </c>
      <c r="E2500">
        <v>70827485.196579993</v>
      </c>
    </row>
    <row r="2501" spans="1:5" x14ac:dyDescent="0.25">
      <c r="A2501" t="s">
        <v>15</v>
      </c>
      <c r="B2501">
        <v>2022</v>
      </c>
      <c r="C2501" t="s">
        <v>161</v>
      </c>
      <c r="D2501" t="s">
        <v>303</v>
      </c>
      <c r="E2501">
        <v>799953834.81364</v>
      </c>
    </row>
    <row r="2502" spans="1:5" x14ac:dyDescent="0.25">
      <c r="A2502" t="s">
        <v>15</v>
      </c>
      <c r="B2502">
        <v>2022</v>
      </c>
      <c r="C2502" t="s">
        <v>161</v>
      </c>
      <c r="D2502" t="s">
        <v>304</v>
      </c>
      <c r="E2502">
        <v>3181275.2993399999</v>
      </c>
    </row>
    <row r="2503" spans="1:5" x14ac:dyDescent="0.25">
      <c r="A2503" t="s">
        <v>15</v>
      </c>
      <c r="B2503">
        <v>2022</v>
      </c>
      <c r="C2503" t="s">
        <v>161</v>
      </c>
      <c r="D2503" t="s">
        <v>305</v>
      </c>
      <c r="E2503">
        <v>8117720.0599999996</v>
      </c>
    </row>
    <row r="2504" spans="1:5" x14ac:dyDescent="0.25">
      <c r="A2504" t="s">
        <v>15</v>
      </c>
      <c r="B2504">
        <v>2022</v>
      </c>
      <c r="C2504" t="s">
        <v>161</v>
      </c>
      <c r="D2504" t="s">
        <v>306</v>
      </c>
      <c r="E2504">
        <v>78056570.076979995</v>
      </c>
    </row>
    <row r="2505" spans="1:5" x14ac:dyDescent="0.25">
      <c r="A2505" t="s">
        <v>15</v>
      </c>
      <c r="B2505">
        <v>2022</v>
      </c>
      <c r="C2505" t="s">
        <v>161</v>
      </c>
      <c r="D2505" t="s">
        <v>307</v>
      </c>
      <c r="E2505">
        <v>21164262.972070001</v>
      </c>
    </row>
    <row r="2506" spans="1:5" x14ac:dyDescent="0.25">
      <c r="A2506" t="s">
        <v>15</v>
      </c>
      <c r="B2506">
        <v>2022</v>
      </c>
      <c r="C2506" t="s">
        <v>161</v>
      </c>
      <c r="D2506" t="s">
        <v>308</v>
      </c>
      <c r="E2506">
        <v>314026756.98943001</v>
      </c>
    </row>
    <row r="2507" spans="1:5" x14ac:dyDescent="0.25">
      <c r="A2507" t="s">
        <v>15</v>
      </c>
      <c r="B2507">
        <v>2022</v>
      </c>
      <c r="C2507" t="s">
        <v>161</v>
      </c>
      <c r="D2507" t="s">
        <v>309</v>
      </c>
      <c r="E2507">
        <v>692002.77830999997</v>
      </c>
    </row>
    <row r="2508" spans="1:5" x14ac:dyDescent="0.25">
      <c r="A2508" t="s">
        <v>15</v>
      </c>
      <c r="B2508">
        <v>2022</v>
      </c>
      <c r="C2508" t="s">
        <v>161</v>
      </c>
      <c r="D2508" t="s">
        <v>311</v>
      </c>
      <c r="E2508">
        <v>5361554.2124399999</v>
      </c>
    </row>
    <row r="2509" spans="1:5" x14ac:dyDescent="0.25">
      <c r="A2509" t="s">
        <v>15</v>
      </c>
      <c r="B2509">
        <v>2022</v>
      </c>
      <c r="C2509" t="s">
        <v>161</v>
      </c>
      <c r="D2509" t="s">
        <v>312</v>
      </c>
      <c r="E2509">
        <v>22640321.74681</v>
      </c>
    </row>
    <row r="2510" spans="1:5" x14ac:dyDescent="0.25">
      <c r="A2510" t="s">
        <v>15</v>
      </c>
      <c r="B2510">
        <v>2022</v>
      </c>
      <c r="C2510" t="s">
        <v>161</v>
      </c>
      <c r="D2510" t="s">
        <v>313</v>
      </c>
      <c r="E2510">
        <v>16368500.00037</v>
      </c>
    </row>
    <row r="2511" spans="1:5" x14ac:dyDescent="0.25">
      <c r="A2511" t="s">
        <v>15</v>
      </c>
      <c r="B2511">
        <v>2022</v>
      </c>
      <c r="C2511" t="s">
        <v>161</v>
      </c>
      <c r="D2511" t="s">
        <v>315</v>
      </c>
      <c r="E2511">
        <v>6222236.7327199997</v>
      </c>
    </row>
    <row r="2512" spans="1:5" x14ac:dyDescent="0.25">
      <c r="A2512" t="s">
        <v>15</v>
      </c>
      <c r="B2512">
        <v>2022</v>
      </c>
      <c r="C2512" t="s">
        <v>161</v>
      </c>
      <c r="D2512" t="s">
        <v>316</v>
      </c>
      <c r="E2512">
        <v>18999298.699999999</v>
      </c>
    </row>
    <row r="2513" spans="1:5" x14ac:dyDescent="0.25">
      <c r="A2513" t="s">
        <v>15</v>
      </c>
      <c r="B2513">
        <v>2022</v>
      </c>
      <c r="C2513" t="s">
        <v>161</v>
      </c>
      <c r="D2513" t="s">
        <v>317</v>
      </c>
      <c r="E2513">
        <v>523092590.18725002</v>
      </c>
    </row>
    <row r="2514" spans="1:5" x14ac:dyDescent="0.25">
      <c r="A2514" t="s">
        <v>15</v>
      </c>
      <c r="B2514">
        <v>2022</v>
      </c>
      <c r="C2514" t="s">
        <v>161</v>
      </c>
      <c r="D2514" t="s">
        <v>318</v>
      </c>
      <c r="E2514">
        <v>483649748.14551997</v>
      </c>
    </row>
    <row r="2515" spans="1:5" x14ac:dyDescent="0.25">
      <c r="A2515" t="s">
        <v>15</v>
      </c>
      <c r="B2515">
        <v>2022</v>
      </c>
      <c r="C2515" t="s">
        <v>161</v>
      </c>
      <c r="D2515" t="s">
        <v>319</v>
      </c>
      <c r="E2515">
        <v>43623927.490759999</v>
      </c>
    </row>
    <row r="2516" spans="1:5" x14ac:dyDescent="0.25">
      <c r="A2516" t="s">
        <v>15</v>
      </c>
      <c r="B2516">
        <v>2022</v>
      </c>
      <c r="C2516" t="s">
        <v>161</v>
      </c>
      <c r="D2516" t="s">
        <v>320</v>
      </c>
      <c r="E2516">
        <v>21011693.334089998</v>
      </c>
    </row>
    <row r="2517" spans="1:5" x14ac:dyDescent="0.25">
      <c r="A2517" t="s">
        <v>15</v>
      </c>
      <c r="B2517">
        <v>2022</v>
      </c>
      <c r="C2517" t="s">
        <v>161</v>
      </c>
      <c r="D2517" t="s">
        <v>321</v>
      </c>
      <c r="E2517">
        <v>6690812793.8870602</v>
      </c>
    </row>
    <row r="2518" spans="1:5" x14ac:dyDescent="0.25">
      <c r="A2518" t="s">
        <v>15</v>
      </c>
      <c r="B2518">
        <v>2022</v>
      </c>
      <c r="C2518" t="s">
        <v>161</v>
      </c>
      <c r="D2518" t="s">
        <v>323</v>
      </c>
      <c r="E2518">
        <v>7550162.7200300004</v>
      </c>
    </row>
    <row r="2519" spans="1:5" x14ac:dyDescent="0.25">
      <c r="A2519" t="s">
        <v>15</v>
      </c>
      <c r="B2519">
        <v>2022</v>
      </c>
      <c r="C2519" t="s">
        <v>161</v>
      </c>
      <c r="D2519" t="s">
        <v>324</v>
      </c>
      <c r="E2519">
        <v>22950491.77533</v>
      </c>
    </row>
    <row r="2520" spans="1:5" x14ac:dyDescent="0.25">
      <c r="A2520" t="s">
        <v>15</v>
      </c>
      <c r="B2520">
        <v>2022</v>
      </c>
      <c r="C2520" t="s">
        <v>161</v>
      </c>
      <c r="D2520" t="s">
        <v>325</v>
      </c>
      <c r="E2520">
        <v>56100862.091399997</v>
      </c>
    </row>
    <row r="2521" spans="1:5" x14ac:dyDescent="0.25">
      <c r="A2521" t="s">
        <v>15</v>
      </c>
      <c r="B2521">
        <v>2022</v>
      </c>
      <c r="C2521" t="s">
        <v>161</v>
      </c>
      <c r="D2521" t="s">
        <v>327</v>
      </c>
      <c r="E2521">
        <v>255621473.54637</v>
      </c>
    </row>
    <row r="2522" spans="1:5" x14ac:dyDescent="0.25">
      <c r="A2522" t="s">
        <v>15</v>
      </c>
      <c r="B2522">
        <v>2022</v>
      </c>
      <c r="C2522" t="s">
        <v>161</v>
      </c>
      <c r="E2522">
        <v>821913581.35962999</v>
      </c>
    </row>
    <row r="2523" spans="1:5" x14ac:dyDescent="0.25">
      <c r="A2523" t="s">
        <v>15</v>
      </c>
      <c r="B2523">
        <v>2022</v>
      </c>
      <c r="C2523" t="s">
        <v>162</v>
      </c>
      <c r="D2523" t="s">
        <v>292</v>
      </c>
      <c r="E2523">
        <v>14323347.1</v>
      </c>
    </row>
    <row r="2524" spans="1:5" x14ac:dyDescent="0.25">
      <c r="A2524" t="s">
        <v>15</v>
      </c>
      <c r="B2524">
        <v>2022</v>
      </c>
      <c r="C2524" t="s">
        <v>162</v>
      </c>
      <c r="D2524" t="s">
        <v>299</v>
      </c>
      <c r="E2524">
        <v>13998760</v>
      </c>
    </row>
    <row r="2525" spans="1:5" x14ac:dyDescent="0.25">
      <c r="A2525" t="s">
        <v>15</v>
      </c>
      <c r="B2525">
        <v>2022</v>
      </c>
      <c r="C2525" t="s">
        <v>162</v>
      </c>
      <c r="D2525" t="s">
        <v>301</v>
      </c>
      <c r="E2525">
        <v>460206152.72566003</v>
      </c>
    </row>
    <row r="2526" spans="1:5" x14ac:dyDescent="0.25">
      <c r="A2526" t="s">
        <v>15</v>
      </c>
      <c r="B2526">
        <v>2022</v>
      </c>
      <c r="C2526" t="s">
        <v>162</v>
      </c>
      <c r="D2526" t="s">
        <v>302</v>
      </c>
      <c r="E2526">
        <v>499433.76</v>
      </c>
    </row>
    <row r="2527" spans="1:5" x14ac:dyDescent="0.25">
      <c r="A2527" t="s">
        <v>15</v>
      </c>
      <c r="B2527">
        <v>2022</v>
      </c>
      <c r="C2527" t="s">
        <v>162</v>
      </c>
      <c r="D2527" t="s">
        <v>303</v>
      </c>
      <c r="E2527">
        <v>1221683068.9233401</v>
      </c>
    </row>
    <row r="2528" spans="1:5" x14ac:dyDescent="0.25">
      <c r="A2528" t="s">
        <v>15</v>
      </c>
      <c r="B2528">
        <v>2022</v>
      </c>
      <c r="C2528" t="s">
        <v>162</v>
      </c>
      <c r="D2528" t="s">
        <v>306</v>
      </c>
      <c r="E2528">
        <v>14503915</v>
      </c>
    </row>
    <row r="2529" spans="1:5" x14ac:dyDescent="0.25">
      <c r="A2529" t="s">
        <v>15</v>
      </c>
      <c r="B2529">
        <v>2022</v>
      </c>
      <c r="C2529" t="s">
        <v>162</v>
      </c>
      <c r="D2529" t="s">
        <v>307</v>
      </c>
      <c r="E2529">
        <v>89190.89</v>
      </c>
    </row>
    <row r="2530" spans="1:5" x14ac:dyDescent="0.25">
      <c r="A2530" t="s">
        <v>15</v>
      </c>
      <c r="B2530">
        <v>2022</v>
      </c>
      <c r="C2530" t="s">
        <v>162</v>
      </c>
      <c r="D2530" t="s">
        <v>308</v>
      </c>
      <c r="E2530">
        <v>9985016.9199999999</v>
      </c>
    </row>
    <row r="2531" spans="1:5" x14ac:dyDescent="0.25">
      <c r="A2531" t="s">
        <v>15</v>
      </c>
      <c r="B2531">
        <v>2022</v>
      </c>
      <c r="C2531" t="s">
        <v>162</v>
      </c>
      <c r="D2531" t="s">
        <v>312</v>
      </c>
      <c r="E2531">
        <v>3459514.72</v>
      </c>
    </row>
    <row r="2532" spans="1:5" x14ac:dyDescent="0.25">
      <c r="A2532" t="s">
        <v>15</v>
      </c>
      <c r="B2532">
        <v>2022</v>
      </c>
      <c r="C2532" t="s">
        <v>162</v>
      </c>
      <c r="D2532" t="s">
        <v>313</v>
      </c>
      <c r="E2532">
        <v>10712131.548110001</v>
      </c>
    </row>
    <row r="2533" spans="1:5" x14ac:dyDescent="0.25">
      <c r="A2533" t="s">
        <v>15</v>
      </c>
      <c r="B2533">
        <v>2022</v>
      </c>
      <c r="C2533" t="s">
        <v>162</v>
      </c>
      <c r="D2533" t="s">
        <v>317</v>
      </c>
      <c r="E2533">
        <v>1688943751.2339799</v>
      </c>
    </row>
    <row r="2534" spans="1:5" x14ac:dyDescent="0.25">
      <c r="A2534" t="s">
        <v>15</v>
      </c>
      <c r="B2534">
        <v>2022</v>
      </c>
      <c r="C2534" t="s">
        <v>162</v>
      </c>
      <c r="D2534" t="s">
        <v>319</v>
      </c>
      <c r="E2534">
        <v>15265471.369999999</v>
      </c>
    </row>
    <row r="2535" spans="1:5" x14ac:dyDescent="0.25">
      <c r="A2535" t="s">
        <v>15</v>
      </c>
      <c r="B2535">
        <v>2022</v>
      </c>
      <c r="C2535" t="s">
        <v>162</v>
      </c>
      <c r="D2535" t="s">
        <v>321</v>
      </c>
      <c r="E2535">
        <v>405121505.50230002</v>
      </c>
    </row>
    <row r="2536" spans="1:5" x14ac:dyDescent="0.25">
      <c r="A2536" t="s">
        <v>15</v>
      </c>
      <c r="B2536">
        <v>2023</v>
      </c>
      <c r="C2536" t="s">
        <v>161</v>
      </c>
      <c r="D2536" t="s">
        <v>290</v>
      </c>
      <c r="E2536">
        <v>523808.06556999998</v>
      </c>
    </row>
    <row r="2537" spans="1:5" x14ac:dyDescent="0.25">
      <c r="A2537" t="s">
        <v>15</v>
      </c>
      <c r="B2537">
        <v>2023</v>
      </c>
      <c r="C2537" t="s">
        <v>161</v>
      </c>
      <c r="D2537" t="s">
        <v>291</v>
      </c>
      <c r="E2537">
        <v>46364723.087930001</v>
      </c>
    </row>
    <row r="2538" spans="1:5" x14ac:dyDescent="0.25">
      <c r="A2538" t="s">
        <v>15</v>
      </c>
      <c r="B2538">
        <v>2023</v>
      </c>
      <c r="C2538" t="s">
        <v>161</v>
      </c>
      <c r="D2538" t="s">
        <v>292</v>
      </c>
      <c r="E2538">
        <v>644594803.90256</v>
      </c>
    </row>
    <row r="2539" spans="1:5" x14ac:dyDescent="0.25">
      <c r="A2539" t="s">
        <v>15</v>
      </c>
      <c r="B2539">
        <v>2023</v>
      </c>
      <c r="C2539" t="s">
        <v>161</v>
      </c>
      <c r="D2539" t="s">
        <v>293</v>
      </c>
      <c r="E2539">
        <v>234478421.72685</v>
      </c>
    </row>
    <row r="2540" spans="1:5" x14ac:dyDescent="0.25">
      <c r="A2540" t="s">
        <v>15</v>
      </c>
      <c r="B2540">
        <v>2023</v>
      </c>
      <c r="C2540" t="s">
        <v>161</v>
      </c>
      <c r="D2540" t="s">
        <v>294</v>
      </c>
      <c r="E2540">
        <v>10016200.283919999</v>
      </c>
    </row>
    <row r="2541" spans="1:5" x14ac:dyDescent="0.25">
      <c r="A2541" t="s">
        <v>15</v>
      </c>
      <c r="B2541">
        <v>2023</v>
      </c>
      <c r="C2541" t="s">
        <v>161</v>
      </c>
      <c r="D2541" t="s">
        <v>295</v>
      </c>
      <c r="E2541">
        <v>143215662.56643999</v>
      </c>
    </row>
    <row r="2542" spans="1:5" x14ac:dyDescent="0.25">
      <c r="A2542" t="s">
        <v>15</v>
      </c>
      <c r="B2542">
        <v>2023</v>
      </c>
      <c r="C2542" t="s">
        <v>161</v>
      </c>
      <c r="D2542" t="s">
        <v>296</v>
      </c>
      <c r="E2542">
        <v>40286589.072209999</v>
      </c>
    </row>
    <row r="2543" spans="1:5" x14ac:dyDescent="0.25">
      <c r="A2543" t="s">
        <v>15</v>
      </c>
      <c r="B2543">
        <v>2023</v>
      </c>
      <c r="C2543" t="s">
        <v>161</v>
      </c>
      <c r="D2543" t="s">
        <v>297</v>
      </c>
      <c r="E2543">
        <v>123847116.92702</v>
      </c>
    </row>
    <row r="2544" spans="1:5" x14ac:dyDescent="0.25">
      <c r="A2544" t="s">
        <v>15</v>
      </c>
      <c r="B2544">
        <v>2023</v>
      </c>
      <c r="C2544" t="s">
        <v>161</v>
      </c>
      <c r="D2544" t="s">
        <v>298</v>
      </c>
      <c r="E2544">
        <v>23776006.334490001</v>
      </c>
    </row>
    <row r="2545" spans="1:5" x14ac:dyDescent="0.25">
      <c r="A2545" t="s">
        <v>15</v>
      </c>
      <c r="B2545">
        <v>2023</v>
      </c>
      <c r="C2545" t="s">
        <v>161</v>
      </c>
      <c r="D2545" t="s">
        <v>299</v>
      </c>
      <c r="E2545">
        <v>240320902.57962999</v>
      </c>
    </row>
    <row r="2546" spans="1:5" x14ac:dyDescent="0.25">
      <c r="A2546" t="s">
        <v>15</v>
      </c>
      <c r="B2546">
        <v>2023</v>
      </c>
      <c r="C2546" t="s">
        <v>161</v>
      </c>
      <c r="D2546" t="s">
        <v>300</v>
      </c>
      <c r="E2546">
        <v>103139364.74839</v>
      </c>
    </row>
    <row r="2547" spans="1:5" x14ac:dyDescent="0.25">
      <c r="A2547" t="s">
        <v>15</v>
      </c>
      <c r="B2547">
        <v>2023</v>
      </c>
      <c r="C2547" t="s">
        <v>161</v>
      </c>
      <c r="D2547" t="s">
        <v>301</v>
      </c>
      <c r="E2547">
        <v>1824821928.5811</v>
      </c>
    </row>
    <row r="2548" spans="1:5" x14ac:dyDescent="0.25">
      <c r="A2548" t="s">
        <v>15</v>
      </c>
      <c r="B2548">
        <v>2023</v>
      </c>
      <c r="C2548" t="s">
        <v>161</v>
      </c>
      <c r="D2548" t="s">
        <v>302</v>
      </c>
      <c r="E2548">
        <v>116254637.56716</v>
      </c>
    </row>
    <row r="2549" spans="1:5" x14ac:dyDescent="0.25">
      <c r="A2549" t="s">
        <v>15</v>
      </c>
      <c r="B2549">
        <v>2023</v>
      </c>
      <c r="C2549" t="s">
        <v>161</v>
      </c>
      <c r="D2549" t="s">
        <v>303</v>
      </c>
      <c r="E2549">
        <v>786417139.63382995</v>
      </c>
    </row>
    <row r="2550" spans="1:5" x14ac:dyDescent="0.25">
      <c r="A2550" t="s">
        <v>15</v>
      </c>
      <c r="B2550">
        <v>2023</v>
      </c>
      <c r="C2550" t="s">
        <v>161</v>
      </c>
      <c r="D2550" t="s">
        <v>304</v>
      </c>
      <c r="E2550">
        <v>5679476.9642399997</v>
      </c>
    </row>
    <row r="2551" spans="1:5" x14ac:dyDescent="0.25">
      <c r="A2551" t="s">
        <v>15</v>
      </c>
      <c r="B2551">
        <v>2023</v>
      </c>
      <c r="C2551" t="s">
        <v>161</v>
      </c>
      <c r="D2551" t="s">
        <v>305</v>
      </c>
      <c r="E2551">
        <v>9216772.6400000006</v>
      </c>
    </row>
    <row r="2552" spans="1:5" x14ac:dyDescent="0.25">
      <c r="A2552" t="s">
        <v>15</v>
      </c>
      <c r="B2552">
        <v>2023</v>
      </c>
      <c r="C2552" t="s">
        <v>161</v>
      </c>
      <c r="D2552" t="s">
        <v>306</v>
      </c>
      <c r="E2552">
        <v>132933228.64278001</v>
      </c>
    </row>
    <row r="2553" spans="1:5" x14ac:dyDescent="0.25">
      <c r="A2553" t="s">
        <v>15</v>
      </c>
      <c r="B2553">
        <v>2023</v>
      </c>
      <c r="C2553" t="s">
        <v>161</v>
      </c>
      <c r="D2553" t="s">
        <v>307</v>
      </c>
      <c r="E2553">
        <v>18635140.317620002</v>
      </c>
    </row>
    <row r="2554" spans="1:5" x14ac:dyDescent="0.25">
      <c r="A2554" t="s">
        <v>15</v>
      </c>
      <c r="B2554">
        <v>2023</v>
      </c>
      <c r="C2554" t="s">
        <v>161</v>
      </c>
      <c r="D2554" t="s">
        <v>308</v>
      </c>
      <c r="E2554">
        <v>216688029.02314001</v>
      </c>
    </row>
    <row r="2555" spans="1:5" x14ac:dyDescent="0.25">
      <c r="A2555" t="s">
        <v>15</v>
      </c>
      <c r="B2555">
        <v>2023</v>
      </c>
      <c r="C2555" t="s">
        <v>161</v>
      </c>
      <c r="D2555" t="s">
        <v>309</v>
      </c>
      <c r="E2555">
        <v>736816.34638999996</v>
      </c>
    </row>
    <row r="2556" spans="1:5" x14ac:dyDescent="0.25">
      <c r="A2556" t="s">
        <v>15</v>
      </c>
      <c r="B2556">
        <v>2023</v>
      </c>
      <c r="C2556" t="s">
        <v>161</v>
      </c>
      <c r="D2556" t="s">
        <v>311</v>
      </c>
      <c r="E2556">
        <v>10321215.69004</v>
      </c>
    </row>
    <row r="2557" spans="1:5" x14ac:dyDescent="0.25">
      <c r="A2557" t="s">
        <v>15</v>
      </c>
      <c r="B2557">
        <v>2023</v>
      </c>
      <c r="C2557" t="s">
        <v>161</v>
      </c>
      <c r="D2557" t="s">
        <v>312</v>
      </c>
      <c r="E2557">
        <v>27339533.41031</v>
      </c>
    </row>
    <row r="2558" spans="1:5" x14ac:dyDescent="0.25">
      <c r="A2558" t="s">
        <v>15</v>
      </c>
      <c r="B2558">
        <v>2023</v>
      </c>
      <c r="C2558" t="s">
        <v>161</v>
      </c>
      <c r="D2558" t="s">
        <v>313</v>
      </c>
      <c r="E2558">
        <v>23329050.16164</v>
      </c>
    </row>
    <row r="2559" spans="1:5" x14ac:dyDescent="0.25">
      <c r="A2559" t="s">
        <v>15</v>
      </c>
      <c r="B2559">
        <v>2023</v>
      </c>
      <c r="C2559" t="s">
        <v>161</v>
      </c>
      <c r="D2559" t="s">
        <v>315</v>
      </c>
      <c r="E2559">
        <v>6268800.8323999997</v>
      </c>
    </row>
    <row r="2560" spans="1:5" x14ac:dyDescent="0.25">
      <c r="A2560" t="s">
        <v>15</v>
      </c>
      <c r="B2560">
        <v>2023</v>
      </c>
      <c r="C2560" t="s">
        <v>161</v>
      </c>
      <c r="D2560" t="s">
        <v>316</v>
      </c>
      <c r="E2560">
        <v>20077365</v>
      </c>
    </row>
    <row r="2561" spans="1:5" x14ac:dyDescent="0.25">
      <c r="A2561" t="s">
        <v>15</v>
      </c>
      <c r="B2561">
        <v>2023</v>
      </c>
      <c r="C2561" t="s">
        <v>161</v>
      </c>
      <c r="D2561" t="s">
        <v>317</v>
      </c>
      <c r="E2561">
        <v>882792286.26057005</v>
      </c>
    </row>
    <row r="2562" spans="1:5" x14ac:dyDescent="0.25">
      <c r="A2562" t="s">
        <v>15</v>
      </c>
      <c r="B2562">
        <v>2023</v>
      </c>
      <c r="C2562" t="s">
        <v>161</v>
      </c>
      <c r="D2562" t="s">
        <v>318</v>
      </c>
      <c r="E2562">
        <v>549905008.08493996</v>
      </c>
    </row>
    <row r="2563" spans="1:5" x14ac:dyDescent="0.25">
      <c r="A2563" t="s">
        <v>15</v>
      </c>
      <c r="B2563">
        <v>2023</v>
      </c>
      <c r="C2563" t="s">
        <v>161</v>
      </c>
      <c r="D2563" t="s">
        <v>319</v>
      </c>
      <c r="E2563">
        <v>32737725.090220001</v>
      </c>
    </row>
    <row r="2564" spans="1:5" x14ac:dyDescent="0.25">
      <c r="A2564" t="s">
        <v>15</v>
      </c>
      <c r="B2564">
        <v>2023</v>
      </c>
      <c r="C2564" t="s">
        <v>161</v>
      </c>
      <c r="D2564" t="s">
        <v>320</v>
      </c>
      <c r="E2564">
        <v>16080542.26</v>
      </c>
    </row>
    <row r="2565" spans="1:5" x14ac:dyDescent="0.25">
      <c r="A2565" t="s">
        <v>15</v>
      </c>
      <c r="B2565">
        <v>2023</v>
      </c>
      <c r="C2565" t="s">
        <v>161</v>
      </c>
      <c r="D2565" t="s">
        <v>321</v>
      </c>
      <c r="E2565">
        <v>6579368430.8400803</v>
      </c>
    </row>
    <row r="2566" spans="1:5" x14ac:dyDescent="0.25">
      <c r="A2566" t="s">
        <v>15</v>
      </c>
      <c r="B2566">
        <v>2023</v>
      </c>
      <c r="C2566" t="s">
        <v>161</v>
      </c>
      <c r="D2566" t="s">
        <v>323</v>
      </c>
      <c r="E2566">
        <v>8288051.9445200004</v>
      </c>
    </row>
    <row r="2567" spans="1:5" x14ac:dyDescent="0.25">
      <c r="A2567" t="s">
        <v>15</v>
      </c>
      <c r="B2567">
        <v>2023</v>
      </c>
      <c r="C2567" t="s">
        <v>161</v>
      </c>
      <c r="D2567" t="s">
        <v>324</v>
      </c>
      <c r="E2567">
        <v>20142829.452240001</v>
      </c>
    </row>
    <row r="2568" spans="1:5" x14ac:dyDescent="0.25">
      <c r="A2568" t="s">
        <v>15</v>
      </c>
      <c r="B2568">
        <v>2023</v>
      </c>
      <c r="C2568" t="s">
        <v>161</v>
      </c>
      <c r="D2568" t="s">
        <v>325</v>
      </c>
      <c r="E2568">
        <v>74203643.978400007</v>
      </c>
    </row>
    <row r="2569" spans="1:5" x14ac:dyDescent="0.25">
      <c r="A2569" t="s">
        <v>15</v>
      </c>
      <c r="B2569">
        <v>2023</v>
      </c>
      <c r="C2569" t="s">
        <v>161</v>
      </c>
      <c r="D2569" t="s">
        <v>327</v>
      </c>
      <c r="E2569">
        <v>235074609.48987001</v>
      </c>
    </row>
    <row r="2570" spans="1:5" x14ac:dyDescent="0.25">
      <c r="A2570" t="s">
        <v>15</v>
      </c>
      <c r="B2570">
        <v>2023</v>
      </c>
      <c r="C2570" t="s">
        <v>161</v>
      </c>
      <c r="E2570">
        <v>853677706.46159995</v>
      </c>
    </row>
    <row r="2571" spans="1:5" x14ac:dyDescent="0.25">
      <c r="A2571" t="s">
        <v>15</v>
      </c>
      <c r="B2571">
        <v>2023</v>
      </c>
      <c r="C2571" t="s">
        <v>162</v>
      </c>
      <c r="D2571" t="s">
        <v>292</v>
      </c>
      <c r="E2571">
        <v>57095081.93</v>
      </c>
    </row>
    <row r="2572" spans="1:5" x14ac:dyDescent="0.25">
      <c r="A2572" t="s">
        <v>15</v>
      </c>
      <c r="B2572">
        <v>2023</v>
      </c>
      <c r="C2572" t="s">
        <v>162</v>
      </c>
      <c r="D2572" t="s">
        <v>293</v>
      </c>
      <c r="E2572">
        <v>15317836.039999999</v>
      </c>
    </row>
    <row r="2573" spans="1:5" x14ac:dyDescent="0.25">
      <c r="A2573" t="s">
        <v>15</v>
      </c>
      <c r="B2573">
        <v>2023</v>
      </c>
      <c r="C2573" t="s">
        <v>162</v>
      </c>
      <c r="D2573" t="s">
        <v>295</v>
      </c>
      <c r="E2573">
        <v>4993950</v>
      </c>
    </row>
    <row r="2574" spans="1:5" x14ac:dyDescent="0.25">
      <c r="A2574" t="s">
        <v>15</v>
      </c>
      <c r="B2574">
        <v>2023</v>
      </c>
      <c r="C2574" t="s">
        <v>162</v>
      </c>
      <c r="D2574" t="s">
        <v>296</v>
      </c>
      <c r="E2574">
        <v>23362055</v>
      </c>
    </row>
    <row r="2575" spans="1:5" x14ac:dyDescent="0.25">
      <c r="A2575" t="s">
        <v>15</v>
      </c>
      <c r="B2575">
        <v>2023</v>
      </c>
      <c r="C2575" t="s">
        <v>162</v>
      </c>
      <c r="D2575" t="s">
        <v>297</v>
      </c>
      <c r="E2575">
        <v>17436245.280000001</v>
      </c>
    </row>
    <row r="2576" spans="1:5" x14ac:dyDescent="0.25">
      <c r="A2576" t="s">
        <v>15</v>
      </c>
      <c r="B2576">
        <v>2023</v>
      </c>
      <c r="C2576" t="s">
        <v>162</v>
      </c>
      <c r="D2576" t="s">
        <v>298</v>
      </c>
      <c r="E2576">
        <v>2492375</v>
      </c>
    </row>
    <row r="2577" spans="1:5" x14ac:dyDescent="0.25">
      <c r="A2577" t="s">
        <v>15</v>
      </c>
      <c r="B2577">
        <v>2023</v>
      </c>
      <c r="C2577" t="s">
        <v>162</v>
      </c>
      <c r="D2577" t="s">
        <v>299</v>
      </c>
      <c r="E2577">
        <v>31066800</v>
      </c>
    </row>
    <row r="2578" spans="1:5" x14ac:dyDescent="0.25">
      <c r="A2578" t="s">
        <v>15</v>
      </c>
      <c r="B2578">
        <v>2023</v>
      </c>
      <c r="C2578" t="s">
        <v>162</v>
      </c>
      <c r="D2578" t="s">
        <v>301</v>
      </c>
      <c r="E2578">
        <v>486124261.53474998</v>
      </c>
    </row>
    <row r="2579" spans="1:5" x14ac:dyDescent="0.25">
      <c r="A2579" t="s">
        <v>15</v>
      </c>
      <c r="B2579">
        <v>2023</v>
      </c>
      <c r="C2579" t="s">
        <v>162</v>
      </c>
      <c r="D2579" t="s">
        <v>303</v>
      </c>
      <c r="E2579">
        <v>1640511224.75792</v>
      </c>
    </row>
    <row r="2580" spans="1:5" x14ac:dyDescent="0.25">
      <c r="A2580" t="s">
        <v>15</v>
      </c>
      <c r="B2580">
        <v>2023</v>
      </c>
      <c r="C2580" t="s">
        <v>162</v>
      </c>
      <c r="D2580" t="s">
        <v>305</v>
      </c>
      <c r="E2580">
        <v>1484565</v>
      </c>
    </row>
    <row r="2581" spans="1:5" x14ac:dyDescent="0.25">
      <c r="A2581" t="s">
        <v>15</v>
      </c>
      <c r="B2581">
        <v>2023</v>
      </c>
      <c r="C2581" t="s">
        <v>162</v>
      </c>
      <c r="D2581" t="s">
        <v>306</v>
      </c>
      <c r="E2581">
        <v>24548399.579999998</v>
      </c>
    </row>
    <row r="2582" spans="1:5" x14ac:dyDescent="0.25">
      <c r="A2582" t="s">
        <v>15</v>
      </c>
      <c r="B2582">
        <v>2023</v>
      </c>
      <c r="C2582" t="s">
        <v>162</v>
      </c>
      <c r="D2582" t="s">
        <v>307</v>
      </c>
      <c r="E2582">
        <v>4708349.3</v>
      </c>
    </row>
    <row r="2583" spans="1:5" x14ac:dyDescent="0.25">
      <c r="A2583" t="s">
        <v>15</v>
      </c>
      <c r="B2583">
        <v>2023</v>
      </c>
      <c r="C2583" t="s">
        <v>162</v>
      </c>
      <c r="D2583" t="s">
        <v>308</v>
      </c>
      <c r="E2583">
        <v>19754019.66</v>
      </c>
    </row>
    <row r="2584" spans="1:5" x14ac:dyDescent="0.25">
      <c r="A2584" t="s">
        <v>15</v>
      </c>
      <c r="B2584">
        <v>2023</v>
      </c>
      <c r="C2584" t="s">
        <v>162</v>
      </c>
      <c r="D2584" t="s">
        <v>312</v>
      </c>
      <c r="E2584">
        <v>3514764.05</v>
      </c>
    </row>
    <row r="2585" spans="1:5" x14ac:dyDescent="0.25">
      <c r="A2585" t="s">
        <v>15</v>
      </c>
      <c r="B2585">
        <v>2023</v>
      </c>
      <c r="C2585" t="s">
        <v>162</v>
      </c>
      <c r="D2585" t="s">
        <v>313</v>
      </c>
      <c r="E2585">
        <v>87858899.647620007</v>
      </c>
    </row>
    <row r="2586" spans="1:5" x14ac:dyDescent="0.25">
      <c r="A2586" t="s">
        <v>15</v>
      </c>
      <c r="B2586">
        <v>2023</v>
      </c>
      <c r="C2586" t="s">
        <v>162</v>
      </c>
      <c r="D2586" t="s">
        <v>317</v>
      </c>
      <c r="E2586">
        <v>2157489871.81002</v>
      </c>
    </row>
    <row r="2587" spans="1:5" x14ac:dyDescent="0.25">
      <c r="A2587" t="s">
        <v>15</v>
      </c>
      <c r="B2587">
        <v>2023</v>
      </c>
      <c r="C2587" t="s">
        <v>162</v>
      </c>
      <c r="D2587" t="s">
        <v>320</v>
      </c>
      <c r="E2587">
        <v>31907726.039999999</v>
      </c>
    </row>
    <row r="2588" spans="1:5" x14ac:dyDescent="0.25">
      <c r="A2588" t="s">
        <v>15</v>
      </c>
      <c r="B2588">
        <v>2023</v>
      </c>
      <c r="C2588" t="s">
        <v>162</v>
      </c>
      <c r="D2588" t="s">
        <v>321</v>
      </c>
      <c r="E2588">
        <v>72460451.413100004</v>
      </c>
    </row>
    <row r="2589" spans="1:5" x14ac:dyDescent="0.25">
      <c r="A2589" t="s">
        <v>15</v>
      </c>
      <c r="B2589">
        <v>2023</v>
      </c>
      <c r="C2589" t="s">
        <v>162</v>
      </c>
      <c r="E2589">
        <v>-2994452.92</v>
      </c>
    </row>
    <row r="2590" spans="1:5" x14ac:dyDescent="0.25">
      <c r="A2590" t="s">
        <v>16</v>
      </c>
      <c r="B2590">
        <v>2019</v>
      </c>
      <c r="C2590" t="s">
        <v>161</v>
      </c>
      <c r="D2590" t="s">
        <v>290</v>
      </c>
      <c r="E2590">
        <v>32722657.300000001</v>
      </c>
    </row>
    <row r="2591" spans="1:5" x14ac:dyDescent="0.25">
      <c r="A2591" t="s">
        <v>16</v>
      </c>
      <c r="B2591">
        <v>2019</v>
      </c>
      <c r="C2591" t="s">
        <v>161</v>
      </c>
      <c r="D2591" t="s">
        <v>291</v>
      </c>
      <c r="E2591">
        <v>970246822.52999997</v>
      </c>
    </row>
    <row r="2592" spans="1:5" x14ac:dyDescent="0.25">
      <c r="A2592" t="s">
        <v>16</v>
      </c>
      <c r="B2592">
        <v>2019</v>
      </c>
      <c r="C2592" t="s">
        <v>161</v>
      </c>
      <c r="D2592" t="s">
        <v>292</v>
      </c>
      <c r="E2592">
        <v>8082301976.6999998</v>
      </c>
    </row>
    <row r="2593" spans="1:5" x14ac:dyDescent="0.25">
      <c r="A2593" t="s">
        <v>16</v>
      </c>
      <c r="B2593">
        <v>2019</v>
      </c>
      <c r="C2593" t="s">
        <v>161</v>
      </c>
      <c r="D2593" t="s">
        <v>293</v>
      </c>
      <c r="E2593">
        <v>6308242475.25</v>
      </c>
    </row>
    <row r="2594" spans="1:5" x14ac:dyDescent="0.25">
      <c r="A2594" t="s">
        <v>16</v>
      </c>
      <c r="B2594">
        <v>2019</v>
      </c>
      <c r="C2594" t="s">
        <v>161</v>
      </c>
      <c r="D2594" t="s">
        <v>294</v>
      </c>
      <c r="E2594">
        <v>453510071.62</v>
      </c>
    </row>
    <row r="2595" spans="1:5" x14ac:dyDescent="0.25">
      <c r="A2595" t="s">
        <v>16</v>
      </c>
      <c r="B2595">
        <v>2019</v>
      </c>
      <c r="C2595" t="s">
        <v>161</v>
      </c>
      <c r="D2595" t="s">
        <v>295</v>
      </c>
      <c r="E2595">
        <v>1740634957.5699999</v>
      </c>
    </row>
    <row r="2596" spans="1:5" x14ac:dyDescent="0.25">
      <c r="A2596" t="s">
        <v>16</v>
      </c>
      <c r="B2596">
        <v>2019</v>
      </c>
      <c r="C2596" t="s">
        <v>161</v>
      </c>
      <c r="D2596" t="s">
        <v>296</v>
      </c>
      <c r="E2596">
        <v>1236458217.6600001</v>
      </c>
    </row>
    <row r="2597" spans="1:5" x14ac:dyDescent="0.25">
      <c r="A2597" t="s">
        <v>16</v>
      </c>
      <c r="B2597">
        <v>2019</v>
      </c>
      <c r="C2597" t="s">
        <v>161</v>
      </c>
      <c r="D2597" t="s">
        <v>297</v>
      </c>
      <c r="E2597">
        <v>2634396961.96</v>
      </c>
    </row>
    <row r="2598" spans="1:5" x14ac:dyDescent="0.25">
      <c r="A2598" t="s">
        <v>16</v>
      </c>
      <c r="B2598">
        <v>2019</v>
      </c>
      <c r="C2598" t="s">
        <v>161</v>
      </c>
      <c r="D2598" t="s">
        <v>298</v>
      </c>
      <c r="E2598">
        <v>310079586.17000002</v>
      </c>
    </row>
    <row r="2599" spans="1:5" x14ac:dyDescent="0.25">
      <c r="A2599" t="s">
        <v>16</v>
      </c>
      <c r="B2599">
        <v>2019</v>
      </c>
      <c r="C2599" t="s">
        <v>161</v>
      </c>
      <c r="D2599" t="s">
        <v>299</v>
      </c>
      <c r="E2599">
        <v>4994539234.9899998</v>
      </c>
    </row>
    <row r="2600" spans="1:5" x14ac:dyDescent="0.25">
      <c r="A2600" t="s">
        <v>16</v>
      </c>
      <c r="B2600">
        <v>2019</v>
      </c>
      <c r="C2600" t="s">
        <v>161</v>
      </c>
      <c r="D2600" t="s">
        <v>300</v>
      </c>
      <c r="E2600">
        <v>335602211.51999998</v>
      </c>
    </row>
    <row r="2601" spans="1:5" x14ac:dyDescent="0.25">
      <c r="A2601" t="s">
        <v>16</v>
      </c>
      <c r="B2601">
        <v>2019</v>
      </c>
      <c r="C2601" t="s">
        <v>161</v>
      </c>
      <c r="D2601" t="s">
        <v>301</v>
      </c>
      <c r="E2601">
        <v>33810382081.709999</v>
      </c>
    </row>
    <row r="2602" spans="1:5" x14ac:dyDescent="0.25">
      <c r="A2602" t="s">
        <v>16</v>
      </c>
      <c r="B2602">
        <v>2019</v>
      </c>
      <c r="C2602" t="s">
        <v>161</v>
      </c>
      <c r="D2602" t="s">
        <v>302</v>
      </c>
      <c r="E2602">
        <v>3129771965.73</v>
      </c>
    </row>
    <row r="2603" spans="1:5" x14ac:dyDescent="0.25">
      <c r="A2603" t="s">
        <v>16</v>
      </c>
      <c r="B2603">
        <v>2019</v>
      </c>
      <c r="C2603" t="s">
        <v>161</v>
      </c>
      <c r="D2603" t="s">
        <v>303</v>
      </c>
      <c r="E2603">
        <v>14875960681.780001</v>
      </c>
    </row>
    <row r="2604" spans="1:5" x14ac:dyDescent="0.25">
      <c r="A2604" t="s">
        <v>16</v>
      </c>
      <c r="B2604">
        <v>2019</v>
      </c>
      <c r="C2604" t="s">
        <v>161</v>
      </c>
      <c r="D2604" t="s">
        <v>304</v>
      </c>
      <c r="E2604">
        <v>281336554.68000001</v>
      </c>
    </row>
    <row r="2605" spans="1:5" x14ac:dyDescent="0.25">
      <c r="A2605" t="s">
        <v>16</v>
      </c>
      <c r="B2605">
        <v>2019</v>
      </c>
      <c r="C2605" t="s">
        <v>161</v>
      </c>
      <c r="D2605" t="s">
        <v>305</v>
      </c>
      <c r="E2605">
        <v>1105458879.22</v>
      </c>
    </row>
    <row r="2606" spans="1:5" x14ac:dyDescent="0.25">
      <c r="A2606" t="s">
        <v>16</v>
      </c>
      <c r="B2606">
        <v>2019</v>
      </c>
      <c r="C2606" t="s">
        <v>161</v>
      </c>
      <c r="D2606" t="s">
        <v>306</v>
      </c>
      <c r="E2606">
        <v>4527960684.29</v>
      </c>
    </row>
    <row r="2607" spans="1:5" x14ac:dyDescent="0.25">
      <c r="A2607" t="s">
        <v>16</v>
      </c>
      <c r="B2607">
        <v>2019</v>
      </c>
      <c r="C2607" t="s">
        <v>161</v>
      </c>
      <c r="D2607" t="s">
        <v>307</v>
      </c>
      <c r="E2607">
        <v>4612481310.4700003</v>
      </c>
    </row>
    <row r="2608" spans="1:5" x14ac:dyDescent="0.25">
      <c r="A2608" t="s">
        <v>16</v>
      </c>
      <c r="B2608">
        <v>2019</v>
      </c>
      <c r="C2608" t="s">
        <v>161</v>
      </c>
      <c r="D2608" t="s">
        <v>308</v>
      </c>
      <c r="E2608">
        <v>3422746279.79</v>
      </c>
    </row>
    <row r="2609" spans="1:5" x14ac:dyDescent="0.25">
      <c r="A2609" t="s">
        <v>16</v>
      </c>
      <c r="B2609">
        <v>2019</v>
      </c>
      <c r="C2609" t="s">
        <v>161</v>
      </c>
      <c r="D2609" t="s">
        <v>309</v>
      </c>
      <c r="E2609">
        <v>316505472.80000001</v>
      </c>
    </row>
    <row r="2610" spans="1:5" x14ac:dyDescent="0.25">
      <c r="A2610" t="s">
        <v>16</v>
      </c>
      <c r="B2610">
        <v>2019</v>
      </c>
      <c r="C2610" t="s">
        <v>161</v>
      </c>
      <c r="D2610" t="s">
        <v>310</v>
      </c>
      <c r="E2610">
        <v>28262918.75</v>
      </c>
    </row>
    <row r="2611" spans="1:5" x14ac:dyDescent="0.25">
      <c r="A2611" t="s">
        <v>16</v>
      </c>
      <c r="B2611">
        <v>2019</v>
      </c>
      <c r="C2611" t="s">
        <v>161</v>
      </c>
      <c r="D2611" t="s">
        <v>311</v>
      </c>
      <c r="E2611">
        <v>123714320.3</v>
      </c>
    </row>
    <row r="2612" spans="1:5" x14ac:dyDescent="0.25">
      <c r="A2612" t="s">
        <v>16</v>
      </c>
      <c r="B2612">
        <v>2019</v>
      </c>
      <c r="C2612" t="s">
        <v>161</v>
      </c>
      <c r="D2612" t="s">
        <v>312</v>
      </c>
      <c r="E2612">
        <v>3011642853.2199998</v>
      </c>
    </row>
    <row r="2613" spans="1:5" x14ac:dyDescent="0.25">
      <c r="A2613" t="s">
        <v>16</v>
      </c>
      <c r="B2613">
        <v>2019</v>
      </c>
      <c r="C2613" t="s">
        <v>161</v>
      </c>
      <c r="D2613" t="s">
        <v>313</v>
      </c>
      <c r="E2613">
        <v>619630983.17999995</v>
      </c>
    </row>
    <row r="2614" spans="1:5" x14ac:dyDescent="0.25">
      <c r="A2614" t="s">
        <v>16</v>
      </c>
      <c r="B2614">
        <v>2019</v>
      </c>
      <c r="C2614" t="s">
        <v>161</v>
      </c>
      <c r="D2614" t="s">
        <v>314</v>
      </c>
      <c r="E2614">
        <v>1043904.38</v>
      </c>
    </row>
    <row r="2615" spans="1:5" x14ac:dyDescent="0.25">
      <c r="A2615" t="s">
        <v>16</v>
      </c>
      <c r="B2615">
        <v>2019</v>
      </c>
      <c r="C2615" t="s">
        <v>161</v>
      </c>
      <c r="D2615" t="s">
        <v>315</v>
      </c>
      <c r="E2615">
        <v>521080579.04000002</v>
      </c>
    </row>
    <row r="2616" spans="1:5" x14ac:dyDescent="0.25">
      <c r="A2616" t="s">
        <v>16</v>
      </c>
      <c r="B2616">
        <v>2019</v>
      </c>
      <c r="C2616" t="s">
        <v>161</v>
      </c>
      <c r="D2616" t="s">
        <v>316</v>
      </c>
      <c r="E2616">
        <v>1139624802</v>
      </c>
    </row>
    <row r="2617" spans="1:5" x14ac:dyDescent="0.25">
      <c r="A2617" t="s">
        <v>16</v>
      </c>
      <c r="B2617">
        <v>2019</v>
      </c>
      <c r="C2617" t="s">
        <v>161</v>
      </c>
      <c r="D2617" t="s">
        <v>317</v>
      </c>
      <c r="E2617">
        <v>1366976369.47</v>
      </c>
    </row>
    <row r="2618" spans="1:5" x14ac:dyDescent="0.25">
      <c r="A2618" t="s">
        <v>16</v>
      </c>
      <c r="B2618">
        <v>2019</v>
      </c>
      <c r="C2618" t="s">
        <v>161</v>
      </c>
      <c r="D2618" t="s">
        <v>318</v>
      </c>
      <c r="E2618">
        <v>2784148668.73</v>
      </c>
    </row>
    <row r="2619" spans="1:5" x14ac:dyDescent="0.25">
      <c r="A2619" t="s">
        <v>16</v>
      </c>
      <c r="B2619">
        <v>2019</v>
      </c>
      <c r="C2619" t="s">
        <v>161</v>
      </c>
      <c r="D2619" t="s">
        <v>319</v>
      </c>
      <c r="E2619">
        <v>350050428.70999998</v>
      </c>
    </row>
    <row r="2620" spans="1:5" x14ac:dyDescent="0.25">
      <c r="A2620" t="s">
        <v>16</v>
      </c>
      <c r="B2620">
        <v>2019</v>
      </c>
      <c r="C2620" t="s">
        <v>161</v>
      </c>
      <c r="D2620" t="s">
        <v>320</v>
      </c>
      <c r="E2620">
        <v>517443548.85000002</v>
      </c>
    </row>
    <row r="2621" spans="1:5" x14ac:dyDescent="0.25">
      <c r="A2621" t="s">
        <v>16</v>
      </c>
      <c r="B2621">
        <v>2019</v>
      </c>
      <c r="C2621" t="s">
        <v>161</v>
      </c>
      <c r="D2621" t="s">
        <v>321</v>
      </c>
      <c r="E2621">
        <v>159086819898.39001</v>
      </c>
    </row>
    <row r="2622" spans="1:5" x14ac:dyDescent="0.25">
      <c r="A2622" t="s">
        <v>16</v>
      </c>
      <c r="B2622">
        <v>2019</v>
      </c>
      <c r="C2622" t="s">
        <v>161</v>
      </c>
      <c r="D2622" t="s">
        <v>322</v>
      </c>
      <c r="E2622">
        <v>78156987.939999998</v>
      </c>
    </row>
    <row r="2623" spans="1:5" x14ac:dyDescent="0.25">
      <c r="A2623" t="s">
        <v>16</v>
      </c>
      <c r="B2623">
        <v>2019</v>
      </c>
      <c r="C2623" t="s">
        <v>161</v>
      </c>
      <c r="D2623" t="s">
        <v>323</v>
      </c>
      <c r="E2623">
        <v>635701676.55999994</v>
      </c>
    </row>
    <row r="2624" spans="1:5" x14ac:dyDescent="0.25">
      <c r="A2624" t="s">
        <v>16</v>
      </c>
      <c r="B2624">
        <v>2019</v>
      </c>
      <c r="C2624" t="s">
        <v>161</v>
      </c>
      <c r="D2624" t="s">
        <v>324</v>
      </c>
      <c r="E2624">
        <v>24339637.190000001</v>
      </c>
    </row>
    <row r="2625" spans="1:5" x14ac:dyDescent="0.25">
      <c r="A2625" t="s">
        <v>16</v>
      </c>
      <c r="B2625">
        <v>2019</v>
      </c>
      <c r="C2625" t="s">
        <v>161</v>
      </c>
      <c r="D2625" t="s">
        <v>325</v>
      </c>
      <c r="E2625">
        <v>868500104.23000002</v>
      </c>
    </row>
    <row r="2626" spans="1:5" x14ac:dyDescent="0.25">
      <c r="A2626" t="s">
        <v>16</v>
      </c>
      <c r="B2626">
        <v>2019</v>
      </c>
      <c r="C2626" t="s">
        <v>161</v>
      </c>
      <c r="D2626" t="s">
        <v>327</v>
      </c>
      <c r="E2626">
        <v>134292617.55000001</v>
      </c>
    </row>
    <row r="2627" spans="1:5" x14ac:dyDescent="0.25">
      <c r="A2627" t="s">
        <v>16</v>
      </c>
      <c r="B2627">
        <v>2019</v>
      </c>
      <c r="C2627" t="s">
        <v>161</v>
      </c>
      <c r="E2627">
        <v>16601410998.52</v>
      </c>
    </row>
    <row r="2628" spans="1:5" x14ac:dyDescent="0.25">
      <c r="A2628" t="s">
        <v>16</v>
      </c>
      <c r="B2628">
        <v>2019</v>
      </c>
      <c r="C2628" t="s">
        <v>162</v>
      </c>
      <c r="D2628" t="s">
        <v>290</v>
      </c>
      <c r="E2628">
        <v>358383.45</v>
      </c>
    </row>
    <row r="2629" spans="1:5" x14ac:dyDescent="0.25">
      <c r="A2629" t="s">
        <v>16</v>
      </c>
      <c r="B2629">
        <v>2019</v>
      </c>
      <c r="C2629" t="s">
        <v>162</v>
      </c>
      <c r="D2629" t="s">
        <v>291</v>
      </c>
      <c r="E2629">
        <v>118659148.86</v>
      </c>
    </row>
    <row r="2630" spans="1:5" x14ac:dyDescent="0.25">
      <c r="A2630" t="s">
        <v>16</v>
      </c>
      <c r="B2630">
        <v>2019</v>
      </c>
      <c r="C2630" t="s">
        <v>162</v>
      </c>
      <c r="D2630" t="s">
        <v>292</v>
      </c>
      <c r="E2630">
        <v>944248953.57000005</v>
      </c>
    </row>
    <row r="2631" spans="1:5" x14ac:dyDescent="0.25">
      <c r="A2631" t="s">
        <v>16</v>
      </c>
      <c r="B2631">
        <v>2019</v>
      </c>
      <c r="C2631" t="s">
        <v>162</v>
      </c>
      <c r="D2631" t="s">
        <v>293</v>
      </c>
      <c r="E2631">
        <v>247356963.53</v>
      </c>
    </row>
    <row r="2632" spans="1:5" x14ac:dyDescent="0.25">
      <c r="A2632" t="s">
        <v>16</v>
      </c>
      <c r="B2632">
        <v>2019</v>
      </c>
      <c r="C2632" t="s">
        <v>162</v>
      </c>
      <c r="D2632" t="s">
        <v>294</v>
      </c>
      <c r="E2632">
        <v>12269291.140000001</v>
      </c>
    </row>
    <row r="2633" spans="1:5" x14ac:dyDescent="0.25">
      <c r="A2633" t="s">
        <v>16</v>
      </c>
      <c r="B2633">
        <v>2019</v>
      </c>
      <c r="C2633" t="s">
        <v>162</v>
      </c>
      <c r="D2633" t="s">
        <v>295</v>
      </c>
      <c r="E2633">
        <v>172967769.50999999</v>
      </c>
    </row>
    <row r="2634" spans="1:5" x14ac:dyDescent="0.25">
      <c r="A2634" t="s">
        <v>16</v>
      </c>
      <c r="B2634">
        <v>2019</v>
      </c>
      <c r="C2634" t="s">
        <v>162</v>
      </c>
      <c r="D2634" t="s">
        <v>296</v>
      </c>
      <c r="E2634">
        <v>206436193.91999999</v>
      </c>
    </row>
    <row r="2635" spans="1:5" x14ac:dyDescent="0.25">
      <c r="A2635" t="s">
        <v>16</v>
      </c>
      <c r="B2635">
        <v>2019</v>
      </c>
      <c r="C2635" t="s">
        <v>162</v>
      </c>
      <c r="D2635" t="s">
        <v>297</v>
      </c>
      <c r="E2635">
        <v>48319435.310000002</v>
      </c>
    </row>
    <row r="2636" spans="1:5" x14ac:dyDescent="0.25">
      <c r="A2636" t="s">
        <v>16</v>
      </c>
      <c r="B2636">
        <v>2019</v>
      </c>
      <c r="C2636" t="s">
        <v>162</v>
      </c>
      <c r="D2636" t="s">
        <v>298</v>
      </c>
      <c r="E2636">
        <v>28601512.57</v>
      </c>
    </row>
    <row r="2637" spans="1:5" x14ac:dyDescent="0.25">
      <c r="A2637" t="s">
        <v>16</v>
      </c>
      <c r="B2637">
        <v>2019</v>
      </c>
      <c r="C2637" t="s">
        <v>162</v>
      </c>
      <c r="D2637" t="s">
        <v>299</v>
      </c>
      <c r="E2637">
        <v>506889562.10000002</v>
      </c>
    </row>
    <row r="2638" spans="1:5" x14ac:dyDescent="0.25">
      <c r="A2638" t="s">
        <v>16</v>
      </c>
      <c r="B2638">
        <v>2019</v>
      </c>
      <c r="C2638" t="s">
        <v>162</v>
      </c>
      <c r="D2638" t="s">
        <v>301</v>
      </c>
      <c r="E2638">
        <v>2402158359.9699998</v>
      </c>
    </row>
    <row r="2639" spans="1:5" x14ac:dyDescent="0.25">
      <c r="A2639" t="s">
        <v>16</v>
      </c>
      <c r="B2639">
        <v>2019</v>
      </c>
      <c r="C2639" t="s">
        <v>162</v>
      </c>
      <c r="D2639" t="s">
        <v>302</v>
      </c>
      <c r="E2639">
        <v>12653224.66</v>
      </c>
    </row>
    <row r="2640" spans="1:5" x14ac:dyDescent="0.25">
      <c r="A2640" t="s">
        <v>16</v>
      </c>
      <c r="B2640">
        <v>2019</v>
      </c>
      <c r="C2640" t="s">
        <v>162</v>
      </c>
      <c r="D2640" t="s">
        <v>303</v>
      </c>
      <c r="E2640">
        <v>10986330045.120001</v>
      </c>
    </row>
    <row r="2641" spans="1:5" x14ac:dyDescent="0.25">
      <c r="A2641" t="s">
        <v>16</v>
      </c>
      <c r="B2641">
        <v>2019</v>
      </c>
      <c r="C2641" t="s">
        <v>162</v>
      </c>
      <c r="D2641" t="s">
        <v>304</v>
      </c>
      <c r="E2641">
        <v>713813.86</v>
      </c>
    </row>
    <row r="2642" spans="1:5" x14ac:dyDescent="0.25">
      <c r="A2642" t="s">
        <v>16</v>
      </c>
      <c r="B2642">
        <v>2019</v>
      </c>
      <c r="C2642" t="s">
        <v>162</v>
      </c>
      <c r="D2642" t="s">
        <v>305</v>
      </c>
      <c r="E2642">
        <v>68889431.510000005</v>
      </c>
    </row>
    <row r="2643" spans="1:5" x14ac:dyDescent="0.25">
      <c r="A2643" t="s">
        <v>16</v>
      </c>
      <c r="B2643">
        <v>2019</v>
      </c>
      <c r="C2643" t="s">
        <v>162</v>
      </c>
      <c r="D2643" t="s">
        <v>306</v>
      </c>
      <c r="E2643">
        <v>277962995.94999999</v>
      </c>
    </row>
    <row r="2644" spans="1:5" x14ac:dyDescent="0.25">
      <c r="A2644" t="s">
        <v>16</v>
      </c>
      <c r="B2644">
        <v>2019</v>
      </c>
      <c r="C2644" t="s">
        <v>162</v>
      </c>
      <c r="D2644" t="s">
        <v>307</v>
      </c>
      <c r="E2644">
        <v>26367591.32</v>
      </c>
    </row>
    <row r="2645" spans="1:5" x14ac:dyDescent="0.25">
      <c r="A2645" t="s">
        <v>16</v>
      </c>
      <c r="B2645">
        <v>2019</v>
      </c>
      <c r="C2645" t="s">
        <v>162</v>
      </c>
      <c r="D2645" t="s">
        <v>308</v>
      </c>
      <c r="E2645">
        <v>70275373.659999996</v>
      </c>
    </row>
    <row r="2646" spans="1:5" x14ac:dyDescent="0.25">
      <c r="A2646" t="s">
        <v>16</v>
      </c>
      <c r="B2646">
        <v>2019</v>
      </c>
      <c r="C2646" t="s">
        <v>162</v>
      </c>
      <c r="D2646" t="s">
        <v>309</v>
      </c>
      <c r="E2646">
        <v>11228370.91</v>
      </c>
    </row>
    <row r="2647" spans="1:5" x14ac:dyDescent="0.25">
      <c r="A2647" t="s">
        <v>16</v>
      </c>
      <c r="B2647">
        <v>2019</v>
      </c>
      <c r="C2647" t="s">
        <v>162</v>
      </c>
      <c r="D2647" t="s">
        <v>311</v>
      </c>
      <c r="E2647">
        <v>8358758.5300000003</v>
      </c>
    </row>
    <row r="2648" spans="1:5" x14ac:dyDescent="0.25">
      <c r="A2648" t="s">
        <v>16</v>
      </c>
      <c r="B2648">
        <v>2019</v>
      </c>
      <c r="C2648" t="s">
        <v>162</v>
      </c>
      <c r="D2648" t="s">
        <v>312</v>
      </c>
      <c r="E2648">
        <v>140585419.18000001</v>
      </c>
    </row>
    <row r="2649" spans="1:5" x14ac:dyDescent="0.25">
      <c r="A2649" t="s">
        <v>16</v>
      </c>
      <c r="B2649">
        <v>2019</v>
      </c>
      <c r="C2649" t="s">
        <v>162</v>
      </c>
      <c r="D2649" t="s">
        <v>313</v>
      </c>
      <c r="E2649">
        <v>265185351.38999999</v>
      </c>
    </row>
    <row r="2650" spans="1:5" x14ac:dyDescent="0.25">
      <c r="A2650" t="s">
        <v>16</v>
      </c>
      <c r="B2650">
        <v>2019</v>
      </c>
      <c r="C2650" t="s">
        <v>162</v>
      </c>
      <c r="D2650" t="s">
        <v>315</v>
      </c>
      <c r="E2650">
        <v>9192974.9000000004</v>
      </c>
    </row>
    <row r="2651" spans="1:5" x14ac:dyDescent="0.25">
      <c r="A2651" t="s">
        <v>16</v>
      </c>
      <c r="B2651">
        <v>2019</v>
      </c>
      <c r="C2651" t="s">
        <v>162</v>
      </c>
      <c r="D2651" t="s">
        <v>317</v>
      </c>
      <c r="E2651">
        <v>2015520603.1099999</v>
      </c>
    </row>
    <row r="2652" spans="1:5" x14ac:dyDescent="0.25">
      <c r="A2652" t="s">
        <v>16</v>
      </c>
      <c r="B2652">
        <v>2019</v>
      </c>
      <c r="C2652" t="s">
        <v>162</v>
      </c>
      <c r="D2652" t="s">
        <v>318</v>
      </c>
      <c r="E2652">
        <v>37994981.490000002</v>
      </c>
    </row>
    <row r="2653" spans="1:5" x14ac:dyDescent="0.25">
      <c r="A2653" t="s">
        <v>16</v>
      </c>
      <c r="B2653">
        <v>2019</v>
      </c>
      <c r="C2653" t="s">
        <v>162</v>
      </c>
      <c r="D2653" t="s">
        <v>319</v>
      </c>
      <c r="E2653">
        <v>55137388.979999997</v>
      </c>
    </row>
    <row r="2654" spans="1:5" x14ac:dyDescent="0.25">
      <c r="A2654" t="s">
        <v>16</v>
      </c>
      <c r="B2654">
        <v>2019</v>
      </c>
      <c r="C2654" t="s">
        <v>162</v>
      </c>
      <c r="D2654" t="s">
        <v>320</v>
      </c>
      <c r="E2654">
        <v>28858968.5</v>
      </c>
    </row>
    <row r="2655" spans="1:5" x14ac:dyDescent="0.25">
      <c r="A2655" t="s">
        <v>16</v>
      </c>
      <c r="B2655">
        <v>2019</v>
      </c>
      <c r="C2655" t="s">
        <v>162</v>
      </c>
      <c r="D2655" t="s">
        <v>321</v>
      </c>
      <c r="E2655">
        <v>2665012234.2800002</v>
      </c>
    </row>
    <row r="2656" spans="1:5" x14ac:dyDescent="0.25">
      <c r="A2656" t="s">
        <v>16</v>
      </c>
      <c r="B2656">
        <v>2019</v>
      </c>
      <c r="C2656" t="s">
        <v>162</v>
      </c>
      <c r="D2656" t="s">
        <v>323</v>
      </c>
      <c r="E2656">
        <v>19920221.66</v>
      </c>
    </row>
    <row r="2657" spans="1:5" x14ac:dyDescent="0.25">
      <c r="A2657" t="s">
        <v>16</v>
      </c>
      <c r="B2657">
        <v>2019</v>
      </c>
      <c r="C2657" t="s">
        <v>162</v>
      </c>
      <c r="D2657" t="s">
        <v>324</v>
      </c>
      <c r="E2657">
        <v>611853.16</v>
      </c>
    </row>
    <row r="2658" spans="1:5" x14ac:dyDescent="0.25">
      <c r="A2658" t="s">
        <v>16</v>
      </c>
      <c r="B2658">
        <v>2019</v>
      </c>
      <c r="C2658" t="s">
        <v>162</v>
      </c>
      <c r="E2658">
        <v>903452178.51999998</v>
      </c>
    </row>
    <row r="2659" spans="1:5" x14ac:dyDescent="0.25">
      <c r="A2659" t="s">
        <v>16</v>
      </c>
      <c r="B2659">
        <v>2020</v>
      </c>
      <c r="C2659" t="s">
        <v>161</v>
      </c>
      <c r="D2659" t="s">
        <v>290</v>
      </c>
      <c r="E2659">
        <v>7277492.5700000003</v>
      </c>
    </row>
    <row r="2660" spans="1:5" x14ac:dyDescent="0.25">
      <c r="A2660" t="s">
        <v>16</v>
      </c>
      <c r="B2660">
        <v>2020</v>
      </c>
      <c r="C2660" t="s">
        <v>161</v>
      </c>
      <c r="D2660" t="s">
        <v>291</v>
      </c>
      <c r="E2660">
        <v>693964765.94000006</v>
      </c>
    </row>
    <row r="2661" spans="1:5" x14ac:dyDescent="0.25">
      <c r="A2661" t="s">
        <v>16</v>
      </c>
      <c r="B2661">
        <v>2020</v>
      </c>
      <c r="C2661" t="s">
        <v>161</v>
      </c>
      <c r="D2661" t="s">
        <v>292</v>
      </c>
      <c r="E2661">
        <v>9944413626.5499992</v>
      </c>
    </row>
    <row r="2662" spans="1:5" x14ac:dyDescent="0.25">
      <c r="A2662" t="s">
        <v>16</v>
      </c>
      <c r="B2662">
        <v>2020</v>
      </c>
      <c r="C2662" t="s">
        <v>161</v>
      </c>
      <c r="D2662" t="s">
        <v>293</v>
      </c>
      <c r="E2662">
        <v>6465057160.5200005</v>
      </c>
    </row>
    <row r="2663" spans="1:5" x14ac:dyDescent="0.25">
      <c r="A2663" t="s">
        <v>16</v>
      </c>
      <c r="B2663">
        <v>2020</v>
      </c>
      <c r="C2663" t="s">
        <v>161</v>
      </c>
      <c r="D2663" t="s">
        <v>294</v>
      </c>
      <c r="E2663">
        <v>562748469.32000005</v>
      </c>
    </row>
    <row r="2664" spans="1:5" x14ac:dyDescent="0.25">
      <c r="A2664" t="s">
        <v>16</v>
      </c>
      <c r="B2664">
        <v>2020</v>
      </c>
      <c r="C2664" t="s">
        <v>161</v>
      </c>
      <c r="D2664" t="s">
        <v>295</v>
      </c>
      <c r="E2664">
        <v>1799580642.5599999</v>
      </c>
    </row>
    <row r="2665" spans="1:5" x14ac:dyDescent="0.25">
      <c r="A2665" t="s">
        <v>16</v>
      </c>
      <c r="B2665">
        <v>2020</v>
      </c>
      <c r="C2665" t="s">
        <v>161</v>
      </c>
      <c r="D2665" t="s">
        <v>296</v>
      </c>
      <c r="E2665">
        <v>935439177.94000006</v>
      </c>
    </row>
    <row r="2666" spans="1:5" x14ac:dyDescent="0.25">
      <c r="A2666" t="s">
        <v>16</v>
      </c>
      <c r="B2666">
        <v>2020</v>
      </c>
      <c r="C2666" t="s">
        <v>161</v>
      </c>
      <c r="D2666" t="s">
        <v>297</v>
      </c>
      <c r="E2666">
        <v>2607373261.0300002</v>
      </c>
    </row>
    <row r="2667" spans="1:5" x14ac:dyDescent="0.25">
      <c r="A2667" t="s">
        <v>16</v>
      </c>
      <c r="B2667">
        <v>2020</v>
      </c>
      <c r="C2667" t="s">
        <v>161</v>
      </c>
      <c r="D2667" t="s">
        <v>298</v>
      </c>
      <c r="E2667">
        <v>304842747.47000003</v>
      </c>
    </row>
    <row r="2668" spans="1:5" x14ac:dyDescent="0.25">
      <c r="A2668" t="s">
        <v>16</v>
      </c>
      <c r="B2668">
        <v>2020</v>
      </c>
      <c r="C2668" t="s">
        <v>161</v>
      </c>
      <c r="D2668" t="s">
        <v>299</v>
      </c>
      <c r="E2668">
        <v>5197668673.3900003</v>
      </c>
    </row>
    <row r="2669" spans="1:5" x14ac:dyDescent="0.25">
      <c r="A2669" t="s">
        <v>16</v>
      </c>
      <c r="B2669">
        <v>2020</v>
      </c>
      <c r="C2669" t="s">
        <v>161</v>
      </c>
      <c r="D2669" t="s">
        <v>300</v>
      </c>
      <c r="E2669">
        <v>86196458.810000002</v>
      </c>
    </row>
    <row r="2670" spans="1:5" x14ac:dyDescent="0.25">
      <c r="A2670" t="s">
        <v>16</v>
      </c>
      <c r="B2670">
        <v>2020</v>
      </c>
      <c r="C2670" t="s">
        <v>161</v>
      </c>
      <c r="D2670" t="s">
        <v>301</v>
      </c>
      <c r="E2670">
        <v>31440972530.740002</v>
      </c>
    </row>
    <row r="2671" spans="1:5" x14ac:dyDescent="0.25">
      <c r="A2671" t="s">
        <v>16</v>
      </c>
      <c r="B2671">
        <v>2020</v>
      </c>
      <c r="C2671" t="s">
        <v>161</v>
      </c>
      <c r="D2671" t="s">
        <v>302</v>
      </c>
      <c r="E2671">
        <v>3195855564.3699999</v>
      </c>
    </row>
    <row r="2672" spans="1:5" x14ac:dyDescent="0.25">
      <c r="A2672" t="s">
        <v>16</v>
      </c>
      <c r="B2672">
        <v>2020</v>
      </c>
      <c r="C2672" t="s">
        <v>161</v>
      </c>
      <c r="D2672" t="s">
        <v>303</v>
      </c>
      <c r="E2672">
        <v>16008144538.700001</v>
      </c>
    </row>
    <row r="2673" spans="1:5" x14ac:dyDescent="0.25">
      <c r="A2673" t="s">
        <v>16</v>
      </c>
      <c r="B2673">
        <v>2020</v>
      </c>
      <c r="C2673" t="s">
        <v>161</v>
      </c>
      <c r="D2673" t="s">
        <v>304</v>
      </c>
      <c r="E2673">
        <v>277440077.22000003</v>
      </c>
    </row>
    <row r="2674" spans="1:5" x14ac:dyDescent="0.25">
      <c r="A2674" t="s">
        <v>16</v>
      </c>
      <c r="B2674">
        <v>2020</v>
      </c>
      <c r="C2674" t="s">
        <v>161</v>
      </c>
      <c r="D2674" t="s">
        <v>305</v>
      </c>
      <c r="E2674">
        <v>799730214.77999997</v>
      </c>
    </row>
    <row r="2675" spans="1:5" x14ac:dyDescent="0.25">
      <c r="A2675" t="s">
        <v>16</v>
      </c>
      <c r="B2675">
        <v>2020</v>
      </c>
      <c r="C2675" t="s">
        <v>161</v>
      </c>
      <c r="D2675" t="s">
        <v>306</v>
      </c>
      <c r="E2675">
        <v>4506152903.6099997</v>
      </c>
    </row>
    <row r="2676" spans="1:5" x14ac:dyDescent="0.25">
      <c r="A2676" t="s">
        <v>16</v>
      </c>
      <c r="B2676">
        <v>2020</v>
      </c>
      <c r="C2676" t="s">
        <v>161</v>
      </c>
      <c r="D2676" t="s">
        <v>307</v>
      </c>
      <c r="E2676">
        <v>4726477005.0299997</v>
      </c>
    </row>
    <row r="2677" spans="1:5" x14ac:dyDescent="0.25">
      <c r="A2677" t="s">
        <v>16</v>
      </c>
      <c r="B2677">
        <v>2020</v>
      </c>
      <c r="C2677" t="s">
        <v>161</v>
      </c>
      <c r="D2677" t="s">
        <v>308</v>
      </c>
      <c r="E2677">
        <v>2631509982.3200002</v>
      </c>
    </row>
    <row r="2678" spans="1:5" x14ac:dyDescent="0.25">
      <c r="A2678" t="s">
        <v>16</v>
      </c>
      <c r="B2678">
        <v>2020</v>
      </c>
      <c r="C2678" t="s">
        <v>161</v>
      </c>
      <c r="D2678" t="s">
        <v>309</v>
      </c>
      <c r="E2678">
        <v>317282984.05000001</v>
      </c>
    </row>
    <row r="2679" spans="1:5" x14ac:dyDescent="0.25">
      <c r="A2679" t="s">
        <v>16</v>
      </c>
      <c r="B2679">
        <v>2020</v>
      </c>
      <c r="C2679" t="s">
        <v>161</v>
      </c>
      <c r="D2679" t="s">
        <v>310</v>
      </c>
      <c r="E2679">
        <v>37445774.859999999</v>
      </c>
    </row>
    <row r="2680" spans="1:5" x14ac:dyDescent="0.25">
      <c r="A2680" t="s">
        <v>16</v>
      </c>
      <c r="B2680">
        <v>2020</v>
      </c>
      <c r="C2680" t="s">
        <v>161</v>
      </c>
      <c r="D2680" t="s">
        <v>311</v>
      </c>
      <c r="E2680">
        <v>72231567.799999997</v>
      </c>
    </row>
    <row r="2681" spans="1:5" x14ac:dyDescent="0.25">
      <c r="A2681" t="s">
        <v>16</v>
      </c>
      <c r="B2681">
        <v>2020</v>
      </c>
      <c r="C2681" t="s">
        <v>161</v>
      </c>
      <c r="D2681" t="s">
        <v>312</v>
      </c>
      <c r="E2681">
        <v>2785300644.7600002</v>
      </c>
    </row>
    <row r="2682" spans="1:5" x14ac:dyDescent="0.25">
      <c r="A2682" t="s">
        <v>16</v>
      </c>
      <c r="B2682">
        <v>2020</v>
      </c>
      <c r="C2682" t="s">
        <v>161</v>
      </c>
      <c r="D2682" t="s">
        <v>313</v>
      </c>
      <c r="E2682">
        <v>971426119.13</v>
      </c>
    </row>
    <row r="2683" spans="1:5" x14ac:dyDescent="0.25">
      <c r="A2683" t="s">
        <v>16</v>
      </c>
      <c r="B2683">
        <v>2020</v>
      </c>
      <c r="C2683" t="s">
        <v>161</v>
      </c>
      <c r="D2683" t="s">
        <v>314</v>
      </c>
      <c r="E2683">
        <v>2784442.31</v>
      </c>
    </row>
    <row r="2684" spans="1:5" x14ac:dyDescent="0.25">
      <c r="A2684" t="s">
        <v>16</v>
      </c>
      <c r="B2684">
        <v>2020</v>
      </c>
      <c r="C2684" t="s">
        <v>161</v>
      </c>
      <c r="D2684" t="s">
        <v>315</v>
      </c>
      <c r="E2684">
        <v>528629781.23000002</v>
      </c>
    </row>
    <row r="2685" spans="1:5" x14ac:dyDescent="0.25">
      <c r="A2685" t="s">
        <v>16</v>
      </c>
      <c r="B2685">
        <v>2020</v>
      </c>
      <c r="C2685" t="s">
        <v>161</v>
      </c>
      <c r="D2685" t="s">
        <v>316</v>
      </c>
      <c r="E2685">
        <v>1074805080.8199999</v>
      </c>
    </row>
    <row r="2686" spans="1:5" x14ac:dyDescent="0.25">
      <c r="A2686" t="s">
        <v>16</v>
      </c>
      <c r="B2686">
        <v>2020</v>
      </c>
      <c r="C2686" t="s">
        <v>161</v>
      </c>
      <c r="D2686" t="s">
        <v>317</v>
      </c>
      <c r="E2686">
        <v>1565953664.4000001</v>
      </c>
    </row>
    <row r="2687" spans="1:5" x14ac:dyDescent="0.25">
      <c r="A2687" t="s">
        <v>16</v>
      </c>
      <c r="B2687">
        <v>2020</v>
      </c>
      <c r="C2687" t="s">
        <v>161</v>
      </c>
      <c r="D2687" t="s">
        <v>318</v>
      </c>
      <c r="E2687">
        <v>2933876540.1100001</v>
      </c>
    </row>
    <row r="2688" spans="1:5" x14ac:dyDescent="0.25">
      <c r="A2688" t="s">
        <v>16</v>
      </c>
      <c r="B2688">
        <v>2020</v>
      </c>
      <c r="C2688" t="s">
        <v>161</v>
      </c>
      <c r="D2688" t="s">
        <v>319</v>
      </c>
      <c r="E2688">
        <v>426013102.17000002</v>
      </c>
    </row>
    <row r="2689" spans="1:5" x14ac:dyDescent="0.25">
      <c r="A2689" t="s">
        <v>16</v>
      </c>
      <c r="B2689">
        <v>2020</v>
      </c>
      <c r="C2689" t="s">
        <v>161</v>
      </c>
      <c r="D2689" t="s">
        <v>320</v>
      </c>
      <c r="E2689">
        <v>594046543.47000003</v>
      </c>
    </row>
    <row r="2690" spans="1:5" x14ac:dyDescent="0.25">
      <c r="A2690" t="s">
        <v>16</v>
      </c>
      <c r="B2690">
        <v>2020</v>
      </c>
      <c r="C2690" t="s">
        <v>161</v>
      </c>
      <c r="D2690" t="s">
        <v>321</v>
      </c>
      <c r="E2690">
        <v>158203956375.97</v>
      </c>
    </row>
    <row r="2691" spans="1:5" x14ac:dyDescent="0.25">
      <c r="A2691" t="s">
        <v>16</v>
      </c>
      <c r="B2691">
        <v>2020</v>
      </c>
      <c r="C2691" t="s">
        <v>161</v>
      </c>
      <c r="D2691" t="s">
        <v>322</v>
      </c>
      <c r="E2691">
        <v>75128533.049999997</v>
      </c>
    </row>
    <row r="2692" spans="1:5" x14ac:dyDescent="0.25">
      <c r="A2692" t="s">
        <v>16</v>
      </c>
      <c r="B2692">
        <v>2020</v>
      </c>
      <c r="C2692" t="s">
        <v>161</v>
      </c>
      <c r="D2692" t="s">
        <v>323</v>
      </c>
      <c r="E2692">
        <v>972842788.63999999</v>
      </c>
    </row>
    <row r="2693" spans="1:5" x14ac:dyDescent="0.25">
      <c r="A2693" t="s">
        <v>16</v>
      </c>
      <c r="B2693">
        <v>2020</v>
      </c>
      <c r="C2693" t="s">
        <v>161</v>
      </c>
      <c r="D2693" t="s">
        <v>324</v>
      </c>
      <c r="E2693">
        <v>27926454.079999998</v>
      </c>
    </row>
    <row r="2694" spans="1:5" x14ac:dyDescent="0.25">
      <c r="A2694" t="s">
        <v>16</v>
      </c>
      <c r="B2694">
        <v>2020</v>
      </c>
      <c r="C2694" t="s">
        <v>161</v>
      </c>
      <c r="D2694" t="s">
        <v>325</v>
      </c>
      <c r="E2694">
        <v>817810331.12</v>
      </c>
    </row>
    <row r="2695" spans="1:5" x14ac:dyDescent="0.25">
      <c r="A2695" t="s">
        <v>16</v>
      </c>
      <c r="B2695">
        <v>2020</v>
      </c>
      <c r="C2695" t="s">
        <v>161</v>
      </c>
      <c r="D2695" t="s">
        <v>327</v>
      </c>
      <c r="E2695">
        <v>453659247.17000002</v>
      </c>
    </row>
    <row r="2696" spans="1:5" x14ac:dyDescent="0.25">
      <c r="A2696" t="s">
        <v>16</v>
      </c>
      <c r="B2696">
        <v>2020</v>
      </c>
      <c r="C2696" t="s">
        <v>161</v>
      </c>
      <c r="E2696">
        <v>18578543120.470001</v>
      </c>
    </row>
    <row r="2697" spans="1:5" x14ac:dyDescent="0.25">
      <c r="A2697" t="s">
        <v>16</v>
      </c>
      <c r="B2697">
        <v>2020</v>
      </c>
      <c r="C2697" t="s">
        <v>162</v>
      </c>
      <c r="D2697" t="s">
        <v>290</v>
      </c>
      <c r="E2697">
        <v>2285557.98</v>
      </c>
    </row>
    <row r="2698" spans="1:5" x14ac:dyDescent="0.25">
      <c r="A2698" t="s">
        <v>16</v>
      </c>
      <c r="B2698">
        <v>2020</v>
      </c>
      <c r="C2698" t="s">
        <v>162</v>
      </c>
      <c r="D2698" t="s">
        <v>291</v>
      </c>
      <c r="E2698">
        <v>84694415.180000007</v>
      </c>
    </row>
    <row r="2699" spans="1:5" x14ac:dyDescent="0.25">
      <c r="A2699" t="s">
        <v>16</v>
      </c>
      <c r="B2699">
        <v>2020</v>
      </c>
      <c r="C2699" t="s">
        <v>162</v>
      </c>
      <c r="D2699" t="s">
        <v>292</v>
      </c>
      <c r="E2699">
        <v>999350190.47000003</v>
      </c>
    </row>
    <row r="2700" spans="1:5" x14ac:dyDescent="0.25">
      <c r="A2700" t="s">
        <v>16</v>
      </c>
      <c r="B2700">
        <v>2020</v>
      </c>
      <c r="C2700" t="s">
        <v>162</v>
      </c>
      <c r="D2700" t="s">
        <v>293</v>
      </c>
      <c r="E2700">
        <v>310340520.87</v>
      </c>
    </row>
    <row r="2701" spans="1:5" x14ac:dyDescent="0.25">
      <c r="A2701" t="s">
        <v>16</v>
      </c>
      <c r="B2701">
        <v>2020</v>
      </c>
      <c r="C2701" t="s">
        <v>162</v>
      </c>
      <c r="D2701" t="s">
        <v>294</v>
      </c>
      <c r="E2701">
        <v>14343807.699999999</v>
      </c>
    </row>
    <row r="2702" spans="1:5" x14ac:dyDescent="0.25">
      <c r="A2702" t="s">
        <v>16</v>
      </c>
      <c r="B2702">
        <v>2020</v>
      </c>
      <c r="C2702" t="s">
        <v>162</v>
      </c>
      <c r="D2702" t="s">
        <v>295</v>
      </c>
      <c r="E2702">
        <v>124470312.81</v>
      </c>
    </row>
    <row r="2703" spans="1:5" x14ac:dyDescent="0.25">
      <c r="A2703" t="s">
        <v>16</v>
      </c>
      <c r="B2703">
        <v>2020</v>
      </c>
      <c r="C2703" t="s">
        <v>162</v>
      </c>
      <c r="D2703" t="s">
        <v>296</v>
      </c>
      <c r="E2703">
        <v>308984160.44999999</v>
      </c>
    </row>
    <row r="2704" spans="1:5" x14ac:dyDescent="0.25">
      <c r="A2704" t="s">
        <v>16</v>
      </c>
      <c r="B2704">
        <v>2020</v>
      </c>
      <c r="C2704" t="s">
        <v>162</v>
      </c>
      <c r="D2704" t="s">
        <v>297</v>
      </c>
      <c r="E2704">
        <v>55877326.840000004</v>
      </c>
    </row>
    <row r="2705" spans="1:5" x14ac:dyDescent="0.25">
      <c r="A2705" t="s">
        <v>16</v>
      </c>
      <c r="B2705">
        <v>2020</v>
      </c>
      <c r="C2705" t="s">
        <v>162</v>
      </c>
      <c r="D2705" t="s">
        <v>298</v>
      </c>
      <c r="E2705">
        <v>24253215.399999999</v>
      </c>
    </row>
    <row r="2706" spans="1:5" x14ac:dyDescent="0.25">
      <c r="A2706" t="s">
        <v>16</v>
      </c>
      <c r="B2706">
        <v>2020</v>
      </c>
      <c r="C2706" t="s">
        <v>162</v>
      </c>
      <c r="D2706" t="s">
        <v>299</v>
      </c>
      <c r="E2706">
        <v>555365465.27999997</v>
      </c>
    </row>
    <row r="2707" spans="1:5" x14ac:dyDescent="0.25">
      <c r="A2707" t="s">
        <v>16</v>
      </c>
      <c r="B2707">
        <v>2020</v>
      </c>
      <c r="C2707" t="s">
        <v>162</v>
      </c>
      <c r="D2707" t="s">
        <v>301</v>
      </c>
      <c r="E2707">
        <v>2971863446.9200001</v>
      </c>
    </row>
    <row r="2708" spans="1:5" x14ac:dyDescent="0.25">
      <c r="A2708" t="s">
        <v>16</v>
      </c>
      <c r="B2708">
        <v>2020</v>
      </c>
      <c r="C2708" t="s">
        <v>162</v>
      </c>
      <c r="D2708" t="s">
        <v>302</v>
      </c>
      <c r="E2708">
        <v>11255615.74</v>
      </c>
    </row>
    <row r="2709" spans="1:5" x14ac:dyDescent="0.25">
      <c r="A2709" t="s">
        <v>16</v>
      </c>
      <c r="B2709">
        <v>2020</v>
      </c>
      <c r="C2709" t="s">
        <v>162</v>
      </c>
      <c r="D2709" t="s">
        <v>303</v>
      </c>
      <c r="E2709">
        <v>13008247946.809999</v>
      </c>
    </row>
    <row r="2710" spans="1:5" x14ac:dyDescent="0.25">
      <c r="A2710" t="s">
        <v>16</v>
      </c>
      <c r="B2710">
        <v>2020</v>
      </c>
      <c r="C2710" t="s">
        <v>162</v>
      </c>
      <c r="D2710" t="s">
        <v>304</v>
      </c>
      <c r="E2710">
        <v>3229752.59</v>
      </c>
    </row>
    <row r="2711" spans="1:5" x14ac:dyDescent="0.25">
      <c r="A2711" t="s">
        <v>16</v>
      </c>
      <c r="B2711">
        <v>2020</v>
      </c>
      <c r="C2711" t="s">
        <v>162</v>
      </c>
      <c r="D2711" t="s">
        <v>305</v>
      </c>
      <c r="E2711">
        <v>36484929.539999999</v>
      </c>
    </row>
    <row r="2712" spans="1:5" x14ac:dyDescent="0.25">
      <c r="A2712" t="s">
        <v>16</v>
      </c>
      <c r="B2712">
        <v>2020</v>
      </c>
      <c r="C2712" t="s">
        <v>162</v>
      </c>
      <c r="D2712" t="s">
        <v>306</v>
      </c>
      <c r="E2712">
        <v>311213207.01999998</v>
      </c>
    </row>
    <row r="2713" spans="1:5" x14ac:dyDescent="0.25">
      <c r="A2713" t="s">
        <v>16</v>
      </c>
      <c r="B2713">
        <v>2020</v>
      </c>
      <c r="C2713" t="s">
        <v>162</v>
      </c>
      <c r="D2713" t="s">
        <v>307</v>
      </c>
      <c r="E2713">
        <v>92467215.480000004</v>
      </c>
    </row>
    <row r="2714" spans="1:5" x14ac:dyDescent="0.25">
      <c r="A2714" t="s">
        <v>16</v>
      </c>
      <c r="B2714">
        <v>2020</v>
      </c>
      <c r="C2714" t="s">
        <v>162</v>
      </c>
      <c r="D2714" t="s">
        <v>308</v>
      </c>
      <c r="E2714">
        <v>83269507.519999996</v>
      </c>
    </row>
    <row r="2715" spans="1:5" x14ac:dyDescent="0.25">
      <c r="A2715" t="s">
        <v>16</v>
      </c>
      <c r="B2715">
        <v>2020</v>
      </c>
      <c r="C2715" t="s">
        <v>162</v>
      </c>
      <c r="D2715" t="s">
        <v>309</v>
      </c>
      <c r="E2715">
        <v>11341675.42</v>
      </c>
    </row>
    <row r="2716" spans="1:5" x14ac:dyDescent="0.25">
      <c r="A2716" t="s">
        <v>16</v>
      </c>
      <c r="B2716">
        <v>2020</v>
      </c>
      <c r="C2716" t="s">
        <v>162</v>
      </c>
      <c r="D2716" t="s">
        <v>311</v>
      </c>
      <c r="E2716">
        <v>6615696</v>
      </c>
    </row>
    <row r="2717" spans="1:5" x14ac:dyDescent="0.25">
      <c r="A2717" t="s">
        <v>16</v>
      </c>
      <c r="B2717">
        <v>2020</v>
      </c>
      <c r="C2717" t="s">
        <v>162</v>
      </c>
      <c r="D2717" t="s">
        <v>312</v>
      </c>
      <c r="E2717">
        <v>89356200.700000003</v>
      </c>
    </row>
    <row r="2718" spans="1:5" x14ac:dyDescent="0.25">
      <c r="A2718" t="s">
        <v>16</v>
      </c>
      <c r="B2718">
        <v>2020</v>
      </c>
      <c r="C2718" t="s">
        <v>162</v>
      </c>
      <c r="D2718" t="s">
        <v>313</v>
      </c>
      <c r="E2718">
        <v>324441898.94</v>
      </c>
    </row>
    <row r="2719" spans="1:5" x14ac:dyDescent="0.25">
      <c r="A2719" t="s">
        <v>16</v>
      </c>
      <c r="B2719">
        <v>2020</v>
      </c>
      <c r="C2719" t="s">
        <v>162</v>
      </c>
      <c r="D2719" t="s">
        <v>315</v>
      </c>
      <c r="E2719">
        <v>7463926.6500000004</v>
      </c>
    </row>
    <row r="2720" spans="1:5" x14ac:dyDescent="0.25">
      <c r="A2720" t="s">
        <v>16</v>
      </c>
      <c r="B2720">
        <v>2020</v>
      </c>
      <c r="C2720" t="s">
        <v>162</v>
      </c>
      <c r="D2720" t="s">
        <v>317</v>
      </c>
      <c r="E2720">
        <v>2065107654.5699999</v>
      </c>
    </row>
    <row r="2721" spans="1:5" x14ac:dyDescent="0.25">
      <c r="A2721" t="s">
        <v>16</v>
      </c>
      <c r="B2721">
        <v>2020</v>
      </c>
      <c r="C2721" t="s">
        <v>162</v>
      </c>
      <c r="D2721" t="s">
        <v>318</v>
      </c>
      <c r="E2721">
        <v>39150174.219999999</v>
      </c>
    </row>
    <row r="2722" spans="1:5" x14ac:dyDescent="0.25">
      <c r="A2722" t="s">
        <v>16</v>
      </c>
      <c r="B2722">
        <v>2020</v>
      </c>
      <c r="C2722" t="s">
        <v>162</v>
      </c>
      <c r="D2722" t="s">
        <v>319</v>
      </c>
      <c r="E2722">
        <v>63621260.549999997</v>
      </c>
    </row>
    <row r="2723" spans="1:5" x14ac:dyDescent="0.25">
      <c r="A2723" t="s">
        <v>16</v>
      </c>
      <c r="B2723">
        <v>2020</v>
      </c>
      <c r="C2723" t="s">
        <v>162</v>
      </c>
      <c r="D2723" t="s">
        <v>320</v>
      </c>
      <c r="E2723">
        <v>20731681.66</v>
      </c>
    </row>
    <row r="2724" spans="1:5" x14ac:dyDescent="0.25">
      <c r="A2724" t="s">
        <v>16</v>
      </c>
      <c r="B2724">
        <v>2020</v>
      </c>
      <c r="C2724" t="s">
        <v>162</v>
      </c>
      <c r="D2724" t="s">
        <v>321</v>
      </c>
      <c r="E2724">
        <v>3570618382.6799998</v>
      </c>
    </row>
    <row r="2725" spans="1:5" x14ac:dyDescent="0.25">
      <c r="A2725" t="s">
        <v>16</v>
      </c>
      <c r="B2725">
        <v>2020</v>
      </c>
      <c r="C2725" t="s">
        <v>162</v>
      </c>
      <c r="D2725" t="s">
        <v>322</v>
      </c>
      <c r="E2725">
        <v>17316873.850000001</v>
      </c>
    </row>
    <row r="2726" spans="1:5" x14ac:dyDescent="0.25">
      <c r="A2726" t="s">
        <v>16</v>
      </c>
      <c r="B2726">
        <v>2020</v>
      </c>
      <c r="C2726" t="s">
        <v>162</v>
      </c>
      <c r="D2726" t="s">
        <v>323</v>
      </c>
      <c r="E2726">
        <v>15186100.99</v>
      </c>
    </row>
    <row r="2727" spans="1:5" x14ac:dyDescent="0.25">
      <c r="A2727" t="s">
        <v>16</v>
      </c>
      <c r="B2727">
        <v>2020</v>
      </c>
      <c r="C2727" t="s">
        <v>162</v>
      </c>
      <c r="D2727" t="s">
        <v>324</v>
      </c>
      <c r="E2727">
        <v>5181860.9800000004</v>
      </c>
    </row>
    <row r="2728" spans="1:5" x14ac:dyDescent="0.25">
      <c r="A2728" t="s">
        <v>16</v>
      </c>
      <c r="B2728">
        <v>2020</v>
      </c>
      <c r="C2728" t="s">
        <v>162</v>
      </c>
      <c r="D2728" t="s">
        <v>327</v>
      </c>
      <c r="E2728">
        <v>10938462.75</v>
      </c>
    </row>
    <row r="2729" spans="1:5" x14ac:dyDescent="0.25">
      <c r="A2729" t="s">
        <v>16</v>
      </c>
      <c r="B2729">
        <v>2020</v>
      </c>
      <c r="C2729" t="s">
        <v>162</v>
      </c>
      <c r="E2729">
        <v>230176936.34</v>
      </c>
    </row>
    <row r="2730" spans="1:5" x14ac:dyDescent="0.25">
      <c r="A2730" t="s">
        <v>16</v>
      </c>
      <c r="B2730">
        <v>2021</v>
      </c>
      <c r="C2730" t="s">
        <v>161</v>
      </c>
      <c r="D2730" t="s">
        <v>290</v>
      </c>
      <c r="E2730">
        <v>9258820.8399999999</v>
      </c>
    </row>
    <row r="2731" spans="1:5" x14ac:dyDescent="0.25">
      <c r="A2731" t="s">
        <v>16</v>
      </c>
      <c r="B2731">
        <v>2021</v>
      </c>
      <c r="C2731" t="s">
        <v>161</v>
      </c>
      <c r="D2731" t="s">
        <v>291</v>
      </c>
      <c r="E2731">
        <v>599934825.55999994</v>
      </c>
    </row>
    <row r="2732" spans="1:5" x14ac:dyDescent="0.25">
      <c r="A2732" t="s">
        <v>16</v>
      </c>
      <c r="B2732">
        <v>2021</v>
      </c>
      <c r="C2732" t="s">
        <v>161</v>
      </c>
      <c r="D2732" t="s">
        <v>292</v>
      </c>
      <c r="E2732">
        <v>10631903211.83</v>
      </c>
    </row>
    <row r="2733" spans="1:5" x14ac:dyDescent="0.25">
      <c r="A2733" t="s">
        <v>16</v>
      </c>
      <c r="B2733">
        <v>2021</v>
      </c>
      <c r="C2733" t="s">
        <v>161</v>
      </c>
      <c r="D2733" t="s">
        <v>293</v>
      </c>
      <c r="E2733">
        <v>6080143110.8199997</v>
      </c>
    </row>
    <row r="2734" spans="1:5" x14ac:dyDescent="0.25">
      <c r="A2734" t="s">
        <v>16</v>
      </c>
      <c r="B2734">
        <v>2021</v>
      </c>
      <c r="C2734" t="s">
        <v>161</v>
      </c>
      <c r="D2734" t="s">
        <v>294</v>
      </c>
      <c r="E2734">
        <v>564201106.77999997</v>
      </c>
    </row>
    <row r="2735" spans="1:5" x14ac:dyDescent="0.25">
      <c r="A2735" t="s">
        <v>16</v>
      </c>
      <c r="B2735">
        <v>2021</v>
      </c>
      <c r="C2735" t="s">
        <v>161</v>
      </c>
      <c r="D2735" t="s">
        <v>295</v>
      </c>
      <c r="E2735">
        <v>2063248371.5799999</v>
      </c>
    </row>
    <row r="2736" spans="1:5" x14ac:dyDescent="0.25">
      <c r="A2736" t="s">
        <v>16</v>
      </c>
      <c r="B2736">
        <v>2021</v>
      </c>
      <c r="C2736" t="s">
        <v>161</v>
      </c>
      <c r="D2736" t="s">
        <v>296</v>
      </c>
      <c r="E2736">
        <v>943299884.97000003</v>
      </c>
    </row>
    <row r="2737" spans="1:5" x14ac:dyDescent="0.25">
      <c r="A2737" t="s">
        <v>16</v>
      </c>
      <c r="B2737">
        <v>2021</v>
      </c>
      <c r="C2737" t="s">
        <v>161</v>
      </c>
      <c r="D2737" t="s">
        <v>297</v>
      </c>
      <c r="E2737">
        <v>3484903436.1599998</v>
      </c>
    </row>
    <row r="2738" spans="1:5" x14ac:dyDescent="0.25">
      <c r="A2738" t="s">
        <v>16</v>
      </c>
      <c r="B2738">
        <v>2021</v>
      </c>
      <c r="C2738" t="s">
        <v>161</v>
      </c>
      <c r="D2738" t="s">
        <v>298</v>
      </c>
      <c r="E2738">
        <v>350884373.64999998</v>
      </c>
    </row>
    <row r="2739" spans="1:5" x14ac:dyDescent="0.25">
      <c r="A2739" t="s">
        <v>16</v>
      </c>
      <c r="B2739">
        <v>2021</v>
      </c>
      <c r="C2739" t="s">
        <v>161</v>
      </c>
      <c r="D2739" t="s">
        <v>299</v>
      </c>
      <c r="E2739">
        <v>5370677174.6400003</v>
      </c>
    </row>
    <row r="2740" spans="1:5" x14ac:dyDescent="0.25">
      <c r="A2740" t="s">
        <v>16</v>
      </c>
      <c r="B2740">
        <v>2021</v>
      </c>
      <c r="C2740" t="s">
        <v>161</v>
      </c>
      <c r="D2740" t="s">
        <v>300</v>
      </c>
      <c r="E2740">
        <v>716682700.45000005</v>
      </c>
    </row>
    <row r="2741" spans="1:5" x14ac:dyDescent="0.25">
      <c r="A2741" t="s">
        <v>16</v>
      </c>
      <c r="B2741">
        <v>2021</v>
      </c>
      <c r="C2741" t="s">
        <v>161</v>
      </c>
      <c r="D2741" t="s">
        <v>301</v>
      </c>
      <c r="E2741">
        <v>28436117089.419998</v>
      </c>
    </row>
    <row r="2742" spans="1:5" x14ac:dyDescent="0.25">
      <c r="A2742" t="s">
        <v>16</v>
      </c>
      <c r="B2742">
        <v>2021</v>
      </c>
      <c r="C2742" t="s">
        <v>161</v>
      </c>
      <c r="D2742" t="s">
        <v>302</v>
      </c>
      <c r="E2742">
        <v>3305983914.5599999</v>
      </c>
    </row>
    <row r="2743" spans="1:5" x14ac:dyDescent="0.25">
      <c r="A2743" t="s">
        <v>16</v>
      </c>
      <c r="B2743">
        <v>2021</v>
      </c>
      <c r="C2743" t="s">
        <v>161</v>
      </c>
      <c r="D2743" t="s">
        <v>303</v>
      </c>
      <c r="E2743">
        <v>17216209529.139999</v>
      </c>
    </row>
    <row r="2744" spans="1:5" x14ac:dyDescent="0.25">
      <c r="A2744" t="s">
        <v>16</v>
      </c>
      <c r="B2744">
        <v>2021</v>
      </c>
      <c r="C2744" t="s">
        <v>161</v>
      </c>
      <c r="D2744" t="s">
        <v>304</v>
      </c>
      <c r="E2744">
        <v>280366232.22000003</v>
      </c>
    </row>
    <row r="2745" spans="1:5" x14ac:dyDescent="0.25">
      <c r="A2745" t="s">
        <v>16</v>
      </c>
      <c r="B2745">
        <v>2021</v>
      </c>
      <c r="C2745" t="s">
        <v>161</v>
      </c>
      <c r="D2745" t="s">
        <v>305</v>
      </c>
      <c r="E2745">
        <v>725816869.44000006</v>
      </c>
    </row>
    <row r="2746" spans="1:5" x14ac:dyDescent="0.25">
      <c r="A2746" t="s">
        <v>16</v>
      </c>
      <c r="B2746">
        <v>2021</v>
      </c>
      <c r="C2746" t="s">
        <v>161</v>
      </c>
      <c r="D2746" t="s">
        <v>306</v>
      </c>
      <c r="E2746">
        <v>5564003989.9399996</v>
      </c>
    </row>
    <row r="2747" spans="1:5" x14ac:dyDescent="0.25">
      <c r="A2747" t="s">
        <v>16</v>
      </c>
      <c r="B2747">
        <v>2021</v>
      </c>
      <c r="C2747" t="s">
        <v>161</v>
      </c>
      <c r="D2747" t="s">
        <v>307</v>
      </c>
      <c r="E2747">
        <v>5132941817.0900002</v>
      </c>
    </row>
    <row r="2748" spans="1:5" x14ac:dyDescent="0.25">
      <c r="A2748" t="s">
        <v>16</v>
      </c>
      <c r="B2748">
        <v>2021</v>
      </c>
      <c r="C2748" t="s">
        <v>161</v>
      </c>
      <c r="D2748" t="s">
        <v>308</v>
      </c>
      <c r="E2748">
        <v>2973489240.4400001</v>
      </c>
    </row>
    <row r="2749" spans="1:5" x14ac:dyDescent="0.25">
      <c r="A2749" t="s">
        <v>16</v>
      </c>
      <c r="B2749">
        <v>2021</v>
      </c>
      <c r="C2749" t="s">
        <v>161</v>
      </c>
      <c r="D2749" t="s">
        <v>309</v>
      </c>
      <c r="E2749">
        <v>310277276.69999999</v>
      </c>
    </row>
    <row r="2750" spans="1:5" x14ac:dyDescent="0.25">
      <c r="A2750" t="s">
        <v>16</v>
      </c>
      <c r="B2750">
        <v>2021</v>
      </c>
      <c r="C2750" t="s">
        <v>161</v>
      </c>
      <c r="D2750" t="s">
        <v>310</v>
      </c>
      <c r="E2750">
        <v>42704321.600000001</v>
      </c>
    </row>
    <row r="2751" spans="1:5" x14ac:dyDescent="0.25">
      <c r="A2751" t="s">
        <v>16</v>
      </c>
      <c r="B2751">
        <v>2021</v>
      </c>
      <c r="C2751" t="s">
        <v>161</v>
      </c>
      <c r="D2751" t="s">
        <v>311</v>
      </c>
      <c r="E2751">
        <v>73944642.620000005</v>
      </c>
    </row>
    <row r="2752" spans="1:5" x14ac:dyDescent="0.25">
      <c r="A2752" t="s">
        <v>16</v>
      </c>
      <c r="B2752">
        <v>2021</v>
      </c>
      <c r="C2752" t="s">
        <v>161</v>
      </c>
      <c r="D2752" t="s">
        <v>312</v>
      </c>
      <c r="E2752">
        <v>2476576073.2399998</v>
      </c>
    </row>
    <row r="2753" spans="1:5" x14ac:dyDescent="0.25">
      <c r="A2753" t="s">
        <v>16</v>
      </c>
      <c r="B2753">
        <v>2021</v>
      </c>
      <c r="C2753" t="s">
        <v>161</v>
      </c>
      <c r="D2753" t="s">
        <v>313</v>
      </c>
      <c r="E2753">
        <v>1046394086.88</v>
      </c>
    </row>
    <row r="2754" spans="1:5" x14ac:dyDescent="0.25">
      <c r="A2754" t="s">
        <v>16</v>
      </c>
      <c r="B2754">
        <v>2021</v>
      </c>
      <c r="C2754" t="s">
        <v>161</v>
      </c>
      <c r="D2754" t="s">
        <v>314</v>
      </c>
      <c r="E2754">
        <v>2201770.37</v>
      </c>
    </row>
    <row r="2755" spans="1:5" x14ac:dyDescent="0.25">
      <c r="A2755" t="s">
        <v>16</v>
      </c>
      <c r="B2755">
        <v>2021</v>
      </c>
      <c r="C2755" t="s">
        <v>161</v>
      </c>
      <c r="D2755" t="s">
        <v>315</v>
      </c>
      <c r="E2755">
        <v>558598046.46000004</v>
      </c>
    </row>
    <row r="2756" spans="1:5" x14ac:dyDescent="0.25">
      <c r="A2756" t="s">
        <v>16</v>
      </c>
      <c r="B2756">
        <v>2021</v>
      </c>
      <c r="C2756" t="s">
        <v>161</v>
      </c>
      <c r="D2756" t="s">
        <v>316</v>
      </c>
      <c r="E2756">
        <v>1094925688.6600001</v>
      </c>
    </row>
    <row r="2757" spans="1:5" x14ac:dyDescent="0.25">
      <c r="A2757" t="s">
        <v>16</v>
      </c>
      <c r="B2757">
        <v>2021</v>
      </c>
      <c r="C2757" t="s">
        <v>161</v>
      </c>
      <c r="D2757" t="s">
        <v>317</v>
      </c>
      <c r="E2757">
        <v>2550773854.52</v>
      </c>
    </row>
    <row r="2758" spans="1:5" x14ac:dyDescent="0.25">
      <c r="A2758" t="s">
        <v>16</v>
      </c>
      <c r="B2758">
        <v>2021</v>
      </c>
      <c r="C2758" t="s">
        <v>161</v>
      </c>
      <c r="D2758" t="s">
        <v>318</v>
      </c>
      <c r="E2758">
        <v>3211555433.8200002</v>
      </c>
    </row>
    <row r="2759" spans="1:5" x14ac:dyDescent="0.25">
      <c r="A2759" t="s">
        <v>16</v>
      </c>
      <c r="B2759">
        <v>2021</v>
      </c>
      <c r="C2759" t="s">
        <v>161</v>
      </c>
      <c r="D2759" t="s">
        <v>319</v>
      </c>
      <c r="E2759">
        <v>426062341.25</v>
      </c>
    </row>
    <row r="2760" spans="1:5" x14ac:dyDescent="0.25">
      <c r="A2760" t="s">
        <v>16</v>
      </c>
      <c r="B2760">
        <v>2021</v>
      </c>
      <c r="C2760" t="s">
        <v>161</v>
      </c>
      <c r="D2760" t="s">
        <v>320</v>
      </c>
      <c r="E2760">
        <v>614536496.20000005</v>
      </c>
    </row>
    <row r="2761" spans="1:5" x14ac:dyDescent="0.25">
      <c r="A2761" t="s">
        <v>16</v>
      </c>
      <c r="B2761">
        <v>2021</v>
      </c>
      <c r="C2761" t="s">
        <v>161</v>
      </c>
      <c r="D2761" t="s">
        <v>321</v>
      </c>
      <c r="E2761">
        <v>145497258601.82001</v>
      </c>
    </row>
    <row r="2762" spans="1:5" x14ac:dyDescent="0.25">
      <c r="A2762" t="s">
        <v>16</v>
      </c>
      <c r="B2762">
        <v>2021</v>
      </c>
      <c r="C2762" t="s">
        <v>161</v>
      </c>
      <c r="D2762" t="s">
        <v>322</v>
      </c>
      <c r="E2762">
        <v>29598632.800000001</v>
      </c>
    </row>
    <row r="2763" spans="1:5" x14ac:dyDescent="0.25">
      <c r="A2763" t="s">
        <v>16</v>
      </c>
      <c r="B2763">
        <v>2021</v>
      </c>
      <c r="C2763" t="s">
        <v>161</v>
      </c>
      <c r="D2763" t="s">
        <v>323</v>
      </c>
      <c r="E2763">
        <v>1860693125.28</v>
      </c>
    </row>
    <row r="2764" spans="1:5" x14ac:dyDescent="0.25">
      <c r="A2764" t="s">
        <v>16</v>
      </c>
      <c r="B2764">
        <v>2021</v>
      </c>
      <c r="C2764" t="s">
        <v>161</v>
      </c>
      <c r="D2764" t="s">
        <v>324</v>
      </c>
      <c r="E2764">
        <v>21261287.34</v>
      </c>
    </row>
    <row r="2765" spans="1:5" x14ac:dyDescent="0.25">
      <c r="A2765" t="s">
        <v>16</v>
      </c>
      <c r="B2765">
        <v>2021</v>
      </c>
      <c r="C2765" t="s">
        <v>161</v>
      </c>
      <c r="D2765" t="s">
        <v>325</v>
      </c>
      <c r="E2765">
        <v>922221910.30999994</v>
      </c>
    </row>
    <row r="2766" spans="1:5" x14ac:dyDescent="0.25">
      <c r="A2766" t="s">
        <v>16</v>
      </c>
      <c r="B2766">
        <v>2021</v>
      </c>
      <c r="C2766" t="s">
        <v>161</v>
      </c>
      <c r="D2766" t="s">
        <v>327</v>
      </c>
      <c r="E2766">
        <v>969947385.61000001</v>
      </c>
    </row>
    <row r="2767" spans="1:5" x14ac:dyDescent="0.25">
      <c r="A2767" t="s">
        <v>16</v>
      </c>
      <c r="B2767">
        <v>2021</v>
      </c>
      <c r="C2767" t="s">
        <v>161</v>
      </c>
      <c r="E2767">
        <v>16696846392.24</v>
      </c>
    </row>
    <row r="2768" spans="1:5" x14ac:dyDescent="0.25">
      <c r="A2768" t="s">
        <v>16</v>
      </c>
      <c r="B2768">
        <v>2021</v>
      </c>
      <c r="C2768" t="s">
        <v>162</v>
      </c>
      <c r="D2768" t="s">
        <v>290</v>
      </c>
      <c r="E2768">
        <v>1360267.24</v>
      </c>
    </row>
    <row r="2769" spans="1:5" x14ac:dyDescent="0.25">
      <c r="A2769" t="s">
        <v>16</v>
      </c>
      <c r="B2769">
        <v>2021</v>
      </c>
      <c r="C2769" t="s">
        <v>162</v>
      </c>
      <c r="D2769" t="s">
        <v>291</v>
      </c>
      <c r="E2769">
        <v>107591593.58</v>
      </c>
    </row>
    <row r="2770" spans="1:5" x14ac:dyDescent="0.25">
      <c r="A2770" t="s">
        <v>16</v>
      </c>
      <c r="B2770">
        <v>2021</v>
      </c>
      <c r="C2770" t="s">
        <v>162</v>
      </c>
      <c r="D2770" t="s">
        <v>292</v>
      </c>
      <c r="E2770">
        <v>1683677075.1900001</v>
      </c>
    </row>
    <row r="2771" spans="1:5" x14ac:dyDescent="0.25">
      <c r="A2771" t="s">
        <v>16</v>
      </c>
      <c r="B2771">
        <v>2021</v>
      </c>
      <c r="C2771" t="s">
        <v>162</v>
      </c>
      <c r="D2771" t="s">
        <v>293</v>
      </c>
      <c r="E2771">
        <v>335217149.48000002</v>
      </c>
    </row>
    <row r="2772" spans="1:5" x14ac:dyDescent="0.25">
      <c r="A2772" t="s">
        <v>16</v>
      </c>
      <c r="B2772">
        <v>2021</v>
      </c>
      <c r="C2772" t="s">
        <v>162</v>
      </c>
      <c r="D2772" t="s">
        <v>294</v>
      </c>
      <c r="E2772">
        <v>15645774.6</v>
      </c>
    </row>
    <row r="2773" spans="1:5" x14ac:dyDescent="0.25">
      <c r="A2773" t="s">
        <v>16</v>
      </c>
      <c r="B2773">
        <v>2021</v>
      </c>
      <c r="C2773" t="s">
        <v>162</v>
      </c>
      <c r="D2773" t="s">
        <v>295</v>
      </c>
      <c r="E2773">
        <v>143405183.11000001</v>
      </c>
    </row>
    <row r="2774" spans="1:5" x14ac:dyDescent="0.25">
      <c r="A2774" t="s">
        <v>16</v>
      </c>
      <c r="B2774">
        <v>2021</v>
      </c>
      <c r="C2774" t="s">
        <v>162</v>
      </c>
      <c r="D2774" t="s">
        <v>296</v>
      </c>
      <c r="E2774">
        <v>376854464.32999998</v>
      </c>
    </row>
    <row r="2775" spans="1:5" x14ac:dyDescent="0.25">
      <c r="A2775" t="s">
        <v>16</v>
      </c>
      <c r="B2775">
        <v>2021</v>
      </c>
      <c r="C2775" t="s">
        <v>162</v>
      </c>
      <c r="D2775" t="s">
        <v>297</v>
      </c>
      <c r="E2775">
        <v>113944341.90000001</v>
      </c>
    </row>
    <row r="2776" spans="1:5" x14ac:dyDescent="0.25">
      <c r="A2776" t="s">
        <v>16</v>
      </c>
      <c r="B2776">
        <v>2021</v>
      </c>
      <c r="C2776" t="s">
        <v>162</v>
      </c>
      <c r="D2776" t="s">
        <v>298</v>
      </c>
      <c r="E2776">
        <v>30472599.27</v>
      </c>
    </row>
    <row r="2777" spans="1:5" x14ac:dyDescent="0.25">
      <c r="A2777" t="s">
        <v>16</v>
      </c>
      <c r="B2777">
        <v>2021</v>
      </c>
      <c r="C2777" t="s">
        <v>162</v>
      </c>
      <c r="D2777" t="s">
        <v>299</v>
      </c>
      <c r="E2777">
        <v>722911727.17999995</v>
      </c>
    </row>
    <row r="2778" spans="1:5" x14ac:dyDescent="0.25">
      <c r="A2778" t="s">
        <v>16</v>
      </c>
      <c r="B2778">
        <v>2021</v>
      </c>
      <c r="C2778" t="s">
        <v>162</v>
      </c>
      <c r="D2778" t="s">
        <v>301</v>
      </c>
      <c r="E2778">
        <v>2303340938.73</v>
      </c>
    </row>
    <row r="2779" spans="1:5" x14ac:dyDescent="0.25">
      <c r="A2779" t="s">
        <v>16</v>
      </c>
      <c r="B2779">
        <v>2021</v>
      </c>
      <c r="C2779" t="s">
        <v>162</v>
      </c>
      <c r="D2779" t="s">
        <v>302</v>
      </c>
      <c r="E2779">
        <v>622915528.82000005</v>
      </c>
    </row>
    <row r="2780" spans="1:5" x14ac:dyDescent="0.25">
      <c r="A2780" t="s">
        <v>16</v>
      </c>
      <c r="B2780">
        <v>2021</v>
      </c>
      <c r="C2780" t="s">
        <v>162</v>
      </c>
      <c r="D2780" t="s">
        <v>303</v>
      </c>
      <c r="E2780">
        <v>14722469367.030001</v>
      </c>
    </row>
    <row r="2781" spans="1:5" x14ac:dyDescent="0.25">
      <c r="A2781" t="s">
        <v>16</v>
      </c>
      <c r="B2781">
        <v>2021</v>
      </c>
      <c r="C2781" t="s">
        <v>162</v>
      </c>
      <c r="D2781" t="s">
        <v>304</v>
      </c>
      <c r="E2781">
        <v>6591402.2000000002</v>
      </c>
    </row>
    <row r="2782" spans="1:5" x14ac:dyDescent="0.25">
      <c r="A2782" t="s">
        <v>16</v>
      </c>
      <c r="B2782">
        <v>2021</v>
      </c>
      <c r="C2782" t="s">
        <v>162</v>
      </c>
      <c r="D2782" t="s">
        <v>305</v>
      </c>
      <c r="E2782">
        <v>16356951.810000001</v>
      </c>
    </row>
    <row r="2783" spans="1:5" x14ac:dyDescent="0.25">
      <c r="A2783" t="s">
        <v>16</v>
      </c>
      <c r="B2783">
        <v>2021</v>
      </c>
      <c r="C2783" t="s">
        <v>162</v>
      </c>
      <c r="D2783" t="s">
        <v>306</v>
      </c>
      <c r="E2783">
        <v>1113383295.24</v>
      </c>
    </row>
    <row r="2784" spans="1:5" x14ac:dyDescent="0.25">
      <c r="A2784" t="s">
        <v>16</v>
      </c>
      <c r="B2784">
        <v>2021</v>
      </c>
      <c r="C2784" t="s">
        <v>162</v>
      </c>
      <c r="D2784" t="s">
        <v>307</v>
      </c>
      <c r="E2784">
        <v>73239293.420000002</v>
      </c>
    </row>
    <row r="2785" spans="1:5" x14ac:dyDescent="0.25">
      <c r="A2785" t="s">
        <v>16</v>
      </c>
      <c r="B2785">
        <v>2021</v>
      </c>
      <c r="C2785" t="s">
        <v>162</v>
      </c>
      <c r="D2785" t="s">
        <v>308</v>
      </c>
      <c r="E2785">
        <v>99808880.010000005</v>
      </c>
    </row>
    <row r="2786" spans="1:5" x14ac:dyDescent="0.25">
      <c r="A2786" t="s">
        <v>16</v>
      </c>
      <c r="B2786">
        <v>2021</v>
      </c>
      <c r="C2786" t="s">
        <v>162</v>
      </c>
      <c r="D2786" t="s">
        <v>309</v>
      </c>
      <c r="E2786">
        <v>21151195.550000001</v>
      </c>
    </row>
    <row r="2787" spans="1:5" x14ac:dyDescent="0.25">
      <c r="A2787" t="s">
        <v>16</v>
      </c>
      <c r="B2787">
        <v>2021</v>
      </c>
      <c r="C2787" t="s">
        <v>162</v>
      </c>
      <c r="D2787" t="s">
        <v>311</v>
      </c>
      <c r="E2787">
        <v>17154505.079999998</v>
      </c>
    </row>
    <row r="2788" spans="1:5" x14ac:dyDescent="0.25">
      <c r="A2788" t="s">
        <v>16</v>
      </c>
      <c r="B2788">
        <v>2021</v>
      </c>
      <c r="C2788" t="s">
        <v>162</v>
      </c>
      <c r="D2788" t="s">
        <v>312</v>
      </c>
      <c r="E2788">
        <v>212370148.46000001</v>
      </c>
    </row>
    <row r="2789" spans="1:5" x14ac:dyDescent="0.25">
      <c r="A2789" t="s">
        <v>16</v>
      </c>
      <c r="B2789">
        <v>2021</v>
      </c>
      <c r="C2789" t="s">
        <v>162</v>
      </c>
      <c r="D2789" t="s">
        <v>313</v>
      </c>
      <c r="E2789">
        <v>644623171.52999997</v>
      </c>
    </row>
    <row r="2790" spans="1:5" x14ac:dyDescent="0.25">
      <c r="A2790" t="s">
        <v>16</v>
      </c>
      <c r="B2790">
        <v>2021</v>
      </c>
      <c r="C2790" t="s">
        <v>162</v>
      </c>
      <c r="D2790" t="s">
        <v>315</v>
      </c>
      <c r="E2790">
        <v>7105754.2699999996</v>
      </c>
    </row>
    <row r="2791" spans="1:5" x14ac:dyDescent="0.25">
      <c r="A2791" t="s">
        <v>16</v>
      </c>
      <c r="B2791">
        <v>2021</v>
      </c>
      <c r="C2791" t="s">
        <v>162</v>
      </c>
      <c r="D2791" t="s">
        <v>317</v>
      </c>
      <c r="E2791">
        <v>4257386093.8299999</v>
      </c>
    </row>
    <row r="2792" spans="1:5" x14ac:dyDescent="0.25">
      <c r="A2792" t="s">
        <v>16</v>
      </c>
      <c r="B2792">
        <v>2021</v>
      </c>
      <c r="C2792" t="s">
        <v>162</v>
      </c>
      <c r="D2792" t="s">
        <v>318</v>
      </c>
      <c r="E2792">
        <v>79237902.079999998</v>
      </c>
    </row>
    <row r="2793" spans="1:5" x14ac:dyDescent="0.25">
      <c r="A2793" t="s">
        <v>16</v>
      </c>
      <c r="B2793">
        <v>2021</v>
      </c>
      <c r="C2793" t="s">
        <v>162</v>
      </c>
      <c r="D2793" t="s">
        <v>319</v>
      </c>
      <c r="E2793">
        <v>129194892.92</v>
      </c>
    </row>
    <row r="2794" spans="1:5" x14ac:dyDescent="0.25">
      <c r="A2794" t="s">
        <v>16</v>
      </c>
      <c r="B2794">
        <v>2021</v>
      </c>
      <c r="C2794" t="s">
        <v>162</v>
      </c>
      <c r="D2794" t="s">
        <v>320</v>
      </c>
      <c r="E2794">
        <v>8021476.7699999996</v>
      </c>
    </row>
    <row r="2795" spans="1:5" x14ac:dyDescent="0.25">
      <c r="A2795" t="s">
        <v>16</v>
      </c>
      <c r="B2795">
        <v>2021</v>
      </c>
      <c r="C2795" t="s">
        <v>162</v>
      </c>
      <c r="D2795" t="s">
        <v>321</v>
      </c>
      <c r="E2795">
        <v>4097917491.3400002</v>
      </c>
    </row>
    <row r="2796" spans="1:5" x14ac:dyDescent="0.25">
      <c r="A2796" t="s">
        <v>16</v>
      </c>
      <c r="B2796">
        <v>2021</v>
      </c>
      <c r="C2796" t="s">
        <v>162</v>
      </c>
      <c r="D2796" t="s">
        <v>323</v>
      </c>
      <c r="E2796">
        <v>12684308.109999999</v>
      </c>
    </row>
    <row r="2797" spans="1:5" x14ac:dyDescent="0.25">
      <c r="A2797" t="s">
        <v>16</v>
      </c>
      <c r="B2797">
        <v>2021</v>
      </c>
      <c r="C2797" t="s">
        <v>162</v>
      </c>
      <c r="D2797" t="s">
        <v>324</v>
      </c>
      <c r="E2797">
        <v>10484234.630000001</v>
      </c>
    </row>
    <row r="2798" spans="1:5" x14ac:dyDescent="0.25">
      <c r="A2798" t="s">
        <v>16</v>
      </c>
      <c r="B2798">
        <v>2021</v>
      </c>
      <c r="C2798" t="s">
        <v>162</v>
      </c>
      <c r="D2798" t="s">
        <v>327</v>
      </c>
      <c r="E2798">
        <v>8244626.0300000003</v>
      </c>
    </row>
    <row r="2799" spans="1:5" x14ac:dyDescent="0.25">
      <c r="A2799" t="s">
        <v>16</v>
      </c>
      <c r="B2799">
        <v>2021</v>
      </c>
      <c r="C2799" t="s">
        <v>162</v>
      </c>
      <c r="E2799">
        <v>197001098.75999999</v>
      </c>
    </row>
    <row r="2800" spans="1:5" x14ac:dyDescent="0.25">
      <c r="A2800" t="s">
        <v>16</v>
      </c>
      <c r="B2800">
        <v>2022</v>
      </c>
      <c r="C2800" t="s">
        <v>161</v>
      </c>
      <c r="D2800" t="s">
        <v>290</v>
      </c>
      <c r="E2800">
        <v>555271126.01999998</v>
      </c>
    </row>
    <row r="2801" spans="1:5" x14ac:dyDescent="0.25">
      <c r="A2801" t="s">
        <v>16</v>
      </c>
      <c r="B2801">
        <v>2022</v>
      </c>
      <c r="C2801" t="s">
        <v>161</v>
      </c>
      <c r="D2801" t="s">
        <v>291</v>
      </c>
      <c r="E2801">
        <v>668511711.55999994</v>
      </c>
    </row>
    <row r="2802" spans="1:5" x14ac:dyDescent="0.25">
      <c r="A2802" t="s">
        <v>16</v>
      </c>
      <c r="B2802">
        <v>2022</v>
      </c>
      <c r="C2802" t="s">
        <v>161</v>
      </c>
      <c r="D2802" t="s">
        <v>292</v>
      </c>
      <c r="E2802">
        <v>9822240080.6900005</v>
      </c>
    </row>
    <row r="2803" spans="1:5" x14ac:dyDescent="0.25">
      <c r="A2803" t="s">
        <v>16</v>
      </c>
      <c r="B2803">
        <v>2022</v>
      </c>
      <c r="C2803" t="s">
        <v>161</v>
      </c>
      <c r="D2803" t="s">
        <v>293</v>
      </c>
      <c r="E2803">
        <v>4871918288.6199999</v>
      </c>
    </row>
    <row r="2804" spans="1:5" x14ac:dyDescent="0.25">
      <c r="A2804" t="s">
        <v>16</v>
      </c>
      <c r="B2804">
        <v>2022</v>
      </c>
      <c r="C2804" t="s">
        <v>161</v>
      </c>
      <c r="D2804" t="s">
        <v>294</v>
      </c>
      <c r="E2804">
        <v>512353983.58999997</v>
      </c>
    </row>
    <row r="2805" spans="1:5" x14ac:dyDescent="0.25">
      <c r="A2805" t="s">
        <v>16</v>
      </c>
      <c r="B2805">
        <v>2022</v>
      </c>
      <c r="C2805" t="s">
        <v>161</v>
      </c>
      <c r="D2805" t="s">
        <v>295</v>
      </c>
      <c r="E2805">
        <v>1823510663.5899999</v>
      </c>
    </row>
    <row r="2806" spans="1:5" x14ac:dyDescent="0.25">
      <c r="A2806" t="s">
        <v>16</v>
      </c>
      <c r="B2806">
        <v>2022</v>
      </c>
      <c r="C2806" t="s">
        <v>161</v>
      </c>
      <c r="D2806" t="s">
        <v>296</v>
      </c>
      <c r="E2806">
        <v>877513170.30999994</v>
      </c>
    </row>
    <row r="2807" spans="1:5" x14ac:dyDescent="0.25">
      <c r="A2807" t="s">
        <v>16</v>
      </c>
      <c r="B2807">
        <v>2022</v>
      </c>
      <c r="C2807" t="s">
        <v>161</v>
      </c>
      <c r="D2807" t="s">
        <v>297</v>
      </c>
      <c r="E2807">
        <v>2210420999.0900002</v>
      </c>
    </row>
    <row r="2808" spans="1:5" x14ac:dyDescent="0.25">
      <c r="A2808" t="s">
        <v>16</v>
      </c>
      <c r="B2808">
        <v>2022</v>
      </c>
      <c r="C2808" t="s">
        <v>161</v>
      </c>
      <c r="D2808" t="s">
        <v>298</v>
      </c>
      <c r="E2808">
        <v>305923357.02999997</v>
      </c>
    </row>
    <row r="2809" spans="1:5" x14ac:dyDescent="0.25">
      <c r="A2809" t="s">
        <v>16</v>
      </c>
      <c r="B2809">
        <v>2022</v>
      </c>
      <c r="C2809" t="s">
        <v>161</v>
      </c>
      <c r="D2809" t="s">
        <v>299</v>
      </c>
      <c r="E2809">
        <v>4240709999.4400001</v>
      </c>
    </row>
    <row r="2810" spans="1:5" x14ac:dyDescent="0.25">
      <c r="A2810" t="s">
        <v>16</v>
      </c>
      <c r="B2810">
        <v>2022</v>
      </c>
      <c r="C2810" t="s">
        <v>161</v>
      </c>
      <c r="D2810" t="s">
        <v>300</v>
      </c>
      <c r="E2810">
        <v>1089862094.5599999</v>
      </c>
    </row>
    <row r="2811" spans="1:5" x14ac:dyDescent="0.25">
      <c r="A2811" t="s">
        <v>16</v>
      </c>
      <c r="B2811">
        <v>2022</v>
      </c>
      <c r="C2811" t="s">
        <v>161</v>
      </c>
      <c r="D2811" t="s">
        <v>301</v>
      </c>
      <c r="E2811">
        <v>26722421166.700001</v>
      </c>
    </row>
    <row r="2812" spans="1:5" x14ac:dyDescent="0.25">
      <c r="A2812" t="s">
        <v>16</v>
      </c>
      <c r="B2812">
        <v>2022</v>
      </c>
      <c r="C2812" t="s">
        <v>161</v>
      </c>
      <c r="D2812" t="s">
        <v>302</v>
      </c>
      <c r="E2812">
        <v>2289292080.8899999</v>
      </c>
    </row>
    <row r="2813" spans="1:5" x14ac:dyDescent="0.25">
      <c r="A2813" t="s">
        <v>16</v>
      </c>
      <c r="B2813">
        <v>2022</v>
      </c>
      <c r="C2813" t="s">
        <v>161</v>
      </c>
      <c r="D2813" t="s">
        <v>303</v>
      </c>
      <c r="E2813">
        <v>14463743575.58</v>
      </c>
    </row>
    <row r="2814" spans="1:5" x14ac:dyDescent="0.25">
      <c r="A2814" t="s">
        <v>16</v>
      </c>
      <c r="B2814">
        <v>2022</v>
      </c>
      <c r="C2814" t="s">
        <v>161</v>
      </c>
      <c r="D2814" t="s">
        <v>304</v>
      </c>
      <c r="E2814">
        <v>239513403.09</v>
      </c>
    </row>
    <row r="2815" spans="1:5" x14ac:dyDescent="0.25">
      <c r="A2815" t="s">
        <v>16</v>
      </c>
      <c r="B2815">
        <v>2022</v>
      </c>
      <c r="C2815" t="s">
        <v>161</v>
      </c>
      <c r="D2815" t="s">
        <v>305</v>
      </c>
      <c r="E2815">
        <v>616113676.29999995</v>
      </c>
    </row>
    <row r="2816" spans="1:5" x14ac:dyDescent="0.25">
      <c r="A2816" t="s">
        <v>16</v>
      </c>
      <c r="B2816">
        <v>2022</v>
      </c>
      <c r="C2816" t="s">
        <v>161</v>
      </c>
      <c r="D2816" t="s">
        <v>306</v>
      </c>
      <c r="E2816">
        <v>4607113948.3599997</v>
      </c>
    </row>
    <row r="2817" spans="1:5" x14ac:dyDescent="0.25">
      <c r="A2817" t="s">
        <v>16</v>
      </c>
      <c r="B2817">
        <v>2022</v>
      </c>
      <c r="C2817" t="s">
        <v>161</v>
      </c>
      <c r="D2817" t="s">
        <v>307</v>
      </c>
      <c r="E2817">
        <v>5090597564.1899996</v>
      </c>
    </row>
    <row r="2818" spans="1:5" x14ac:dyDescent="0.25">
      <c r="A2818" t="s">
        <v>16</v>
      </c>
      <c r="B2818">
        <v>2022</v>
      </c>
      <c r="C2818" t="s">
        <v>161</v>
      </c>
      <c r="D2818" t="s">
        <v>308</v>
      </c>
      <c r="E2818">
        <v>3052217581.8899999</v>
      </c>
    </row>
    <row r="2819" spans="1:5" x14ac:dyDescent="0.25">
      <c r="A2819" t="s">
        <v>16</v>
      </c>
      <c r="B2819">
        <v>2022</v>
      </c>
      <c r="C2819" t="s">
        <v>161</v>
      </c>
      <c r="D2819" t="s">
        <v>309</v>
      </c>
      <c r="E2819">
        <v>328841061.70999998</v>
      </c>
    </row>
    <row r="2820" spans="1:5" x14ac:dyDescent="0.25">
      <c r="A2820" t="s">
        <v>16</v>
      </c>
      <c r="B2820">
        <v>2022</v>
      </c>
      <c r="C2820" t="s">
        <v>161</v>
      </c>
      <c r="D2820" t="s">
        <v>310</v>
      </c>
      <c r="E2820">
        <v>37545797.909999996</v>
      </c>
    </row>
    <row r="2821" spans="1:5" x14ac:dyDescent="0.25">
      <c r="A2821" t="s">
        <v>16</v>
      </c>
      <c r="B2821">
        <v>2022</v>
      </c>
      <c r="C2821" t="s">
        <v>161</v>
      </c>
      <c r="D2821" t="s">
        <v>311</v>
      </c>
      <c r="E2821">
        <v>98650870.5</v>
      </c>
    </row>
    <row r="2822" spans="1:5" x14ac:dyDescent="0.25">
      <c r="A2822" t="s">
        <v>16</v>
      </c>
      <c r="B2822">
        <v>2022</v>
      </c>
      <c r="C2822" t="s">
        <v>161</v>
      </c>
      <c r="D2822" t="s">
        <v>312</v>
      </c>
      <c r="E2822">
        <v>1841643741.4300001</v>
      </c>
    </row>
    <row r="2823" spans="1:5" x14ac:dyDescent="0.25">
      <c r="A2823" t="s">
        <v>16</v>
      </c>
      <c r="B2823">
        <v>2022</v>
      </c>
      <c r="C2823" t="s">
        <v>161</v>
      </c>
      <c r="D2823" t="s">
        <v>313</v>
      </c>
      <c r="E2823">
        <v>1299488628.28</v>
      </c>
    </row>
    <row r="2824" spans="1:5" x14ac:dyDescent="0.25">
      <c r="A2824" t="s">
        <v>16</v>
      </c>
      <c r="B2824">
        <v>2022</v>
      </c>
      <c r="C2824" t="s">
        <v>161</v>
      </c>
      <c r="D2824" t="s">
        <v>314</v>
      </c>
      <c r="E2824">
        <v>2070617.38</v>
      </c>
    </row>
    <row r="2825" spans="1:5" x14ac:dyDescent="0.25">
      <c r="A2825" t="s">
        <v>16</v>
      </c>
      <c r="B2825">
        <v>2022</v>
      </c>
      <c r="C2825" t="s">
        <v>161</v>
      </c>
      <c r="D2825" t="s">
        <v>315</v>
      </c>
      <c r="E2825">
        <v>840343344.21000004</v>
      </c>
    </row>
    <row r="2826" spans="1:5" x14ac:dyDescent="0.25">
      <c r="A2826" t="s">
        <v>16</v>
      </c>
      <c r="B2826">
        <v>2022</v>
      </c>
      <c r="C2826" t="s">
        <v>161</v>
      </c>
      <c r="D2826" t="s">
        <v>316</v>
      </c>
      <c r="E2826">
        <v>900632205.92999995</v>
      </c>
    </row>
    <row r="2827" spans="1:5" x14ac:dyDescent="0.25">
      <c r="A2827" t="s">
        <v>16</v>
      </c>
      <c r="B2827">
        <v>2022</v>
      </c>
      <c r="C2827" t="s">
        <v>161</v>
      </c>
      <c r="D2827" t="s">
        <v>317</v>
      </c>
      <c r="E2827">
        <v>2520157995.3400002</v>
      </c>
    </row>
    <row r="2828" spans="1:5" x14ac:dyDescent="0.25">
      <c r="A2828" t="s">
        <v>16</v>
      </c>
      <c r="B2828">
        <v>2022</v>
      </c>
      <c r="C2828" t="s">
        <v>161</v>
      </c>
      <c r="D2828" t="s">
        <v>318</v>
      </c>
      <c r="E2828">
        <v>3195705834.21</v>
      </c>
    </row>
    <row r="2829" spans="1:5" x14ac:dyDescent="0.25">
      <c r="A2829" t="s">
        <v>16</v>
      </c>
      <c r="B2829">
        <v>2022</v>
      </c>
      <c r="C2829" t="s">
        <v>161</v>
      </c>
      <c r="D2829" t="s">
        <v>319</v>
      </c>
      <c r="E2829">
        <v>381834074.29000002</v>
      </c>
    </row>
    <row r="2830" spans="1:5" x14ac:dyDescent="0.25">
      <c r="A2830" t="s">
        <v>16</v>
      </c>
      <c r="B2830">
        <v>2022</v>
      </c>
      <c r="C2830" t="s">
        <v>161</v>
      </c>
      <c r="D2830" t="s">
        <v>320</v>
      </c>
      <c r="E2830">
        <v>592770461.55999994</v>
      </c>
    </row>
    <row r="2831" spans="1:5" x14ac:dyDescent="0.25">
      <c r="A2831" t="s">
        <v>16</v>
      </c>
      <c r="B2831">
        <v>2022</v>
      </c>
      <c r="C2831" t="s">
        <v>161</v>
      </c>
      <c r="D2831" t="s">
        <v>321</v>
      </c>
      <c r="E2831">
        <v>116178929917.25999</v>
      </c>
    </row>
    <row r="2832" spans="1:5" x14ac:dyDescent="0.25">
      <c r="A2832" t="s">
        <v>16</v>
      </c>
      <c r="B2832">
        <v>2022</v>
      </c>
      <c r="C2832" t="s">
        <v>161</v>
      </c>
      <c r="D2832" t="s">
        <v>322</v>
      </c>
      <c r="E2832">
        <v>2728572.4</v>
      </c>
    </row>
    <row r="2833" spans="1:5" x14ac:dyDescent="0.25">
      <c r="A2833" t="s">
        <v>16</v>
      </c>
      <c r="B2833">
        <v>2022</v>
      </c>
      <c r="C2833" t="s">
        <v>161</v>
      </c>
      <c r="D2833" t="s">
        <v>323</v>
      </c>
      <c r="E2833">
        <v>1271242337.03</v>
      </c>
    </row>
    <row r="2834" spans="1:5" x14ac:dyDescent="0.25">
      <c r="A2834" t="s">
        <v>16</v>
      </c>
      <c r="B2834">
        <v>2022</v>
      </c>
      <c r="C2834" t="s">
        <v>161</v>
      </c>
      <c r="D2834" t="s">
        <v>324</v>
      </c>
      <c r="E2834">
        <v>22787746.120000001</v>
      </c>
    </row>
    <row r="2835" spans="1:5" x14ac:dyDescent="0.25">
      <c r="A2835" t="s">
        <v>16</v>
      </c>
      <c r="B2835">
        <v>2022</v>
      </c>
      <c r="C2835" t="s">
        <v>161</v>
      </c>
      <c r="D2835" t="s">
        <v>325</v>
      </c>
      <c r="E2835">
        <v>817265807.09000003</v>
      </c>
    </row>
    <row r="2836" spans="1:5" x14ac:dyDescent="0.25">
      <c r="A2836" t="s">
        <v>16</v>
      </c>
      <c r="B2836">
        <v>2022</v>
      </c>
      <c r="C2836" t="s">
        <v>161</v>
      </c>
      <c r="D2836" t="s">
        <v>327</v>
      </c>
      <c r="E2836">
        <v>1527103067.23</v>
      </c>
    </row>
    <row r="2837" spans="1:5" x14ac:dyDescent="0.25">
      <c r="A2837" t="s">
        <v>16</v>
      </c>
      <c r="B2837">
        <v>2022</v>
      </c>
      <c r="C2837" t="s">
        <v>161</v>
      </c>
      <c r="E2837">
        <v>14115637132.450001</v>
      </c>
    </row>
    <row r="2838" spans="1:5" x14ac:dyDescent="0.25">
      <c r="A2838" t="s">
        <v>16</v>
      </c>
      <c r="B2838">
        <v>2022</v>
      </c>
      <c r="C2838" t="s">
        <v>162</v>
      </c>
      <c r="D2838" t="s">
        <v>290</v>
      </c>
      <c r="E2838">
        <v>171991313.37</v>
      </c>
    </row>
    <row r="2839" spans="1:5" x14ac:dyDescent="0.25">
      <c r="A2839" t="s">
        <v>16</v>
      </c>
      <c r="B2839">
        <v>2022</v>
      </c>
      <c r="C2839" t="s">
        <v>162</v>
      </c>
      <c r="D2839" t="s">
        <v>291</v>
      </c>
      <c r="E2839">
        <v>115798014.95999999</v>
      </c>
    </row>
    <row r="2840" spans="1:5" x14ac:dyDescent="0.25">
      <c r="A2840" t="s">
        <v>16</v>
      </c>
      <c r="B2840">
        <v>2022</v>
      </c>
      <c r="C2840" t="s">
        <v>162</v>
      </c>
      <c r="D2840" t="s">
        <v>292</v>
      </c>
      <c r="E2840">
        <v>1495728196.1800001</v>
      </c>
    </row>
    <row r="2841" spans="1:5" x14ac:dyDescent="0.25">
      <c r="A2841" t="s">
        <v>16</v>
      </c>
      <c r="B2841">
        <v>2022</v>
      </c>
      <c r="C2841" t="s">
        <v>162</v>
      </c>
      <c r="D2841" t="s">
        <v>293</v>
      </c>
      <c r="E2841">
        <v>289381657.81</v>
      </c>
    </row>
    <row r="2842" spans="1:5" x14ac:dyDescent="0.25">
      <c r="A2842" t="s">
        <v>16</v>
      </c>
      <c r="B2842">
        <v>2022</v>
      </c>
      <c r="C2842" t="s">
        <v>162</v>
      </c>
      <c r="D2842" t="s">
        <v>294</v>
      </c>
      <c r="E2842">
        <v>14327604.109999999</v>
      </c>
    </row>
    <row r="2843" spans="1:5" x14ac:dyDescent="0.25">
      <c r="A2843" t="s">
        <v>16</v>
      </c>
      <c r="B2843">
        <v>2022</v>
      </c>
      <c r="C2843" t="s">
        <v>162</v>
      </c>
      <c r="D2843" t="s">
        <v>295</v>
      </c>
      <c r="E2843">
        <v>105268984.08</v>
      </c>
    </row>
    <row r="2844" spans="1:5" x14ac:dyDescent="0.25">
      <c r="A2844" t="s">
        <v>16</v>
      </c>
      <c r="B2844">
        <v>2022</v>
      </c>
      <c r="C2844" t="s">
        <v>162</v>
      </c>
      <c r="D2844" t="s">
        <v>296</v>
      </c>
      <c r="E2844">
        <v>304877960.58999997</v>
      </c>
    </row>
    <row r="2845" spans="1:5" x14ac:dyDescent="0.25">
      <c r="A2845" t="s">
        <v>16</v>
      </c>
      <c r="B2845">
        <v>2022</v>
      </c>
      <c r="C2845" t="s">
        <v>162</v>
      </c>
      <c r="D2845" t="s">
        <v>297</v>
      </c>
      <c r="E2845">
        <v>51838389.079999998</v>
      </c>
    </row>
    <row r="2846" spans="1:5" x14ac:dyDescent="0.25">
      <c r="A2846" t="s">
        <v>16</v>
      </c>
      <c r="B2846">
        <v>2022</v>
      </c>
      <c r="C2846" t="s">
        <v>162</v>
      </c>
      <c r="D2846" t="s">
        <v>298</v>
      </c>
      <c r="E2846">
        <v>25082221.710000001</v>
      </c>
    </row>
    <row r="2847" spans="1:5" x14ac:dyDescent="0.25">
      <c r="A2847" t="s">
        <v>16</v>
      </c>
      <c r="B2847">
        <v>2022</v>
      </c>
      <c r="C2847" t="s">
        <v>162</v>
      </c>
      <c r="D2847" t="s">
        <v>299</v>
      </c>
      <c r="E2847">
        <v>413446721.77999997</v>
      </c>
    </row>
    <row r="2848" spans="1:5" x14ac:dyDescent="0.25">
      <c r="A2848" t="s">
        <v>16</v>
      </c>
      <c r="B2848">
        <v>2022</v>
      </c>
      <c r="C2848" t="s">
        <v>162</v>
      </c>
      <c r="D2848" t="s">
        <v>300</v>
      </c>
      <c r="E2848">
        <v>96086129.599999994</v>
      </c>
    </row>
    <row r="2849" spans="1:5" x14ac:dyDescent="0.25">
      <c r="A2849" t="s">
        <v>16</v>
      </c>
      <c r="B2849">
        <v>2022</v>
      </c>
      <c r="C2849" t="s">
        <v>162</v>
      </c>
      <c r="D2849" t="s">
        <v>301</v>
      </c>
      <c r="E2849">
        <v>2820227759.4400001</v>
      </c>
    </row>
    <row r="2850" spans="1:5" x14ac:dyDescent="0.25">
      <c r="A2850" t="s">
        <v>16</v>
      </c>
      <c r="B2850">
        <v>2022</v>
      </c>
      <c r="C2850" t="s">
        <v>162</v>
      </c>
      <c r="D2850" t="s">
        <v>302</v>
      </c>
      <c r="E2850">
        <v>489564613.38999999</v>
      </c>
    </row>
    <row r="2851" spans="1:5" x14ac:dyDescent="0.25">
      <c r="A2851" t="s">
        <v>16</v>
      </c>
      <c r="B2851">
        <v>2022</v>
      </c>
      <c r="C2851" t="s">
        <v>162</v>
      </c>
      <c r="D2851" t="s">
        <v>303</v>
      </c>
      <c r="E2851">
        <v>14033442431.65</v>
      </c>
    </row>
    <row r="2852" spans="1:5" x14ac:dyDescent="0.25">
      <c r="A2852" t="s">
        <v>16</v>
      </c>
      <c r="B2852">
        <v>2022</v>
      </c>
      <c r="C2852" t="s">
        <v>162</v>
      </c>
      <c r="D2852" t="s">
        <v>304</v>
      </c>
      <c r="E2852">
        <v>5222176.0199999996</v>
      </c>
    </row>
    <row r="2853" spans="1:5" x14ac:dyDescent="0.25">
      <c r="A2853" t="s">
        <v>16</v>
      </c>
      <c r="B2853">
        <v>2022</v>
      </c>
      <c r="C2853" t="s">
        <v>162</v>
      </c>
      <c r="D2853" t="s">
        <v>305</v>
      </c>
      <c r="E2853">
        <v>9634942.7799999993</v>
      </c>
    </row>
    <row r="2854" spans="1:5" x14ac:dyDescent="0.25">
      <c r="A2854" t="s">
        <v>16</v>
      </c>
      <c r="B2854">
        <v>2022</v>
      </c>
      <c r="C2854" t="s">
        <v>162</v>
      </c>
      <c r="D2854" t="s">
        <v>306</v>
      </c>
      <c r="E2854">
        <v>1111157377.2</v>
      </c>
    </row>
    <row r="2855" spans="1:5" x14ac:dyDescent="0.25">
      <c r="A2855" t="s">
        <v>16</v>
      </c>
      <c r="B2855">
        <v>2022</v>
      </c>
      <c r="C2855" t="s">
        <v>162</v>
      </c>
      <c r="D2855" t="s">
        <v>307</v>
      </c>
      <c r="E2855">
        <v>34007953.880000003</v>
      </c>
    </row>
    <row r="2856" spans="1:5" x14ac:dyDescent="0.25">
      <c r="A2856" t="s">
        <v>16</v>
      </c>
      <c r="B2856">
        <v>2022</v>
      </c>
      <c r="C2856" t="s">
        <v>162</v>
      </c>
      <c r="D2856" t="s">
        <v>308</v>
      </c>
      <c r="E2856">
        <v>113281136.47</v>
      </c>
    </row>
    <row r="2857" spans="1:5" x14ac:dyDescent="0.25">
      <c r="A2857" t="s">
        <v>16</v>
      </c>
      <c r="B2857">
        <v>2022</v>
      </c>
      <c r="C2857" t="s">
        <v>162</v>
      </c>
      <c r="D2857" t="s">
        <v>309</v>
      </c>
      <c r="E2857">
        <v>27814272</v>
      </c>
    </row>
    <row r="2858" spans="1:5" x14ac:dyDescent="0.25">
      <c r="A2858" t="s">
        <v>16</v>
      </c>
      <c r="B2858">
        <v>2022</v>
      </c>
      <c r="C2858" t="s">
        <v>162</v>
      </c>
      <c r="D2858" t="s">
        <v>311</v>
      </c>
      <c r="E2858">
        <v>16445819.25</v>
      </c>
    </row>
    <row r="2859" spans="1:5" x14ac:dyDescent="0.25">
      <c r="A2859" t="s">
        <v>16</v>
      </c>
      <c r="B2859">
        <v>2022</v>
      </c>
      <c r="C2859" t="s">
        <v>162</v>
      </c>
      <c r="D2859" t="s">
        <v>312</v>
      </c>
      <c r="E2859">
        <v>276102704.92000002</v>
      </c>
    </row>
    <row r="2860" spans="1:5" x14ac:dyDescent="0.25">
      <c r="A2860" t="s">
        <v>16</v>
      </c>
      <c r="B2860">
        <v>2022</v>
      </c>
      <c r="C2860" t="s">
        <v>162</v>
      </c>
      <c r="D2860" t="s">
        <v>313</v>
      </c>
      <c r="E2860">
        <v>583255697.10000002</v>
      </c>
    </row>
    <row r="2861" spans="1:5" x14ac:dyDescent="0.25">
      <c r="A2861" t="s">
        <v>16</v>
      </c>
      <c r="B2861">
        <v>2022</v>
      </c>
      <c r="C2861" t="s">
        <v>162</v>
      </c>
      <c r="D2861" t="s">
        <v>315</v>
      </c>
      <c r="E2861">
        <v>7167892.2699999996</v>
      </c>
    </row>
    <row r="2862" spans="1:5" x14ac:dyDescent="0.25">
      <c r="A2862" t="s">
        <v>16</v>
      </c>
      <c r="B2862">
        <v>2022</v>
      </c>
      <c r="C2862" t="s">
        <v>162</v>
      </c>
      <c r="D2862" t="s">
        <v>317</v>
      </c>
      <c r="E2862">
        <v>2995628965.5</v>
      </c>
    </row>
    <row r="2863" spans="1:5" x14ac:dyDescent="0.25">
      <c r="A2863" t="s">
        <v>16</v>
      </c>
      <c r="B2863">
        <v>2022</v>
      </c>
      <c r="C2863" t="s">
        <v>162</v>
      </c>
      <c r="D2863" t="s">
        <v>318</v>
      </c>
      <c r="E2863">
        <v>56254646.270000003</v>
      </c>
    </row>
    <row r="2864" spans="1:5" x14ac:dyDescent="0.25">
      <c r="A2864" t="s">
        <v>16</v>
      </c>
      <c r="B2864">
        <v>2022</v>
      </c>
      <c r="C2864" t="s">
        <v>162</v>
      </c>
      <c r="D2864" t="s">
        <v>319</v>
      </c>
      <c r="E2864">
        <v>51532883.469999999</v>
      </c>
    </row>
    <row r="2865" spans="1:5" x14ac:dyDescent="0.25">
      <c r="A2865" t="s">
        <v>16</v>
      </c>
      <c r="B2865">
        <v>2022</v>
      </c>
      <c r="C2865" t="s">
        <v>162</v>
      </c>
      <c r="D2865" t="s">
        <v>320</v>
      </c>
      <c r="E2865">
        <v>7378700.4199999999</v>
      </c>
    </row>
    <row r="2866" spans="1:5" x14ac:dyDescent="0.25">
      <c r="A2866" t="s">
        <v>16</v>
      </c>
      <c r="B2866">
        <v>2022</v>
      </c>
      <c r="C2866" t="s">
        <v>162</v>
      </c>
      <c r="D2866" t="s">
        <v>321</v>
      </c>
      <c r="E2866">
        <v>4908291880.4700003</v>
      </c>
    </row>
    <row r="2867" spans="1:5" x14ac:dyDescent="0.25">
      <c r="A2867" t="s">
        <v>16</v>
      </c>
      <c r="B2867">
        <v>2022</v>
      </c>
      <c r="C2867" t="s">
        <v>162</v>
      </c>
      <c r="D2867" t="s">
        <v>322</v>
      </c>
      <c r="E2867">
        <v>4073723.74</v>
      </c>
    </row>
    <row r="2868" spans="1:5" x14ac:dyDescent="0.25">
      <c r="A2868" t="s">
        <v>16</v>
      </c>
      <c r="B2868">
        <v>2022</v>
      </c>
      <c r="C2868" t="s">
        <v>162</v>
      </c>
      <c r="D2868" t="s">
        <v>323</v>
      </c>
      <c r="E2868">
        <v>8703751.0299999993</v>
      </c>
    </row>
    <row r="2869" spans="1:5" x14ac:dyDescent="0.25">
      <c r="A2869" t="s">
        <v>16</v>
      </c>
      <c r="B2869">
        <v>2022</v>
      </c>
      <c r="C2869" t="s">
        <v>162</v>
      </c>
      <c r="D2869" t="s">
        <v>324</v>
      </c>
      <c r="E2869">
        <v>525518.21</v>
      </c>
    </row>
    <row r="2870" spans="1:5" x14ac:dyDescent="0.25">
      <c r="A2870" t="s">
        <v>16</v>
      </c>
      <c r="B2870">
        <v>2022</v>
      </c>
      <c r="C2870" t="s">
        <v>162</v>
      </c>
      <c r="D2870" t="s">
        <v>327</v>
      </c>
      <c r="E2870">
        <v>413298916.31999999</v>
      </c>
    </row>
    <row r="2871" spans="1:5" x14ac:dyDescent="0.25">
      <c r="A2871" t="s">
        <v>16</v>
      </c>
      <c r="B2871">
        <v>2022</v>
      </c>
      <c r="C2871" t="s">
        <v>162</v>
      </c>
      <c r="E2871">
        <v>120598924.13</v>
      </c>
    </row>
    <row r="2872" spans="1:5" x14ac:dyDescent="0.25">
      <c r="A2872" t="s">
        <v>16</v>
      </c>
      <c r="B2872">
        <v>2023</v>
      </c>
      <c r="C2872" t="s">
        <v>161</v>
      </c>
      <c r="D2872" t="s">
        <v>290</v>
      </c>
      <c r="E2872">
        <v>7894876.4900000002</v>
      </c>
    </row>
    <row r="2873" spans="1:5" x14ac:dyDescent="0.25">
      <c r="A2873" t="s">
        <v>16</v>
      </c>
      <c r="B2873">
        <v>2023</v>
      </c>
      <c r="C2873" t="s">
        <v>161</v>
      </c>
      <c r="D2873" t="s">
        <v>291</v>
      </c>
      <c r="E2873">
        <v>384556686.60000002</v>
      </c>
    </row>
    <row r="2874" spans="1:5" x14ac:dyDescent="0.25">
      <c r="A2874" t="s">
        <v>16</v>
      </c>
      <c r="B2874">
        <v>2023</v>
      </c>
      <c r="C2874" t="s">
        <v>161</v>
      </c>
      <c r="D2874" t="s">
        <v>292</v>
      </c>
      <c r="E2874">
        <v>12343736064.9</v>
      </c>
    </row>
    <row r="2875" spans="1:5" x14ac:dyDescent="0.25">
      <c r="A2875" t="s">
        <v>16</v>
      </c>
      <c r="B2875">
        <v>2023</v>
      </c>
      <c r="C2875" t="s">
        <v>161</v>
      </c>
      <c r="D2875" t="s">
        <v>293</v>
      </c>
      <c r="E2875">
        <v>4796458585.1199999</v>
      </c>
    </row>
    <row r="2876" spans="1:5" x14ac:dyDescent="0.25">
      <c r="A2876" t="s">
        <v>16</v>
      </c>
      <c r="B2876">
        <v>2023</v>
      </c>
      <c r="C2876" t="s">
        <v>161</v>
      </c>
      <c r="D2876" t="s">
        <v>294</v>
      </c>
      <c r="E2876">
        <v>446388015.93000001</v>
      </c>
    </row>
    <row r="2877" spans="1:5" x14ac:dyDescent="0.25">
      <c r="A2877" t="s">
        <v>16</v>
      </c>
      <c r="B2877">
        <v>2023</v>
      </c>
      <c r="C2877" t="s">
        <v>161</v>
      </c>
      <c r="D2877" t="s">
        <v>295</v>
      </c>
      <c r="E2877">
        <v>1880231938.27</v>
      </c>
    </row>
    <row r="2878" spans="1:5" x14ac:dyDescent="0.25">
      <c r="A2878" t="s">
        <v>16</v>
      </c>
      <c r="B2878">
        <v>2023</v>
      </c>
      <c r="C2878" t="s">
        <v>161</v>
      </c>
      <c r="D2878" t="s">
        <v>296</v>
      </c>
      <c r="E2878">
        <v>971165853.38999999</v>
      </c>
    </row>
    <row r="2879" spans="1:5" x14ac:dyDescent="0.25">
      <c r="A2879" t="s">
        <v>16</v>
      </c>
      <c r="B2879">
        <v>2023</v>
      </c>
      <c r="C2879" t="s">
        <v>161</v>
      </c>
      <c r="D2879" t="s">
        <v>297</v>
      </c>
      <c r="E2879">
        <v>2543178488.8699999</v>
      </c>
    </row>
    <row r="2880" spans="1:5" x14ac:dyDescent="0.25">
      <c r="A2880" t="s">
        <v>16</v>
      </c>
      <c r="B2880">
        <v>2023</v>
      </c>
      <c r="C2880" t="s">
        <v>161</v>
      </c>
      <c r="D2880" t="s">
        <v>298</v>
      </c>
      <c r="E2880">
        <v>285867825.66000003</v>
      </c>
    </row>
    <row r="2881" spans="1:5" x14ac:dyDescent="0.25">
      <c r="A2881" t="s">
        <v>16</v>
      </c>
      <c r="B2881">
        <v>2023</v>
      </c>
      <c r="C2881" t="s">
        <v>161</v>
      </c>
      <c r="D2881" t="s">
        <v>299</v>
      </c>
      <c r="E2881">
        <v>4506235477.7200003</v>
      </c>
    </row>
    <row r="2882" spans="1:5" x14ac:dyDescent="0.25">
      <c r="A2882" t="s">
        <v>16</v>
      </c>
      <c r="B2882">
        <v>2023</v>
      </c>
      <c r="C2882" t="s">
        <v>161</v>
      </c>
      <c r="D2882" t="s">
        <v>300</v>
      </c>
      <c r="E2882">
        <v>1119187908.6900001</v>
      </c>
    </row>
    <row r="2883" spans="1:5" x14ac:dyDescent="0.25">
      <c r="A2883" t="s">
        <v>16</v>
      </c>
      <c r="B2883">
        <v>2023</v>
      </c>
      <c r="C2883" t="s">
        <v>161</v>
      </c>
      <c r="D2883" t="s">
        <v>301</v>
      </c>
      <c r="E2883">
        <v>29423273710.400002</v>
      </c>
    </row>
    <row r="2884" spans="1:5" x14ac:dyDescent="0.25">
      <c r="A2884" t="s">
        <v>16</v>
      </c>
      <c r="B2884">
        <v>2023</v>
      </c>
      <c r="C2884" t="s">
        <v>161</v>
      </c>
      <c r="D2884" t="s">
        <v>302</v>
      </c>
      <c r="E2884">
        <v>2543821063.52</v>
      </c>
    </row>
    <row r="2885" spans="1:5" x14ac:dyDescent="0.25">
      <c r="A2885" t="s">
        <v>16</v>
      </c>
      <c r="B2885">
        <v>2023</v>
      </c>
      <c r="C2885" t="s">
        <v>161</v>
      </c>
      <c r="D2885" t="s">
        <v>303</v>
      </c>
      <c r="E2885">
        <v>13901864253.01</v>
      </c>
    </row>
    <row r="2886" spans="1:5" x14ac:dyDescent="0.25">
      <c r="A2886" t="s">
        <v>16</v>
      </c>
      <c r="B2886">
        <v>2023</v>
      </c>
      <c r="C2886" t="s">
        <v>161</v>
      </c>
      <c r="D2886" t="s">
        <v>304</v>
      </c>
      <c r="E2886">
        <v>270638467.10000002</v>
      </c>
    </row>
    <row r="2887" spans="1:5" x14ac:dyDescent="0.25">
      <c r="A2887" t="s">
        <v>16</v>
      </c>
      <c r="B2887">
        <v>2023</v>
      </c>
      <c r="C2887" t="s">
        <v>161</v>
      </c>
      <c r="D2887" t="s">
        <v>305</v>
      </c>
      <c r="E2887">
        <v>713130769.58000004</v>
      </c>
    </row>
    <row r="2888" spans="1:5" x14ac:dyDescent="0.25">
      <c r="A2888" t="s">
        <v>16</v>
      </c>
      <c r="B2888">
        <v>2023</v>
      </c>
      <c r="C2888" t="s">
        <v>161</v>
      </c>
      <c r="D2888" t="s">
        <v>306</v>
      </c>
      <c r="E2888">
        <v>5185344588.4200001</v>
      </c>
    </row>
    <row r="2889" spans="1:5" x14ac:dyDescent="0.25">
      <c r="A2889" t="s">
        <v>16</v>
      </c>
      <c r="B2889">
        <v>2023</v>
      </c>
      <c r="C2889" t="s">
        <v>161</v>
      </c>
      <c r="D2889" t="s">
        <v>307</v>
      </c>
      <c r="E2889">
        <v>4568621115.5</v>
      </c>
    </row>
    <row r="2890" spans="1:5" x14ac:dyDescent="0.25">
      <c r="A2890" t="s">
        <v>16</v>
      </c>
      <c r="B2890">
        <v>2023</v>
      </c>
      <c r="C2890" t="s">
        <v>161</v>
      </c>
      <c r="D2890" t="s">
        <v>308</v>
      </c>
      <c r="E2890">
        <v>4911403017.0500002</v>
      </c>
    </row>
    <row r="2891" spans="1:5" x14ac:dyDescent="0.25">
      <c r="A2891" t="s">
        <v>16</v>
      </c>
      <c r="B2891">
        <v>2023</v>
      </c>
      <c r="C2891" t="s">
        <v>161</v>
      </c>
      <c r="D2891" t="s">
        <v>309</v>
      </c>
      <c r="E2891">
        <v>383699702.52999997</v>
      </c>
    </row>
    <row r="2892" spans="1:5" x14ac:dyDescent="0.25">
      <c r="A2892" t="s">
        <v>16</v>
      </c>
      <c r="B2892">
        <v>2023</v>
      </c>
      <c r="C2892" t="s">
        <v>161</v>
      </c>
      <c r="D2892" t="s">
        <v>310</v>
      </c>
      <c r="E2892">
        <v>39130076.939999998</v>
      </c>
    </row>
    <row r="2893" spans="1:5" x14ac:dyDescent="0.25">
      <c r="A2893" t="s">
        <v>16</v>
      </c>
      <c r="B2893">
        <v>2023</v>
      </c>
      <c r="C2893" t="s">
        <v>161</v>
      </c>
      <c r="D2893" t="s">
        <v>311</v>
      </c>
      <c r="E2893">
        <v>221030606.13</v>
      </c>
    </row>
    <row r="2894" spans="1:5" x14ac:dyDescent="0.25">
      <c r="A2894" t="s">
        <v>16</v>
      </c>
      <c r="B2894">
        <v>2023</v>
      </c>
      <c r="C2894" t="s">
        <v>161</v>
      </c>
      <c r="D2894" t="s">
        <v>312</v>
      </c>
      <c r="E2894">
        <v>1741264446.1800001</v>
      </c>
    </row>
    <row r="2895" spans="1:5" x14ac:dyDescent="0.25">
      <c r="A2895" t="s">
        <v>16</v>
      </c>
      <c r="B2895">
        <v>2023</v>
      </c>
      <c r="C2895" t="s">
        <v>161</v>
      </c>
      <c r="D2895" t="s">
        <v>313</v>
      </c>
      <c r="E2895">
        <v>1206309773.25</v>
      </c>
    </row>
    <row r="2896" spans="1:5" x14ac:dyDescent="0.25">
      <c r="A2896" t="s">
        <v>16</v>
      </c>
      <c r="B2896">
        <v>2023</v>
      </c>
      <c r="C2896" t="s">
        <v>161</v>
      </c>
      <c r="D2896" t="s">
        <v>314</v>
      </c>
      <c r="E2896">
        <v>2017333.72</v>
      </c>
    </row>
    <row r="2897" spans="1:5" x14ac:dyDescent="0.25">
      <c r="A2897" t="s">
        <v>16</v>
      </c>
      <c r="B2897">
        <v>2023</v>
      </c>
      <c r="C2897" t="s">
        <v>161</v>
      </c>
      <c r="D2897" t="s">
        <v>315</v>
      </c>
      <c r="E2897">
        <v>785167138.62</v>
      </c>
    </row>
    <row r="2898" spans="1:5" x14ac:dyDescent="0.25">
      <c r="A2898" t="s">
        <v>16</v>
      </c>
      <c r="B2898">
        <v>2023</v>
      </c>
      <c r="C2898" t="s">
        <v>161</v>
      </c>
      <c r="D2898" t="s">
        <v>316</v>
      </c>
      <c r="E2898">
        <v>942179735.39999998</v>
      </c>
    </row>
    <row r="2899" spans="1:5" x14ac:dyDescent="0.25">
      <c r="A2899" t="s">
        <v>16</v>
      </c>
      <c r="B2899">
        <v>2023</v>
      </c>
      <c r="C2899" t="s">
        <v>161</v>
      </c>
      <c r="D2899" t="s">
        <v>317</v>
      </c>
      <c r="E2899">
        <v>2611338578.9400001</v>
      </c>
    </row>
    <row r="2900" spans="1:5" x14ac:dyDescent="0.25">
      <c r="A2900" t="s">
        <v>16</v>
      </c>
      <c r="B2900">
        <v>2023</v>
      </c>
      <c r="C2900" t="s">
        <v>161</v>
      </c>
      <c r="D2900" t="s">
        <v>318</v>
      </c>
      <c r="E2900">
        <v>3208535591.79</v>
      </c>
    </row>
    <row r="2901" spans="1:5" x14ac:dyDescent="0.25">
      <c r="A2901" t="s">
        <v>16</v>
      </c>
      <c r="B2901">
        <v>2023</v>
      </c>
      <c r="C2901" t="s">
        <v>161</v>
      </c>
      <c r="D2901" t="s">
        <v>319</v>
      </c>
      <c r="E2901">
        <v>437379300.99000001</v>
      </c>
    </row>
    <row r="2902" spans="1:5" x14ac:dyDescent="0.25">
      <c r="A2902" t="s">
        <v>16</v>
      </c>
      <c r="B2902">
        <v>2023</v>
      </c>
      <c r="C2902" t="s">
        <v>161</v>
      </c>
      <c r="D2902" t="s">
        <v>320</v>
      </c>
      <c r="E2902">
        <v>788701829.05999994</v>
      </c>
    </row>
    <row r="2903" spans="1:5" x14ac:dyDescent="0.25">
      <c r="A2903" t="s">
        <v>16</v>
      </c>
      <c r="B2903">
        <v>2023</v>
      </c>
      <c r="C2903" t="s">
        <v>161</v>
      </c>
      <c r="D2903" t="s">
        <v>321</v>
      </c>
      <c r="E2903">
        <v>125988666197.5</v>
      </c>
    </row>
    <row r="2904" spans="1:5" x14ac:dyDescent="0.25">
      <c r="A2904" t="s">
        <v>16</v>
      </c>
      <c r="B2904">
        <v>2023</v>
      </c>
      <c r="C2904" t="s">
        <v>161</v>
      </c>
      <c r="D2904" t="s">
        <v>322</v>
      </c>
      <c r="E2904">
        <v>3035933.09</v>
      </c>
    </row>
    <row r="2905" spans="1:5" x14ac:dyDescent="0.25">
      <c r="A2905" t="s">
        <v>16</v>
      </c>
      <c r="B2905">
        <v>2023</v>
      </c>
      <c r="C2905" t="s">
        <v>161</v>
      </c>
      <c r="D2905" t="s">
        <v>323</v>
      </c>
      <c r="E2905">
        <v>822635955.99000001</v>
      </c>
    </row>
    <row r="2906" spans="1:5" x14ac:dyDescent="0.25">
      <c r="A2906" t="s">
        <v>16</v>
      </c>
      <c r="B2906">
        <v>2023</v>
      </c>
      <c r="C2906" t="s">
        <v>161</v>
      </c>
      <c r="D2906" t="s">
        <v>324</v>
      </c>
      <c r="E2906">
        <v>38113638.439999998</v>
      </c>
    </row>
    <row r="2907" spans="1:5" x14ac:dyDescent="0.25">
      <c r="A2907" t="s">
        <v>16</v>
      </c>
      <c r="B2907">
        <v>2023</v>
      </c>
      <c r="C2907" t="s">
        <v>161</v>
      </c>
      <c r="D2907" t="s">
        <v>325</v>
      </c>
      <c r="E2907">
        <v>878686242.44000006</v>
      </c>
    </row>
    <row r="2908" spans="1:5" x14ac:dyDescent="0.25">
      <c r="A2908" t="s">
        <v>16</v>
      </c>
      <c r="B2908">
        <v>2023</v>
      </c>
      <c r="C2908" t="s">
        <v>161</v>
      </c>
      <c r="D2908" t="s">
        <v>327</v>
      </c>
      <c r="E2908">
        <v>2441891015.0900002</v>
      </c>
    </row>
    <row r="2909" spans="1:5" x14ac:dyDescent="0.25">
      <c r="A2909" t="s">
        <v>16</v>
      </c>
      <c r="B2909">
        <v>2023</v>
      </c>
      <c r="C2909" t="s">
        <v>161</v>
      </c>
      <c r="E2909">
        <v>11830794911.85</v>
      </c>
    </row>
    <row r="2910" spans="1:5" x14ac:dyDescent="0.25">
      <c r="A2910" t="s">
        <v>16</v>
      </c>
      <c r="B2910">
        <v>2023</v>
      </c>
      <c r="C2910" t="s">
        <v>162</v>
      </c>
      <c r="D2910" t="s">
        <v>290</v>
      </c>
      <c r="E2910">
        <v>329308.57</v>
      </c>
    </row>
    <row r="2911" spans="1:5" x14ac:dyDescent="0.25">
      <c r="A2911" t="s">
        <v>16</v>
      </c>
      <c r="B2911">
        <v>2023</v>
      </c>
      <c r="C2911" t="s">
        <v>162</v>
      </c>
      <c r="D2911" t="s">
        <v>291</v>
      </c>
      <c r="E2911">
        <v>10295231.91</v>
      </c>
    </row>
    <row r="2912" spans="1:5" x14ac:dyDescent="0.25">
      <c r="A2912" t="s">
        <v>16</v>
      </c>
      <c r="B2912">
        <v>2023</v>
      </c>
      <c r="C2912" t="s">
        <v>162</v>
      </c>
      <c r="D2912" t="s">
        <v>292</v>
      </c>
      <c r="E2912">
        <v>1631032789.3900001</v>
      </c>
    </row>
    <row r="2913" spans="1:5" x14ac:dyDescent="0.25">
      <c r="A2913" t="s">
        <v>16</v>
      </c>
      <c r="B2913">
        <v>2023</v>
      </c>
      <c r="C2913" t="s">
        <v>162</v>
      </c>
      <c r="D2913" t="s">
        <v>293</v>
      </c>
      <c r="E2913">
        <v>302741994.93000001</v>
      </c>
    </row>
    <row r="2914" spans="1:5" x14ac:dyDescent="0.25">
      <c r="A2914" t="s">
        <v>16</v>
      </c>
      <c r="B2914">
        <v>2023</v>
      </c>
      <c r="C2914" t="s">
        <v>162</v>
      </c>
      <c r="D2914" t="s">
        <v>294</v>
      </c>
      <c r="E2914">
        <v>7367538.1500000004</v>
      </c>
    </row>
    <row r="2915" spans="1:5" x14ac:dyDescent="0.25">
      <c r="A2915" t="s">
        <v>16</v>
      </c>
      <c r="B2915">
        <v>2023</v>
      </c>
      <c r="C2915" t="s">
        <v>162</v>
      </c>
      <c r="D2915" t="s">
        <v>295</v>
      </c>
      <c r="E2915">
        <v>72365012.939999998</v>
      </c>
    </row>
    <row r="2916" spans="1:5" x14ac:dyDescent="0.25">
      <c r="A2916" t="s">
        <v>16</v>
      </c>
      <c r="B2916">
        <v>2023</v>
      </c>
      <c r="C2916" t="s">
        <v>162</v>
      </c>
      <c r="D2916" t="s">
        <v>296</v>
      </c>
      <c r="E2916">
        <v>388491533.07999998</v>
      </c>
    </row>
    <row r="2917" spans="1:5" x14ac:dyDescent="0.25">
      <c r="A2917" t="s">
        <v>16</v>
      </c>
      <c r="B2917">
        <v>2023</v>
      </c>
      <c r="C2917" t="s">
        <v>162</v>
      </c>
      <c r="D2917" t="s">
        <v>297</v>
      </c>
      <c r="E2917">
        <v>58848855.590000004</v>
      </c>
    </row>
    <row r="2918" spans="1:5" x14ac:dyDescent="0.25">
      <c r="A2918" t="s">
        <v>16</v>
      </c>
      <c r="B2918">
        <v>2023</v>
      </c>
      <c r="C2918" t="s">
        <v>162</v>
      </c>
      <c r="D2918" t="s">
        <v>298</v>
      </c>
      <c r="E2918">
        <v>24649666.98</v>
      </c>
    </row>
    <row r="2919" spans="1:5" x14ac:dyDescent="0.25">
      <c r="A2919" t="s">
        <v>16</v>
      </c>
      <c r="B2919">
        <v>2023</v>
      </c>
      <c r="C2919" t="s">
        <v>162</v>
      </c>
      <c r="D2919" t="s">
        <v>299</v>
      </c>
      <c r="E2919">
        <v>601587836.39999998</v>
      </c>
    </row>
    <row r="2920" spans="1:5" x14ac:dyDescent="0.25">
      <c r="A2920" t="s">
        <v>16</v>
      </c>
      <c r="B2920">
        <v>2023</v>
      </c>
      <c r="C2920" t="s">
        <v>162</v>
      </c>
      <c r="D2920" t="s">
        <v>301</v>
      </c>
      <c r="E2920">
        <v>4329315021.6000004</v>
      </c>
    </row>
    <row r="2921" spans="1:5" x14ac:dyDescent="0.25">
      <c r="A2921" t="s">
        <v>16</v>
      </c>
      <c r="B2921">
        <v>2023</v>
      </c>
      <c r="C2921" t="s">
        <v>162</v>
      </c>
      <c r="D2921" t="s">
        <v>302</v>
      </c>
      <c r="E2921">
        <v>196967902.25999999</v>
      </c>
    </row>
    <row r="2922" spans="1:5" x14ac:dyDescent="0.25">
      <c r="A2922" t="s">
        <v>16</v>
      </c>
      <c r="B2922">
        <v>2023</v>
      </c>
      <c r="C2922" t="s">
        <v>162</v>
      </c>
      <c r="D2922" t="s">
        <v>303</v>
      </c>
      <c r="E2922">
        <v>16147130213.719999</v>
      </c>
    </row>
    <row r="2923" spans="1:5" x14ac:dyDescent="0.25">
      <c r="A2923" t="s">
        <v>16</v>
      </c>
      <c r="B2923">
        <v>2023</v>
      </c>
      <c r="C2923" t="s">
        <v>162</v>
      </c>
      <c r="D2923" t="s">
        <v>304</v>
      </c>
      <c r="E2923">
        <v>18237640.760000002</v>
      </c>
    </row>
    <row r="2924" spans="1:5" x14ac:dyDescent="0.25">
      <c r="A2924" t="s">
        <v>16</v>
      </c>
      <c r="B2924">
        <v>2023</v>
      </c>
      <c r="C2924" t="s">
        <v>162</v>
      </c>
      <c r="D2924" t="s">
        <v>305</v>
      </c>
      <c r="E2924">
        <v>28519623.600000001</v>
      </c>
    </row>
    <row r="2925" spans="1:5" x14ac:dyDescent="0.25">
      <c r="A2925" t="s">
        <v>16</v>
      </c>
      <c r="B2925">
        <v>2023</v>
      </c>
      <c r="C2925" t="s">
        <v>162</v>
      </c>
      <c r="D2925" t="s">
        <v>306</v>
      </c>
      <c r="E2925">
        <v>1452885101.99</v>
      </c>
    </row>
    <row r="2926" spans="1:5" x14ac:dyDescent="0.25">
      <c r="A2926" t="s">
        <v>16</v>
      </c>
      <c r="B2926">
        <v>2023</v>
      </c>
      <c r="C2926" t="s">
        <v>162</v>
      </c>
      <c r="D2926" t="s">
        <v>307</v>
      </c>
      <c r="E2926">
        <v>11179787.91</v>
      </c>
    </row>
    <row r="2927" spans="1:5" x14ac:dyDescent="0.25">
      <c r="A2927" t="s">
        <v>16</v>
      </c>
      <c r="B2927">
        <v>2023</v>
      </c>
      <c r="C2927" t="s">
        <v>162</v>
      </c>
      <c r="D2927" t="s">
        <v>308</v>
      </c>
      <c r="E2927">
        <v>168281678.52000001</v>
      </c>
    </row>
    <row r="2928" spans="1:5" x14ac:dyDescent="0.25">
      <c r="A2928" t="s">
        <v>16</v>
      </c>
      <c r="B2928">
        <v>2023</v>
      </c>
      <c r="C2928" t="s">
        <v>162</v>
      </c>
      <c r="D2928" t="s">
        <v>309</v>
      </c>
      <c r="E2928">
        <v>36570756.399999999</v>
      </c>
    </row>
    <row r="2929" spans="1:5" x14ac:dyDescent="0.25">
      <c r="A2929" t="s">
        <v>16</v>
      </c>
      <c r="B2929">
        <v>2023</v>
      </c>
      <c r="C2929" t="s">
        <v>162</v>
      </c>
      <c r="D2929" t="s">
        <v>311</v>
      </c>
      <c r="E2929">
        <v>31942697.789999999</v>
      </c>
    </row>
    <row r="2930" spans="1:5" x14ac:dyDescent="0.25">
      <c r="A2930" t="s">
        <v>16</v>
      </c>
      <c r="B2930">
        <v>2023</v>
      </c>
      <c r="C2930" t="s">
        <v>162</v>
      </c>
      <c r="D2930" t="s">
        <v>312</v>
      </c>
      <c r="E2930">
        <v>849267324.80999994</v>
      </c>
    </row>
    <row r="2931" spans="1:5" x14ac:dyDescent="0.25">
      <c r="A2931" t="s">
        <v>16</v>
      </c>
      <c r="B2931">
        <v>2023</v>
      </c>
      <c r="C2931" t="s">
        <v>162</v>
      </c>
      <c r="D2931" t="s">
        <v>313</v>
      </c>
      <c r="E2931">
        <v>335937222.38999999</v>
      </c>
    </row>
    <row r="2932" spans="1:5" x14ac:dyDescent="0.25">
      <c r="A2932" t="s">
        <v>16</v>
      </c>
      <c r="B2932">
        <v>2023</v>
      </c>
      <c r="C2932" t="s">
        <v>162</v>
      </c>
      <c r="D2932" t="s">
        <v>315</v>
      </c>
      <c r="E2932">
        <v>8956768.3900000006</v>
      </c>
    </row>
    <row r="2933" spans="1:5" x14ac:dyDescent="0.25">
      <c r="A2933" t="s">
        <v>16</v>
      </c>
      <c r="B2933">
        <v>2023</v>
      </c>
      <c r="C2933" t="s">
        <v>162</v>
      </c>
      <c r="D2933" t="s">
        <v>317</v>
      </c>
      <c r="E2933">
        <v>3793841630.1500001</v>
      </c>
    </row>
    <row r="2934" spans="1:5" x14ac:dyDescent="0.25">
      <c r="A2934" t="s">
        <v>16</v>
      </c>
      <c r="B2934">
        <v>2023</v>
      </c>
      <c r="C2934" t="s">
        <v>162</v>
      </c>
      <c r="D2934" t="s">
        <v>318</v>
      </c>
      <c r="E2934">
        <v>51172175.539999999</v>
      </c>
    </row>
    <row r="2935" spans="1:5" x14ac:dyDescent="0.25">
      <c r="A2935" t="s">
        <v>16</v>
      </c>
      <c r="B2935">
        <v>2023</v>
      </c>
      <c r="C2935" t="s">
        <v>162</v>
      </c>
      <c r="D2935" t="s">
        <v>319</v>
      </c>
      <c r="E2935">
        <v>46564522.649999999</v>
      </c>
    </row>
    <row r="2936" spans="1:5" x14ac:dyDescent="0.25">
      <c r="A2936" t="s">
        <v>16</v>
      </c>
      <c r="B2936">
        <v>2023</v>
      </c>
      <c r="C2936" t="s">
        <v>162</v>
      </c>
      <c r="D2936" t="s">
        <v>320</v>
      </c>
      <c r="E2936">
        <v>8366098.8200000003</v>
      </c>
    </row>
    <row r="2937" spans="1:5" x14ac:dyDescent="0.25">
      <c r="A2937" t="s">
        <v>16</v>
      </c>
      <c r="B2937">
        <v>2023</v>
      </c>
      <c r="C2937" t="s">
        <v>162</v>
      </c>
      <c r="D2937" t="s">
        <v>321</v>
      </c>
      <c r="E2937">
        <v>5455694839.7799997</v>
      </c>
    </row>
    <row r="2938" spans="1:5" x14ac:dyDescent="0.25">
      <c r="A2938" t="s">
        <v>16</v>
      </c>
      <c r="B2938">
        <v>2023</v>
      </c>
      <c r="C2938" t="s">
        <v>162</v>
      </c>
      <c r="D2938" t="s">
        <v>323</v>
      </c>
      <c r="E2938">
        <v>8121880.9500000002</v>
      </c>
    </row>
    <row r="2939" spans="1:5" x14ac:dyDescent="0.25">
      <c r="A2939" t="s">
        <v>16</v>
      </c>
      <c r="B2939">
        <v>2023</v>
      </c>
      <c r="C2939" t="s">
        <v>162</v>
      </c>
      <c r="D2939" t="s">
        <v>324</v>
      </c>
      <c r="E2939">
        <v>503503.89</v>
      </c>
    </row>
    <row r="2940" spans="1:5" x14ac:dyDescent="0.25">
      <c r="A2940" t="s">
        <v>16</v>
      </c>
      <c r="B2940">
        <v>2023</v>
      </c>
      <c r="C2940" t="s">
        <v>162</v>
      </c>
      <c r="D2940" t="s">
        <v>325</v>
      </c>
      <c r="E2940">
        <v>2359111.04</v>
      </c>
    </row>
    <row r="2941" spans="1:5" x14ac:dyDescent="0.25">
      <c r="A2941" t="s">
        <v>16</v>
      </c>
      <c r="B2941">
        <v>2023</v>
      </c>
      <c r="C2941" t="s">
        <v>162</v>
      </c>
      <c r="D2941" t="s">
        <v>327</v>
      </c>
      <c r="E2941">
        <v>148316876.44999999</v>
      </c>
    </row>
    <row r="2942" spans="1:5" x14ac:dyDescent="0.25">
      <c r="A2942" t="s">
        <v>16</v>
      </c>
      <c r="B2942">
        <v>2023</v>
      </c>
      <c r="C2942" t="s">
        <v>162</v>
      </c>
      <c r="E2942">
        <v>53681289.390000001</v>
      </c>
    </row>
    <row r="2943" spans="1:5" x14ac:dyDescent="0.25">
      <c r="A2943" t="s">
        <v>17</v>
      </c>
      <c r="B2943">
        <v>2019</v>
      </c>
      <c r="C2943" t="s">
        <v>161</v>
      </c>
      <c r="D2943" t="s">
        <v>290</v>
      </c>
      <c r="E2943">
        <v>28596175.879999999</v>
      </c>
    </row>
    <row r="2944" spans="1:5" x14ac:dyDescent="0.25">
      <c r="A2944" t="s">
        <v>17</v>
      </c>
      <c r="B2944">
        <v>2019</v>
      </c>
      <c r="C2944" t="s">
        <v>161</v>
      </c>
      <c r="D2944" t="s">
        <v>291</v>
      </c>
      <c r="E2944">
        <v>114711946.18430001</v>
      </c>
    </row>
    <row r="2945" spans="1:5" x14ac:dyDescent="0.25">
      <c r="A2945" t="s">
        <v>17</v>
      </c>
      <c r="B2945">
        <v>2019</v>
      </c>
      <c r="C2945" t="s">
        <v>161</v>
      </c>
      <c r="D2945" t="s">
        <v>292</v>
      </c>
      <c r="E2945">
        <v>4091035831.93641</v>
      </c>
    </row>
    <row r="2946" spans="1:5" x14ac:dyDescent="0.25">
      <c r="A2946" t="s">
        <v>17</v>
      </c>
      <c r="B2946">
        <v>2019</v>
      </c>
      <c r="C2946" t="s">
        <v>161</v>
      </c>
      <c r="D2946" t="s">
        <v>293</v>
      </c>
      <c r="E2946">
        <v>574559697.17130005</v>
      </c>
    </row>
    <row r="2947" spans="1:5" x14ac:dyDescent="0.25">
      <c r="A2947" t="s">
        <v>17</v>
      </c>
      <c r="B2947">
        <v>2019</v>
      </c>
      <c r="C2947" t="s">
        <v>161</v>
      </c>
      <c r="D2947" t="s">
        <v>294</v>
      </c>
      <c r="E2947">
        <v>90927400.379999995</v>
      </c>
    </row>
    <row r="2948" spans="1:5" x14ac:dyDescent="0.25">
      <c r="A2948" t="s">
        <v>17</v>
      </c>
      <c r="B2948">
        <v>2019</v>
      </c>
      <c r="C2948" t="s">
        <v>161</v>
      </c>
      <c r="D2948" t="s">
        <v>295</v>
      </c>
      <c r="E2948">
        <v>93373468.150000006</v>
      </c>
    </row>
    <row r="2949" spans="1:5" x14ac:dyDescent="0.25">
      <c r="A2949" t="s">
        <v>17</v>
      </c>
      <c r="B2949">
        <v>2019</v>
      </c>
      <c r="C2949" t="s">
        <v>161</v>
      </c>
      <c r="D2949" t="s">
        <v>296</v>
      </c>
      <c r="E2949">
        <v>319514565.93989998</v>
      </c>
    </row>
    <row r="2950" spans="1:5" x14ac:dyDescent="0.25">
      <c r="A2950" t="s">
        <v>17</v>
      </c>
      <c r="B2950">
        <v>2019</v>
      </c>
      <c r="C2950" t="s">
        <v>161</v>
      </c>
      <c r="D2950" t="s">
        <v>297</v>
      </c>
      <c r="E2950">
        <v>263546346.41859999</v>
      </c>
    </row>
    <row r="2951" spans="1:5" x14ac:dyDescent="0.25">
      <c r="A2951" t="s">
        <v>17</v>
      </c>
      <c r="B2951">
        <v>2019</v>
      </c>
      <c r="C2951" t="s">
        <v>161</v>
      </c>
      <c r="D2951" t="s">
        <v>298</v>
      </c>
      <c r="E2951">
        <v>64494118.340000004</v>
      </c>
    </row>
    <row r="2952" spans="1:5" x14ac:dyDescent="0.25">
      <c r="A2952" t="s">
        <v>17</v>
      </c>
      <c r="B2952">
        <v>2019</v>
      </c>
      <c r="C2952" t="s">
        <v>161</v>
      </c>
      <c r="D2952" t="s">
        <v>299</v>
      </c>
      <c r="E2952">
        <v>1151635101.13396</v>
      </c>
    </row>
    <row r="2953" spans="1:5" x14ac:dyDescent="0.25">
      <c r="A2953" t="s">
        <v>17</v>
      </c>
      <c r="B2953">
        <v>2019</v>
      </c>
      <c r="C2953" t="s">
        <v>161</v>
      </c>
      <c r="D2953" t="s">
        <v>300</v>
      </c>
      <c r="E2953">
        <v>8618473.4000000004</v>
      </c>
    </row>
    <row r="2954" spans="1:5" x14ac:dyDescent="0.25">
      <c r="A2954" t="s">
        <v>17</v>
      </c>
      <c r="B2954">
        <v>2019</v>
      </c>
      <c r="C2954" t="s">
        <v>161</v>
      </c>
      <c r="D2954" t="s">
        <v>301</v>
      </c>
      <c r="E2954">
        <v>7149629044.4383402</v>
      </c>
    </row>
    <row r="2955" spans="1:5" x14ac:dyDescent="0.25">
      <c r="A2955" t="s">
        <v>17</v>
      </c>
      <c r="B2955">
        <v>2019</v>
      </c>
      <c r="C2955" t="s">
        <v>161</v>
      </c>
      <c r="D2955" t="s">
        <v>302</v>
      </c>
      <c r="E2955">
        <v>217483972.63999999</v>
      </c>
    </row>
    <row r="2956" spans="1:5" x14ac:dyDescent="0.25">
      <c r="A2956" t="s">
        <v>17</v>
      </c>
      <c r="B2956">
        <v>2019</v>
      </c>
      <c r="C2956" t="s">
        <v>161</v>
      </c>
      <c r="D2956" t="s">
        <v>303</v>
      </c>
      <c r="E2956">
        <v>4921223214.8719301</v>
      </c>
    </row>
    <row r="2957" spans="1:5" x14ac:dyDescent="0.25">
      <c r="A2957" t="s">
        <v>17</v>
      </c>
      <c r="B2957">
        <v>2019</v>
      </c>
      <c r="C2957" t="s">
        <v>161</v>
      </c>
      <c r="D2957" t="s">
        <v>304</v>
      </c>
      <c r="E2957">
        <v>48175973.399300002</v>
      </c>
    </row>
    <row r="2958" spans="1:5" x14ac:dyDescent="0.25">
      <c r="A2958" t="s">
        <v>17</v>
      </c>
      <c r="B2958">
        <v>2019</v>
      </c>
      <c r="C2958" t="s">
        <v>161</v>
      </c>
      <c r="D2958" t="s">
        <v>305</v>
      </c>
      <c r="E2958">
        <v>305950301.37730002</v>
      </c>
    </row>
    <row r="2959" spans="1:5" x14ac:dyDescent="0.25">
      <c r="A2959" t="s">
        <v>17</v>
      </c>
      <c r="B2959">
        <v>2019</v>
      </c>
      <c r="C2959" t="s">
        <v>161</v>
      </c>
      <c r="D2959" t="s">
        <v>306</v>
      </c>
      <c r="E2959">
        <v>463695583.32999998</v>
      </c>
    </row>
    <row r="2960" spans="1:5" x14ac:dyDescent="0.25">
      <c r="A2960" t="s">
        <v>17</v>
      </c>
      <c r="B2960">
        <v>2019</v>
      </c>
      <c r="C2960" t="s">
        <v>161</v>
      </c>
      <c r="D2960" t="s">
        <v>307</v>
      </c>
      <c r="E2960">
        <v>231935127.7773</v>
      </c>
    </row>
    <row r="2961" spans="1:5" x14ac:dyDescent="0.25">
      <c r="A2961" t="s">
        <v>17</v>
      </c>
      <c r="B2961">
        <v>2019</v>
      </c>
      <c r="C2961" t="s">
        <v>161</v>
      </c>
      <c r="D2961" t="s">
        <v>308</v>
      </c>
      <c r="E2961">
        <v>534758195.65436</v>
      </c>
    </row>
    <row r="2962" spans="1:5" x14ac:dyDescent="0.25">
      <c r="A2962" t="s">
        <v>17</v>
      </c>
      <c r="B2962">
        <v>2019</v>
      </c>
      <c r="C2962" t="s">
        <v>161</v>
      </c>
      <c r="D2962" t="s">
        <v>309</v>
      </c>
      <c r="E2962">
        <v>18563221.263099998</v>
      </c>
    </row>
    <row r="2963" spans="1:5" x14ac:dyDescent="0.25">
      <c r="A2963" t="s">
        <v>17</v>
      </c>
      <c r="B2963">
        <v>2019</v>
      </c>
      <c r="C2963" t="s">
        <v>161</v>
      </c>
      <c r="D2963" t="s">
        <v>310</v>
      </c>
      <c r="E2963">
        <v>7187392.3200000003</v>
      </c>
    </row>
    <row r="2964" spans="1:5" x14ac:dyDescent="0.25">
      <c r="A2964" t="s">
        <v>17</v>
      </c>
      <c r="B2964">
        <v>2019</v>
      </c>
      <c r="C2964" t="s">
        <v>161</v>
      </c>
      <c r="D2964" t="s">
        <v>311</v>
      </c>
      <c r="E2964">
        <v>30302513.239999998</v>
      </c>
    </row>
    <row r="2965" spans="1:5" x14ac:dyDescent="0.25">
      <c r="A2965" t="s">
        <v>17</v>
      </c>
      <c r="B2965">
        <v>2019</v>
      </c>
      <c r="C2965" t="s">
        <v>161</v>
      </c>
      <c r="D2965" t="s">
        <v>312</v>
      </c>
      <c r="E2965">
        <v>159607492.73249999</v>
      </c>
    </row>
    <row r="2966" spans="1:5" x14ac:dyDescent="0.25">
      <c r="A2966" t="s">
        <v>17</v>
      </c>
      <c r="B2966">
        <v>2019</v>
      </c>
      <c r="C2966" t="s">
        <v>161</v>
      </c>
      <c r="D2966" t="s">
        <v>313</v>
      </c>
      <c r="E2966">
        <v>1205563295.7707801</v>
      </c>
    </row>
    <row r="2967" spans="1:5" x14ac:dyDescent="0.25">
      <c r="A2967" t="s">
        <v>17</v>
      </c>
      <c r="B2967">
        <v>2019</v>
      </c>
      <c r="C2967" t="s">
        <v>161</v>
      </c>
      <c r="D2967" t="s">
        <v>315</v>
      </c>
      <c r="E2967">
        <v>21619595.43</v>
      </c>
    </row>
    <row r="2968" spans="1:5" x14ac:dyDescent="0.25">
      <c r="A2968" t="s">
        <v>17</v>
      </c>
      <c r="B2968">
        <v>2019</v>
      </c>
      <c r="C2968" t="s">
        <v>161</v>
      </c>
      <c r="D2968" t="s">
        <v>316</v>
      </c>
      <c r="E2968">
        <v>628681977.15999997</v>
      </c>
    </row>
    <row r="2969" spans="1:5" x14ac:dyDescent="0.25">
      <c r="A2969" t="s">
        <v>17</v>
      </c>
      <c r="B2969">
        <v>2019</v>
      </c>
      <c r="C2969" t="s">
        <v>161</v>
      </c>
      <c r="D2969" t="s">
        <v>317</v>
      </c>
      <c r="E2969">
        <v>3795524425.7946401</v>
      </c>
    </row>
    <row r="2970" spans="1:5" x14ac:dyDescent="0.25">
      <c r="A2970" t="s">
        <v>17</v>
      </c>
      <c r="B2970">
        <v>2019</v>
      </c>
      <c r="C2970" t="s">
        <v>161</v>
      </c>
      <c r="D2970" t="s">
        <v>318</v>
      </c>
      <c r="E2970">
        <v>1242157676.3555701</v>
      </c>
    </row>
    <row r="2971" spans="1:5" x14ac:dyDescent="0.25">
      <c r="A2971" t="s">
        <v>17</v>
      </c>
      <c r="B2971">
        <v>2019</v>
      </c>
      <c r="C2971" t="s">
        <v>161</v>
      </c>
      <c r="D2971" t="s">
        <v>319</v>
      </c>
      <c r="E2971">
        <v>1500760944</v>
      </c>
    </row>
    <row r="2972" spans="1:5" x14ac:dyDescent="0.25">
      <c r="A2972" t="s">
        <v>17</v>
      </c>
      <c r="B2972">
        <v>2019</v>
      </c>
      <c r="C2972" t="s">
        <v>161</v>
      </c>
      <c r="D2972" t="s">
        <v>320</v>
      </c>
      <c r="E2972">
        <v>308869658.83999997</v>
      </c>
    </row>
    <row r="2973" spans="1:5" x14ac:dyDescent="0.25">
      <c r="A2973" t="s">
        <v>17</v>
      </c>
      <c r="B2973">
        <v>2019</v>
      </c>
      <c r="C2973" t="s">
        <v>161</v>
      </c>
      <c r="D2973" t="s">
        <v>321</v>
      </c>
      <c r="E2973">
        <v>3055191320.5893502</v>
      </c>
    </row>
    <row r="2974" spans="1:5" x14ac:dyDescent="0.25">
      <c r="A2974" t="s">
        <v>17</v>
      </c>
      <c r="B2974">
        <v>2019</v>
      </c>
      <c r="C2974" t="s">
        <v>161</v>
      </c>
      <c r="D2974" t="s">
        <v>322</v>
      </c>
      <c r="E2974">
        <v>7299142.71</v>
      </c>
    </row>
    <row r="2975" spans="1:5" x14ac:dyDescent="0.25">
      <c r="A2975" t="s">
        <v>17</v>
      </c>
      <c r="B2975">
        <v>2019</v>
      </c>
      <c r="C2975" t="s">
        <v>161</v>
      </c>
      <c r="D2975" t="s">
        <v>323</v>
      </c>
      <c r="E2975">
        <v>435491367.04000002</v>
      </c>
    </row>
    <row r="2976" spans="1:5" x14ac:dyDescent="0.25">
      <c r="A2976" t="s">
        <v>17</v>
      </c>
      <c r="B2976">
        <v>2019</v>
      </c>
      <c r="C2976" t="s">
        <v>161</v>
      </c>
      <c r="D2976" t="s">
        <v>324</v>
      </c>
      <c r="E2976">
        <v>31426084.100000001</v>
      </c>
    </row>
    <row r="2977" spans="1:5" x14ac:dyDescent="0.25">
      <c r="A2977" t="s">
        <v>17</v>
      </c>
      <c r="B2977">
        <v>2019</v>
      </c>
      <c r="C2977" t="s">
        <v>161</v>
      </c>
      <c r="D2977" t="s">
        <v>325</v>
      </c>
      <c r="E2977">
        <v>3653842.12</v>
      </c>
    </row>
    <row r="2978" spans="1:5" x14ac:dyDescent="0.25">
      <c r="A2978" t="s">
        <v>17</v>
      </c>
      <c r="B2978">
        <v>2019</v>
      </c>
      <c r="C2978" t="s">
        <v>161</v>
      </c>
      <c r="D2978" t="s">
        <v>327</v>
      </c>
      <c r="E2978">
        <v>33621327.479999997</v>
      </c>
    </row>
    <row r="2979" spans="1:5" x14ac:dyDescent="0.25">
      <c r="A2979" t="s">
        <v>17</v>
      </c>
      <c r="B2979">
        <v>2019</v>
      </c>
      <c r="C2979" t="s">
        <v>161</v>
      </c>
      <c r="E2979">
        <v>2127397603.1900001</v>
      </c>
    </row>
    <row r="2980" spans="1:5" x14ac:dyDescent="0.25">
      <c r="A2980" t="s">
        <v>17</v>
      </c>
      <c r="B2980">
        <v>2019</v>
      </c>
      <c r="C2980" t="s">
        <v>162</v>
      </c>
      <c r="D2980" t="s">
        <v>290</v>
      </c>
      <c r="E2980">
        <v>12211670.537</v>
      </c>
    </row>
    <row r="2981" spans="1:5" x14ac:dyDescent="0.25">
      <c r="A2981" t="s">
        <v>17</v>
      </c>
      <c r="B2981">
        <v>2019</v>
      </c>
      <c r="C2981" t="s">
        <v>162</v>
      </c>
      <c r="D2981" t="s">
        <v>291</v>
      </c>
      <c r="E2981">
        <v>18627398.677700002</v>
      </c>
    </row>
    <row r="2982" spans="1:5" x14ac:dyDescent="0.25">
      <c r="A2982" t="s">
        <v>17</v>
      </c>
      <c r="B2982">
        <v>2019</v>
      </c>
      <c r="C2982" t="s">
        <v>162</v>
      </c>
      <c r="D2982" t="s">
        <v>292</v>
      </c>
      <c r="E2982">
        <v>1300627334.02843</v>
      </c>
    </row>
    <row r="2983" spans="1:5" x14ac:dyDescent="0.25">
      <c r="A2983" t="s">
        <v>17</v>
      </c>
      <c r="B2983">
        <v>2019</v>
      </c>
      <c r="C2983" t="s">
        <v>162</v>
      </c>
      <c r="D2983" t="s">
        <v>293</v>
      </c>
      <c r="E2983">
        <v>122832883.92</v>
      </c>
    </row>
    <row r="2984" spans="1:5" x14ac:dyDescent="0.25">
      <c r="A2984" t="s">
        <v>17</v>
      </c>
      <c r="B2984">
        <v>2019</v>
      </c>
      <c r="C2984" t="s">
        <v>162</v>
      </c>
      <c r="D2984" t="s">
        <v>294</v>
      </c>
      <c r="E2984">
        <v>16804275.719999999</v>
      </c>
    </row>
    <row r="2985" spans="1:5" x14ac:dyDescent="0.25">
      <c r="A2985" t="s">
        <v>17</v>
      </c>
      <c r="B2985">
        <v>2019</v>
      </c>
      <c r="C2985" t="s">
        <v>162</v>
      </c>
      <c r="D2985" t="s">
        <v>295</v>
      </c>
      <c r="E2985">
        <v>53406531.041299999</v>
      </c>
    </row>
    <row r="2986" spans="1:5" x14ac:dyDescent="0.25">
      <c r="A2986" t="s">
        <v>17</v>
      </c>
      <c r="B2986">
        <v>2019</v>
      </c>
      <c r="C2986" t="s">
        <v>162</v>
      </c>
      <c r="D2986" t="s">
        <v>296</v>
      </c>
      <c r="E2986">
        <v>135744835.55599999</v>
      </c>
    </row>
    <row r="2987" spans="1:5" x14ac:dyDescent="0.25">
      <c r="A2987" t="s">
        <v>17</v>
      </c>
      <c r="B2987">
        <v>2019</v>
      </c>
      <c r="C2987" t="s">
        <v>162</v>
      </c>
      <c r="D2987" t="s">
        <v>297</v>
      </c>
      <c r="E2987">
        <v>39521356.311399996</v>
      </c>
    </row>
    <row r="2988" spans="1:5" x14ac:dyDescent="0.25">
      <c r="A2988" t="s">
        <v>17</v>
      </c>
      <c r="B2988">
        <v>2019</v>
      </c>
      <c r="C2988" t="s">
        <v>162</v>
      </c>
      <c r="D2988" t="s">
        <v>298</v>
      </c>
      <c r="E2988">
        <v>22050515.567000002</v>
      </c>
    </row>
    <row r="2989" spans="1:5" x14ac:dyDescent="0.25">
      <c r="A2989" t="s">
        <v>17</v>
      </c>
      <c r="B2989">
        <v>2019</v>
      </c>
      <c r="C2989" t="s">
        <v>162</v>
      </c>
      <c r="D2989" t="s">
        <v>299</v>
      </c>
      <c r="E2989">
        <v>184601781.96715999</v>
      </c>
    </row>
    <row r="2990" spans="1:5" x14ac:dyDescent="0.25">
      <c r="A2990" t="s">
        <v>17</v>
      </c>
      <c r="B2990">
        <v>2019</v>
      </c>
      <c r="C2990" t="s">
        <v>162</v>
      </c>
      <c r="D2990" t="s">
        <v>301</v>
      </c>
      <c r="E2990">
        <v>1418508971.41994</v>
      </c>
    </row>
    <row r="2991" spans="1:5" x14ac:dyDescent="0.25">
      <c r="A2991" t="s">
        <v>17</v>
      </c>
      <c r="B2991">
        <v>2019</v>
      </c>
      <c r="C2991" t="s">
        <v>162</v>
      </c>
      <c r="D2991" t="s">
        <v>302</v>
      </c>
      <c r="E2991">
        <v>131942020.87</v>
      </c>
    </row>
    <row r="2992" spans="1:5" x14ac:dyDescent="0.25">
      <c r="A2992" t="s">
        <v>17</v>
      </c>
      <c r="B2992">
        <v>2019</v>
      </c>
      <c r="C2992" t="s">
        <v>162</v>
      </c>
      <c r="D2992" t="s">
        <v>303</v>
      </c>
      <c r="E2992">
        <v>17663716902.994011</v>
      </c>
    </row>
    <row r="2993" spans="1:5" x14ac:dyDescent="0.25">
      <c r="A2993" t="s">
        <v>17</v>
      </c>
      <c r="B2993">
        <v>2019</v>
      </c>
      <c r="C2993" t="s">
        <v>162</v>
      </c>
      <c r="D2993" t="s">
        <v>304</v>
      </c>
      <c r="E2993">
        <v>5242428.33</v>
      </c>
    </row>
    <row r="2994" spans="1:5" x14ac:dyDescent="0.25">
      <c r="A2994" t="s">
        <v>17</v>
      </c>
      <c r="B2994">
        <v>2019</v>
      </c>
      <c r="C2994" t="s">
        <v>162</v>
      </c>
      <c r="D2994" t="s">
        <v>305</v>
      </c>
      <c r="E2994">
        <v>7485050.6600000001</v>
      </c>
    </row>
    <row r="2995" spans="1:5" x14ac:dyDescent="0.25">
      <c r="A2995" t="s">
        <v>17</v>
      </c>
      <c r="B2995">
        <v>2019</v>
      </c>
      <c r="C2995" t="s">
        <v>162</v>
      </c>
      <c r="D2995" t="s">
        <v>306</v>
      </c>
      <c r="E2995">
        <v>22224613.98</v>
      </c>
    </row>
    <row r="2996" spans="1:5" x14ac:dyDescent="0.25">
      <c r="A2996" t="s">
        <v>17</v>
      </c>
      <c r="B2996">
        <v>2019</v>
      </c>
      <c r="C2996" t="s">
        <v>162</v>
      </c>
      <c r="D2996" t="s">
        <v>307</v>
      </c>
      <c r="E2996">
        <v>607353120.78649998</v>
      </c>
    </row>
    <row r="2997" spans="1:5" x14ac:dyDescent="0.25">
      <c r="A2997" t="s">
        <v>17</v>
      </c>
      <c r="B2997">
        <v>2019</v>
      </c>
      <c r="C2997" t="s">
        <v>162</v>
      </c>
      <c r="D2997" t="s">
        <v>308</v>
      </c>
      <c r="E2997">
        <v>120837563.53648999</v>
      </c>
    </row>
    <row r="2998" spans="1:5" x14ac:dyDescent="0.25">
      <c r="A2998" t="s">
        <v>17</v>
      </c>
      <c r="B2998">
        <v>2019</v>
      </c>
      <c r="C2998" t="s">
        <v>162</v>
      </c>
      <c r="D2998" t="s">
        <v>309</v>
      </c>
      <c r="E2998">
        <v>265059.92</v>
      </c>
    </row>
    <row r="2999" spans="1:5" x14ac:dyDescent="0.25">
      <c r="A2999" t="s">
        <v>17</v>
      </c>
      <c r="B2999">
        <v>2019</v>
      </c>
      <c r="C2999" t="s">
        <v>162</v>
      </c>
      <c r="D2999" t="s">
        <v>311</v>
      </c>
      <c r="E2999">
        <v>1516648.568</v>
      </c>
    </row>
    <row r="3000" spans="1:5" x14ac:dyDescent="0.25">
      <c r="A3000" t="s">
        <v>17</v>
      </c>
      <c r="B3000">
        <v>2019</v>
      </c>
      <c r="C3000" t="s">
        <v>162</v>
      </c>
      <c r="D3000" t="s">
        <v>312</v>
      </c>
      <c r="E3000">
        <v>2797978.5512000001</v>
      </c>
    </row>
    <row r="3001" spans="1:5" x14ac:dyDescent="0.25">
      <c r="A3001" t="s">
        <v>17</v>
      </c>
      <c r="B3001">
        <v>2019</v>
      </c>
      <c r="C3001" t="s">
        <v>162</v>
      </c>
      <c r="D3001" t="s">
        <v>313</v>
      </c>
      <c r="E3001">
        <v>87744582.40151</v>
      </c>
    </row>
    <row r="3002" spans="1:5" x14ac:dyDescent="0.25">
      <c r="A3002" t="s">
        <v>17</v>
      </c>
      <c r="B3002">
        <v>2019</v>
      </c>
      <c r="C3002" t="s">
        <v>162</v>
      </c>
      <c r="D3002" t="s">
        <v>315</v>
      </c>
      <c r="E3002">
        <v>6675230.6500000004</v>
      </c>
    </row>
    <row r="3003" spans="1:5" x14ac:dyDescent="0.25">
      <c r="A3003" t="s">
        <v>17</v>
      </c>
      <c r="B3003">
        <v>2019</v>
      </c>
      <c r="C3003" t="s">
        <v>162</v>
      </c>
      <c r="D3003" t="s">
        <v>317</v>
      </c>
      <c r="E3003">
        <v>17860317206.15659</v>
      </c>
    </row>
    <row r="3004" spans="1:5" x14ac:dyDescent="0.25">
      <c r="A3004" t="s">
        <v>17</v>
      </c>
      <c r="B3004">
        <v>2019</v>
      </c>
      <c r="C3004" t="s">
        <v>162</v>
      </c>
      <c r="D3004" t="s">
        <v>318</v>
      </c>
      <c r="E3004">
        <v>137796208.0742</v>
      </c>
    </row>
    <row r="3005" spans="1:5" x14ac:dyDescent="0.25">
      <c r="A3005" t="s">
        <v>17</v>
      </c>
      <c r="B3005">
        <v>2019</v>
      </c>
      <c r="C3005" t="s">
        <v>162</v>
      </c>
      <c r="D3005" t="s">
        <v>319</v>
      </c>
      <c r="E3005">
        <v>28264906.343199998</v>
      </c>
    </row>
    <row r="3006" spans="1:5" x14ac:dyDescent="0.25">
      <c r="A3006" t="s">
        <v>17</v>
      </c>
      <c r="B3006">
        <v>2019</v>
      </c>
      <c r="C3006" t="s">
        <v>162</v>
      </c>
      <c r="D3006" t="s">
        <v>320</v>
      </c>
      <c r="E3006">
        <v>48919372.302610002</v>
      </c>
    </row>
    <row r="3007" spans="1:5" x14ac:dyDescent="0.25">
      <c r="A3007" t="s">
        <v>17</v>
      </c>
      <c r="B3007">
        <v>2019</v>
      </c>
      <c r="C3007" t="s">
        <v>162</v>
      </c>
      <c r="D3007" t="s">
        <v>321</v>
      </c>
      <c r="E3007">
        <v>477341.55</v>
      </c>
    </row>
    <row r="3008" spans="1:5" x14ac:dyDescent="0.25">
      <c r="A3008" t="s">
        <v>17</v>
      </c>
      <c r="B3008">
        <v>2019</v>
      </c>
      <c r="C3008" t="s">
        <v>162</v>
      </c>
      <c r="D3008" t="s">
        <v>322</v>
      </c>
      <c r="E3008">
        <v>4617832.93</v>
      </c>
    </row>
    <row r="3009" spans="1:5" x14ac:dyDescent="0.25">
      <c r="A3009" t="s">
        <v>17</v>
      </c>
      <c r="B3009">
        <v>2019</v>
      </c>
      <c r="C3009" t="s">
        <v>162</v>
      </c>
      <c r="D3009" t="s">
        <v>323</v>
      </c>
      <c r="E3009">
        <v>19416607.758299999</v>
      </c>
    </row>
    <row r="3010" spans="1:5" x14ac:dyDescent="0.25">
      <c r="A3010" t="s">
        <v>17</v>
      </c>
      <c r="B3010">
        <v>2019</v>
      </c>
      <c r="C3010" t="s">
        <v>162</v>
      </c>
      <c r="D3010" t="s">
        <v>324</v>
      </c>
      <c r="E3010">
        <v>7734569.7074999996</v>
      </c>
    </row>
    <row r="3011" spans="1:5" x14ac:dyDescent="0.25">
      <c r="A3011" t="s">
        <v>17</v>
      </c>
      <c r="B3011">
        <v>2019</v>
      </c>
      <c r="C3011" t="s">
        <v>162</v>
      </c>
      <c r="D3011" t="s">
        <v>325</v>
      </c>
      <c r="E3011">
        <v>5010986.0999999996</v>
      </c>
    </row>
    <row r="3012" spans="1:5" x14ac:dyDescent="0.25">
      <c r="A3012" t="s">
        <v>17</v>
      </c>
      <c r="B3012">
        <v>2019</v>
      </c>
      <c r="C3012" t="s">
        <v>162</v>
      </c>
      <c r="E3012">
        <v>759505617.07000005</v>
      </c>
    </row>
    <row r="3013" spans="1:5" x14ac:dyDescent="0.25">
      <c r="A3013" t="s">
        <v>17</v>
      </c>
      <c r="B3013">
        <v>2020</v>
      </c>
      <c r="C3013" t="s">
        <v>161</v>
      </c>
      <c r="D3013" t="s">
        <v>290</v>
      </c>
      <c r="E3013">
        <v>23620191.039999999</v>
      </c>
    </row>
    <row r="3014" spans="1:5" x14ac:dyDescent="0.25">
      <c r="A3014" t="s">
        <v>17</v>
      </c>
      <c r="B3014">
        <v>2020</v>
      </c>
      <c r="C3014" t="s">
        <v>161</v>
      </c>
      <c r="D3014" t="s">
        <v>291</v>
      </c>
      <c r="E3014">
        <v>102134005.2138</v>
      </c>
    </row>
    <row r="3015" spans="1:5" x14ac:dyDescent="0.25">
      <c r="A3015" t="s">
        <v>17</v>
      </c>
      <c r="B3015">
        <v>2020</v>
      </c>
      <c r="C3015" t="s">
        <v>161</v>
      </c>
      <c r="D3015" t="s">
        <v>292</v>
      </c>
      <c r="E3015">
        <v>4005920686.30795</v>
      </c>
    </row>
    <row r="3016" spans="1:5" x14ac:dyDescent="0.25">
      <c r="A3016" t="s">
        <v>17</v>
      </c>
      <c r="B3016">
        <v>2020</v>
      </c>
      <c r="C3016" t="s">
        <v>161</v>
      </c>
      <c r="D3016" t="s">
        <v>293</v>
      </c>
      <c r="E3016">
        <v>663114866.1494</v>
      </c>
    </row>
    <row r="3017" spans="1:5" x14ac:dyDescent="0.25">
      <c r="A3017" t="s">
        <v>17</v>
      </c>
      <c r="B3017">
        <v>2020</v>
      </c>
      <c r="C3017" t="s">
        <v>161</v>
      </c>
      <c r="D3017" t="s">
        <v>294</v>
      </c>
      <c r="E3017">
        <v>103158622.70999999</v>
      </c>
    </row>
    <row r="3018" spans="1:5" x14ac:dyDescent="0.25">
      <c r="A3018" t="s">
        <v>17</v>
      </c>
      <c r="B3018">
        <v>2020</v>
      </c>
      <c r="C3018" t="s">
        <v>161</v>
      </c>
      <c r="D3018" t="s">
        <v>295</v>
      </c>
      <c r="E3018">
        <v>81098774.090000004</v>
      </c>
    </row>
    <row r="3019" spans="1:5" x14ac:dyDescent="0.25">
      <c r="A3019" t="s">
        <v>17</v>
      </c>
      <c r="B3019">
        <v>2020</v>
      </c>
      <c r="C3019" t="s">
        <v>161</v>
      </c>
      <c r="D3019" t="s">
        <v>296</v>
      </c>
      <c r="E3019">
        <v>353723941.72942001</v>
      </c>
    </row>
    <row r="3020" spans="1:5" x14ac:dyDescent="0.25">
      <c r="A3020" t="s">
        <v>17</v>
      </c>
      <c r="B3020">
        <v>2020</v>
      </c>
      <c r="C3020" t="s">
        <v>161</v>
      </c>
      <c r="D3020" t="s">
        <v>297</v>
      </c>
      <c r="E3020">
        <v>230071411.7428</v>
      </c>
    </row>
    <row r="3021" spans="1:5" x14ac:dyDescent="0.25">
      <c r="A3021" t="s">
        <v>17</v>
      </c>
      <c r="B3021">
        <v>2020</v>
      </c>
      <c r="C3021" t="s">
        <v>161</v>
      </c>
      <c r="D3021" t="s">
        <v>298</v>
      </c>
      <c r="E3021">
        <v>93905804.680000007</v>
      </c>
    </row>
    <row r="3022" spans="1:5" x14ac:dyDescent="0.25">
      <c r="A3022" t="s">
        <v>17</v>
      </c>
      <c r="B3022">
        <v>2020</v>
      </c>
      <c r="C3022" t="s">
        <v>161</v>
      </c>
      <c r="D3022" t="s">
        <v>299</v>
      </c>
      <c r="E3022">
        <v>1126485688.582</v>
      </c>
    </row>
    <row r="3023" spans="1:5" x14ac:dyDescent="0.25">
      <c r="A3023" t="s">
        <v>17</v>
      </c>
      <c r="B3023">
        <v>2020</v>
      </c>
      <c r="C3023" t="s">
        <v>161</v>
      </c>
      <c r="D3023" t="s">
        <v>300</v>
      </c>
      <c r="E3023">
        <v>12105583.09</v>
      </c>
    </row>
    <row r="3024" spans="1:5" x14ac:dyDescent="0.25">
      <c r="A3024" t="s">
        <v>17</v>
      </c>
      <c r="B3024">
        <v>2020</v>
      </c>
      <c r="C3024" t="s">
        <v>161</v>
      </c>
      <c r="D3024" t="s">
        <v>301</v>
      </c>
      <c r="E3024">
        <v>6439242791.76021</v>
      </c>
    </row>
    <row r="3025" spans="1:5" x14ac:dyDescent="0.25">
      <c r="A3025" t="s">
        <v>17</v>
      </c>
      <c r="B3025">
        <v>2020</v>
      </c>
      <c r="C3025" t="s">
        <v>161</v>
      </c>
      <c r="D3025" t="s">
        <v>302</v>
      </c>
      <c r="E3025">
        <v>213739643.46000001</v>
      </c>
    </row>
    <row r="3026" spans="1:5" x14ac:dyDescent="0.25">
      <c r="A3026" t="s">
        <v>17</v>
      </c>
      <c r="B3026">
        <v>2020</v>
      </c>
      <c r="C3026" t="s">
        <v>161</v>
      </c>
      <c r="D3026" t="s">
        <v>303</v>
      </c>
      <c r="E3026">
        <v>4759465984.3410301</v>
      </c>
    </row>
    <row r="3027" spans="1:5" x14ac:dyDescent="0.25">
      <c r="A3027" t="s">
        <v>17</v>
      </c>
      <c r="B3027">
        <v>2020</v>
      </c>
      <c r="C3027" t="s">
        <v>161</v>
      </c>
      <c r="D3027" t="s">
        <v>304</v>
      </c>
      <c r="E3027">
        <v>30370280.418400001</v>
      </c>
    </row>
    <row r="3028" spans="1:5" x14ac:dyDescent="0.25">
      <c r="A3028" t="s">
        <v>17</v>
      </c>
      <c r="B3028">
        <v>2020</v>
      </c>
      <c r="C3028" t="s">
        <v>161</v>
      </c>
      <c r="D3028" t="s">
        <v>305</v>
      </c>
      <c r="E3028">
        <v>318836146.72641999</v>
      </c>
    </row>
    <row r="3029" spans="1:5" x14ac:dyDescent="0.25">
      <c r="A3029" t="s">
        <v>17</v>
      </c>
      <c r="B3029">
        <v>2020</v>
      </c>
      <c r="C3029" t="s">
        <v>161</v>
      </c>
      <c r="D3029" t="s">
        <v>306</v>
      </c>
      <c r="E3029">
        <v>644150303.11000001</v>
      </c>
    </row>
    <row r="3030" spans="1:5" x14ac:dyDescent="0.25">
      <c r="A3030" t="s">
        <v>17</v>
      </c>
      <c r="B3030">
        <v>2020</v>
      </c>
      <c r="C3030" t="s">
        <v>161</v>
      </c>
      <c r="D3030" t="s">
        <v>307</v>
      </c>
      <c r="E3030">
        <v>222635227.17219999</v>
      </c>
    </row>
    <row r="3031" spans="1:5" x14ac:dyDescent="0.25">
      <c r="A3031" t="s">
        <v>17</v>
      </c>
      <c r="B3031">
        <v>2020</v>
      </c>
      <c r="C3031" t="s">
        <v>161</v>
      </c>
      <c r="D3031" t="s">
        <v>308</v>
      </c>
      <c r="E3031">
        <v>592934449.39590001</v>
      </c>
    </row>
    <row r="3032" spans="1:5" x14ac:dyDescent="0.25">
      <c r="A3032" t="s">
        <v>17</v>
      </c>
      <c r="B3032">
        <v>2020</v>
      </c>
      <c r="C3032" t="s">
        <v>161</v>
      </c>
      <c r="D3032" t="s">
        <v>309</v>
      </c>
      <c r="E3032">
        <v>15958348.2423</v>
      </c>
    </row>
    <row r="3033" spans="1:5" x14ac:dyDescent="0.25">
      <c r="A3033" t="s">
        <v>17</v>
      </c>
      <c r="B3033">
        <v>2020</v>
      </c>
      <c r="C3033" t="s">
        <v>161</v>
      </c>
      <c r="D3033" t="s">
        <v>310</v>
      </c>
      <c r="E3033">
        <v>7296576.9199999999</v>
      </c>
    </row>
    <row r="3034" spans="1:5" x14ac:dyDescent="0.25">
      <c r="A3034" t="s">
        <v>17</v>
      </c>
      <c r="B3034">
        <v>2020</v>
      </c>
      <c r="C3034" t="s">
        <v>161</v>
      </c>
      <c r="D3034" t="s">
        <v>311</v>
      </c>
      <c r="E3034">
        <v>49500606.210000001</v>
      </c>
    </row>
    <row r="3035" spans="1:5" x14ac:dyDescent="0.25">
      <c r="A3035" t="s">
        <v>17</v>
      </c>
      <c r="B3035">
        <v>2020</v>
      </c>
      <c r="C3035" t="s">
        <v>161</v>
      </c>
      <c r="D3035" t="s">
        <v>312</v>
      </c>
      <c r="E3035">
        <v>185118569.1683</v>
      </c>
    </row>
    <row r="3036" spans="1:5" x14ac:dyDescent="0.25">
      <c r="A3036" t="s">
        <v>17</v>
      </c>
      <c r="B3036">
        <v>2020</v>
      </c>
      <c r="C3036" t="s">
        <v>161</v>
      </c>
      <c r="D3036" t="s">
        <v>313</v>
      </c>
      <c r="E3036">
        <v>1415879238.2890999</v>
      </c>
    </row>
    <row r="3037" spans="1:5" x14ac:dyDescent="0.25">
      <c r="A3037" t="s">
        <v>17</v>
      </c>
      <c r="B3037">
        <v>2020</v>
      </c>
      <c r="C3037" t="s">
        <v>161</v>
      </c>
      <c r="D3037" t="s">
        <v>315</v>
      </c>
      <c r="E3037">
        <v>27859757.640000001</v>
      </c>
    </row>
    <row r="3038" spans="1:5" x14ac:dyDescent="0.25">
      <c r="A3038" t="s">
        <v>17</v>
      </c>
      <c r="B3038">
        <v>2020</v>
      </c>
      <c r="C3038" t="s">
        <v>161</v>
      </c>
      <c r="D3038" t="s">
        <v>316</v>
      </c>
      <c r="E3038">
        <v>771339437.83000004</v>
      </c>
    </row>
    <row r="3039" spans="1:5" x14ac:dyDescent="0.25">
      <c r="A3039" t="s">
        <v>17</v>
      </c>
      <c r="B3039">
        <v>2020</v>
      </c>
      <c r="C3039" t="s">
        <v>161</v>
      </c>
      <c r="D3039" t="s">
        <v>317</v>
      </c>
      <c r="E3039">
        <v>3832349792.3463402</v>
      </c>
    </row>
    <row r="3040" spans="1:5" x14ac:dyDescent="0.25">
      <c r="A3040" t="s">
        <v>17</v>
      </c>
      <c r="B3040">
        <v>2020</v>
      </c>
      <c r="C3040" t="s">
        <v>161</v>
      </c>
      <c r="D3040" t="s">
        <v>318</v>
      </c>
      <c r="E3040">
        <v>1286802659.4229</v>
      </c>
    </row>
    <row r="3041" spans="1:5" x14ac:dyDescent="0.25">
      <c r="A3041" t="s">
        <v>17</v>
      </c>
      <c r="B3041">
        <v>2020</v>
      </c>
      <c r="C3041" t="s">
        <v>161</v>
      </c>
      <c r="D3041" t="s">
        <v>319</v>
      </c>
      <c r="E3041">
        <v>1501577775.29</v>
      </c>
    </row>
    <row r="3042" spans="1:5" x14ac:dyDescent="0.25">
      <c r="A3042" t="s">
        <v>17</v>
      </c>
      <c r="B3042">
        <v>2020</v>
      </c>
      <c r="C3042" t="s">
        <v>161</v>
      </c>
      <c r="D3042" t="s">
        <v>320</v>
      </c>
      <c r="E3042">
        <v>288597214.14999998</v>
      </c>
    </row>
    <row r="3043" spans="1:5" x14ac:dyDescent="0.25">
      <c r="A3043" t="s">
        <v>17</v>
      </c>
      <c r="B3043">
        <v>2020</v>
      </c>
      <c r="C3043" t="s">
        <v>161</v>
      </c>
      <c r="D3043" t="s">
        <v>321</v>
      </c>
      <c r="E3043">
        <v>3462250347.0037999</v>
      </c>
    </row>
    <row r="3044" spans="1:5" x14ac:dyDescent="0.25">
      <c r="A3044" t="s">
        <v>17</v>
      </c>
      <c r="B3044">
        <v>2020</v>
      </c>
      <c r="C3044" t="s">
        <v>161</v>
      </c>
      <c r="D3044" t="s">
        <v>322</v>
      </c>
      <c r="E3044">
        <v>10423953.199999999</v>
      </c>
    </row>
    <row r="3045" spans="1:5" x14ac:dyDescent="0.25">
      <c r="A3045" t="s">
        <v>17</v>
      </c>
      <c r="B3045">
        <v>2020</v>
      </c>
      <c r="C3045" t="s">
        <v>161</v>
      </c>
      <c r="D3045" t="s">
        <v>323</v>
      </c>
      <c r="E3045">
        <v>347093823.99000001</v>
      </c>
    </row>
    <row r="3046" spans="1:5" x14ac:dyDescent="0.25">
      <c r="A3046" t="s">
        <v>17</v>
      </c>
      <c r="B3046">
        <v>2020</v>
      </c>
      <c r="C3046" t="s">
        <v>161</v>
      </c>
      <c r="D3046" t="s">
        <v>324</v>
      </c>
      <c r="E3046">
        <v>24951229.329999998</v>
      </c>
    </row>
    <row r="3047" spans="1:5" x14ac:dyDescent="0.25">
      <c r="A3047" t="s">
        <v>17</v>
      </c>
      <c r="B3047">
        <v>2020</v>
      </c>
      <c r="C3047" t="s">
        <v>161</v>
      </c>
      <c r="D3047" t="s">
        <v>327</v>
      </c>
      <c r="E3047">
        <v>58727617.530000001</v>
      </c>
    </row>
    <row r="3048" spans="1:5" x14ac:dyDescent="0.25">
      <c r="A3048" t="s">
        <v>17</v>
      </c>
      <c r="B3048">
        <v>2020</v>
      </c>
      <c r="C3048" t="s">
        <v>161</v>
      </c>
      <c r="E3048">
        <v>2219041908.65483</v>
      </c>
    </row>
    <row r="3049" spans="1:5" x14ac:dyDescent="0.25">
      <c r="A3049" t="s">
        <v>17</v>
      </c>
      <c r="B3049">
        <v>2020</v>
      </c>
      <c r="C3049" t="s">
        <v>162</v>
      </c>
      <c r="D3049" t="s">
        <v>290</v>
      </c>
      <c r="E3049">
        <v>6835945.8099999996</v>
      </c>
    </row>
    <row r="3050" spans="1:5" x14ac:dyDescent="0.25">
      <c r="A3050" t="s">
        <v>17</v>
      </c>
      <c r="B3050">
        <v>2020</v>
      </c>
      <c r="C3050" t="s">
        <v>162</v>
      </c>
      <c r="D3050" t="s">
        <v>291</v>
      </c>
      <c r="E3050">
        <v>13203195.039999999</v>
      </c>
    </row>
    <row r="3051" spans="1:5" x14ac:dyDescent="0.25">
      <c r="A3051" t="s">
        <v>17</v>
      </c>
      <c r="B3051">
        <v>2020</v>
      </c>
      <c r="C3051" t="s">
        <v>162</v>
      </c>
      <c r="D3051" t="s">
        <v>292</v>
      </c>
      <c r="E3051">
        <v>1330980993.8712101</v>
      </c>
    </row>
    <row r="3052" spans="1:5" x14ac:dyDescent="0.25">
      <c r="A3052" t="s">
        <v>17</v>
      </c>
      <c r="B3052">
        <v>2020</v>
      </c>
      <c r="C3052" t="s">
        <v>162</v>
      </c>
      <c r="D3052" t="s">
        <v>293</v>
      </c>
      <c r="E3052">
        <v>141028499.66523001</v>
      </c>
    </row>
    <row r="3053" spans="1:5" x14ac:dyDescent="0.25">
      <c r="A3053" t="s">
        <v>17</v>
      </c>
      <c r="B3053">
        <v>2020</v>
      </c>
      <c r="C3053" t="s">
        <v>162</v>
      </c>
      <c r="D3053" t="s">
        <v>294</v>
      </c>
      <c r="E3053">
        <v>9445252.75</v>
      </c>
    </row>
    <row r="3054" spans="1:5" x14ac:dyDescent="0.25">
      <c r="A3054" t="s">
        <v>17</v>
      </c>
      <c r="B3054">
        <v>2020</v>
      </c>
      <c r="C3054" t="s">
        <v>162</v>
      </c>
      <c r="D3054" t="s">
        <v>295</v>
      </c>
      <c r="E3054">
        <v>68798735.219999999</v>
      </c>
    </row>
    <row r="3055" spans="1:5" x14ac:dyDescent="0.25">
      <c r="A3055" t="s">
        <v>17</v>
      </c>
      <c r="B3055">
        <v>2020</v>
      </c>
      <c r="C3055" t="s">
        <v>162</v>
      </c>
      <c r="D3055" t="s">
        <v>296</v>
      </c>
      <c r="E3055">
        <v>165033697.28597999</v>
      </c>
    </row>
    <row r="3056" spans="1:5" x14ac:dyDescent="0.25">
      <c r="A3056" t="s">
        <v>17</v>
      </c>
      <c r="B3056">
        <v>2020</v>
      </c>
      <c r="C3056" t="s">
        <v>162</v>
      </c>
      <c r="D3056" t="s">
        <v>297</v>
      </c>
      <c r="E3056">
        <v>44351995.850000001</v>
      </c>
    </row>
    <row r="3057" spans="1:5" x14ac:dyDescent="0.25">
      <c r="A3057" t="s">
        <v>17</v>
      </c>
      <c r="B3057">
        <v>2020</v>
      </c>
      <c r="C3057" t="s">
        <v>162</v>
      </c>
      <c r="D3057" t="s">
        <v>298</v>
      </c>
      <c r="E3057">
        <v>12032223.619999999</v>
      </c>
    </row>
    <row r="3058" spans="1:5" x14ac:dyDescent="0.25">
      <c r="A3058" t="s">
        <v>17</v>
      </c>
      <c r="B3058">
        <v>2020</v>
      </c>
      <c r="C3058" t="s">
        <v>162</v>
      </c>
      <c r="D3058" t="s">
        <v>299</v>
      </c>
      <c r="E3058">
        <v>202218984.97198999</v>
      </c>
    </row>
    <row r="3059" spans="1:5" x14ac:dyDescent="0.25">
      <c r="A3059" t="s">
        <v>17</v>
      </c>
      <c r="B3059">
        <v>2020</v>
      </c>
      <c r="C3059" t="s">
        <v>162</v>
      </c>
      <c r="D3059" t="s">
        <v>301</v>
      </c>
      <c r="E3059">
        <v>1495341957.454</v>
      </c>
    </row>
    <row r="3060" spans="1:5" x14ac:dyDescent="0.25">
      <c r="A3060" t="s">
        <v>17</v>
      </c>
      <c r="B3060">
        <v>2020</v>
      </c>
      <c r="C3060" t="s">
        <v>162</v>
      </c>
      <c r="D3060" t="s">
        <v>302</v>
      </c>
      <c r="E3060">
        <v>84801533.969999999</v>
      </c>
    </row>
    <row r="3061" spans="1:5" x14ac:dyDescent="0.25">
      <c r="A3061" t="s">
        <v>17</v>
      </c>
      <c r="B3061">
        <v>2020</v>
      </c>
      <c r="C3061" t="s">
        <v>162</v>
      </c>
      <c r="D3061" t="s">
        <v>303</v>
      </c>
      <c r="E3061">
        <v>18667205618.43895</v>
      </c>
    </row>
    <row r="3062" spans="1:5" x14ac:dyDescent="0.25">
      <c r="A3062" t="s">
        <v>17</v>
      </c>
      <c r="B3062">
        <v>2020</v>
      </c>
      <c r="C3062" t="s">
        <v>162</v>
      </c>
      <c r="D3062" t="s">
        <v>304</v>
      </c>
      <c r="E3062">
        <v>4689472.8899999997</v>
      </c>
    </row>
    <row r="3063" spans="1:5" x14ac:dyDescent="0.25">
      <c r="A3063" t="s">
        <v>17</v>
      </c>
      <c r="B3063">
        <v>2020</v>
      </c>
      <c r="C3063" t="s">
        <v>162</v>
      </c>
      <c r="D3063" t="s">
        <v>305</v>
      </c>
      <c r="E3063">
        <v>9506718.6199999992</v>
      </c>
    </row>
    <row r="3064" spans="1:5" x14ac:dyDescent="0.25">
      <c r="A3064" t="s">
        <v>17</v>
      </c>
      <c r="B3064">
        <v>2020</v>
      </c>
      <c r="C3064" t="s">
        <v>162</v>
      </c>
      <c r="D3064" t="s">
        <v>306</v>
      </c>
      <c r="E3064">
        <v>45665154.759999998</v>
      </c>
    </row>
    <row r="3065" spans="1:5" x14ac:dyDescent="0.25">
      <c r="A3065" t="s">
        <v>17</v>
      </c>
      <c r="B3065">
        <v>2020</v>
      </c>
      <c r="C3065" t="s">
        <v>162</v>
      </c>
      <c r="D3065" t="s">
        <v>307</v>
      </c>
      <c r="E3065">
        <v>627325676.27999997</v>
      </c>
    </row>
    <row r="3066" spans="1:5" x14ac:dyDescent="0.25">
      <c r="A3066" t="s">
        <v>17</v>
      </c>
      <c r="B3066">
        <v>2020</v>
      </c>
      <c r="C3066" t="s">
        <v>162</v>
      </c>
      <c r="D3066" t="s">
        <v>308</v>
      </c>
      <c r="E3066">
        <v>121211481.16</v>
      </c>
    </row>
    <row r="3067" spans="1:5" x14ac:dyDescent="0.25">
      <c r="A3067" t="s">
        <v>17</v>
      </c>
      <c r="B3067">
        <v>2020</v>
      </c>
      <c r="C3067" t="s">
        <v>162</v>
      </c>
      <c r="D3067" t="s">
        <v>309</v>
      </c>
      <c r="E3067">
        <v>366209.69</v>
      </c>
    </row>
    <row r="3068" spans="1:5" x14ac:dyDescent="0.25">
      <c r="A3068" t="s">
        <v>17</v>
      </c>
      <c r="B3068">
        <v>2020</v>
      </c>
      <c r="C3068" t="s">
        <v>162</v>
      </c>
      <c r="D3068" t="s">
        <v>312</v>
      </c>
      <c r="E3068">
        <v>21451914.289999999</v>
      </c>
    </row>
    <row r="3069" spans="1:5" x14ac:dyDescent="0.25">
      <c r="A3069" t="s">
        <v>17</v>
      </c>
      <c r="B3069">
        <v>2020</v>
      </c>
      <c r="C3069" t="s">
        <v>162</v>
      </c>
      <c r="D3069" t="s">
        <v>313</v>
      </c>
      <c r="E3069">
        <v>479034743.39157999</v>
      </c>
    </row>
    <row r="3070" spans="1:5" x14ac:dyDescent="0.25">
      <c r="A3070" t="s">
        <v>17</v>
      </c>
      <c r="B3070">
        <v>2020</v>
      </c>
      <c r="C3070" t="s">
        <v>162</v>
      </c>
      <c r="D3070" t="s">
        <v>314</v>
      </c>
      <c r="E3070">
        <v>45800</v>
      </c>
    </row>
    <row r="3071" spans="1:5" x14ac:dyDescent="0.25">
      <c r="A3071" t="s">
        <v>17</v>
      </c>
      <c r="B3071">
        <v>2020</v>
      </c>
      <c r="C3071" t="s">
        <v>162</v>
      </c>
      <c r="D3071" t="s">
        <v>315</v>
      </c>
      <c r="E3071">
        <v>6707480.7000000002</v>
      </c>
    </row>
    <row r="3072" spans="1:5" x14ac:dyDescent="0.25">
      <c r="A3072" t="s">
        <v>17</v>
      </c>
      <c r="B3072">
        <v>2020</v>
      </c>
      <c r="C3072" t="s">
        <v>162</v>
      </c>
      <c r="D3072" t="s">
        <v>317</v>
      </c>
      <c r="E3072">
        <v>18828976114.992168</v>
      </c>
    </row>
    <row r="3073" spans="1:5" x14ac:dyDescent="0.25">
      <c r="A3073" t="s">
        <v>17</v>
      </c>
      <c r="B3073">
        <v>2020</v>
      </c>
      <c r="C3073" t="s">
        <v>162</v>
      </c>
      <c r="D3073" t="s">
        <v>318</v>
      </c>
      <c r="E3073">
        <v>81765298.260000005</v>
      </c>
    </row>
    <row r="3074" spans="1:5" x14ac:dyDescent="0.25">
      <c r="A3074" t="s">
        <v>17</v>
      </c>
      <c r="B3074">
        <v>2020</v>
      </c>
      <c r="C3074" t="s">
        <v>162</v>
      </c>
      <c r="D3074" t="s">
        <v>319</v>
      </c>
      <c r="E3074">
        <v>32935870.66</v>
      </c>
    </row>
    <row r="3075" spans="1:5" x14ac:dyDescent="0.25">
      <c r="A3075" t="s">
        <v>17</v>
      </c>
      <c r="B3075">
        <v>2020</v>
      </c>
      <c r="C3075" t="s">
        <v>162</v>
      </c>
      <c r="D3075" t="s">
        <v>320</v>
      </c>
      <c r="E3075">
        <v>24384640.210000001</v>
      </c>
    </row>
    <row r="3076" spans="1:5" x14ac:dyDescent="0.25">
      <c r="A3076" t="s">
        <v>17</v>
      </c>
      <c r="B3076">
        <v>2020</v>
      </c>
      <c r="C3076" t="s">
        <v>162</v>
      </c>
      <c r="D3076" t="s">
        <v>321</v>
      </c>
      <c r="E3076">
        <v>411158.91</v>
      </c>
    </row>
    <row r="3077" spans="1:5" x14ac:dyDescent="0.25">
      <c r="A3077" t="s">
        <v>17</v>
      </c>
      <c r="B3077">
        <v>2020</v>
      </c>
      <c r="C3077" t="s">
        <v>162</v>
      </c>
      <c r="D3077" t="s">
        <v>322</v>
      </c>
      <c r="E3077">
        <v>5198755.8399999999</v>
      </c>
    </row>
    <row r="3078" spans="1:5" x14ac:dyDescent="0.25">
      <c r="A3078" t="s">
        <v>17</v>
      </c>
      <c r="B3078">
        <v>2020</v>
      </c>
      <c r="C3078" t="s">
        <v>162</v>
      </c>
      <c r="D3078" t="s">
        <v>323</v>
      </c>
      <c r="E3078">
        <v>36788882.32</v>
      </c>
    </row>
    <row r="3079" spans="1:5" x14ac:dyDescent="0.25">
      <c r="A3079" t="s">
        <v>17</v>
      </c>
      <c r="B3079">
        <v>2020</v>
      </c>
      <c r="C3079" t="s">
        <v>162</v>
      </c>
      <c r="D3079" t="s">
        <v>324</v>
      </c>
      <c r="E3079">
        <v>9498319.9100000001</v>
      </c>
    </row>
    <row r="3080" spans="1:5" x14ac:dyDescent="0.25">
      <c r="A3080" t="s">
        <v>17</v>
      </c>
      <c r="B3080">
        <v>2020</v>
      </c>
      <c r="C3080" t="s">
        <v>162</v>
      </c>
      <c r="D3080" t="s">
        <v>325</v>
      </c>
      <c r="E3080">
        <v>237892.59</v>
      </c>
    </row>
    <row r="3081" spans="1:5" x14ac:dyDescent="0.25">
      <c r="A3081" t="s">
        <v>17</v>
      </c>
      <c r="B3081">
        <v>2020</v>
      </c>
      <c r="C3081" t="s">
        <v>162</v>
      </c>
      <c r="E3081">
        <v>689870650.88999999</v>
      </c>
    </row>
    <row r="3082" spans="1:5" x14ac:dyDescent="0.25">
      <c r="A3082" t="s">
        <v>17</v>
      </c>
      <c r="B3082">
        <v>2021</v>
      </c>
      <c r="C3082" t="s">
        <v>161</v>
      </c>
      <c r="D3082" t="s">
        <v>290</v>
      </c>
      <c r="E3082">
        <v>43554556.240000002</v>
      </c>
    </row>
    <row r="3083" spans="1:5" x14ac:dyDescent="0.25">
      <c r="A3083" t="s">
        <v>17</v>
      </c>
      <c r="B3083">
        <v>2021</v>
      </c>
      <c r="C3083" t="s">
        <v>161</v>
      </c>
      <c r="D3083" t="s">
        <v>291</v>
      </c>
      <c r="E3083">
        <v>112409800.52</v>
      </c>
    </row>
    <row r="3084" spans="1:5" x14ac:dyDescent="0.25">
      <c r="A3084" t="s">
        <v>17</v>
      </c>
      <c r="B3084">
        <v>2021</v>
      </c>
      <c r="C3084" t="s">
        <v>161</v>
      </c>
      <c r="D3084" t="s">
        <v>292</v>
      </c>
      <c r="E3084">
        <v>3936064643.6159</v>
      </c>
    </row>
    <row r="3085" spans="1:5" x14ac:dyDescent="0.25">
      <c r="A3085" t="s">
        <v>17</v>
      </c>
      <c r="B3085">
        <v>2021</v>
      </c>
      <c r="C3085" t="s">
        <v>161</v>
      </c>
      <c r="D3085" t="s">
        <v>293</v>
      </c>
      <c r="E3085">
        <v>630410247.04610002</v>
      </c>
    </row>
    <row r="3086" spans="1:5" x14ac:dyDescent="0.25">
      <c r="A3086" t="s">
        <v>17</v>
      </c>
      <c r="B3086">
        <v>2021</v>
      </c>
      <c r="C3086" t="s">
        <v>161</v>
      </c>
      <c r="D3086" t="s">
        <v>294</v>
      </c>
      <c r="E3086">
        <v>102721907.11</v>
      </c>
    </row>
    <row r="3087" spans="1:5" x14ac:dyDescent="0.25">
      <c r="A3087" t="s">
        <v>17</v>
      </c>
      <c r="B3087">
        <v>2021</v>
      </c>
      <c r="C3087" t="s">
        <v>161</v>
      </c>
      <c r="D3087" t="s">
        <v>295</v>
      </c>
      <c r="E3087">
        <v>64170224.18</v>
      </c>
    </row>
    <row r="3088" spans="1:5" x14ac:dyDescent="0.25">
      <c r="A3088" t="s">
        <v>17</v>
      </c>
      <c r="B3088">
        <v>2021</v>
      </c>
      <c r="C3088" t="s">
        <v>161</v>
      </c>
      <c r="D3088" t="s">
        <v>296</v>
      </c>
      <c r="E3088">
        <v>319178798.78649998</v>
      </c>
    </row>
    <row r="3089" spans="1:5" x14ac:dyDescent="0.25">
      <c r="A3089" t="s">
        <v>17</v>
      </c>
      <c r="B3089">
        <v>2021</v>
      </c>
      <c r="C3089" t="s">
        <v>161</v>
      </c>
      <c r="D3089" t="s">
        <v>297</v>
      </c>
      <c r="E3089">
        <v>198918868.60089999</v>
      </c>
    </row>
    <row r="3090" spans="1:5" x14ac:dyDescent="0.25">
      <c r="A3090" t="s">
        <v>17</v>
      </c>
      <c r="B3090">
        <v>2021</v>
      </c>
      <c r="C3090" t="s">
        <v>161</v>
      </c>
      <c r="D3090" t="s">
        <v>298</v>
      </c>
      <c r="E3090">
        <v>65372245.75</v>
      </c>
    </row>
    <row r="3091" spans="1:5" x14ac:dyDescent="0.25">
      <c r="A3091" t="s">
        <v>17</v>
      </c>
      <c r="B3091">
        <v>2021</v>
      </c>
      <c r="C3091" t="s">
        <v>161</v>
      </c>
      <c r="D3091" t="s">
        <v>299</v>
      </c>
      <c r="E3091">
        <v>1061361617.2406</v>
      </c>
    </row>
    <row r="3092" spans="1:5" x14ac:dyDescent="0.25">
      <c r="A3092" t="s">
        <v>17</v>
      </c>
      <c r="B3092">
        <v>2021</v>
      </c>
      <c r="C3092" t="s">
        <v>161</v>
      </c>
      <c r="D3092" t="s">
        <v>300</v>
      </c>
      <c r="E3092">
        <v>15269049.52</v>
      </c>
    </row>
    <row r="3093" spans="1:5" x14ac:dyDescent="0.25">
      <c r="A3093" t="s">
        <v>17</v>
      </c>
      <c r="B3093">
        <v>2021</v>
      </c>
      <c r="C3093" t="s">
        <v>161</v>
      </c>
      <c r="D3093" t="s">
        <v>301</v>
      </c>
      <c r="E3093">
        <v>6872243238.8983402</v>
      </c>
    </row>
    <row r="3094" spans="1:5" x14ac:dyDescent="0.25">
      <c r="A3094" t="s">
        <v>17</v>
      </c>
      <c r="B3094">
        <v>2021</v>
      </c>
      <c r="C3094" t="s">
        <v>161</v>
      </c>
      <c r="D3094" t="s">
        <v>302</v>
      </c>
      <c r="E3094">
        <v>286222419.48000002</v>
      </c>
    </row>
    <row r="3095" spans="1:5" x14ac:dyDescent="0.25">
      <c r="A3095" t="s">
        <v>17</v>
      </c>
      <c r="B3095">
        <v>2021</v>
      </c>
      <c r="C3095" t="s">
        <v>161</v>
      </c>
      <c r="D3095" t="s">
        <v>303</v>
      </c>
      <c r="E3095">
        <v>4724959923.8459301</v>
      </c>
    </row>
    <row r="3096" spans="1:5" x14ac:dyDescent="0.25">
      <c r="A3096" t="s">
        <v>17</v>
      </c>
      <c r="B3096">
        <v>2021</v>
      </c>
      <c r="C3096" t="s">
        <v>161</v>
      </c>
      <c r="D3096" t="s">
        <v>304</v>
      </c>
      <c r="E3096">
        <v>38404089.049999997</v>
      </c>
    </row>
    <row r="3097" spans="1:5" x14ac:dyDescent="0.25">
      <c r="A3097" t="s">
        <v>17</v>
      </c>
      <c r="B3097">
        <v>2021</v>
      </c>
      <c r="C3097" t="s">
        <v>161</v>
      </c>
      <c r="D3097" t="s">
        <v>305</v>
      </c>
      <c r="E3097">
        <v>380833478.69410002</v>
      </c>
    </row>
    <row r="3098" spans="1:5" x14ac:dyDescent="0.25">
      <c r="A3098" t="s">
        <v>17</v>
      </c>
      <c r="B3098">
        <v>2021</v>
      </c>
      <c r="C3098" t="s">
        <v>161</v>
      </c>
      <c r="D3098" t="s">
        <v>306</v>
      </c>
      <c r="E3098">
        <v>809951995.62109995</v>
      </c>
    </row>
    <row r="3099" spans="1:5" x14ac:dyDescent="0.25">
      <c r="A3099" t="s">
        <v>17</v>
      </c>
      <c r="B3099">
        <v>2021</v>
      </c>
      <c r="C3099" t="s">
        <v>161</v>
      </c>
      <c r="D3099" t="s">
        <v>307</v>
      </c>
      <c r="E3099">
        <v>211417871.24700001</v>
      </c>
    </row>
    <row r="3100" spans="1:5" x14ac:dyDescent="0.25">
      <c r="A3100" t="s">
        <v>17</v>
      </c>
      <c r="B3100">
        <v>2021</v>
      </c>
      <c r="C3100" t="s">
        <v>161</v>
      </c>
      <c r="D3100" t="s">
        <v>308</v>
      </c>
      <c r="E3100">
        <v>595771213.77149999</v>
      </c>
    </row>
    <row r="3101" spans="1:5" x14ac:dyDescent="0.25">
      <c r="A3101" t="s">
        <v>17</v>
      </c>
      <c r="B3101">
        <v>2021</v>
      </c>
      <c r="C3101" t="s">
        <v>161</v>
      </c>
      <c r="D3101" t="s">
        <v>309</v>
      </c>
      <c r="E3101">
        <v>19602896.149999999</v>
      </c>
    </row>
    <row r="3102" spans="1:5" x14ac:dyDescent="0.25">
      <c r="A3102" t="s">
        <v>17</v>
      </c>
      <c r="B3102">
        <v>2021</v>
      </c>
      <c r="C3102" t="s">
        <v>161</v>
      </c>
      <c r="D3102" t="s">
        <v>310</v>
      </c>
      <c r="E3102">
        <v>1656741.16</v>
      </c>
    </row>
    <row r="3103" spans="1:5" x14ac:dyDescent="0.25">
      <c r="A3103" t="s">
        <v>17</v>
      </c>
      <c r="B3103">
        <v>2021</v>
      </c>
      <c r="C3103" t="s">
        <v>161</v>
      </c>
      <c r="D3103" t="s">
        <v>311</v>
      </c>
      <c r="E3103">
        <v>69135680.269999996</v>
      </c>
    </row>
    <row r="3104" spans="1:5" x14ac:dyDescent="0.25">
      <c r="A3104" t="s">
        <v>17</v>
      </c>
      <c r="B3104">
        <v>2021</v>
      </c>
      <c r="C3104" t="s">
        <v>161</v>
      </c>
      <c r="D3104" t="s">
        <v>312</v>
      </c>
      <c r="E3104">
        <v>177457586.1309</v>
      </c>
    </row>
    <row r="3105" spans="1:5" x14ac:dyDescent="0.25">
      <c r="A3105" t="s">
        <v>17</v>
      </c>
      <c r="B3105">
        <v>2021</v>
      </c>
      <c r="C3105" t="s">
        <v>161</v>
      </c>
      <c r="D3105" t="s">
        <v>313</v>
      </c>
      <c r="E3105">
        <v>1346959498.6361301</v>
      </c>
    </row>
    <row r="3106" spans="1:5" x14ac:dyDescent="0.25">
      <c r="A3106" t="s">
        <v>17</v>
      </c>
      <c r="B3106">
        <v>2021</v>
      </c>
      <c r="C3106" t="s">
        <v>161</v>
      </c>
      <c r="D3106" t="s">
        <v>315</v>
      </c>
      <c r="E3106">
        <v>39209134.329999998</v>
      </c>
    </row>
    <row r="3107" spans="1:5" x14ac:dyDescent="0.25">
      <c r="A3107" t="s">
        <v>17</v>
      </c>
      <c r="B3107">
        <v>2021</v>
      </c>
      <c r="C3107" t="s">
        <v>161</v>
      </c>
      <c r="D3107" t="s">
        <v>316</v>
      </c>
      <c r="E3107">
        <v>923848188.49000001</v>
      </c>
    </row>
    <row r="3108" spans="1:5" x14ac:dyDescent="0.25">
      <c r="A3108" t="s">
        <v>17</v>
      </c>
      <c r="B3108">
        <v>2021</v>
      </c>
      <c r="C3108" t="s">
        <v>161</v>
      </c>
      <c r="D3108" t="s">
        <v>317</v>
      </c>
      <c r="E3108">
        <v>4551208205.9874201</v>
      </c>
    </row>
    <row r="3109" spans="1:5" x14ac:dyDescent="0.25">
      <c r="A3109" t="s">
        <v>17</v>
      </c>
      <c r="B3109">
        <v>2021</v>
      </c>
      <c r="C3109" t="s">
        <v>161</v>
      </c>
      <c r="D3109" t="s">
        <v>318</v>
      </c>
      <c r="E3109">
        <v>1240147162.4756</v>
      </c>
    </row>
    <row r="3110" spans="1:5" x14ac:dyDescent="0.25">
      <c r="A3110" t="s">
        <v>17</v>
      </c>
      <c r="B3110">
        <v>2021</v>
      </c>
      <c r="C3110" t="s">
        <v>161</v>
      </c>
      <c r="D3110" t="s">
        <v>319</v>
      </c>
      <c r="E3110">
        <v>1555516000.8283999</v>
      </c>
    </row>
    <row r="3111" spans="1:5" x14ac:dyDescent="0.25">
      <c r="A3111" t="s">
        <v>17</v>
      </c>
      <c r="B3111">
        <v>2021</v>
      </c>
      <c r="C3111" t="s">
        <v>161</v>
      </c>
      <c r="D3111" t="s">
        <v>320</v>
      </c>
      <c r="E3111">
        <v>273316463.33539999</v>
      </c>
    </row>
    <row r="3112" spans="1:5" x14ac:dyDescent="0.25">
      <c r="A3112" t="s">
        <v>17</v>
      </c>
      <c r="B3112">
        <v>2021</v>
      </c>
      <c r="C3112" t="s">
        <v>161</v>
      </c>
      <c r="D3112" t="s">
        <v>321</v>
      </c>
      <c r="E3112">
        <v>3037565887.9338999</v>
      </c>
    </row>
    <row r="3113" spans="1:5" x14ac:dyDescent="0.25">
      <c r="A3113" t="s">
        <v>17</v>
      </c>
      <c r="B3113">
        <v>2021</v>
      </c>
      <c r="C3113" t="s">
        <v>161</v>
      </c>
      <c r="D3113" t="s">
        <v>322</v>
      </c>
      <c r="E3113">
        <v>26815541.899999999</v>
      </c>
    </row>
    <row r="3114" spans="1:5" x14ac:dyDescent="0.25">
      <c r="A3114" t="s">
        <v>17</v>
      </c>
      <c r="B3114">
        <v>2021</v>
      </c>
      <c r="C3114" t="s">
        <v>161</v>
      </c>
      <c r="D3114" t="s">
        <v>323</v>
      </c>
      <c r="E3114">
        <v>439004015.30190003</v>
      </c>
    </row>
    <row r="3115" spans="1:5" x14ac:dyDescent="0.25">
      <c r="A3115" t="s">
        <v>17</v>
      </c>
      <c r="B3115">
        <v>2021</v>
      </c>
      <c r="C3115" t="s">
        <v>161</v>
      </c>
      <c r="D3115" t="s">
        <v>324</v>
      </c>
      <c r="E3115">
        <v>20912473.960000001</v>
      </c>
    </row>
    <row r="3116" spans="1:5" x14ac:dyDescent="0.25">
      <c r="A3116" t="s">
        <v>17</v>
      </c>
      <c r="B3116">
        <v>2021</v>
      </c>
      <c r="C3116" t="s">
        <v>161</v>
      </c>
      <c r="D3116" t="s">
        <v>325</v>
      </c>
      <c r="E3116">
        <v>16653323.48</v>
      </c>
    </row>
    <row r="3117" spans="1:5" x14ac:dyDescent="0.25">
      <c r="A3117" t="s">
        <v>17</v>
      </c>
      <c r="B3117">
        <v>2021</v>
      </c>
      <c r="C3117" t="s">
        <v>161</v>
      </c>
      <c r="D3117" t="s">
        <v>327</v>
      </c>
      <c r="E3117">
        <v>103990181.44</v>
      </c>
    </row>
    <row r="3118" spans="1:5" x14ac:dyDescent="0.25">
      <c r="A3118" t="s">
        <v>17</v>
      </c>
      <c r="B3118">
        <v>2021</v>
      </c>
      <c r="C3118" t="s">
        <v>161</v>
      </c>
      <c r="E3118">
        <v>2402764147.9028301</v>
      </c>
    </row>
    <row r="3119" spans="1:5" x14ac:dyDescent="0.25">
      <c r="A3119" t="s">
        <v>17</v>
      </c>
      <c r="B3119">
        <v>2021</v>
      </c>
      <c r="C3119" t="s">
        <v>162</v>
      </c>
      <c r="D3119" t="s">
        <v>290</v>
      </c>
      <c r="E3119">
        <v>2808380.27</v>
      </c>
    </row>
    <row r="3120" spans="1:5" x14ac:dyDescent="0.25">
      <c r="A3120" t="s">
        <v>17</v>
      </c>
      <c r="B3120">
        <v>2021</v>
      </c>
      <c r="C3120" t="s">
        <v>162</v>
      </c>
      <c r="D3120" t="s">
        <v>291</v>
      </c>
      <c r="E3120">
        <v>15455691.33</v>
      </c>
    </row>
    <row r="3121" spans="1:5" x14ac:dyDescent="0.25">
      <c r="A3121" t="s">
        <v>17</v>
      </c>
      <c r="B3121">
        <v>2021</v>
      </c>
      <c r="C3121" t="s">
        <v>162</v>
      </c>
      <c r="D3121" t="s">
        <v>292</v>
      </c>
      <c r="E3121">
        <v>1612182619.45999</v>
      </c>
    </row>
    <row r="3122" spans="1:5" x14ac:dyDescent="0.25">
      <c r="A3122" t="s">
        <v>17</v>
      </c>
      <c r="B3122">
        <v>2021</v>
      </c>
      <c r="C3122" t="s">
        <v>162</v>
      </c>
      <c r="D3122" t="s">
        <v>293</v>
      </c>
      <c r="E3122">
        <v>181761601.09</v>
      </c>
    </row>
    <row r="3123" spans="1:5" x14ac:dyDescent="0.25">
      <c r="A3123" t="s">
        <v>17</v>
      </c>
      <c r="B3123">
        <v>2021</v>
      </c>
      <c r="C3123" t="s">
        <v>162</v>
      </c>
      <c r="D3123" t="s">
        <v>294</v>
      </c>
      <c r="E3123">
        <v>8781272.9000000004</v>
      </c>
    </row>
    <row r="3124" spans="1:5" x14ac:dyDescent="0.25">
      <c r="A3124" t="s">
        <v>17</v>
      </c>
      <c r="B3124">
        <v>2021</v>
      </c>
      <c r="C3124" t="s">
        <v>162</v>
      </c>
      <c r="D3124" t="s">
        <v>295</v>
      </c>
      <c r="E3124">
        <v>40771269.379989997</v>
      </c>
    </row>
    <row r="3125" spans="1:5" x14ac:dyDescent="0.25">
      <c r="A3125" t="s">
        <v>17</v>
      </c>
      <c r="B3125">
        <v>2021</v>
      </c>
      <c r="C3125" t="s">
        <v>162</v>
      </c>
      <c r="D3125" t="s">
        <v>296</v>
      </c>
      <c r="E3125">
        <v>201606283.25</v>
      </c>
    </row>
    <row r="3126" spans="1:5" x14ac:dyDescent="0.25">
      <c r="A3126" t="s">
        <v>17</v>
      </c>
      <c r="B3126">
        <v>2021</v>
      </c>
      <c r="C3126" t="s">
        <v>162</v>
      </c>
      <c r="D3126" t="s">
        <v>297</v>
      </c>
      <c r="E3126">
        <v>37492557.780000001</v>
      </c>
    </row>
    <row r="3127" spans="1:5" x14ac:dyDescent="0.25">
      <c r="A3127" t="s">
        <v>17</v>
      </c>
      <c r="B3127">
        <v>2021</v>
      </c>
      <c r="C3127" t="s">
        <v>162</v>
      </c>
      <c r="D3127" t="s">
        <v>298</v>
      </c>
      <c r="E3127">
        <v>20766278.649999999</v>
      </c>
    </row>
    <row r="3128" spans="1:5" x14ac:dyDescent="0.25">
      <c r="A3128" t="s">
        <v>17</v>
      </c>
      <c r="B3128">
        <v>2021</v>
      </c>
      <c r="C3128" t="s">
        <v>162</v>
      </c>
      <c r="D3128" t="s">
        <v>299</v>
      </c>
      <c r="E3128">
        <v>262957732.5</v>
      </c>
    </row>
    <row r="3129" spans="1:5" x14ac:dyDescent="0.25">
      <c r="A3129" t="s">
        <v>17</v>
      </c>
      <c r="B3129">
        <v>2021</v>
      </c>
      <c r="C3129" t="s">
        <v>162</v>
      </c>
      <c r="D3129" t="s">
        <v>301</v>
      </c>
      <c r="E3129">
        <v>1892684919.6830001</v>
      </c>
    </row>
    <row r="3130" spans="1:5" x14ac:dyDescent="0.25">
      <c r="A3130" t="s">
        <v>17</v>
      </c>
      <c r="B3130">
        <v>2021</v>
      </c>
      <c r="C3130" t="s">
        <v>162</v>
      </c>
      <c r="D3130" t="s">
        <v>302</v>
      </c>
      <c r="E3130">
        <v>76349335.969999999</v>
      </c>
    </row>
    <row r="3131" spans="1:5" x14ac:dyDescent="0.25">
      <c r="A3131" t="s">
        <v>17</v>
      </c>
      <c r="B3131">
        <v>2021</v>
      </c>
      <c r="C3131" t="s">
        <v>162</v>
      </c>
      <c r="D3131" t="s">
        <v>303</v>
      </c>
      <c r="E3131">
        <v>20995227829.1991</v>
      </c>
    </row>
    <row r="3132" spans="1:5" x14ac:dyDescent="0.25">
      <c r="A3132" t="s">
        <v>17</v>
      </c>
      <c r="B3132">
        <v>2021</v>
      </c>
      <c r="C3132" t="s">
        <v>162</v>
      </c>
      <c r="D3132" t="s">
        <v>304</v>
      </c>
      <c r="E3132">
        <v>2838902.36</v>
      </c>
    </row>
    <row r="3133" spans="1:5" x14ac:dyDescent="0.25">
      <c r="A3133" t="s">
        <v>17</v>
      </c>
      <c r="B3133">
        <v>2021</v>
      </c>
      <c r="C3133" t="s">
        <v>162</v>
      </c>
      <c r="D3133" t="s">
        <v>305</v>
      </c>
      <c r="E3133">
        <v>10666030.59</v>
      </c>
    </row>
    <row r="3134" spans="1:5" x14ac:dyDescent="0.25">
      <c r="A3134" t="s">
        <v>17</v>
      </c>
      <c r="B3134">
        <v>2021</v>
      </c>
      <c r="C3134" t="s">
        <v>162</v>
      </c>
      <c r="D3134" t="s">
        <v>306</v>
      </c>
      <c r="E3134">
        <v>47547973.439999998</v>
      </c>
    </row>
    <row r="3135" spans="1:5" x14ac:dyDescent="0.25">
      <c r="A3135" t="s">
        <v>17</v>
      </c>
      <c r="B3135">
        <v>2021</v>
      </c>
      <c r="C3135" t="s">
        <v>162</v>
      </c>
      <c r="D3135" t="s">
        <v>307</v>
      </c>
      <c r="E3135">
        <v>731239011.66999996</v>
      </c>
    </row>
    <row r="3136" spans="1:5" x14ac:dyDescent="0.25">
      <c r="A3136" t="s">
        <v>17</v>
      </c>
      <c r="B3136">
        <v>2021</v>
      </c>
      <c r="C3136" t="s">
        <v>162</v>
      </c>
      <c r="D3136" t="s">
        <v>308</v>
      </c>
      <c r="E3136">
        <v>175163768.02000001</v>
      </c>
    </row>
    <row r="3137" spans="1:5" x14ac:dyDescent="0.25">
      <c r="A3137" t="s">
        <v>17</v>
      </c>
      <c r="B3137">
        <v>2021</v>
      </c>
      <c r="C3137" t="s">
        <v>162</v>
      </c>
      <c r="D3137" t="s">
        <v>309</v>
      </c>
      <c r="E3137">
        <v>212512.9</v>
      </c>
    </row>
    <row r="3138" spans="1:5" x14ac:dyDescent="0.25">
      <c r="A3138" t="s">
        <v>17</v>
      </c>
      <c r="B3138">
        <v>2021</v>
      </c>
      <c r="C3138" t="s">
        <v>162</v>
      </c>
      <c r="D3138" t="s">
        <v>311</v>
      </c>
      <c r="E3138">
        <v>27009.59</v>
      </c>
    </row>
    <row r="3139" spans="1:5" x14ac:dyDescent="0.25">
      <c r="A3139" t="s">
        <v>17</v>
      </c>
      <c r="B3139">
        <v>2021</v>
      </c>
      <c r="C3139" t="s">
        <v>162</v>
      </c>
      <c r="D3139" t="s">
        <v>312</v>
      </c>
      <c r="E3139">
        <v>66428469.93</v>
      </c>
    </row>
    <row r="3140" spans="1:5" x14ac:dyDescent="0.25">
      <c r="A3140" t="s">
        <v>17</v>
      </c>
      <c r="B3140">
        <v>2021</v>
      </c>
      <c r="C3140" t="s">
        <v>162</v>
      </c>
      <c r="D3140" t="s">
        <v>313</v>
      </c>
      <c r="E3140">
        <v>115097548.43000001</v>
      </c>
    </row>
    <row r="3141" spans="1:5" x14ac:dyDescent="0.25">
      <c r="A3141" t="s">
        <v>17</v>
      </c>
      <c r="B3141">
        <v>2021</v>
      </c>
      <c r="C3141" t="s">
        <v>162</v>
      </c>
      <c r="D3141" t="s">
        <v>314</v>
      </c>
      <c r="E3141">
        <v>104800</v>
      </c>
    </row>
    <row r="3142" spans="1:5" x14ac:dyDescent="0.25">
      <c r="A3142" t="s">
        <v>17</v>
      </c>
      <c r="B3142">
        <v>2021</v>
      </c>
      <c r="C3142" t="s">
        <v>162</v>
      </c>
      <c r="D3142" t="s">
        <v>315</v>
      </c>
      <c r="E3142">
        <v>3789738.45</v>
      </c>
    </row>
    <row r="3143" spans="1:5" x14ac:dyDescent="0.25">
      <c r="A3143" t="s">
        <v>17</v>
      </c>
      <c r="B3143">
        <v>2021</v>
      </c>
      <c r="C3143" t="s">
        <v>162</v>
      </c>
      <c r="D3143" t="s">
        <v>317</v>
      </c>
      <c r="E3143">
        <v>23598403771.58535</v>
      </c>
    </row>
    <row r="3144" spans="1:5" x14ac:dyDescent="0.25">
      <c r="A3144" t="s">
        <v>17</v>
      </c>
      <c r="B3144">
        <v>2021</v>
      </c>
      <c r="C3144" t="s">
        <v>162</v>
      </c>
      <c r="D3144" t="s">
        <v>318</v>
      </c>
      <c r="E3144">
        <v>132596727.02</v>
      </c>
    </row>
    <row r="3145" spans="1:5" x14ac:dyDescent="0.25">
      <c r="A3145" t="s">
        <v>17</v>
      </c>
      <c r="B3145">
        <v>2021</v>
      </c>
      <c r="C3145" t="s">
        <v>162</v>
      </c>
      <c r="D3145" t="s">
        <v>319</v>
      </c>
      <c r="E3145">
        <v>45314063.640000001</v>
      </c>
    </row>
    <row r="3146" spans="1:5" x14ac:dyDescent="0.25">
      <c r="A3146" t="s">
        <v>17</v>
      </c>
      <c r="B3146">
        <v>2021</v>
      </c>
      <c r="C3146" t="s">
        <v>162</v>
      </c>
      <c r="D3146" t="s">
        <v>320</v>
      </c>
      <c r="E3146">
        <v>45668485.219999999</v>
      </c>
    </row>
    <row r="3147" spans="1:5" x14ac:dyDescent="0.25">
      <c r="A3147" t="s">
        <v>17</v>
      </c>
      <c r="B3147">
        <v>2021</v>
      </c>
      <c r="C3147" t="s">
        <v>162</v>
      </c>
      <c r="D3147" t="s">
        <v>321</v>
      </c>
      <c r="E3147">
        <v>24834.59</v>
      </c>
    </row>
    <row r="3148" spans="1:5" x14ac:dyDescent="0.25">
      <c r="A3148" t="s">
        <v>17</v>
      </c>
      <c r="B3148">
        <v>2021</v>
      </c>
      <c r="C3148" t="s">
        <v>162</v>
      </c>
      <c r="D3148" t="s">
        <v>322</v>
      </c>
      <c r="E3148">
        <v>22591721.629999999</v>
      </c>
    </row>
    <row r="3149" spans="1:5" x14ac:dyDescent="0.25">
      <c r="A3149" t="s">
        <v>17</v>
      </c>
      <c r="B3149">
        <v>2021</v>
      </c>
      <c r="C3149" t="s">
        <v>162</v>
      </c>
      <c r="D3149" t="s">
        <v>323</v>
      </c>
      <c r="E3149">
        <v>52318086.859999999</v>
      </c>
    </row>
    <row r="3150" spans="1:5" x14ac:dyDescent="0.25">
      <c r="A3150" t="s">
        <v>17</v>
      </c>
      <c r="B3150">
        <v>2021</v>
      </c>
      <c r="C3150" t="s">
        <v>162</v>
      </c>
      <c r="D3150" t="s">
        <v>324</v>
      </c>
      <c r="E3150">
        <v>8730306.7300000004</v>
      </c>
    </row>
    <row r="3151" spans="1:5" x14ac:dyDescent="0.25">
      <c r="A3151" t="s">
        <v>17</v>
      </c>
      <c r="B3151">
        <v>2021</v>
      </c>
      <c r="C3151" t="s">
        <v>162</v>
      </c>
      <c r="E3151">
        <v>812072028.27999997</v>
      </c>
    </row>
    <row r="3152" spans="1:5" x14ac:dyDescent="0.25">
      <c r="A3152" t="s">
        <v>17</v>
      </c>
      <c r="B3152">
        <v>2022</v>
      </c>
      <c r="C3152" t="s">
        <v>161</v>
      </c>
      <c r="D3152" t="s">
        <v>290</v>
      </c>
      <c r="E3152">
        <v>65604142.240000002</v>
      </c>
    </row>
    <row r="3153" spans="1:5" x14ac:dyDescent="0.25">
      <c r="A3153" t="s">
        <v>17</v>
      </c>
      <c r="B3153">
        <v>2022</v>
      </c>
      <c r="C3153" t="s">
        <v>161</v>
      </c>
      <c r="D3153" t="s">
        <v>291</v>
      </c>
      <c r="E3153">
        <v>88411287.900000006</v>
      </c>
    </row>
    <row r="3154" spans="1:5" x14ac:dyDescent="0.25">
      <c r="A3154" t="s">
        <v>17</v>
      </c>
      <c r="B3154">
        <v>2022</v>
      </c>
      <c r="C3154" t="s">
        <v>161</v>
      </c>
      <c r="D3154" t="s">
        <v>292</v>
      </c>
      <c r="E3154">
        <v>3369688293.2659001</v>
      </c>
    </row>
    <row r="3155" spans="1:5" x14ac:dyDescent="0.25">
      <c r="A3155" t="s">
        <v>17</v>
      </c>
      <c r="B3155">
        <v>2022</v>
      </c>
      <c r="C3155" t="s">
        <v>161</v>
      </c>
      <c r="D3155" t="s">
        <v>293</v>
      </c>
      <c r="E3155">
        <v>513445197.89770001</v>
      </c>
    </row>
    <row r="3156" spans="1:5" x14ac:dyDescent="0.25">
      <c r="A3156" t="s">
        <v>17</v>
      </c>
      <c r="B3156">
        <v>2022</v>
      </c>
      <c r="C3156" t="s">
        <v>161</v>
      </c>
      <c r="D3156" t="s">
        <v>294</v>
      </c>
      <c r="E3156">
        <v>73248684.150000006</v>
      </c>
    </row>
    <row r="3157" spans="1:5" x14ac:dyDescent="0.25">
      <c r="A3157" t="s">
        <v>17</v>
      </c>
      <c r="B3157">
        <v>2022</v>
      </c>
      <c r="C3157" t="s">
        <v>161</v>
      </c>
      <c r="D3157" t="s">
        <v>295</v>
      </c>
      <c r="E3157">
        <v>40098951.340000004</v>
      </c>
    </row>
    <row r="3158" spans="1:5" x14ac:dyDescent="0.25">
      <c r="A3158" t="s">
        <v>17</v>
      </c>
      <c r="B3158">
        <v>2022</v>
      </c>
      <c r="C3158" t="s">
        <v>161</v>
      </c>
      <c r="D3158" t="s">
        <v>296</v>
      </c>
      <c r="E3158">
        <v>207463204.9325</v>
      </c>
    </row>
    <row r="3159" spans="1:5" x14ac:dyDescent="0.25">
      <c r="A3159" t="s">
        <v>17</v>
      </c>
      <c r="B3159">
        <v>2022</v>
      </c>
      <c r="C3159" t="s">
        <v>161</v>
      </c>
      <c r="D3159" t="s">
        <v>297</v>
      </c>
      <c r="E3159">
        <v>163455163.70480001</v>
      </c>
    </row>
    <row r="3160" spans="1:5" x14ac:dyDescent="0.25">
      <c r="A3160" t="s">
        <v>17</v>
      </c>
      <c r="B3160">
        <v>2022</v>
      </c>
      <c r="C3160" t="s">
        <v>161</v>
      </c>
      <c r="D3160" t="s">
        <v>298</v>
      </c>
      <c r="E3160">
        <v>58899253.32</v>
      </c>
    </row>
    <row r="3161" spans="1:5" x14ac:dyDescent="0.25">
      <c r="A3161" t="s">
        <v>17</v>
      </c>
      <c r="B3161">
        <v>2022</v>
      </c>
      <c r="C3161" t="s">
        <v>161</v>
      </c>
      <c r="D3161" t="s">
        <v>299</v>
      </c>
      <c r="E3161">
        <v>836800944.09710002</v>
      </c>
    </row>
    <row r="3162" spans="1:5" x14ac:dyDescent="0.25">
      <c r="A3162" t="s">
        <v>17</v>
      </c>
      <c r="B3162">
        <v>2022</v>
      </c>
      <c r="C3162" t="s">
        <v>161</v>
      </c>
      <c r="D3162" t="s">
        <v>300</v>
      </c>
      <c r="E3162">
        <v>26069418.579999998</v>
      </c>
    </row>
    <row r="3163" spans="1:5" x14ac:dyDescent="0.25">
      <c r="A3163" t="s">
        <v>17</v>
      </c>
      <c r="B3163">
        <v>2022</v>
      </c>
      <c r="C3163" t="s">
        <v>161</v>
      </c>
      <c r="D3163" t="s">
        <v>301</v>
      </c>
      <c r="E3163">
        <v>5641816885.0694304</v>
      </c>
    </row>
    <row r="3164" spans="1:5" x14ac:dyDescent="0.25">
      <c r="A3164" t="s">
        <v>17</v>
      </c>
      <c r="B3164">
        <v>2022</v>
      </c>
      <c r="C3164" t="s">
        <v>161</v>
      </c>
      <c r="D3164" t="s">
        <v>302</v>
      </c>
      <c r="E3164">
        <v>254817553.0575</v>
      </c>
    </row>
    <row r="3165" spans="1:5" x14ac:dyDescent="0.25">
      <c r="A3165" t="s">
        <v>17</v>
      </c>
      <c r="B3165">
        <v>2022</v>
      </c>
      <c r="C3165" t="s">
        <v>161</v>
      </c>
      <c r="D3165" t="s">
        <v>303</v>
      </c>
      <c r="E3165">
        <v>4325524947.3312702</v>
      </c>
    </row>
    <row r="3166" spans="1:5" x14ac:dyDescent="0.25">
      <c r="A3166" t="s">
        <v>17</v>
      </c>
      <c r="B3166">
        <v>2022</v>
      </c>
      <c r="C3166" t="s">
        <v>161</v>
      </c>
      <c r="D3166" t="s">
        <v>304</v>
      </c>
      <c r="E3166">
        <v>22812236.710000001</v>
      </c>
    </row>
    <row r="3167" spans="1:5" x14ac:dyDescent="0.25">
      <c r="A3167" t="s">
        <v>17</v>
      </c>
      <c r="B3167">
        <v>2022</v>
      </c>
      <c r="C3167" t="s">
        <v>161</v>
      </c>
      <c r="D3167" t="s">
        <v>305</v>
      </c>
      <c r="E3167">
        <v>264463316.58880001</v>
      </c>
    </row>
    <row r="3168" spans="1:5" x14ac:dyDescent="0.25">
      <c r="A3168" t="s">
        <v>17</v>
      </c>
      <c r="B3168">
        <v>2022</v>
      </c>
      <c r="C3168" t="s">
        <v>161</v>
      </c>
      <c r="D3168" t="s">
        <v>306</v>
      </c>
      <c r="E3168">
        <v>421006987.83829999</v>
      </c>
    </row>
    <row r="3169" spans="1:5" x14ac:dyDescent="0.25">
      <c r="A3169" t="s">
        <v>17</v>
      </c>
      <c r="B3169">
        <v>2022</v>
      </c>
      <c r="C3169" t="s">
        <v>161</v>
      </c>
      <c r="D3169" t="s">
        <v>307</v>
      </c>
      <c r="E3169">
        <v>200785142.25999999</v>
      </c>
    </row>
    <row r="3170" spans="1:5" x14ac:dyDescent="0.25">
      <c r="A3170" t="s">
        <v>17</v>
      </c>
      <c r="B3170">
        <v>2022</v>
      </c>
      <c r="C3170" t="s">
        <v>161</v>
      </c>
      <c r="D3170" t="s">
        <v>308</v>
      </c>
      <c r="E3170">
        <v>2337421168.9127002</v>
      </c>
    </row>
    <row r="3171" spans="1:5" x14ac:dyDescent="0.25">
      <c r="A3171" t="s">
        <v>17</v>
      </c>
      <c r="B3171">
        <v>2022</v>
      </c>
      <c r="C3171" t="s">
        <v>161</v>
      </c>
      <c r="D3171" t="s">
        <v>309</v>
      </c>
      <c r="E3171">
        <v>17655092.780000001</v>
      </c>
    </row>
    <row r="3172" spans="1:5" x14ac:dyDescent="0.25">
      <c r="A3172" t="s">
        <v>17</v>
      </c>
      <c r="B3172">
        <v>2022</v>
      </c>
      <c r="C3172" t="s">
        <v>161</v>
      </c>
      <c r="D3172" t="s">
        <v>310</v>
      </c>
      <c r="E3172">
        <v>1656741.16</v>
      </c>
    </row>
    <row r="3173" spans="1:5" x14ac:dyDescent="0.25">
      <c r="A3173" t="s">
        <v>17</v>
      </c>
      <c r="B3173">
        <v>2022</v>
      </c>
      <c r="C3173" t="s">
        <v>161</v>
      </c>
      <c r="D3173" t="s">
        <v>311</v>
      </c>
      <c r="E3173">
        <v>70572301.75</v>
      </c>
    </row>
    <row r="3174" spans="1:5" x14ac:dyDescent="0.25">
      <c r="A3174" t="s">
        <v>17</v>
      </c>
      <c r="B3174">
        <v>2022</v>
      </c>
      <c r="C3174" t="s">
        <v>161</v>
      </c>
      <c r="D3174" t="s">
        <v>312</v>
      </c>
      <c r="E3174">
        <v>157457837.75440001</v>
      </c>
    </row>
    <row r="3175" spans="1:5" x14ac:dyDescent="0.25">
      <c r="A3175" t="s">
        <v>17</v>
      </c>
      <c r="B3175">
        <v>2022</v>
      </c>
      <c r="C3175" t="s">
        <v>161</v>
      </c>
      <c r="D3175" t="s">
        <v>313</v>
      </c>
      <c r="E3175">
        <v>361395403.09979999</v>
      </c>
    </row>
    <row r="3176" spans="1:5" x14ac:dyDescent="0.25">
      <c r="A3176" t="s">
        <v>17</v>
      </c>
      <c r="B3176">
        <v>2022</v>
      </c>
      <c r="C3176" t="s">
        <v>161</v>
      </c>
      <c r="D3176" t="s">
        <v>315</v>
      </c>
      <c r="E3176">
        <v>43197201.07</v>
      </c>
    </row>
    <row r="3177" spans="1:5" x14ac:dyDescent="0.25">
      <c r="A3177" t="s">
        <v>17</v>
      </c>
      <c r="B3177">
        <v>2022</v>
      </c>
      <c r="C3177" t="s">
        <v>161</v>
      </c>
      <c r="D3177" t="s">
        <v>316</v>
      </c>
      <c r="E3177">
        <v>1262723340.97</v>
      </c>
    </row>
    <row r="3178" spans="1:5" x14ac:dyDescent="0.25">
      <c r="A3178" t="s">
        <v>17</v>
      </c>
      <c r="B3178">
        <v>2022</v>
      </c>
      <c r="C3178" t="s">
        <v>161</v>
      </c>
      <c r="D3178" t="s">
        <v>317</v>
      </c>
      <c r="E3178">
        <v>4470344261.3599901</v>
      </c>
    </row>
    <row r="3179" spans="1:5" x14ac:dyDescent="0.25">
      <c r="A3179" t="s">
        <v>17</v>
      </c>
      <c r="B3179">
        <v>2022</v>
      </c>
      <c r="C3179" t="s">
        <v>161</v>
      </c>
      <c r="D3179" t="s">
        <v>318</v>
      </c>
      <c r="E3179">
        <v>1110460300.1700001</v>
      </c>
    </row>
    <row r="3180" spans="1:5" x14ac:dyDescent="0.25">
      <c r="A3180" t="s">
        <v>17</v>
      </c>
      <c r="B3180">
        <v>2022</v>
      </c>
      <c r="C3180" t="s">
        <v>161</v>
      </c>
      <c r="D3180" t="s">
        <v>319</v>
      </c>
      <c r="E3180">
        <v>496483281.26999998</v>
      </c>
    </row>
    <row r="3181" spans="1:5" x14ac:dyDescent="0.25">
      <c r="A3181" t="s">
        <v>17</v>
      </c>
      <c r="B3181">
        <v>2022</v>
      </c>
      <c r="C3181" t="s">
        <v>161</v>
      </c>
      <c r="D3181" t="s">
        <v>320</v>
      </c>
      <c r="E3181">
        <v>240870835.57249999</v>
      </c>
    </row>
    <row r="3182" spans="1:5" x14ac:dyDescent="0.25">
      <c r="A3182" t="s">
        <v>17</v>
      </c>
      <c r="B3182">
        <v>2022</v>
      </c>
      <c r="C3182" t="s">
        <v>161</v>
      </c>
      <c r="D3182" t="s">
        <v>321</v>
      </c>
      <c r="E3182">
        <v>2543919540.8501</v>
      </c>
    </row>
    <row r="3183" spans="1:5" x14ac:dyDescent="0.25">
      <c r="A3183" t="s">
        <v>17</v>
      </c>
      <c r="B3183">
        <v>2022</v>
      </c>
      <c r="C3183" t="s">
        <v>161</v>
      </c>
      <c r="D3183" t="s">
        <v>322</v>
      </c>
      <c r="E3183">
        <v>33410664.289999999</v>
      </c>
    </row>
    <row r="3184" spans="1:5" x14ac:dyDescent="0.25">
      <c r="A3184" t="s">
        <v>17</v>
      </c>
      <c r="B3184">
        <v>2022</v>
      </c>
      <c r="C3184" t="s">
        <v>161</v>
      </c>
      <c r="D3184" t="s">
        <v>323</v>
      </c>
      <c r="E3184">
        <v>246042986.91</v>
      </c>
    </row>
    <row r="3185" spans="1:5" x14ac:dyDescent="0.25">
      <c r="A3185" t="s">
        <v>17</v>
      </c>
      <c r="B3185">
        <v>2022</v>
      </c>
      <c r="C3185" t="s">
        <v>161</v>
      </c>
      <c r="D3185" t="s">
        <v>324</v>
      </c>
      <c r="E3185">
        <v>23468965.760000002</v>
      </c>
    </row>
    <row r="3186" spans="1:5" x14ac:dyDescent="0.25">
      <c r="A3186" t="s">
        <v>17</v>
      </c>
      <c r="B3186">
        <v>2022</v>
      </c>
      <c r="C3186" t="s">
        <v>161</v>
      </c>
      <c r="D3186" t="s">
        <v>325</v>
      </c>
      <c r="E3186">
        <v>36025187.57</v>
      </c>
    </row>
    <row r="3187" spans="1:5" x14ac:dyDescent="0.25">
      <c r="A3187" t="s">
        <v>17</v>
      </c>
      <c r="B3187">
        <v>2022</v>
      </c>
      <c r="C3187" t="s">
        <v>161</v>
      </c>
      <c r="D3187" t="s">
        <v>327</v>
      </c>
      <c r="E3187">
        <v>76375635.370000005</v>
      </c>
    </row>
    <row r="3188" spans="1:5" x14ac:dyDescent="0.25">
      <c r="A3188" t="s">
        <v>17</v>
      </c>
      <c r="B3188">
        <v>2022</v>
      </c>
      <c r="C3188" t="s">
        <v>161</v>
      </c>
      <c r="E3188">
        <v>2133336323.5065601</v>
      </c>
    </row>
    <row r="3189" spans="1:5" x14ac:dyDescent="0.25">
      <c r="A3189" t="s">
        <v>17</v>
      </c>
      <c r="B3189">
        <v>2022</v>
      </c>
      <c r="C3189" t="s">
        <v>162</v>
      </c>
      <c r="D3189" t="s">
        <v>290</v>
      </c>
      <c r="E3189">
        <v>10503533.85</v>
      </c>
    </row>
    <row r="3190" spans="1:5" x14ac:dyDescent="0.25">
      <c r="A3190" t="s">
        <v>17</v>
      </c>
      <c r="B3190">
        <v>2022</v>
      </c>
      <c r="C3190" t="s">
        <v>162</v>
      </c>
      <c r="D3190" t="s">
        <v>291</v>
      </c>
      <c r="E3190">
        <v>10884235.09</v>
      </c>
    </row>
    <row r="3191" spans="1:5" x14ac:dyDescent="0.25">
      <c r="A3191" t="s">
        <v>17</v>
      </c>
      <c r="B3191">
        <v>2022</v>
      </c>
      <c r="C3191" t="s">
        <v>162</v>
      </c>
      <c r="D3191" t="s">
        <v>292</v>
      </c>
      <c r="E3191">
        <v>1558830855.0899701</v>
      </c>
    </row>
    <row r="3192" spans="1:5" x14ac:dyDescent="0.25">
      <c r="A3192" t="s">
        <v>17</v>
      </c>
      <c r="B3192">
        <v>2022</v>
      </c>
      <c r="C3192" t="s">
        <v>162</v>
      </c>
      <c r="D3192" t="s">
        <v>293</v>
      </c>
      <c r="E3192">
        <v>68357861.260000005</v>
      </c>
    </row>
    <row r="3193" spans="1:5" x14ac:dyDescent="0.25">
      <c r="A3193" t="s">
        <v>17</v>
      </c>
      <c r="B3193">
        <v>2022</v>
      </c>
      <c r="C3193" t="s">
        <v>162</v>
      </c>
      <c r="D3193" t="s">
        <v>294</v>
      </c>
      <c r="E3193">
        <v>2682147.4700000002</v>
      </c>
    </row>
    <row r="3194" spans="1:5" x14ac:dyDescent="0.25">
      <c r="A3194" t="s">
        <v>17</v>
      </c>
      <c r="B3194">
        <v>2022</v>
      </c>
      <c r="C3194" t="s">
        <v>162</v>
      </c>
      <c r="D3194" t="s">
        <v>295</v>
      </c>
      <c r="E3194">
        <v>31138678.459989998</v>
      </c>
    </row>
    <row r="3195" spans="1:5" x14ac:dyDescent="0.25">
      <c r="A3195" t="s">
        <v>17</v>
      </c>
      <c r="B3195">
        <v>2022</v>
      </c>
      <c r="C3195" t="s">
        <v>162</v>
      </c>
      <c r="D3195" t="s">
        <v>296</v>
      </c>
      <c r="E3195">
        <v>158552782.69</v>
      </c>
    </row>
    <row r="3196" spans="1:5" x14ac:dyDescent="0.25">
      <c r="A3196" t="s">
        <v>17</v>
      </c>
      <c r="B3196">
        <v>2022</v>
      </c>
      <c r="C3196" t="s">
        <v>162</v>
      </c>
      <c r="D3196" t="s">
        <v>297</v>
      </c>
      <c r="E3196">
        <v>43243993.350000001</v>
      </c>
    </row>
    <row r="3197" spans="1:5" x14ac:dyDescent="0.25">
      <c r="A3197" t="s">
        <v>17</v>
      </c>
      <c r="B3197">
        <v>2022</v>
      </c>
      <c r="C3197" t="s">
        <v>162</v>
      </c>
      <c r="D3197" t="s">
        <v>298</v>
      </c>
      <c r="E3197">
        <v>19360782</v>
      </c>
    </row>
    <row r="3198" spans="1:5" x14ac:dyDescent="0.25">
      <c r="A3198" t="s">
        <v>17</v>
      </c>
      <c r="B3198">
        <v>2022</v>
      </c>
      <c r="C3198" t="s">
        <v>162</v>
      </c>
      <c r="D3198" t="s">
        <v>299</v>
      </c>
      <c r="E3198">
        <v>241189174.34999999</v>
      </c>
    </row>
    <row r="3199" spans="1:5" x14ac:dyDescent="0.25">
      <c r="A3199" t="s">
        <v>17</v>
      </c>
      <c r="B3199">
        <v>2022</v>
      </c>
      <c r="C3199" t="s">
        <v>162</v>
      </c>
      <c r="D3199" t="s">
        <v>301</v>
      </c>
      <c r="E3199">
        <v>3295808845.5421901</v>
      </c>
    </row>
    <row r="3200" spans="1:5" x14ac:dyDescent="0.25">
      <c r="A3200" t="s">
        <v>17</v>
      </c>
      <c r="B3200">
        <v>2022</v>
      </c>
      <c r="C3200" t="s">
        <v>162</v>
      </c>
      <c r="D3200" t="s">
        <v>302</v>
      </c>
      <c r="E3200">
        <v>62908890.740000002</v>
      </c>
    </row>
    <row r="3201" spans="1:5" x14ac:dyDescent="0.25">
      <c r="A3201" t="s">
        <v>17</v>
      </c>
      <c r="B3201">
        <v>2022</v>
      </c>
      <c r="C3201" t="s">
        <v>162</v>
      </c>
      <c r="D3201" t="s">
        <v>303</v>
      </c>
      <c r="E3201">
        <v>17074920152.83614</v>
      </c>
    </row>
    <row r="3202" spans="1:5" x14ac:dyDescent="0.25">
      <c r="A3202" t="s">
        <v>17</v>
      </c>
      <c r="B3202">
        <v>2022</v>
      </c>
      <c r="C3202" t="s">
        <v>162</v>
      </c>
      <c r="D3202" t="s">
        <v>304</v>
      </c>
      <c r="E3202">
        <v>1523902.36</v>
      </c>
    </row>
    <row r="3203" spans="1:5" x14ac:dyDescent="0.25">
      <c r="A3203" t="s">
        <v>17</v>
      </c>
      <c r="B3203">
        <v>2022</v>
      </c>
      <c r="C3203" t="s">
        <v>162</v>
      </c>
      <c r="D3203" t="s">
        <v>305</v>
      </c>
      <c r="E3203">
        <v>9337596.4700000007</v>
      </c>
    </row>
    <row r="3204" spans="1:5" x14ac:dyDescent="0.25">
      <c r="A3204" t="s">
        <v>17</v>
      </c>
      <c r="B3204">
        <v>2022</v>
      </c>
      <c r="C3204" t="s">
        <v>162</v>
      </c>
      <c r="D3204" t="s">
        <v>306</v>
      </c>
      <c r="E3204">
        <v>30787754.300000001</v>
      </c>
    </row>
    <row r="3205" spans="1:5" x14ac:dyDescent="0.25">
      <c r="A3205" t="s">
        <v>17</v>
      </c>
      <c r="B3205">
        <v>2022</v>
      </c>
      <c r="C3205" t="s">
        <v>162</v>
      </c>
      <c r="D3205" t="s">
        <v>307</v>
      </c>
      <c r="E3205">
        <v>864498710.58000004</v>
      </c>
    </row>
    <row r="3206" spans="1:5" x14ac:dyDescent="0.25">
      <c r="A3206" t="s">
        <v>17</v>
      </c>
      <c r="B3206">
        <v>2022</v>
      </c>
      <c r="C3206" t="s">
        <v>162</v>
      </c>
      <c r="D3206" t="s">
        <v>308</v>
      </c>
      <c r="E3206">
        <v>143060806.77000001</v>
      </c>
    </row>
    <row r="3207" spans="1:5" x14ac:dyDescent="0.25">
      <c r="A3207" t="s">
        <v>17</v>
      </c>
      <c r="B3207">
        <v>2022</v>
      </c>
      <c r="C3207" t="s">
        <v>162</v>
      </c>
      <c r="D3207" t="s">
        <v>309</v>
      </c>
      <c r="E3207">
        <v>183715.1</v>
      </c>
    </row>
    <row r="3208" spans="1:5" x14ac:dyDescent="0.25">
      <c r="A3208" t="s">
        <v>17</v>
      </c>
      <c r="B3208">
        <v>2022</v>
      </c>
      <c r="C3208" t="s">
        <v>162</v>
      </c>
      <c r="D3208" t="s">
        <v>311</v>
      </c>
      <c r="E3208">
        <v>18947.93</v>
      </c>
    </row>
    <row r="3209" spans="1:5" x14ac:dyDescent="0.25">
      <c r="A3209" t="s">
        <v>17</v>
      </c>
      <c r="B3209">
        <v>2022</v>
      </c>
      <c r="C3209" t="s">
        <v>162</v>
      </c>
      <c r="D3209" t="s">
        <v>312</v>
      </c>
      <c r="E3209">
        <v>82550215.099999994</v>
      </c>
    </row>
    <row r="3210" spans="1:5" x14ac:dyDescent="0.25">
      <c r="A3210" t="s">
        <v>17</v>
      </c>
      <c r="B3210">
        <v>2022</v>
      </c>
      <c r="C3210" t="s">
        <v>162</v>
      </c>
      <c r="D3210" t="s">
        <v>313</v>
      </c>
      <c r="E3210">
        <v>128623647.6873</v>
      </c>
    </row>
    <row r="3211" spans="1:5" x14ac:dyDescent="0.25">
      <c r="A3211" t="s">
        <v>17</v>
      </c>
      <c r="B3211">
        <v>2022</v>
      </c>
      <c r="C3211" t="s">
        <v>162</v>
      </c>
      <c r="D3211" t="s">
        <v>314</v>
      </c>
      <c r="E3211">
        <v>86000</v>
      </c>
    </row>
    <row r="3212" spans="1:5" x14ac:dyDescent="0.25">
      <c r="A3212" t="s">
        <v>17</v>
      </c>
      <c r="B3212">
        <v>2022</v>
      </c>
      <c r="C3212" t="s">
        <v>162</v>
      </c>
      <c r="D3212" t="s">
        <v>315</v>
      </c>
      <c r="E3212">
        <v>3442976.38</v>
      </c>
    </row>
    <row r="3213" spans="1:5" x14ac:dyDescent="0.25">
      <c r="A3213" t="s">
        <v>17</v>
      </c>
      <c r="B3213">
        <v>2022</v>
      </c>
      <c r="C3213" t="s">
        <v>162</v>
      </c>
      <c r="D3213" t="s">
        <v>316</v>
      </c>
      <c r="E3213">
        <v>59194.52</v>
      </c>
    </row>
    <row r="3214" spans="1:5" x14ac:dyDescent="0.25">
      <c r="A3214" t="s">
        <v>17</v>
      </c>
      <c r="B3214">
        <v>2022</v>
      </c>
      <c r="C3214" t="s">
        <v>162</v>
      </c>
      <c r="D3214" t="s">
        <v>317</v>
      </c>
      <c r="E3214">
        <v>20392691173.263809</v>
      </c>
    </row>
    <row r="3215" spans="1:5" x14ac:dyDescent="0.25">
      <c r="A3215" t="s">
        <v>17</v>
      </c>
      <c r="B3215">
        <v>2022</v>
      </c>
      <c r="C3215" t="s">
        <v>162</v>
      </c>
      <c r="D3215" t="s">
        <v>318</v>
      </c>
      <c r="E3215">
        <v>67925320.079999998</v>
      </c>
    </row>
    <row r="3216" spans="1:5" x14ac:dyDescent="0.25">
      <c r="A3216" t="s">
        <v>17</v>
      </c>
      <c r="B3216">
        <v>2022</v>
      </c>
      <c r="C3216" t="s">
        <v>162</v>
      </c>
      <c r="D3216" t="s">
        <v>319</v>
      </c>
      <c r="E3216">
        <v>45373891.340000004</v>
      </c>
    </row>
    <row r="3217" spans="1:5" x14ac:dyDescent="0.25">
      <c r="A3217" t="s">
        <v>17</v>
      </c>
      <c r="B3217">
        <v>2022</v>
      </c>
      <c r="C3217" t="s">
        <v>162</v>
      </c>
      <c r="D3217" t="s">
        <v>320</v>
      </c>
      <c r="E3217">
        <v>58807256.369999997</v>
      </c>
    </row>
    <row r="3218" spans="1:5" x14ac:dyDescent="0.25">
      <c r="A3218" t="s">
        <v>17</v>
      </c>
      <c r="B3218">
        <v>2022</v>
      </c>
      <c r="C3218" t="s">
        <v>162</v>
      </c>
      <c r="D3218" t="s">
        <v>321</v>
      </c>
      <c r="E3218">
        <v>58640.74</v>
      </c>
    </row>
    <row r="3219" spans="1:5" x14ac:dyDescent="0.25">
      <c r="A3219" t="s">
        <v>17</v>
      </c>
      <c r="B3219">
        <v>2022</v>
      </c>
      <c r="C3219" t="s">
        <v>162</v>
      </c>
      <c r="D3219" t="s">
        <v>322</v>
      </c>
      <c r="E3219">
        <v>29805409.969999999</v>
      </c>
    </row>
    <row r="3220" spans="1:5" x14ac:dyDescent="0.25">
      <c r="A3220" t="s">
        <v>17</v>
      </c>
      <c r="B3220">
        <v>2022</v>
      </c>
      <c r="C3220" t="s">
        <v>162</v>
      </c>
      <c r="D3220" t="s">
        <v>323</v>
      </c>
      <c r="E3220">
        <v>39296260.450000003</v>
      </c>
    </row>
    <row r="3221" spans="1:5" x14ac:dyDescent="0.25">
      <c r="A3221" t="s">
        <v>17</v>
      </c>
      <c r="B3221">
        <v>2022</v>
      </c>
      <c r="C3221" t="s">
        <v>162</v>
      </c>
      <c r="D3221" t="s">
        <v>324</v>
      </c>
      <c r="E3221">
        <v>7357504.1799999997</v>
      </c>
    </row>
    <row r="3222" spans="1:5" x14ac:dyDescent="0.25">
      <c r="A3222" t="s">
        <v>17</v>
      </c>
      <c r="B3222">
        <v>2022</v>
      </c>
      <c r="C3222" t="s">
        <v>162</v>
      </c>
      <c r="D3222" t="s">
        <v>325</v>
      </c>
      <c r="E3222">
        <v>280732.44</v>
      </c>
    </row>
    <row r="3223" spans="1:5" x14ac:dyDescent="0.25">
      <c r="A3223" t="s">
        <v>17</v>
      </c>
      <c r="B3223">
        <v>2022</v>
      </c>
      <c r="C3223" t="s">
        <v>162</v>
      </c>
      <c r="E3223">
        <v>858814412</v>
      </c>
    </row>
    <row r="3224" spans="1:5" x14ac:dyDescent="0.25">
      <c r="A3224" t="s">
        <v>17</v>
      </c>
      <c r="B3224">
        <v>2023</v>
      </c>
      <c r="C3224" t="s">
        <v>161</v>
      </c>
      <c r="D3224" t="s">
        <v>290</v>
      </c>
      <c r="E3224">
        <v>63170084.780000001</v>
      </c>
    </row>
    <row r="3225" spans="1:5" x14ac:dyDescent="0.25">
      <c r="A3225" t="s">
        <v>17</v>
      </c>
      <c r="B3225">
        <v>2023</v>
      </c>
      <c r="C3225" t="s">
        <v>161</v>
      </c>
      <c r="D3225" t="s">
        <v>291</v>
      </c>
      <c r="E3225">
        <v>72193888.618279994</v>
      </c>
    </row>
    <row r="3226" spans="1:5" x14ac:dyDescent="0.25">
      <c r="A3226" t="s">
        <v>17</v>
      </c>
      <c r="B3226">
        <v>2023</v>
      </c>
      <c r="C3226" t="s">
        <v>161</v>
      </c>
      <c r="D3226" t="s">
        <v>292</v>
      </c>
      <c r="E3226">
        <v>3127399134.7361002</v>
      </c>
    </row>
    <row r="3227" spans="1:5" x14ac:dyDescent="0.25">
      <c r="A3227" t="s">
        <v>17</v>
      </c>
      <c r="B3227">
        <v>2023</v>
      </c>
      <c r="C3227" t="s">
        <v>161</v>
      </c>
      <c r="D3227" t="s">
        <v>293</v>
      </c>
      <c r="E3227">
        <v>601930100.51981997</v>
      </c>
    </row>
    <row r="3228" spans="1:5" x14ac:dyDescent="0.25">
      <c r="A3228" t="s">
        <v>17</v>
      </c>
      <c r="B3228">
        <v>2023</v>
      </c>
      <c r="C3228" t="s">
        <v>161</v>
      </c>
      <c r="D3228" t="s">
        <v>294</v>
      </c>
      <c r="E3228">
        <v>66599848.829999998</v>
      </c>
    </row>
    <row r="3229" spans="1:5" x14ac:dyDescent="0.25">
      <c r="A3229" t="s">
        <v>17</v>
      </c>
      <c r="B3229">
        <v>2023</v>
      </c>
      <c r="C3229" t="s">
        <v>161</v>
      </c>
      <c r="D3229" t="s">
        <v>295</v>
      </c>
      <c r="E3229">
        <v>59558023.170000002</v>
      </c>
    </row>
    <row r="3230" spans="1:5" x14ac:dyDescent="0.25">
      <c r="A3230" t="s">
        <v>17</v>
      </c>
      <c r="B3230">
        <v>2023</v>
      </c>
      <c r="C3230" t="s">
        <v>161</v>
      </c>
      <c r="D3230" t="s">
        <v>296</v>
      </c>
      <c r="E3230">
        <v>208555165.98866999</v>
      </c>
    </row>
    <row r="3231" spans="1:5" x14ac:dyDescent="0.25">
      <c r="A3231" t="s">
        <v>17</v>
      </c>
      <c r="B3231">
        <v>2023</v>
      </c>
      <c r="C3231" t="s">
        <v>161</v>
      </c>
      <c r="D3231" t="s">
        <v>297</v>
      </c>
      <c r="E3231">
        <v>125255208.23833001</v>
      </c>
    </row>
    <row r="3232" spans="1:5" x14ac:dyDescent="0.25">
      <c r="A3232" t="s">
        <v>17</v>
      </c>
      <c r="B3232">
        <v>2023</v>
      </c>
      <c r="C3232" t="s">
        <v>161</v>
      </c>
      <c r="D3232" t="s">
        <v>298</v>
      </c>
      <c r="E3232">
        <v>36466583.894280002</v>
      </c>
    </row>
    <row r="3233" spans="1:5" x14ac:dyDescent="0.25">
      <c r="A3233" t="s">
        <v>17</v>
      </c>
      <c r="B3233">
        <v>2023</v>
      </c>
      <c r="C3233" t="s">
        <v>161</v>
      </c>
      <c r="D3233" t="s">
        <v>299</v>
      </c>
      <c r="E3233">
        <v>754497502.92379999</v>
      </c>
    </row>
    <row r="3234" spans="1:5" x14ac:dyDescent="0.25">
      <c r="A3234" t="s">
        <v>17</v>
      </c>
      <c r="B3234">
        <v>2023</v>
      </c>
      <c r="C3234" t="s">
        <v>161</v>
      </c>
      <c r="D3234" t="s">
        <v>300</v>
      </c>
      <c r="E3234">
        <v>4037575</v>
      </c>
    </row>
    <row r="3235" spans="1:5" x14ac:dyDescent="0.25">
      <c r="A3235" t="s">
        <v>17</v>
      </c>
      <c r="B3235">
        <v>2023</v>
      </c>
      <c r="C3235" t="s">
        <v>161</v>
      </c>
      <c r="D3235" t="s">
        <v>301</v>
      </c>
      <c r="E3235">
        <v>5047481856.3921299</v>
      </c>
    </row>
    <row r="3236" spans="1:5" x14ac:dyDescent="0.25">
      <c r="A3236" t="s">
        <v>17</v>
      </c>
      <c r="B3236">
        <v>2023</v>
      </c>
      <c r="C3236" t="s">
        <v>161</v>
      </c>
      <c r="D3236" t="s">
        <v>302</v>
      </c>
      <c r="E3236">
        <v>271227195.5952</v>
      </c>
    </row>
    <row r="3237" spans="1:5" x14ac:dyDescent="0.25">
      <c r="A3237" t="s">
        <v>17</v>
      </c>
      <c r="B3237">
        <v>2023</v>
      </c>
      <c r="C3237" t="s">
        <v>161</v>
      </c>
      <c r="D3237" t="s">
        <v>303</v>
      </c>
      <c r="E3237">
        <v>4747615368.0781803</v>
      </c>
    </row>
    <row r="3238" spans="1:5" x14ac:dyDescent="0.25">
      <c r="A3238" t="s">
        <v>17</v>
      </c>
      <c r="B3238">
        <v>2023</v>
      </c>
      <c r="C3238" t="s">
        <v>161</v>
      </c>
      <c r="D3238" t="s">
        <v>304</v>
      </c>
      <c r="E3238">
        <v>21877295.5</v>
      </c>
    </row>
    <row r="3239" spans="1:5" x14ac:dyDescent="0.25">
      <c r="A3239" t="s">
        <v>17</v>
      </c>
      <c r="B3239">
        <v>2023</v>
      </c>
      <c r="C3239" t="s">
        <v>161</v>
      </c>
      <c r="D3239" t="s">
        <v>305</v>
      </c>
      <c r="E3239">
        <v>222607687.32229999</v>
      </c>
    </row>
    <row r="3240" spans="1:5" x14ac:dyDescent="0.25">
      <c r="A3240" t="s">
        <v>17</v>
      </c>
      <c r="B3240">
        <v>2023</v>
      </c>
      <c r="C3240" t="s">
        <v>161</v>
      </c>
      <c r="D3240" t="s">
        <v>306</v>
      </c>
      <c r="E3240">
        <v>299673202.14039999</v>
      </c>
    </row>
    <row r="3241" spans="1:5" x14ac:dyDescent="0.25">
      <c r="A3241" t="s">
        <v>17</v>
      </c>
      <c r="B3241">
        <v>2023</v>
      </c>
      <c r="C3241" t="s">
        <v>161</v>
      </c>
      <c r="D3241" t="s">
        <v>307</v>
      </c>
      <c r="E3241">
        <v>198902090.84</v>
      </c>
    </row>
    <row r="3242" spans="1:5" x14ac:dyDescent="0.25">
      <c r="A3242" t="s">
        <v>17</v>
      </c>
      <c r="B3242">
        <v>2023</v>
      </c>
      <c r="C3242" t="s">
        <v>161</v>
      </c>
      <c r="D3242" t="s">
        <v>308</v>
      </c>
      <c r="E3242">
        <v>2338002132.2431998</v>
      </c>
    </row>
    <row r="3243" spans="1:5" x14ac:dyDescent="0.25">
      <c r="A3243" t="s">
        <v>17</v>
      </c>
      <c r="B3243">
        <v>2023</v>
      </c>
      <c r="C3243" t="s">
        <v>161</v>
      </c>
      <c r="D3243" t="s">
        <v>309</v>
      </c>
      <c r="E3243">
        <v>19731876.239999998</v>
      </c>
    </row>
    <row r="3244" spans="1:5" x14ac:dyDescent="0.25">
      <c r="A3244" t="s">
        <v>17</v>
      </c>
      <c r="B3244">
        <v>2023</v>
      </c>
      <c r="C3244" t="s">
        <v>161</v>
      </c>
      <c r="D3244" t="s">
        <v>310</v>
      </c>
      <c r="E3244">
        <v>1659150</v>
      </c>
    </row>
    <row r="3245" spans="1:5" x14ac:dyDescent="0.25">
      <c r="A3245" t="s">
        <v>17</v>
      </c>
      <c r="B3245">
        <v>2023</v>
      </c>
      <c r="C3245" t="s">
        <v>161</v>
      </c>
      <c r="D3245" t="s">
        <v>311</v>
      </c>
      <c r="E3245">
        <v>87890297.400000006</v>
      </c>
    </row>
    <row r="3246" spans="1:5" x14ac:dyDescent="0.25">
      <c r="A3246" t="s">
        <v>17</v>
      </c>
      <c r="B3246">
        <v>2023</v>
      </c>
      <c r="C3246" t="s">
        <v>161</v>
      </c>
      <c r="D3246" t="s">
        <v>312</v>
      </c>
      <c r="E3246">
        <v>170252408.3592</v>
      </c>
    </row>
    <row r="3247" spans="1:5" x14ac:dyDescent="0.25">
      <c r="A3247" t="s">
        <v>17</v>
      </c>
      <c r="B3247">
        <v>2023</v>
      </c>
      <c r="C3247" t="s">
        <v>161</v>
      </c>
      <c r="D3247" t="s">
        <v>313</v>
      </c>
      <c r="E3247">
        <v>432775993.38757998</v>
      </c>
    </row>
    <row r="3248" spans="1:5" x14ac:dyDescent="0.25">
      <c r="A3248" t="s">
        <v>17</v>
      </c>
      <c r="B3248">
        <v>2023</v>
      </c>
      <c r="C3248" t="s">
        <v>161</v>
      </c>
      <c r="D3248" t="s">
        <v>315</v>
      </c>
      <c r="E3248">
        <v>53611198.649999999</v>
      </c>
    </row>
    <row r="3249" spans="1:5" x14ac:dyDescent="0.25">
      <c r="A3249" t="s">
        <v>17</v>
      </c>
      <c r="B3249">
        <v>2023</v>
      </c>
      <c r="C3249" t="s">
        <v>161</v>
      </c>
      <c r="D3249" t="s">
        <v>316</v>
      </c>
      <c r="E3249">
        <v>710154792.44000006</v>
      </c>
    </row>
    <row r="3250" spans="1:5" x14ac:dyDescent="0.25">
      <c r="A3250" t="s">
        <v>17</v>
      </c>
      <c r="B3250">
        <v>2023</v>
      </c>
      <c r="C3250" t="s">
        <v>161</v>
      </c>
      <c r="D3250" t="s">
        <v>317</v>
      </c>
      <c r="E3250">
        <v>5159121667.3693399</v>
      </c>
    </row>
    <row r="3251" spans="1:5" x14ac:dyDescent="0.25">
      <c r="A3251" t="s">
        <v>17</v>
      </c>
      <c r="B3251">
        <v>2023</v>
      </c>
      <c r="C3251" t="s">
        <v>161</v>
      </c>
      <c r="D3251" t="s">
        <v>318</v>
      </c>
      <c r="E3251">
        <v>1045088446.1698999</v>
      </c>
    </row>
    <row r="3252" spans="1:5" x14ac:dyDescent="0.25">
      <c r="A3252" t="s">
        <v>17</v>
      </c>
      <c r="B3252">
        <v>2023</v>
      </c>
      <c r="C3252" t="s">
        <v>161</v>
      </c>
      <c r="D3252" t="s">
        <v>319</v>
      </c>
      <c r="E3252">
        <v>482207502.80103999</v>
      </c>
    </row>
    <row r="3253" spans="1:5" x14ac:dyDescent="0.25">
      <c r="A3253" t="s">
        <v>17</v>
      </c>
      <c r="B3253">
        <v>2023</v>
      </c>
      <c r="C3253" t="s">
        <v>161</v>
      </c>
      <c r="D3253" t="s">
        <v>320</v>
      </c>
      <c r="E3253">
        <v>216348738.68349999</v>
      </c>
    </row>
    <row r="3254" spans="1:5" x14ac:dyDescent="0.25">
      <c r="A3254" t="s">
        <v>17</v>
      </c>
      <c r="B3254">
        <v>2023</v>
      </c>
      <c r="C3254" t="s">
        <v>161</v>
      </c>
      <c r="D3254" t="s">
        <v>321</v>
      </c>
      <c r="E3254">
        <v>2853776378.2630801</v>
      </c>
    </row>
    <row r="3255" spans="1:5" x14ac:dyDescent="0.25">
      <c r="A3255" t="s">
        <v>17</v>
      </c>
      <c r="B3255">
        <v>2023</v>
      </c>
      <c r="C3255" t="s">
        <v>161</v>
      </c>
      <c r="D3255" t="s">
        <v>322</v>
      </c>
      <c r="E3255">
        <v>26924818.100000001</v>
      </c>
    </row>
    <row r="3256" spans="1:5" x14ac:dyDescent="0.25">
      <c r="A3256" t="s">
        <v>17</v>
      </c>
      <c r="B3256">
        <v>2023</v>
      </c>
      <c r="C3256" t="s">
        <v>161</v>
      </c>
      <c r="D3256" t="s">
        <v>323</v>
      </c>
      <c r="E3256">
        <v>265688790.30309999</v>
      </c>
    </row>
    <row r="3257" spans="1:5" x14ac:dyDescent="0.25">
      <c r="A3257" t="s">
        <v>17</v>
      </c>
      <c r="B3257">
        <v>2023</v>
      </c>
      <c r="C3257" t="s">
        <v>161</v>
      </c>
      <c r="D3257" t="s">
        <v>324</v>
      </c>
      <c r="E3257">
        <v>21345298.91</v>
      </c>
    </row>
    <row r="3258" spans="1:5" x14ac:dyDescent="0.25">
      <c r="A3258" t="s">
        <v>17</v>
      </c>
      <c r="B3258">
        <v>2023</v>
      </c>
      <c r="C3258" t="s">
        <v>161</v>
      </c>
      <c r="D3258" t="s">
        <v>325</v>
      </c>
      <c r="E3258">
        <v>39590519.530000001</v>
      </c>
    </row>
    <row r="3259" spans="1:5" x14ac:dyDescent="0.25">
      <c r="A3259" t="s">
        <v>17</v>
      </c>
      <c r="B3259">
        <v>2023</v>
      </c>
      <c r="C3259" t="s">
        <v>161</v>
      </c>
      <c r="D3259" t="s">
        <v>327</v>
      </c>
      <c r="E3259">
        <v>98565607.579300001</v>
      </c>
    </row>
    <row r="3260" spans="1:5" x14ac:dyDescent="0.25">
      <c r="A3260" t="s">
        <v>17</v>
      </c>
      <c r="B3260">
        <v>2023</v>
      </c>
      <c r="C3260" t="s">
        <v>161</v>
      </c>
      <c r="E3260">
        <v>2123387165.5557001</v>
      </c>
    </row>
    <row r="3261" spans="1:5" x14ac:dyDescent="0.25">
      <c r="A3261" t="s">
        <v>17</v>
      </c>
      <c r="B3261">
        <v>2023</v>
      </c>
      <c r="C3261" t="s">
        <v>162</v>
      </c>
      <c r="D3261" t="s">
        <v>290</v>
      </c>
      <c r="E3261">
        <v>7014604.54</v>
      </c>
    </row>
    <row r="3262" spans="1:5" x14ac:dyDescent="0.25">
      <c r="A3262" t="s">
        <v>17</v>
      </c>
      <c r="B3262">
        <v>2023</v>
      </c>
      <c r="C3262" t="s">
        <v>162</v>
      </c>
      <c r="D3262" t="s">
        <v>291</v>
      </c>
      <c r="E3262">
        <v>14980666.630000001</v>
      </c>
    </row>
    <row r="3263" spans="1:5" x14ac:dyDescent="0.25">
      <c r="A3263" t="s">
        <v>17</v>
      </c>
      <c r="B3263">
        <v>2023</v>
      </c>
      <c r="C3263" t="s">
        <v>162</v>
      </c>
      <c r="D3263" t="s">
        <v>292</v>
      </c>
      <c r="E3263">
        <v>1683746040.19998</v>
      </c>
    </row>
    <row r="3264" spans="1:5" x14ac:dyDescent="0.25">
      <c r="A3264" t="s">
        <v>17</v>
      </c>
      <c r="B3264">
        <v>2023</v>
      </c>
      <c r="C3264" t="s">
        <v>162</v>
      </c>
      <c r="D3264" t="s">
        <v>293</v>
      </c>
      <c r="E3264">
        <v>96964472.189999998</v>
      </c>
    </row>
    <row r="3265" spans="1:5" x14ac:dyDescent="0.25">
      <c r="A3265" t="s">
        <v>17</v>
      </c>
      <c r="B3265">
        <v>2023</v>
      </c>
      <c r="C3265" t="s">
        <v>162</v>
      </c>
      <c r="D3265" t="s">
        <v>294</v>
      </c>
      <c r="E3265">
        <v>4382622.3499999996</v>
      </c>
    </row>
    <row r="3266" spans="1:5" x14ac:dyDescent="0.25">
      <c r="A3266" t="s">
        <v>17</v>
      </c>
      <c r="B3266">
        <v>2023</v>
      </c>
      <c r="C3266" t="s">
        <v>162</v>
      </c>
      <c r="D3266" t="s">
        <v>295</v>
      </c>
      <c r="E3266">
        <v>32608910.389989998</v>
      </c>
    </row>
    <row r="3267" spans="1:5" x14ac:dyDescent="0.25">
      <c r="A3267" t="s">
        <v>17</v>
      </c>
      <c r="B3267">
        <v>2023</v>
      </c>
      <c r="C3267" t="s">
        <v>162</v>
      </c>
      <c r="D3267" t="s">
        <v>296</v>
      </c>
      <c r="E3267">
        <v>181198734.15000001</v>
      </c>
    </row>
    <row r="3268" spans="1:5" x14ac:dyDescent="0.25">
      <c r="A3268" t="s">
        <v>17</v>
      </c>
      <c r="B3268">
        <v>2023</v>
      </c>
      <c r="C3268" t="s">
        <v>162</v>
      </c>
      <c r="D3268" t="s">
        <v>297</v>
      </c>
      <c r="E3268">
        <v>29930194.960000001</v>
      </c>
    </row>
    <row r="3269" spans="1:5" x14ac:dyDescent="0.25">
      <c r="A3269" t="s">
        <v>17</v>
      </c>
      <c r="B3269">
        <v>2023</v>
      </c>
      <c r="C3269" t="s">
        <v>162</v>
      </c>
      <c r="D3269" t="s">
        <v>298</v>
      </c>
      <c r="E3269">
        <v>11428178.310000001</v>
      </c>
    </row>
    <row r="3270" spans="1:5" x14ac:dyDescent="0.25">
      <c r="A3270" t="s">
        <v>17</v>
      </c>
      <c r="B3270">
        <v>2023</v>
      </c>
      <c r="C3270" t="s">
        <v>162</v>
      </c>
      <c r="D3270" t="s">
        <v>299</v>
      </c>
      <c r="E3270">
        <v>311397403.31999999</v>
      </c>
    </row>
    <row r="3271" spans="1:5" x14ac:dyDescent="0.25">
      <c r="A3271" t="s">
        <v>17</v>
      </c>
      <c r="B3271">
        <v>2023</v>
      </c>
      <c r="C3271" t="s">
        <v>162</v>
      </c>
      <c r="D3271" t="s">
        <v>301</v>
      </c>
      <c r="E3271">
        <v>2204577823.2568402</v>
      </c>
    </row>
    <row r="3272" spans="1:5" x14ac:dyDescent="0.25">
      <c r="A3272" t="s">
        <v>17</v>
      </c>
      <c r="B3272">
        <v>2023</v>
      </c>
      <c r="C3272" t="s">
        <v>162</v>
      </c>
      <c r="D3272" t="s">
        <v>302</v>
      </c>
      <c r="E3272">
        <v>59494147.979999997</v>
      </c>
    </row>
    <row r="3273" spans="1:5" x14ac:dyDescent="0.25">
      <c r="A3273" t="s">
        <v>17</v>
      </c>
      <c r="B3273">
        <v>2023</v>
      </c>
      <c r="C3273" t="s">
        <v>162</v>
      </c>
      <c r="D3273" t="s">
        <v>303</v>
      </c>
      <c r="E3273">
        <v>19925715299.419209</v>
      </c>
    </row>
    <row r="3274" spans="1:5" x14ac:dyDescent="0.25">
      <c r="A3274" t="s">
        <v>17</v>
      </c>
      <c r="B3274">
        <v>2023</v>
      </c>
      <c r="C3274" t="s">
        <v>162</v>
      </c>
      <c r="D3274" t="s">
        <v>304</v>
      </c>
      <c r="E3274">
        <v>1672455.91</v>
      </c>
    </row>
    <row r="3275" spans="1:5" x14ac:dyDescent="0.25">
      <c r="A3275" t="s">
        <v>17</v>
      </c>
      <c r="B3275">
        <v>2023</v>
      </c>
      <c r="C3275" t="s">
        <v>162</v>
      </c>
      <c r="D3275" t="s">
        <v>305</v>
      </c>
      <c r="E3275">
        <v>12632535.91</v>
      </c>
    </row>
    <row r="3276" spans="1:5" x14ac:dyDescent="0.25">
      <c r="A3276" t="s">
        <v>17</v>
      </c>
      <c r="B3276">
        <v>2023</v>
      </c>
      <c r="C3276" t="s">
        <v>162</v>
      </c>
      <c r="D3276" t="s">
        <v>306</v>
      </c>
      <c r="E3276">
        <v>51738281.579999998</v>
      </c>
    </row>
    <row r="3277" spans="1:5" x14ac:dyDescent="0.25">
      <c r="A3277" t="s">
        <v>17</v>
      </c>
      <c r="B3277">
        <v>2023</v>
      </c>
      <c r="C3277" t="s">
        <v>162</v>
      </c>
      <c r="D3277" t="s">
        <v>307</v>
      </c>
      <c r="E3277">
        <v>946053254.34000003</v>
      </c>
    </row>
    <row r="3278" spans="1:5" x14ac:dyDescent="0.25">
      <c r="A3278" t="s">
        <v>17</v>
      </c>
      <c r="B3278">
        <v>2023</v>
      </c>
      <c r="C3278" t="s">
        <v>162</v>
      </c>
      <c r="D3278" t="s">
        <v>308</v>
      </c>
      <c r="E3278">
        <v>165063020.01999</v>
      </c>
    </row>
    <row r="3279" spans="1:5" x14ac:dyDescent="0.25">
      <c r="A3279" t="s">
        <v>17</v>
      </c>
      <c r="B3279">
        <v>2023</v>
      </c>
      <c r="C3279" t="s">
        <v>162</v>
      </c>
      <c r="D3279" t="s">
        <v>309</v>
      </c>
      <c r="E3279">
        <v>328793.43</v>
      </c>
    </row>
    <row r="3280" spans="1:5" x14ac:dyDescent="0.25">
      <c r="A3280" t="s">
        <v>17</v>
      </c>
      <c r="B3280">
        <v>2023</v>
      </c>
      <c r="C3280" t="s">
        <v>162</v>
      </c>
      <c r="D3280" t="s">
        <v>311</v>
      </c>
      <c r="E3280">
        <v>25037.200000000001</v>
      </c>
    </row>
    <row r="3281" spans="1:5" x14ac:dyDescent="0.25">
      <c r="A3281" t="s">
        <v>17</v>
      </c>
      <c r="B3281">
        <v>2023</v>
      </c>
      <c r="C3281" t="s">
        <v>162</v>
      </c>
      <c r="D3281" t="s">
        <v>312</v>
      </c>
      <c r="E3281">
        <v>43817161.68</v>
      </c>
    </row>
    <row r="3282" spans="1:5" x14ac:dyDescent="0.25">
      <c r="A3282" t="s">
        <v>17</v>
      </c>
      <c r="B3282">
        <v>2023</v>
      </c>
      <c r="C3282" t="s">
        <v>162</v>
      </c>
      <c r="D3282" t="s">
        <v>313</v>
      </c>
      <c r="E3282">
        <v>508828134.42255002</v>
      </c>
    </row>
    <row r="3283" spans="1:5" x14ac:dyDescent="0.25">
      <c r="A3283" t="s">
        <v>17</v>
      </c>
      <c r="B3283">
        <v>2023</v>
      </c>
      <c r="C3283" t="s">
        <v>162</v>
      </c>
      <c r="D3283" t="s">
        <v>314</v>
      </c>
      <c r="E3283">
        <v>66600</v>
      </c>
    </row>
    <row r="3284" spans="1:5" x14ac:dyDescent="0.25">
      <c r="A3284" t="s">
        <v>17</v>
      </c>
      <c r="B3284">
        <v>2023</v>
      </c>
      <c r="C3284" t="s">
        <v>162</v>
      </c>
      <c r="D3284" t="s">
        <v>315</v>
      </c>
      <c r="E3284">
        <v>5821405.3700000001</v>
      </c>
    </row>
    <row r="3285" spans="1:5" x14ac:dyDescent="0.25">
      <c r="A3285" t="s">
        <v>17</v>
      </c>
      <c r="B3285">
        <v>2023</v>
      </c>
      <c r="C3285" t="s">
        <v>162</v>
      </c>
      <c r="D3285" t="s">
        <v>316</v>
      </c>
      <c r="E3285">
        <v>366750.41</v>
      </c>
    </row>
    <row r="3286" spans="1:5" x14ac:dyDescent="0.25">
      <c r="A3286" t="s">
        <v>17</v>
      </c>
      <c r="B3286">
        <v>2023</v>
      </c>
      <c r="C3286" t="s">
        <v>162</v>
      </c>
      <c r="D3286" t="s">
        <v>317</v>
      </c>
      <c r="E3286">
        <v>22544900496.440708</v>
      </c>
    </row>
    <row r="3287" spans="1:5" x14ac:dyDescent="0.25">
      <c r="A3287" t="s">
        <v>17</v>
      </c>
      <c r="B3287">
        <v>2023</v>
      </c>
      <c r="C3287" t="s">
        <v>162</v>
      </c>
      <c r="D3287" t="s">
        <v>318</v>
      </c>
      <c r="E3287">
        <v>82623393.569999993</v>
      </c>
    </row>
    <row r="3288" spans="1:5" x14ac:dyDescent="0.25">
      <c r="A3288" t="s">
        <v>17</v>
      </c>
      <c r="B3288">
        <v>2023</v>
      </c>
      <c r="C3288" t="s">
        <v>162</v>
      </c>
      <c r="D3288" t="s">
        <v>319</v>
      </c>
      <c r="E3288">
        <v>42221572.780000001</v>
      </c>
    </row>
    <row r="3289" spans="1:5" x14ac:dyDescent="0.25">
      <c r="A3289" t="s">
        <v>17</v>
      </c>
      <c r="B3289">
        <v>2023</v>
      </c>
      <c r="C3289" t="s">
        <v>162</v>
      </c>
      <c r="D3289" t="s">
        <v>320</v>
      </c>
      <c r="E3289">
        <v>64873075.93</v>
      </c>
    </row>
    <row r="3290" spans="1:5" x14ac:dyDescent="0.25">
      <c r="A3290" t="s">
        <v>17</v>
      </c>
      <c r="B3290">
        <v>2023</v>
      </c>
      <c r="C3290" t="s">
        <v>162</v>
      </c>
      <c r="D3290" t="s">
        <v>321</v>
      </c>
      <c r="E3290">
        <v>3465495.0618400001</v>
      </c>
    </row>
    <row r="3291" spans="1:5" x14ac:dyDescent="0.25">
      <c r="A3291" t="s">
        <v>17</v>
      </c>
      <c r="B3291">
        <v>2023</v>
      </c>
      <c r="C3291" t="s">
        <v>162</v>
      </c>
      <c r="D3291" t="s">
        <v>322</v>
      </c>
      <c r="E3291">
        <v>38724558.32</v>
      </c>
    </row>
    <row r="3292" spans="1:5" x14ac:dyDescent="0.25">
      <c r="A3292" t="s">
        <v>17</v>
      </c>
      <c r="B3292">
        <v>2023</v>
      </c>
      <c r="C3292" t="s">
        <v>162</v>
      </c>
      <c r="D3292" t="s">
        <v>323</v>
      </c>
      <c r="E3292">
        <v>62245772.130000003</v>
      </c>
    </row>
    <row r="3293" spans="1:5" x14ac:dyDescent="0.25">
      <c r="A3293" t="s">
        <v>17</v>
      </c>
      <c r="B3293">
        <v>2023</v>
      </c>
      <c r="C3293" t="s">
        <v>162</v>
      </c>
      <c r="D3293" t="s">
        <v>324</v>
      </c>
      <c r="E3293">
        <v>13321725.949999999</v>
      </c>
    </row>
    <row r="3294" spans="1:5" x14ac:dyDescent="0.25">
      <c r="A3294" t="s">
        <v>17</v>
      </c>
      <c r="B3294">
        <v>2023</v>
      </c>
      <c r="C3294" t="s">
        <v>162</v>
      </c>
      <c r="D3294" t="s">
        <v>325</v>
      </c>
      <c r="E3294">
        <v>251451.41</v>
      </c>
    </row>
    <row r="3295" spans="1:5" x14ac:dyDescent="0.25">
      <c r="A3295" t="s">
        <v>17</v>
      </c>
      <c r="B3295">
        <v>2023</v>
      </c>
      <c r="C3295" t="s">
        <v>162</v>
      </c>
      <c r="D3295" t="s">
        <v>327</v>
      </c>
      <c r="E3295">
        <v>17998.34</v>
      </c>
    </row>
    <row r="3296" spans="1:5" x14ac:dyDescent="0.25">
      <c r="A3296" t="s">
        <v>17</v>
      </c>
      <c r="B3296">
        <v>2023</v>
      </c>
      <c r="C3296" t="s">
        <v>162</v>
      </c>
      <c r="E3296">
        <v>715808016.46000004</v>
      </c>
    </row>
    <row r="3297" spans="1:5" x14ac:dyDescent="0.25">
      <c r="A3297" t="s">
        <v>18</v>
      </c>
      <c r="B3297">
        <v>2019</v>
      </c>
      <c r="C3297" t="s">
        <v>161</v>
      </c>
      <c r="D3297" t="s">
        <v>290</v>
      </c>
      <c r="E3297">
        <v>585932576.07237995</v>
      </c>
    </row>
    <row r="3298" spans="1:5" x14ac:dyDescent="0.25">
      <c r="A3298" t="s">
        <v>18</v>
      </c>
      <c r="B3298">
        <v>2019</v>
      </c>
      <c r="C3298" t="s">
        <v>161</v>
      </c>
      <c r="D3298" t="s">
        <v>291</v>
      </c>
      <c r="E3298">
        <v>11227303004.273741</v>
      </c>
    </row>
    <row r="3299" spans="1:5" x14ac:dyDescent="0.25">
      <c r="A3299" t="s">
        <v>18</v>
      </c>
      <c r="B3299">
        <v>2019</v>
      </c>
      <c r="C3299" t="s">
        <v>161</v>
      </c>
      <c r="D3299" t="s">
        <v>292</v>
      </c>
      <c r="E3299">
        <v>137075721482.4534</v>
      </c>
    </row>
    <row r="3300" spans="1:5" x14ac:dyDescent="0.25">
      <c r="A3300" t="s">
        <v>18</v>
      </c>
      <c r="B3300">
        <v>2019</v>
      </c>
      <c r="C3300" t="s">
        <v>161</v>
      </c>
      <c r="D3300" t="s">
        <v>293</v>
      </c>
      <c r="E3300">
        <v>55375360847.782356</v>
      </c>
    </row>
    <row r="3301" spans="1:5" x14ac:dyDescent="0.25">
      <c r="A3301" t="s">
        <v>18</v>
      </c>
      <c r="B3301">
        <v>2019</v>
      </c>
      <c r="C3301" t="s">
        <v>161</v>
      </c>
      <c r="D3301" t="s">
        <v>294</v>
      </c>
      <c r="E3301">
        <v>10979403260.925489</v>
      </c>
    </row>
    <row r="3302" spans="1:5" x14ac:dyDescent="0.25">
      <c r="A3302" t="s">
        <v>18</v>
      </c>
      <c r="B3302">
        <v>2019</v>
      </c>
      <c r="C3302" t="s">
        <v>161</v>
      </c>
      <c r="D3302" t="s">
        <v>295</v>
      </c>
      <c r="E3302">
        <v>11601498227.181841</v>
      </c>
    </row>
    <row r="3303" spans="1:5" x14ac:dyDescent="0.25">
      <c r="A3303" t="s">
        <v>18</v>
      </c>
      <c r="B3303">
        <v>2019</v>
      </c>
      <c r="C3303" t="s">
        <v>161</v>
      </c>
      <c r="D3303" t="s">
        <v>296</v>
      </c>
      <c r="E3303">
        <v>16002744969.68191</v>
      </c>
    </row>
    <row r="3304" spans="1:5" x14ac:dyDescent="0.25">
      <c r="A3304" t="s">
        <v>18</v>
      </c>
      <c r="B3304">
        <v>2019</v>
      </c>
      <c r="C3304" t="s">
        <v>161</v>
      </c>
      <c r="D3304" t="s">
        <v>297</v>
      </c>
      <c r="E3304">
        <v>67198410138.087837</v>
      </c>
    </row>
    <row r="3305" spans="1:5" x14ac:dyDescent="0.25">
      <c r="A3305" t="s">
        <v>18</v>
      </c>
      <c r="B3305">
        <v>2019</v>
      </c>
      <c r="C3305" t="s">
        <v>161</v>
      </c>
      <c r="D3305" t="s">
        <v>298</v>
      </c>
      <c r="E3305">
        <v>5158782704.4647903</v>
      </c>
    </row>
    <row r="3306" spans="1:5" x14ac:dyDescent="0.25">
      <c r="A3306" t="s">
        <v>18</v>
      </c>
      <c r="B3306">
        <v>2019</v>
      </c>
      <c r="C3306" t="s">
        <v>161</v>
      </c>
      <c r="D3306" t="s">
        <v>299</v>
      </c>
      <c r="E3306">
        <v>64461742811.114342</v>
      </c>
    </row>
    <row r="3307" spans="1:5" x14ac:dyDescent="0.25">
      <c r="A3307" t="s">
        <v>18</v>
      </c>
      <c r="B3307">
        <v>2019</v>
      </c>
      <c r="C3307" t="s">
        <v>161</v>
      </c>
      <c r="D3307" t="s">
        <v>300</v>
      </c>
      <c r="E3307">
        <v>1639858331.68097</v>
      </c>
    </row>
    <row r="3308" spans="1:5" x14ac:dyDescent="0.25">
      <c r="A3308" t="s">
        <v>18</v>
      </c>
      <c r="B3308">
        <v>2019</v>
      </c>
      <c r="C3308" t="s">
        <v>161</v>
      </c>
      <c r="D3308" t="s">
        <v>301</v>
      </c>
      <c r="E3308">
        <v>298857280997.49451</v>
      </c>
    </row>
    <row r="3309" spans="1:5" x14ac:dyDescent="0.25">
      <c r="A3309" t="s">
        <v>18</v>
      </c>
      <c r="B3309">
        <v>2019</v>
      </c>
      <c r="C3309" t="s">
        <v>161</v>
      </c>
      <c r="D3309" t="s">
        <v>302</v>
      </c>
      <c r="E3309">
        <v>51400418615.16021</v>
      </c>
    </row>
    <row r="3310" spans="1:5" x14ac:dyDescent="0.25">
      <c r="A3310" t="s">
        <v>18</v>
      </c>
      <c r="B3310">
        <v>2019</v>
      </c>
      <c r="C3310" t="s">
        <v>161</v>
      </c>
      <c r="D3310" t="s">
        <v>303</v>
      </c>
      <c r="E3310">
        <v>256810322993.1308</v>
      </c>
    </row>
    <row r="3311" spans="1:5" x14ac:dyDescent="0.25">
      <c r="A3311" t="s">
        <v>18</v>
      </c>
      <c r="B3311">
        <v>2019</v>
      </c>
      <c r="C3311" t="s">
        <v>161</v>
      </c>
      <c r="D3311" t="s">
        <v>304</v>
      </c>
      <c r="E3311">
        <v>2008112678.0015399</v>
      </c>
    </row>
    <row r="3312" spans="1:5" x14ac:dyDescent="0.25">
      <c r="A3312" t="s">
        <v>18</v>
      </c>
      <c r="B3312">
        <v>2019</v>
      </c>
      <c r="C3312" t="s">
        <v>161</v>
      </c>
      <c r="D3312" t="s">
        <v>305</v>
      </c>
      <c r="E3312">
        <v>11417506901.305</v>
      </c>
    </row>
    <row r="3313" spans="1:5" x14ac:dyDescent="0.25">
      <c r="A3313" t="s">
        <v>18</v>
      </c>
      <c r="B3313">
        <v>2019</v>
      </c>
      <c r="C3313" t="s">
        <v>161</v>
      </c>
      <c r="D3313" t="s">
        <v>306</v>
      </c>
      <c r="E3313">
        <v>68120514303.797401</v>
      </c>
    </row>
    <row r="3314" spans="1:5" x14ac:dyDescent="0.25">
      <c r="A3314" t="s">
        <v>18</v>
      </c>
      <c r="B3314">
        <v>2019</v>
      </c>
      <c r="C3314" t="s">
        <v>161</v>
      </c>
      <c r="D3314" t="s">
        <v>307</v>
      </c>
      <c r="E3314">
        <v>48884085704.789482</v>
      </c>
    </row>
    <row r="3315" spans="1:5" x14ac:dyDescent="0.25">
      <c r="A3315" t="s">
        <v>18</v>
      </c>
      <c r="B3315">
        <v>2019</v>
      </c>
      <c r="C3315" t="s">
        <v>161</v>
      </c>
      <c r="D3315" t="s">
        <v>308</v>
      </c>
      <c r="E3315">
        <v>51874394677.917397</v>
      </c>
    </row>
    <row r="3316" spans="1:5" x14ac:dyDescent="0.25">
      <c r="A3316" t="s">
        <v>18</v>
      </c>
      <c r="B3316">
        <v>2019</v>
      </c>
      <c r="C3316" t="s">
        <v>161</v>
      </c>
      <c r="D3316" t="s">
        <v>309</v>
      </c>
      <c r="E3316">
        <v>36628087821.530449</v>
      </c>
    </row>
    <row r="3317" spans="1:5" x14ac:dyDescent="0.25">
      <c r="A3317" t="s">
        <v>18</v>
      </c>
      <c r="B3317">
        <v>2019</v>
      </c>
      <c r="C3317" t="s">
        <v>161</v>
      </c>
      <c r="D3317" t="s">
        <v>310</v>
      </c>
      <c r="E3317">
        <v>226993633.98500001</v>
      </c>
    </row>
    <row r="3318" spans="1:5" x14ac:dyDescent="0.25">
      <c r="A3318" t="s">
        <v>18</v>
      </c>
      <c r="B3318">
        <v>2019</v>
      </c>
      <c r="C3318" t="s">
        <v>161</v>
      </c>
      <c r="D3318" t="s">
        <v>311</v>
      </c>
      <c r="E3318">
        <v>2224203652.0502601</v>
      </c>
    </row>
    <row r="3319" spans="1:5" x14ac:dyDescent="0.25">
      <c r="A3319" t="s">
        <v>18</v>
      </c>
      <c r="B3319">
        <v>2019</v>
      </c>
      <c r="C3319" t="s">
        <v>161</v>
      </c>
      <c r="D3319" t="s">
        <v>312</v>
      </c>
      <c r="E3319">
        <v>15461779384.05899</v>
      </c>
    </row>
    <row r="3320" spans="1:5" x14ac:dyDescent="0.25">
      <c r="A3320" t="s">
        <v>18</v>
      </c>
      <c r="B3320">
        <v>2019</v>
      </c>
      <c r="C3320" t="s">
        <v>161</v>
      </c>
      <c r="D3320" t="s">
        <v>313</v>
      </c>
      <c r="E3320">
        <v>25793243732.790501</v>
      </c>
    </row>
    <row r="3321" spans="1:5" x14ac:dyDescent="0.25">
      <c r="A3321" t="s">
        <v>18</v>
      </c>
      <c r="B3321">
        <v>2019</v>
      </c>
      <c r="C3321" t="s">
        <v>161</v>
      </c>
      <c r="D3321" t="s">
        <v>314</v>
      </c>
      <c r="E3321">
        <v>711021043.98055995</v>
      </c>
    </row>
    <row r="3322" spans="1:5" x14ac:dyDescent="0.25">
      <c r="A3322" t="s">
        <v>18</v>
      </c>
      <c r="B3322">
        <v>2019</v>
      </c>
      <c r="C3322" t="s">
        <v>161</v>
      </c>
      <c r="D3322" t="s">
        <v>315</v>
      </c>
      <c r="E3322">
        <v>1910089753.99403</v>
      </c>
    </row>
    <row r="3323" spans="1:5" x14ac:dyDescent="0.25">
      <c r="A3323" t="s">
        <v>18</v>
      </c>
      <c r="B3323">
        <v>2019</v>
      </c>
      <c r="C3323" t="s">
        <v>161</v>
      </c>
      <c r="D3323" t="s">
        <v>316</v>
      </c>
      <c r="E3323">
        <v>1649385233.4057701</v>
      </c>
    </row>
    <row r="3324" spans="1:5" x14ac:dyDescent="0.25">
      <c r="A3324" t="s">
        <v>18</v>
      </c>
      <c r="B3324">
        <v>2019</v>
      </c>
      <c r="C3324" t="s">
        <v>161</v>
      </c>
      <c r="D3324" t="s">
        <v>317</v>
      </c>
      <c r="E3324">
        <v>163961812553.66711</v>
      </c>
    </row>
    <row r="3325" spans="1:5" x14ac:dyDescent="0.25">
      <c r="A3325" t="s">
        <v>18</v>
      </c>
      <c r="B3325">
        <v>2019</v>
      </c>
      <c r="C3325" t="s">
        <v>161</v>
      </c>
      <c r="D3325" t="s">
        <v>318</v>
      </c>
      <c r="E3325">
        <v>96085947982.884476</v>
      </c>
    </row>
    <row r="3326" spans="1:5" x14ac:dyDescent="0.25">
      <c r="A3326" t="s">
        <v>18</v>
      </c>
      <c r="B3326">
        <v>2019</v>
      </c>
      <c r="C3326" t="s">
        <v>161</v>
      </c>
      <c r="D3326" t="s">
        <v>319</v>
      </c>
      <c r="E3326">
        <v>22149015749.306831</v>
      </c>
    </row>
    <row r="3327" spans="1:5" x14ac:dyDescent="0.25">
      <c r="A3327" t="s">
        <v>18</v>
      </c>
      <c r="B3327">
        <v>2019</v>
      </c>
      <c r="C3327" t="s">
        <v>161</v>
      </c>
      <c r="D3327" t="s">
        <v>320</v>
      </c>
      <c r="E3327">
        <v>4061465261.5391998</v>
      </c>
    </row>
    <row r="3328" spans="1:5" x14ac:dyDescent="0.25">
      <c r="A3328" t="s">
        <v>18</v>
      </c>
      <c r="B3328">
        <v>2019</v>
      </c>
      <c r="C3328" t="s">
        <v>161</v>
      </c>
      <c r="D3328" t="s">
        <v>321</v>
      </c>
      <c r="E3328">
        <v>749629203155.6593</v>
      </c>
    </row>
    <row r="3329" spans="1:5" x14ac:dyDescent="0.25">
      <c r="A3329" t="s">
        <v>18</v>
      </c>
      <c r="B3329">
        <v>2019</v>
      </c>
      <c r="C3329" t="s">
        <v>161</v>
      </c>
      <c r="D3329" t="s">
        <v>322</v>
      </c>
      <c r="E3329">
        <v>27592978.43</v>
      </c>
    </row>
    <row r="3330" spans="1:5" x14ac:dyDescent="0.25">
      <c r="A3330" t="s">
        <v>18</v>
      </c>
      <c r="B3330">
        <v>2019</v>
      </c>
      <c r="C3330" t="s">
        <v>161</v>
      </c>
      <c r="D3330" t="s">
        <v>323</v>
      </c>
      <c r="E3330">
        <v>7105520881.7140198</v>
      </c>
    </row>
    <row r="3331" spans="1:5" x14ac:dyDescent="0.25">
      <c r="A3331" t="s">
        <v>18</v>
      </c>
      <c r="B3331">
        <v>2019</v>
      </c>
      <c r="C3331" t="s">
        <v>161</v>
      </c>
      <c r="D3331" t="s">
        <v>324</v>
      </c>
      <c r="E3331">
        <v>801082642.74211001</v>
      </c>
    </row>
    <row r="3332" spans="1:5" x14ac:dyDescent="0.25">
      <c r="A3332" t="s">
        <v>18</v>
      </c>
      <c r="B3332">
        <v>2019</v>
      </c>
      <c r="C3332" t="s">
        <v>161</v>
      </c>
      <c r="D3332" t="s">
        <v>325</v>
      </c>
      <c r="E3332">
        <v>1264873271.70963</v>
      </c>
    </row>
    <row r="3333" spans="1:5" x14ac:dyDescent="0.25">
      <c r="A3333" t="s">
        <v>18</v>
      </c>
      <c r="B3333">
        <v>2019</v>
      </c>
      <c r="C3333" t="s">
        <v>161</v>
      </c>
      <c r="D3333" t="s">
        <v>326</v>
      </c>
      <c r="E3333">
        <v>956263.11</v>
      </c>
    </row>
    <row r="3334" spans="1:5" x14ac:dyDescent="0.25">
      <c r="A3334" t="s">
        <v>18</v>
      </c>
      <c r="B3334">
        <v>2019</v>
      </c>
      <c r="C3334" t="s">
        <v>161</v>
      </c>
      <c r="D3334" t="s">
        <v>327</v>
      </c>
      <c r="E3334">
        <v>7427842230.3769903</v>
      </c>
    </row>
    <row r="3335" spans="1:5" x14ac:dyDescent="0.25">
      <c r="A3335" t="s">
        <v>18</v>
      </c>
      <c r="B3335">
        <v>2019</v>
      </c>
      <c r="C3335" t="s">
        <v>161</v>
      </c>
      <c r="E3335">
        <v>86220530981.966644</v>
      </c>
    </row>
    <row r="3336" spans="1:5" x14ac:dyDescent="0.25">
      <c r="A3336" t="s">
        <v>18</v>
      </c>
      <c r="B3336">
        <v>2019</v>
      </c>
      <c r="C3336" t="s">
        <v>162</v>
      </c>
      <c r="D3336" t="s">
        <v>290</v>
      </c>
      <c r="E3336">
        <v>1592568.58</v>
      </c>
    </row>
    <row r="3337" spans="1:5" x14ac:dyDescent="0.25">
      <c r="A3337" t="s">
        <v>18</v>
      </c>
      <c r="B3337">
        <v>2019</v>
      </c>
      <c r="C3337" t="s">
        <v>162</v>
      </c>
      <c r="D3337" t="s">
        <v>291</v>
      </c>
      <c r="E3337">
        <v>161147921.87</v>
      </c>
    </row>
    <row r="3338" spans="1:5" x14ac:dyDescent="0.25">
      <c r="A3338" t="s">
        <v>18</v>
      </c>
      <c r="B3338">
        <v>2019</v>
      </c>
      <c r="C3338" t="s">
        <v>162</v>
      </c>
      <c r="D3338" t="s">
        <v>292</v>
      </c>
      <c r="E3338">
        <v>3910782850.5724301</v>
      </c>
    </row>
    <row r="3339" spans="1:5" x14ac:dyDescent="0.25">
      <c r="A3339" t="s">
        <v>18</v>
      </c>
      <c r="B3339">
        <v>2019</v>
      </c>
      <c r="C3339" t="s">
        <v>162</v>
      </c>
      <c r="D3339" t="s">
        <v>293</v>
      </c>
      <c r="E3339">
        <v>155588030.36000001</v>
      </c>
    </row>
    <row r="3340" spans="1:5" x14ac:dyDescent="0.25">
      <c r="A3340" t="s">
        <v>18</v>
      </c>
      <c r="B3340">
        <v>2019</v>
      </c>
      <c r="C3340" t="s">
        <v>162</v>
      </c>
      <c r="D3340" t="s">
        <v>294</v>
      </c>
      <c r="E3340">
        <v>62959868.455339998</v>
      </c>
    </row>
    <row r="3341" spans="1:5" x14ac:dyDescent="0.25">
      <c r="A3341" t="s">
        <v>18</v>
      </c>
      <c r="B3341">
        <v>2019</v>
      </c>
      <c r="C3341" t="s">
        <v>162</v>
      </c>
      <c r="D3341" t="s">
        <v>295</v>
      </c>
      <c r="E3341">
        <v>442745539.55000001</v>
      </c>
    </row>
    <row r="3342" spans="1:5" x14ac:dyDescent="0.25">
      <c r="A3342" t="s">
        <v>18</v>
      </c>
      <c r="B3342">
        <v>2019</v>
      </c>
      <c r="C3342" t="s">
        <v>162</v>
      </c>
      <c r="D3342" t="s">
        <v>296</v>
      </c>
      <c r="E3342">
        <v>350601692.77993</v>
      </c>
    </row>
    <row r="3343" spans="1:5" x14ac:dyDescent="0.25">
      <c r="A3343" t="s">
        <v>18</v>
      </c>
      <c r="B3343">
        <v>2019</v>
      </c>
      <c r="C3343" t="s">
        <v>162</v>
      </c>
      <c r="D3343" t="s">
        <v>297</v>
      </c>
      <c r="E3343">
        <v>58312323.389940001</v>
      </c>
    </row>
    <row r="3344" spans="1:5" x14ac:dyDescent="0.25">
      <c r="A3344" t="s">
        <v>18</v>
      </c>
      <c r="B3344">
        <v>2019</v>
      </c>
      <c r="C3344" t="s">
        <v>162</v>
      </c>
      <c r="D3344" t="s">
        <v>298</v>
      </c>
      <c r="E3344">
        <v>69161723.439989999</v>
      </c>
    </row>
    <row r="3345" spans="1:5" x14ac:dyDescent="0.25">
      <c r="A3345" t="s">
        <v>18</v>
      </c>
      <c r="B3345">
        <v>2019</v>
      </c>
      <c r="C3345" t="s">
        <v>162</v>
      </c>
      <c r="D3345" t="s">
        <v>299</v>
      </c>
      <c r="E3345">
        <v>893401139.98994994</v>
      </c>
    </row>
    <row r="3346" spans="1:5" x14ac:dyDescent="0.25">
      <c r="A3346" t="s">
        <v>18</v>
      </c>
      <c r="B3346">
        <v>2019</v>
      </c>
      <c r="C3346" t="s">
        <v>162</v>
      </c>
      <c r="D3346" t="s">
        <v>300</v>
      </c>
      <c r="E3346">
        <v>2481490.7200000002</v>
      </c>
    </row>
    <row r="3347" spans="1:5" x14ac:dyDescent="0.25">
      <c r="A3347" t="s">
        <v>18</v>
      </c>
      <c r="B3347">
        <v>2019</v>
      </c>
      <c r="C3347" t="s">
        <v>162</v>
      </c>
      <c r="D3347" t="s">
        <v>301</v>
      </c>
      <c r="E3347">
        <v>24930887704.57375</v>
      </c>
    </row>
    <row r="3348" spans="1:5" x14ac:dyDescent="0.25">
      <c r="A3348" t="s">
        <v>18</v>
      </c>
      <c r="B3348">
        <v>2019</v>
      </c>
      <c r="C3348" t="s">
        <v>162</v>
      </c>
      <c r="D3348" t="s">
        <v>302</v>
      </c>
      <c r="E3348">
        <v>3547599615.0221</v>
      </c>
    </row>
    <row r="3349" spans="1:5" x14ac:dyDescent="0.25">
      <c r="A3349" t="s">
        <v>18</v>
      </c>
      <c r="B3349">
        <v>2019</v>
      </c>
      <c r="C3349" t="s">
        <v>162</v>
      </c>
      <c r="D3349" t="s">
        <v>303</v>
      </c>
      <c r="E3349">
        <v>189053470587.37811</v>
      </c>
    </row>
    <row r="3350" spans="1:5" x14ac:dyDescent="0.25">
      <c r="A3350" t="s">
        <v>18</v>
      </c>
      <c r="B3350">
        <v>2019</v>
      </c>
      <c r="C3350" t="s">
        <v>162</v>
      </c>
      <c r="D3350" t="s">
        <v>304</v>
      </c>
      <c r="E3350">
        <v>10792127.23992</v>
      </c>
    </row>
    <row r="3351" spans="1:5" x14ac:dyDescent="0.25">
      <c r="A3351" t="s">
        <v>18</v>
      </c>
      <c r="B3351">
        <v>2019</v>
      </c>
      <c r="C3351" t="s">
        <v>162</v>
      </c>
      <c r="D3351" t="s">
        <v>305</v>
      </c>
      <c r="E3351">
        <v>194744437.59999999</v>
      </c>
    </row>
    <row r="3352" spans="1:5" x14ac:dyDescent="0.25">
      <c r="A3352" t="s">
        <v>18</v>
      </c>
      <c r="B3352">
        <v>2019</v>
      </c>
      <c r="C3352" t="s">
        <v>162</v>
      </c>
      <c r="D3352" t="s">
        <v>306</v>
      </c>
      <c r="E3352">
        <v>12653730827.532869</v>
      </c>
    </row>
    <row r="3353" spans="1:5" x14ac:dyDescent="0.25">
      <c r="A3353" t="s">
        <v>18</v>
      </c>
      <c r="B3353">
        <v>2019</v>
      </c>
      <c r="C3353" t="s">
        <v>162</v>
      </c>
      <c r="D3353" t="s">
        <v>307</v>
      </c>
      <c r="E3353">
        <v>1846986398.02999</v>
      </c>
    </row>
    <row r="3354" spans="1:5" x14ac:dyDescent="0.25">
      <c r="A3354" t="s">
        <v>18</v>
      </c>
      <c r="B3354">
        <v>2019</v>
      </c>
      <c r="C3354" t="s">
        <v>162</v>
      </c>
      <c r="D3354" t="s">
        <v>308</v>
      </c>
      <c r="E3354">
        <v>2618418891.2800102</v>
      </c>
    </row>
    <row r="3355" spans="1:5" x14ac:dyDescent="0.25">
      <c r="A3355" t="s">
        <v>18</v>
      </c>
      <c r="B3355">
        <v>2019</v>
      </c>
      <c r="C3355" t="s">
        <v>162</v>
      </c>
      <c r="D3355" t="s">
        <v>309</v>
      </c>
      <c r="E3355">
        <v>15085099.369999999</v>
      </c>
    </row>
    <row r="3356" spans="1:5" x14ac:dyDescent="0.25">
      <c r="A3356" t="s">
        <v>18</v>
      </c>
      <c r="B3356">
        <v>2019</v>
      </c>
      <c r="C3356" t="s">
        <v>162</v>
      </c>
      <c r="D3356" t="s">
        <v>311</v>
      </c>
      <c r="E3356">
        <v>993653123.69008005</v>
      </c>
    </row>
    <row r="3357" spans="1:5" x14ac:dyDescent="0.25">
      <c r="A3357" t="s">
        <v>18</v>
      </c>
      <c r="B3357">
        <v>2019</v>
      </c>
      <c r="C3357" t="s">
        <v>162</v>
      </c>
      <c r="D3357" t="s">
        <v>312</v>
      </c>
      <c r="E3357">
        <v>6118245324.2677803</v>
      </c>
    </row>
    <row r="3358" spans="1:5" x14ac:dyDescent="0.25">
      <c r="A3358" t="s">
        <v>18</v>
      </c>
      <c r="B3358">
        <v>2019</v>
      </c>
      <c r="C3358" t="s">
        <v>162</v>
      </c>
      <c r="D3358" t="s">
        <v>313</v>
      </c>
      <c r="E3358">
        <v>4652224952.7420101</v>
      </c>
    </row>
    <row r="3359" spans="1:5" x14ac:dyDescent="0.25">
      <c r="A3359" t="s">
        <v>18</v>
      </c>
      <c r="B3359">
        <v>2019</v>
      </c>
      <c r="C3359" t="s">
        <v>162</v>
      </c>
      <c r="D3359" t="s">
        <v>314</v>
      </c>
      <c r="E3359">
        <v>119035.47</v>
      </c>
    </row>
    <row r="3360" spans="1:5" x14ac:dyDescent="0.25">
      <c r="A3360" t="s">
        <v>18</v>
      </c>
      <c r="B3360">
        <v>2019</v>
      </c>
      <c r="C3360" t="s">
        <v>162</v>
      </c>
      <c r="D3360" t="s">
        <v>315</v>
      </c>
      <c r="E3360">
        <v>735918218.47000003</v>
      </c>
    </row>
    <row r="3361" spans="1:5" x14ac:dyDescent="0.25">
      <c r="A3361" t="s">
        <v>18</v>
      </c>
      <c r="B3361">
        <v>2019</v>
      </c>
      <c r="C3361" t="s">
        <v>162</v>
      </c>
      <c r="D3361" t="s">
        <v>317</v>
      </c>
      <c r="E3361">
        <v>133483328998.7374</v>
      </c>
    </row>
    <row r="3362" spans="1:5" x14ac:dyDescent="0.25">
      <c r="A3362" t="s">
        <v>18</v>
      </c>
      <c r="B3362">
        <v>2019</v>
      </c>
      <c r="C3362" t="s">
        <v>162</v>
      </c>
      <c r="D3362" t="s">
        <v>318</v>
      </c>
      <c r="E3362">
        <v>11453849773.349991</v>
      </c>
    </row>
    <row r="3363" spans="1:5" x14ac:dyDescent="0.25">
      <c r="A3363" t="s">
        <v>18</v>
      </c>
      <c r="B3363">
        <v>2019</v>
      </c>
      <c r="C3363" t="s">
        <v>162</v>
      </c>
      <c r="D3363" t="s">
        <v>319</v>
      </c>
      <c r="E3363">
        <v>278922203.97000003</v>
      </c>
    </row>
    <row r="3364" spans="1:5" x14ac:dyDescent="0.25">
      <c r="A3364" t="s">
        <v>18</v>
      </c>
      <c r="B3364">
        <v>2019</v>
      </c>
      <c r="C3364" t="s">
        <v>162</v>
      </c>
      <c r="D3364" t="s">
        <v>320</v>
      </c>
      <c r="E3364">
        <v>105531792.28</v>
      </c>
    </row>
    <row r="3365" spans="1:5" x14ac:dyDescent="0.25">
      <c r="A3365" t="s">
        <v>18</v>
      </c>
      <c r="B3365">
        <v>2019</v>
      </c>
      <c r="C3365" t="s">
        <v>162</v>
      </c>
      <c r="D3365" t="s">
        <v>321</v>
      </c>
      <c r="E3365">
        <v>72857619.020510003</v>
      </c>
    </row>
    <row r="3366" spans="1:5" x14ac:dyDescent="0.25">
      <c r="A3366" t="s">
        <v>18</v>
      </c>
      <c r="B3366">
        <v>2019</v>
      </c>
      <c r="C3366" t="s">
        <v>162</v>
      </c>
      <c r="D3366" t="s">
        <v>322</v>
      </c>
      <c r="E3366">
        <v>7807.13</v>
      </c>
    </row>
    <row r="3367" spans="1:5" x14ac:dyDescent="0.25">
      <c r="A3367" t="s">
        <v>18</v>
      </c>
      <c r="B3367">
        <v>2019</v>
      </c>
      <c r="C3367" t="s">
        <v>162</v>
      </c>
      <c r="D3367" t="s">
        <v>323</v>
      </c>
      <c r="E3367">
        <v>128426161.90000001</v>
      </c>
    </row>
    <row r="3368" spans="1:5" x14ac:dyDescent="0.25">
      <c r="A3368" t="s">
        <v>18</v>
      </c>
      <c r="B3368">
        <v>2019</v>
      </c>
      <c r="C3368" t="s">
        <v>162</v>
      </c>
      <c r="D3368" t="s">
        <v>324</v>
      </c>
      <c r="E3368">
        <v>18572502.710000001</v>
      </c>
    </row>
    <row r="3369" spans="1:5" x14ac:dyDescent="0.25">
      <c r="A3369" t="s">
        <v>18</v>
      </c>
      <c r="B3369">
        <v>2019</v>
      </c>
      <c r="C3369" t="s">
        <v>162</v>
      </c>
      <c r="D3369" t="s">
        <v>325</v>
      </c>
      <c r="E3369">
        <v>1579614.67</v>
      </c>
    </row>
    <row r="3370" spans="1:5" x14ac:dyDescent="0.25">
      <c r="A3370" t="s">
        <v>18</v>
      </c>
      <c r="B3370">
        <v>2019</v>
      </c>
      <c r="C3370" t="s">
        <v>162</v>
      </c>
      <c r="D3370" t="s">
        <v>327</v>
      </c>
      <c r="E3370">
        <v>864612830.62638998</v>
      </c>
    </row>
    <row r="3371" spans="1:5" x14ac:dyDescent="0.25">
      <c r="A3371" t="s">
        <v>18</v>
      </c>
      <c r="B3371">
        <v>2019</v>
      </c>
      <c r="C3371" t="s">
        <v>162</v>
      </c>
      <c r="E3371">
        <v>1005913955.83</v>
      </c>
    </row>
    <row r="3372" spans="1:5" x14ac:dyDescent="0.25">
      <c r="A3372" t="s">
        <v>18</v>
      </c>
      <c r="B3372">
        <v>2020</v>
      </c>
      <c r="C3372" t="s">
        <v>161</v>
      </c>
      <c r="D3372" t="s">
        <v>290</v>
      </c>
      <c r="E3372">
        <v>516694926.63226002</v>
      </c>
    </row>
    <row r="3373" spans="1:5" x14ac:dyDescent="0.25">
      <c r="A3373" t="s">
        <v>18</v>
      </c>
      <c r="B3373">
        <v>2020</v>
      </c>
      <c r="C3373" t="s">
        <v>161</v>
      </c>
      <c r="D3373" t="s">
        <v>291</v>
      </c>
      <c r="E3373">
        <v>8464143462.52666</v>
      </c>
    </row>
    <row r="3374" spans="1:5" x14ac:dyDescent="0.25">
      <c r="A3374" t="s">
        <v>18</v>
      </c>
      <c r="B3374">
        <v>2020</v>
      </c>
      <c r="C3374" t="s">
        <v>161</v>
      </c>
      <c r="D3374" t="s">
        <v>292</v>
      </c>
      <c r="E3374">
        <v>144260877234.79691</v>
      </c>
    </row>
    <row r="3375" spans="1:5" x14ac:dyDescent="0.25">
      <c r="A3375" t="s">
        <v>18</v>
      </c>
      <c r="B3375">
        <v>2020</v>
      </c>
      <c r="C3375" t="s">
        <v>161</v>
      </c>
      <c r="D3375" t="s">
        <v>293</v>
      </c>
      <c r="E3375">
        <v>54641533163.255608</v>
      </c>
    </row>
    <row r="3376" spans="1:5" x14ac:dyDescent="0.25">
      <c r="A3376" t="s">
        <v>18</v>
      </c>
      <c r="B3376">
        <v>2020</v>
      </c>
      <c r="C3376" t="s">
        <v>161</v>
      </c>
      <c r="D3376" t="s">
        <v>294</v>
      </c>
      <c r="E3376">
        <v>11272415132.398399</v>
      </c>
    </row>
    <row r="3377" spans="1:5" x14ac:dyDescent="0.25">
      <c r="A3377" t="s">
        <v>18</v>
      </c>
      <c r="B3377">
        <v>2020</v>
      </c>
      <c r="C3377" t="s">
        <v>161</v>
      </c>
      <c r="D3377" t="s">
        <v>295</v>
      </c>
      <c r="E3377">
        <v>11073775689.87496</v>
      </c>
    </row>
    <row r="3378" spans="1:5" x14ac:dyDescent="0.25">
      <c r="A3378" t="s">
        <v>18</v>
      </c>
      <c r="B3378">
        <v>2020</v>
      </c>
      <c r="C3378" t="s">
        <v>161</v>
      </c>
      <c r="D3378" t="s">
        <v>296</v>
      </c>
      <c r="E3378">
        <v>14140636133.49312</v>
      </c>
    </row>
    <row r="3379" spans="1:5" x14ac:dyDescent="0.25">
      <c r="A3379" t="s">
        <v>18</v>
      </c>
      <c r="B3379">
        <v>2020</v>
      </c>
      <c r="C3379" t="s">
        <v>161</v>
      </c>
      <c r="D3379" t="s">
        <v>297</v>
      </c>
      <c r="E3379">
        <v>65974505175.118896</v>
      </c>
    </row>
    <row r="3380" spans="1:5" x14ac:dyDescent="0.25">
      <c r="A3380" t="s">
        <v>18</v>
      </c>
      <c r="B3380">
        <v>2020</v>
      </c>
      <c r="C3380" t="s">
        <v>161</v>
      </c>
      <c r="D3380" t="s">
        <v>298</v>
      </c>
      <c r="E3380">
        <v>4982843926.3316298</v>
      </c>
    </row>
    <row r="3381" spans="1:5" x14ac:dyDescent="0.25">
      <c r="A3381" t="s">
        <v>18</v>
      </c>
      <c r="B3381">
        <v>2020</v>
      </c>
      <c r="C3381" t="s">
        <v>161</v>
      </c>
      <c r="D3381" t="s">
        <v>299</v>
      </c>
      <c r="E3381">
        <v>63502916345.144768</v>
      </c>
    </row>
    <row r="3382" spans="1:5" x14ac:dyDescent="0.25">
      <c r="A3382" t="s">
        <v>18</v>
      </c>
      <c r="B3382">
        <v>2020</v>
      </c>
      <c r="C3382" t="s">
        <v>161</v>
      </c>
      <c r="D3382" t="s">
        <v>300</v>
      </c>
      <c r="E3382">
        <v>570046832.5984</v>
      </c>
    </row>
    <row r="3383" spans="1:5" x14ac:dyDescent="0.25">
      <c r="A3383" t="s">
        <v>18</v>
      </c>
      <c r="B3383">
        <v>2020</v>
      </c>
      <c r="C3383" t="s">
        <v>161</v>
      </c>
      <c r="D3383" t="s">
        <v>301</v>
      </c>
      <c r="E3383">
        <v>303965702813.53857</v>
      </c>
    </row>
    <row r="3384" spans="1:5" x14ac:dyDescent="0.25">
      <c r="A3384" t="s">
        <v>18</v>
      </c>
      <c r="B3384">
        <v>2020</v>
      </c>
      <c r="C3384" t="s">
        <v>161</v>
      </c>
      <c r="D3384" t="s">
        <v>302</v>
      </c>
      <c r="E3384">
        <v>53564924312.159187</v>
      </c>
    </row>
    <row r="3385" spans="1:5" x14ac:dyDescent="0.25">
      <c r="A3385" t="s">
        <v>18</v>
      </c>
      <c r="B3385">
        <v>2020</v>
      </c>
      <c r="C3385" t="s">
        <v>161</v>
      </c>
      <c r="D3385" t="s">
        <v>303</v>
      </c>
      <c r="E3385">
        <v>259823200733.70709</v>
      </c>
    </row>
    <row r="3386" spans="1:5" x14ac:dyDescent="0.25">
      <c r="A3386" t="s">
        <v>18</v>
      </c>
      <c r="B3386">
        <v>2020</v>
      </c>
      <c r="C3386" t="s">
        <v>161</v>
      </c>
      <c r="D3386" t="s">
        <v>304</v>
      </c>
      <c r="E3386">
        <v>2412962333.7774701</v>
      </c>
    </row>
    <row r="3387" spans="1:5" x14ac:dyDescent="0.25">
      <c r="A3387" t="s">
        <v>18</v>
      </c>
      <c r="B3387">
        <v>2020</v>
      </c>
      <c r="C3387" t="s">
        <v>161</v>
      </c>
      <c r="D3387" t="s">
        <v>305</v>
      </c>
      <c r="E3387">
        <v>14795297256.863319</v>
      </c>
    </row>
    <row r="3388" spans="1:5" x14ac:dyDescent="0.25">
      <c r="A3388" t="s">
        <v>18</v>
      </c>
      <c r="B3388">
        <v>2020</v>
      </c>
      <c r="C3388" t="s">
        <v>161</v>
      </c>
      <c r="D3388" t="s">
        <v>306</v>
      </c>
      <c r="E3388">
        <v>72687637804.394974</v>
      </c>
    </row>
    <row r="3389" spans="1:5" x14ac:dyDescent="0.25">
      <c r="A3389" t="s">
        <v>18</v>
      </c>
      <c r="B3389">
        <v>2020</v>
      </c>
      <c r="C3389" t="s">
        <v>161</v>
      </c>
      <c r="D3389" t="s">
        <v>307</v>
      </c>
      <c r="E3389">
        <v>47513581772.910049</v>
      </c>
    </row>
    <row r="3390" spans="1:5" x14ac:dyDescent="0.25">
      <c r="A3390" t="s">
        <v>18</v>
      </c>
      <c r="B3390">
        <v>2020</v>
      </c>
      <c r="C3390" t="s">
        <v>161</v>
      </c>
      <c r="D3390" t="s">
        <v>308</v>
      </c>
      <c r="E3390">
        <v>54253989324.999168</v>
      </c>
    </row>
    <row r="3391" spans="1:5" x14ac:dyDescent="0.25">
      <c r="A3391" t="s">
        <v>18</v>
      </c>
      <c r="B3391">
        <v>2020</v>
      </c>
      <c r="C3391" t="s">
        <v>161</v>
      </c>
      <c r="D3391" t="s">
        <v>309</v>
      </c>
      <c r="E3391">
        <v>36832680447.327942</v>
      </c>
    </row>
    <row r="3392" spans="1:5" x14ac:dyDescent="0.25">
      <c r="A3392" t="s">
        <v>18</v>
      </c>
      <c r="B3392">
        <v>2020</v>
      </c>
      <c r="C3392" t="s">
        <v>161</v>
      </c>
      <c r="D3392" t="s">
        <v>310</v>
      </c>
      <c r="E3392">
        <v>100948065.96205001</v>
      </c>
    </row>
    <row r="3393" spans="1:5" x14ac:dyDescent="0.25">
      <c r="A3393" t="s">
        <v>18</v>
      </c>
      <c r="B3393">
        <v>2020</v>
      </c>
      <c r="C3393" t="s">
        <v>161</v>
      </c>
      <c r="D3393" t="s">
        <v>311</v>
      </c>
      <c r="E3393">
        <v>2931504490.4563498</v>
      </c>
    </row>
    <row r="3394" spans="1:5" x14ac:dyDescent="0.25">
      <c r="A3394" t="s">
        <v>18</v>
      </c>
      <c r="B3394">
        <v>2020</v>
      </c>
      <c r="C3394" t="s">
        <v>161</v>
      </c>
      <c r="D3394" t="s">
        <v>312</v>
      </c>
      <c r="E3394">
        <v>12275773760.408171</v>
      </c>
    </row>
    <row r="3395" spans="1:5" x14ac:dyDescent="0.25">
      <c r="A3395" t="s">
        <v>18</v>
      </c>
      <c r="B3395">
        <v>2020</v>
      </c>
      <c r="C3395" t="s">
        <v>161</v>
      </c>
      <c r="D3395" t="s">
        <v>313</v>
      </c>
      <c r="E3395">
        <v>25632548607.118851</v>
      </c>
    </row>
    <row r="3396" spans="1:5" x14ac:dyDescent="0.25">
      <c r="A3396" t="s">
        <v>18</v>
      </c>
      <c r="B3396">
        <v>2020</v>
      </c>
      <c r="C3396" t="s">
        <v>161</v>
      </c>
      <c r="D3396" t="s">
        <v>314</v>
      </c>
      <c r="E3396">
        <v>128086729.38</v>
      </c>
    </row>
    <row r="3397" spans="1:5" x14ac:dyDescent="0.25">
      <c r="A3397" t="s">
        <v>18</v>
      </c>
      <c r="B3397">
        <v>2020</v>
      </c>
      <c r="C3397" t="s">
        <v>161</v>
      </c>
      <c r="D3397" t="s">
        <v>315</v>
      </c>
      <c r="E3397">
        <v>4334594700.0725803</v>
      </c>
    </row>
    <row r="3398" spans="1:5" x14ac:dyDescent="0.25">
      <c r="A3398" t="s">
        <v>18</v>
      </c>
      <c r="B3398">
        <v>2020</v>
      </c>
      <c r="C3398" t="s">
        <v>161</v>
      </c>
      <c r="D3398" t="s">
        <v>316</v>
      </c>
      <c r="E3398">
        <v>1461411522.2204299</v>
      </c>
    </row>
    <row r="3399" spans="1:5" x14ac:dyDescent="0.25">
      <c r="A3399" t="s">
        <v>18</v>
      </c>
      <c r="B3399">
        <v>2020</v>
      </c>
      <c r="C3399" t="s">
        <v>161</v>
      </c>
      <c r="D3399" t="s">
        <v>317</v>
      </c>
      <c r="E3399">
        <v>166306204366.1853</v>
      </c>
    </row>
    <row r="3400" spans="1:5" x14ac:dyDescent="0.25">
      <c r="A3400" t="s">
        <v>18</v>
      </c>
      <c r="B3400">
        <v>2020</v>
      </c>
      <c r="C3400" t="s">
        <v>161</v>
      </c>
      <c r="D3400" t="s">
        <v>318</v>
      </c>
      <c r="E3400">
        <v>100354552812.6156</v>
      </c>
    </row>
    <row r="3401" spans="1:5" x14ac:dyDescent="0.25">
      <c r="A3401" t="s">
        <v>18</v>
      </c>
      <c r="B3401">
        <v>2020</v>
      </c>
      <c r="C3401" t="s">
        <v>161</v>
      </c>
      <c r="D3401" t="s">
        <v>319</v>
      </c>
      <c r="E3401">
        <v>23183747275.3297</v>
      </c>
    </row>
    <row r="3402" spans="1:5" x14ac:dyDescent="0.25">
      <c r="A3402" t="s">
        <v>18</v>
      </c>
      <c r="B3402">
        <v>2020</v>
      </c>
      <c r="C3402" t="s">
        <v>161</v>
      </c>
      <c r="D3402" t="s">
        <v>320</v>
      </c>
      <c r="E3402">
        <v>4779661335.3774796</v>
      </c>
    </row>
    <row r="3403" spans="1:5" x14ac:dyDescent="0.25">
      <c r="A3403" t="s">
        <v>18</v>
      </c>
      <c r="B3403">
        <v>2020</v>
      </c>
      <c r="C3403" t="s">
        <v>161</v>
      </c>
      <c r="D3403" t="s">
        <v>321</v>
      </c>
      <c r="E3403">
        <v>701046311843.67957</v>
      </c>
    </row>
    <row r="3404" spans="1:5" x14ac:dyDescent="0.25">
      <c r="A3404" t="s">
        <v>18</v>
      </c>
      <c r="B3404">
        <v>2020</v>
      </c>
      <c r="C3404" t="s">
        <v>161</v>
      </c>
      <c r="D3404" t="s">
        <v>322</v>
      </c>
      <c r="E3404">
        <v>55085560.540100001</v>
      </c>
    </row>
    <row r="3405" spans="1:5" x14ac:dyDescent="0.25">
      <c r="A3405" t="s">
        <v>18</v>
      </c>
      <c r="B3405">
        <v>2020</v>
      </c>
      <c r="C3405" t="s">
        <v>161</v>
      </c>
      <c r="D3405" t="s">
        <v>323</v>
      </c>
      <c r="E3405">
        <v>7391700168.8136902</v>
      </c>
    </row>
    <row r="3406" spans="1:5" x14ac:dyDescent="0.25">
      <c r="A3406" t="s">
        <v>18</v>
      </c>
      <c r="B3406">
        <v>2020</v>
      </c>
      <c r="C3406" t="s">
        <v>161</v>
      </c>
      <c r="D3406" t="s">
        <v>324</v>
      </c>
      <c r="E3406">
        <v>950968006.56388998</v>
      </c>
    </row>
    <row r="3407" spans="1:5" x14ac:dyDescent="0.25">
      <c r="A3407" t="s">
        <v>18</v>
      </c>
      <c r="B3407">
        <v>2020</v>
      </c>
      <c r="C3407" t="s">
        <v>161</v>
      </c>
      <c r="D3407" t="s">
        <v>325</v>
      </c>
      <c r="E3407">
        <v>905631160.77473998</v>
      </c>
    </row>
    <row r="3408" spans="1:5" x14ac:dyDescent="0.25">
      <c r="A3408" t="s">
        <v>18</v>
      </c>
      <c r="B3408">
        <v>2020</v>
      </c>
      <c r="C3408" t="s">
        <v>161</v>
      </c>
      <c r="D3408" t="s">
        <v>326</v>
      </c>
      <c r="E3408">
        <v>966721.85</v>
      </c>
    </row>
    <row r="3409" spans="1:5" x14ac:dyDescent="0.25">
      <c r="A3409" t="s">
        <v>18</v>
      </c>
      <c r="B3409">
        <v>2020</v>
      </c>
      <c r="C3409" t="s">
        <v>161</v>
      </c>
      <c r="D3409" t="s">
        <v>327</v>
      </c>
      <c r="E3409">
        <v>41977604480.6325</v>
      </c>
    </row>
    <row r="3410" spans="1:5" x14ac:dyDescent="0.25">
      <c r="A3410" t="s">
        <v>18</v>
      </c>
      <c r="B3410">
        <v>2020</v>
      </c>
      <c r="C3410" t="s">
        <v>161</v>
      </c>
      <c r="E3410">
        <v>90121771478.184219</v>
      </c>
    </row>
    <row r="3411" spans="1:5" x14ac:dyDescent="0.25">
      <c r="A3411" t="s">
        <v>18</v>
      </c>
      <c r="B3411">
        <v>2020</v>
      </c>
      <c r="C3411" t="s">
        <v>162</v>
      </c>
      <c r="D3411" t="s">
        <v>290</v>
      </c>
      <c r="E3411">
        <v>3820228.53</v>
      </c>
    </row>
    <row r="3412" spans="1:5" x14ac:dyDescent="0.25">
      <c r="A3412" t="s">
        <v>18</v>
      </c>
      <c r="B3412">
        <v>2020</v>
      </c>
      <c r="C3412" t="s">
        <v>162</v>
      </c>
      <c r="D3412" t="s">
        <v>291</v>
      </c>
      <c r="E3412">
        <v>50883279.480559997</v>
      </c>
    </row>
    <row r="3413" spans="1:5" x14ac:dyDescent="0.25">
      <c r="A3413" t="s">
        <v>18</v>
      </c>
      <c r="B3413">
        <v>2020</v>
      </c>
      <c r="C3413" t="s">
        <v>162</v>
      </c>
      <c r="D3413" t="s">
        <v>292</v>
      </c>
      <c r="E3413">
        <v>4574753026.4246702</v>
      </c>
    </row>
    <row r="3414" spans="1:5" x14ac:dyDescent="0.25">
      <c r="A3414" t="s">
        <v>18</v>
      </c>
      <c r="B3414">
        <v>2020</v>
      </c>
      <c r="C3414" t="s">
        <v>162</v>
      </c>
      <c r="D3414" t="s">
        <v>293</v>
      </c>
      <c r="E3414">
        <v>206900847.08586001</v>
      </c>
    </row>
    <row r="3415" spans="1:5" x14ac:dyDescent="0.25">
      <c r="A3415" t="s">
        <v>18</v>
      </c>
      <c r="B3415">
        <v>2020</v>
      </c>
      <c r="C3415" t="s">
        <v>162</v>
      </c>
      <c r="D3415" t="s">
        <v>294</v>
      </c>
      <c r="E3415">
        <v>87940421.002379999</v>
      </c>
    </row>
    <row r="3416" spans="1:5" x14ac:dyDescent="0.25">
      <c r="A3416" t="s">
        <v>18</v>
      </c>
      <c r="B3416">
        <v>2020</v>
      </c>
      <c r="C3416" t="s">
        <v>162</v>
      </c>
      <c r="D3416" t="s">
        <v>295</v>
      </c>
      <c r="E3416">
        <v>499883890.55014002</v>
      </c>
    </row>
    <row r="3417" spans="1:5" x14ac:dyDescent="0.25">
      <c r="A3417" t="s">
        <v>18</v>
      </c>
      <c r="B3417">
        <v>2020</v>
      </c>
      <c r="C3417" t="s">
        <v>162</v>
      </c>
      <c r="D3417" t="s">
        <v>296</v>
      </c>
      <c r="E3417">
        <v>402156224.51490003</v>
      </c>
    </row>
    <row r="3418" spans="1:5" x14ac:dyDescent="0.25">
      <c r="A3418" t="s">
        <v>18</v>
      </c>
      <c r="B3418">
        <v>2020</v>
      </c>
      <c r="C3418" t="s">
        <v>162</v>
      </c>
      <c r="D3418" t="s">
        <v>297</v>
      </c>
      <c r="E3418">
        <v>97557983.809670001</v>
      </c>
    </row>
    <row r="3419" spans="1:5" x14ac:dyDescent="0.25">
      <c r="A3419" t="s">
        <v>18</v>
      </c>
      <c r="B3419">
        <v>2020</v>
      </c>
      <c r="C3419" t="s">
        <v>162</v>
      </c>
      <c r="D3419" t="s">
        <v>298</v>
      </c>
      <c r="E3419">
        <v>70033544.87094</v>
      </c>
    </row>
    <row r="3420" spans="1:5" x14ac:dyDescent="0.25">
      <c r="A3420" t="s">
        <v>18</v>
      </c>
      <c r="B3420">
        <v>2020</v>
      </c>
      <c r="C3420" t="s">
        <v>162</v>
      </c>
      <c r="D3420" t="s">
        <v>299</v>
      </c>
      <c r="E3420">
        <v>1115642209.97842</v>
      </c>
    </row>
    <row r="3421" spans="1:5" x14ac:dyDescent="0.25">
      <c r="A3421" t="s">
        <v>18</v>
      </c>
      <c r="B3421">
        <v>2020</v>
      </c>
      <c r="C3421" t="s">
        <v>162</v>
      </c>
      <c r="D3421" t="s">
        <v>300</v>
      </c>
      <c r="E3421">
        <v>236152.62</v>
      </c>
    </row>
    <row r="3422" spans="1:5" x14ac:dyDescent="0.25">
      <c r="A3422" t="s">
        <v>18</v>
      </c>
      <c r="B3422">
        <v>2020</v>
      </c>
      <c r="C3422" t="s">
        <v>162</v>
      </c>
      <c r="D3422" t="s">
        <v>301</v>
      </c>
      <c r="E3422">
        <v>26503541630.516811</v>
      </c>
    </row>
    <row r="3423" spans="1:5" x14ac:dyDescent="0.25">
      <c r="A3423" t="s">
        <v>18</v>
      </c>
      <c r="B3423">
        <v>2020</v>
      </c>
      <c r="C3423" t="s">
        <v>162</v>
      </c>
      <c r="D3423" t="s">
        <v>302</v>
      </c>
      <c r="E3423">
        <v>7576921082.9172802</v>
      </c>
    </row>
    <row r="3424" spans="1:5" x14ac:dyDescent="0.25">
      <c r="A3424" t="s">
        <v>18</v>
      </c>
      <c r="B3424">
        <v>2020</v>
      </c>
      <c r="C3424" t="s">
        <v>162</v>
      </c>
      <c r="D3424" t="s">
        <v>303</v>
      </c>
      <c r="E3424">
        <v>194859642603.18729</v>
      </c>
    </row>
    <row r="3425" spans="1:5" x14ac:dyDescent="0.25">
      <c r="A3425" t="s">
        <v>18</v>
      </c>
      <c r="B3425">
        <v>2020</v>
      </c>
      <c r="C3425" t="s">
        <v>162</v>
      </c>
      <c r="D3425" t="s">
        <v>304</v>
      </c>
      <c r="E3425">
        <v>8212831.2193999998</v>
      </c>
    </row>
    <row r="3426" spans="1:5" x14ac:dyDescent="0.25">
      <c r="A3426" t="s">
        <v>18</v>
      </c>
      <c r="B3426">
        <v>2020</v>
      </c>
      <c r="C3426" t="s">
        <v>162</v>
      </c>
      <c r="D3426" t="s">
        <v>305</v>
      </c>
      <c r="E3426">
        <v>215700423.75</v>
      </c>
    </row>
    <row r="3427" spans="1:5" x14ac:dyDescent="0.25">
      <c r="A3427" t="s">
        <v>18</v>
      </c>
      <c r="B3427">
        <v>2020</v>
      </c>
      <c r="C3427" t="s">
        <v>162</v>
      </c>
      <c r="D3427" t="s">
        <v>306</v>
      </c>
      <c r="E3427">
        <v>11940408669.7139</v>
      </c>
    </row>
    <row r="3428" spans="1:5" x14ac:dyDescent="0.25">
      <c r="A3428" t="s">
        <v>18</v>
      </c>
      <c r="B3428">
        <v>2020</v>
      </c>
      <c r="C3428" t="s">
        <v>162</v>
      </c>
      <c r="D3428" t="s">
        <v>307</v>
      </c>
      <c r="E3428">
        <v>2808232508.7631798</v>
      </c>
    </row>
    <row r="3429" spans="1:5" x14ac:dyDescent="0.25">
      <c r="A3429" t="s">
        <v>18</v>
      </c>
      <c r="B3429">
        <v>2020</v>
      </c>
      <c r="C3429" t="s">
        <v>162</v>
      </c>
      <c r="D3429" t="s">
        <v>308</v>
      </c>
      <c r="E3429">
        <v>1920204352.8599999</v>
      </c>
    </row>
    <row r="3430" spans="1:5" x14ac:dyDescent="0.25">
      <c r="A3430" t="s">
        <v>18</v>
      </c>
      <c r="B3430">
        <v>2020</v>
      </c>
      <c r="C3430" t="s">
        <v>162</v>
      </c>
      <c r="D3430" t="s">
        <v>309</v>
      </c>
      <c r="E3430">
        <v>13537985.699999999</v>
      </c>
    </row>
    <row r="3431" spans="1:5" x14ac:dyDescent="0.25">
      <c r="A3431" t="s">
        <v>18</v>
      </c>
      <c r="B3431">
        <v>2020</v>
      </c>
      <c r="C3431" t="s">
        <v>162</v>
      </c>
      <c r="D3431" t="s">
        <v>311</v>
      </c>
      <c r="E3431">
        <v>1451177641.2485399</v>
      </c>
    </row>
    <row r="3432" spans="1:5" x14ac:dyDescent="0.25">
      <c r="A3432" t="s">
        <v>18</v>
      </c>
      <c r="B3432">
        <v>2020</v>
      </c>
      <c r="C3432" t="s">
        <v>162</v>
      </c>
      <c r="D3432" t="s">
        <v>312</v>
      </c>
      <c r="E3432">
        <v>2838447275.0707002</v>
      </c>
    </row>
    <row r="3433" spans="1:5" x14ac:dyDescent="0.25">
      <c r="A3433" t="s">
        <v>18</v>
      </c>
      <c r="B3433">
        <v>2020</v>
      </c>
      <c r="C3433" t="s">
        <v>162</v>
      </c>
      <c r="D3433" t="s">
        <v>313</v>
      </c>
      <c r="E3433">
        <v>8734267051.9907608</v>
      </c>
    </row>
    <row r="3434" spans="1:5" x14ac:dyDescent="0.25">
      <c r="A3434" t="s">
        <v>18</v>
      </c>
      <c r="B3434">
        <v>2020</v>
      </c>
      <c r="C3434" t="s">
        <v>162</v>
      </c>
      <c r="D3434" t="s">
        <v>314</v>
      </c>
      <c r="E3434">
        <v>177094.3</v>
      </c>
    </row>
    <row r="3435" spans="1:5" x14ac:dyDescent="0.25">
      <c r="A3435" t="s">
        <v>18</v>
      </c>
      <c r="B3435">
        <v>2020</v>
      </c>
      <c r="C3435" t="s">
        <v>162</v>
      </c>
      <c r="D3435" t="s">
        <v>315</v>
      </c>
      <c r="E3435">
        <v>964313845.82000005</v>
      </c>
    </row>
    <row r="3436" spans="1:5" x14ac:dyDescent="0.25">
      <c r="A3436" t="s">
        <v>18</v>
      </c>
      <c r="B3436">
        <v>2020</v>
      </c>
      <c r="C3436" t="s">
        <v>162</v>
      </c>
      <c r="D3436" t="s">
        <v>317</v>
      </c>
      <c r="E3436">
        <v>144596782624.21869</v>
      </c>
    </row>
    <row r="3437" spans="1:5" x14ac:dyDescent="0.25">
      <c r="A3437" t="s">
        <v>18</v>
      </c>
      <c r="B3437">
        <v>2020</v>
      </c>
      <c r="C3437" t="s">
        <v>162</v>
      </c>
      <c r="D3437" t="s">
        <v>318</v>
      </c>
      <c r="E3437">
        <v>13379540440.34901</v>
      </c>
    </row>
    <row r="3438" spans="1:5" x14ac:dyDescent="0.25">
      <c r="A3438" t="s">
        <v>18</v>
      </c>
      <c r="B3438">
        <v>2020</v>
      </c>
      <c r="C3438" t="s">
        <v>162</v>
      </c>
      <c r="D3438" t="s">
        <v>319</v>
      </c>
      <c r="E3438">
        <v>266130183.78329</v>
      </c>
    </row>
    <row r="3439" spans="1:5" x14ac:dyDescent="0.25">
      <c r="A3439" t="s">
        <v>18</v>
      </c>
      <c r="B3439">
        <v>2020</v>
      </c>
      <c r="C3439" t="s">
        <v>162</v>
      </c>
      <c r="D3439" t="s">
        <v>320</v>
      </c>
      <c r="E3439">
        <v>867649627.68265998</v>
      </c>
    </row>
    <row r="3440" spans="1:5" x14ac:dyDescent="0.25">
      <c r="A3440" t="s">
        <v>18</v>
      </c>
      <c r="B3440">
        <v>2020</v>
      </c>
      <c r="C3440" t="s">
        <v>162</v>
      </c>
      <c r="D3440" t="s">
        <v>321</v>
      </c>
      <c r="E3440">
        <v>42720172.41996</v>
      </c>
    </row>
    <row r="3441" spans="1:5" x14ac:dyDescent="0.25">
      <c r="A3441" t="s">
        <v>18</v>
      </c>
      <c r="B3441">
        <v>2020</v>
      </c>
      <c r="C3441" t="s">
        <v>162</v>
      </c>
      <c r="D3441" t="s">
        <v>322</v>
      </c>
      <c r="E3441">
        <v>247944.95999999999</v>
      </c>
    </row>
    <row r="3442" spans="1:5" x14ac:dyDescent="0.25">
      <c r="A3442" t="s">
        <v>18</v>
      </c>
      <c r="B3442">
        <v>2020</v>
      </c>
      <c r="C3442" t="s">
        <v>162</v>
      </c>
      <c r="D3442" t="s">
        <v>323</v>
      </c>
      <c r="E3442">
        <v>113870226.18691</v>
      </c>
    </row>
    <row r="3443" spans="1:5" x14ac:dyDescent="0.25">
      <c r="A3443" t="s">
        <v>18</v>
      </c>
      <c r="B3443">
        <v>2020</v>
      </c>
      <c r="C3443" t="s">
        <v>162</v>
      </c>
      <c r="D3443" t="s">
        <v>324</v>
      </c>
      <c r="E3443">
        <v>14884724.880000001</v>
      </c>
    </row>
    <row r="3444" spans="1:5" x14ac:dyDescent="0.25">
      <c r="A3444" t="s">
        <v>18</v>
      </c>
      <c r="B3444">
        <v>2020</v>
      </c>
      <c r="C3444" t="s">
        <v>162</v>
      </c>
      <c r="D3444" t="s">
        <v>325</v>
      </c>
      <c r="E3444">
        <v>2272601.0299999998</v>
      </c>
    </row>
    <row r="3445" spans="1:5" x14ac:dyDescent="0.25">
      <c r="A3445" t="s">
        <v>18</v>
      </c>
      <c r="B3445">
        <v>2020</v>
      </c>
      <c r="C3445" t="s">
        <v>162</v>
      </c>
      <c r="D3445" t="s">
        <v>327</v>
      </c>
      <c r="E3445">
        <v>957736662.48598003</v>
      </c>
    </row>
    <row r="3446" spans="1:5" x14ac:dyDescent="0.25">
      <c r="A3446" t="s">
        <v>18</v>
      </c>
      <c r="B3446">
        <v>2020</v>
      </c>
      <c r="C3446" t="s">
        <v>162</v>
      </c>
      <c r="E3446">
        <v>966046596.80999994</v>
      </c>
    </row>
    <row r="3447" spans="1:5" x14ac:dyDescent="0.25">
      <c r="A3447" t="s">
        <v>18</v>
      </c>
      <c r="B3447">
        <v>2021</v>
      </c>
      <c r="C3447" t="s">
        <v>161</v>
      </c>
      <c r="D3447" t="s">
        <v>290</v>
      </c>
      <c r="E3447">
        <v>579965525.09142995</v>
      </c>
    </row>
    <row r="3448" spans="1:5" x14ac:dyDescent="0.25">
      <c r="A3448" t="s">
        <v>18</v>
      </c>
      <c r="B3448">
        <v>2021</v>
      </c>
      <c r="C3448" t="s">
        <v>161</v>
      </c>
      <c r="D3448" t="s">
        <v>291</v>
      </c>
      <c r="E3448">
        <v>7679535062.2268801</v>
      </c>
    </row>
    <row r="3449" spans="1:5" x14ac:dyDescent="0.25">
      <c r="A3449" t="s">
        <v>18</v>
      </c>
      <c r="B3449">
        <v>2021</v>
      </c>
      <c r="C3449" t="s">
        <v>161</v>
      </c>
      <c r="D3449" t="s">
        <v>292</v>
      </c>
      <c r="E3449">
        <v>145374822267.37189</v>
      </c>
    </row>
    <row r="3450" spans="1:5" x14ac:dyDescent="0.25">
      <c r="A3450" t="s">
        <v>18</v>
      </c>
      <c r="B3450">
        <v>2021</v>
      </c>
      <c r="C3450" t="s">
        <v>161</v>
      </c>
      <c r="D3450" t="s">
        <v>293</v>
      </c>
      <c r="E3450">
        <v>51178944009.995499</v>
      </c>
    </row>
    <row r="3451" spans="1:5" x14ac:dyDescent="0.25">
      <c r="A3451" t="s">
        <v>18</v>
      </c>
      <c r="B3451">
        <v>2021</v>
      </c>
      <c r="C3451" t="s">
        <v>161</v>
      </c>
      <c r="D3451" t="s">
        <v>294</v>
      </c>
      <c r="E3451">
        <v>10780176263.36898</v>
      </c>
    </row>
    <row r="3452" spans="1:5" x14ac:dyDescent="0.25">
      <c r="A3452" t="s">
        <v>18</v>
      </c>
      <c r="B3452">
        <v>2021</v>
      </c>
      <c r="C3452" t="s">
        <v>161</v>
      </c>
      <c r="D3452" t="s">
        <v>295</v>
      </c>
      <c r="E3452">
        <v>10942943394.328449</v>
      </c>
    </row>
    <row r="3453" spans="1:5" x14ac:dyDescent="0.25">
      <c r="A3453" t="s">
        <v>18</v>
      </c>
      <c r="B3453">
        <v>2021</v>
      </c>
      <c r="C3453" t="s">
        <v>161</v>
      </c>
      <c r="D3453" t="s">
        <v>296</v>
      </c>
      <c r="E3453">
        <v>14824221257.791269</v>
      </c>
    </row>
    <row r="3454" spans="1:5" x14ac:dyDescent="0.25">
      <c r="A3454" t="s">
        <v>18</v>
      </c>
      <c r="B3454">
        <v>2021</v>
      </c>
      <c r="C3454" t="s">
        <v>161</v>
      </c>
      <c r="D3454" t="s">
        <v>297</v>
      </c>
      <c r="E3454">
        <v>63742400576.226044</v>
      </c>
    </row>
    <row r="3455" spans="1:5" x14ac:dyDescent="0.25">
      <c r="A3455" t="s">
        <v>18</v>
      </c>
      <c r="B3455">
        <v>2021</v>
      </c>
      <c r="C3455" t="s">
        <v>161</v>
      </c>
      <c r="D3455" t="s">
        <v>298</v>
      </c>
      <c r="E3455">
        <v>4563461443.3718996</v>
      </c>
    </row>
    <row r="3456" spans="1:5" x14ac:dyDescent="0.25">
      <c r="A3456" t="s">
        <v>18</v>
      </c>
      <c r="B3456">
        <v>2021</v>
      </c>
      <c r="C3456" t="s">
        <v>161</v>
      </c>
      <c r="D3456" t="s">
        <v>299</v>
      </c>
      <c r="E3456">
        <v>59683633829.637421</v>
      </c>
    </row>
    <row r="3457" spans="1:5" x14ac:dyDescent="0.25">
      <c r="A3457" t="s">
        <v>18</v>
      </c>
      <c r="B3457">
        <v>2021</v>
      </c>
      <c r="C3457" t="s">
        <v>161</v>
      </c>
      <c r="D3457" t="s">
        <v>300</v>
      </c>
      <c r="E3457">
        <v>555547989.03999996</v>
      </c>
    </row>
    <row r="3458" spans="1:5" x14ac:dyDescent="0.25">
      <c r="A3458" t="s">
        <v>18</v>
      </c>
      <c r="B3458">
        <v>2021</v>
      </c>
      <c r="C3458" t="s">
        <v>161</v>
      </c>
      <c r="D3458" t="s">
        <v>301</v>
      </c>
      <c r="E3458">
        <v>277017111702.42932</v>
      </c>
    </row>
    <row r="3459" spans="1:5" x14ac:dyDescent="0.25">
      <c r="A3459" t="s">
        <v>18</v>
      </c>
      <c r="B3459">
        <v>2021</v>
      </c>
      <c r="C3459" t="s">
        <v>161</v>
      </c>
      <c r="D3459" t="s">
        <v>302</v>
      </c>
      <c r="E3459">
        <v>48013509298.434311</v>
      </c>
    </row>
    <row r="3460" spans="1:5" x14ac:dyDescent="0.25">
      <c r="A3460" t="s">
        <v>18</v>
      </c>
      <c r="B3460">
        <v>2021</v>
      </c>
      <c r="C3460" t="s">
        <v>161</v>
      </c>
      <c r="D3460" t="s">
        <v>303</v>
      </c>
      <c r="E3460">
        <v>281260376998.7796</v>
      </c>
    </row>
    <row r="3461" spans="1:5" x14ac:dyDescent="0.25">
      <c r="A3461" t="s">
        <v>18</v>
      </c>
      <c r="B3461">
        <v>2021</v>
      </c>
      <c r="C3461" t="s">
        <v>161</v>
      </c>
      <c r="D3461" t="s">
        <v>304</v>
      </c>
      <c r="E3461">
        <v>1947932046.50174</v>
      </c>
    </row>
    <row r="3462" spans="1:5" x14ac:dyDescent="0.25">
      <c r="A3462" t="s">
        <v>18</v>
      </c>
      <c r="B3462">
        <v>2021</v>
      </c>
      <c r="C3462" t="s">
        <v>161</v>
      </c>
      <c r="D3462" t="s">
        <v>305</v>
      </c>
      <c r="E3462">
        <v>11935071134.325291</v>
      </c>
    </row>
    <row r="3463" spans="1:5" x14ac:dyDescent="0.25">
      <c r="A3463" t="s">
        <v>18</v>
      </c>
      <c r="B3463">
        <v>2021</v>
      </c>
      <c r="C3463" t="s">
        <v>161</v>
      </c>
      <c r="D3463" t="s">
        <v>306</v>
      </c>
      <c r="E3463">
        <v>71589225567.603668</v>
      </c>
    </row>
    <row r="3464" spans="1:5" x14ac:dyDescent="0.25">
      <c r="A3464" t="s">
        <v>18</v>
      </c>
      <c r="B3464">
        <v>2021</v>
      </c>
      <c r="C3464" t="s">
        <v>161</v>
      </c>
      <c r="D3464" t="s">
        <v>307</v>
      </c>
      <c r="E3464">
        <v>56646130925.75296</v>
      </c>
    </row>
    <row r="3465" spans="1:5" x14ac:dyDescent="0.25">
      <c r="A3465" t="s">
        <v>18</v>
      </c>
      <c r="B3465">
        <v>2021</v>
      </c>
      <c r="C3465" t="s">
        <v>161</v>
      </c>
      <c r="D3465" t="s">
        <v>308</v>
      </c>
      <c r="E3465">
        <v>63819000815.09066</v>
      </c>
    </row>
    <row r="3466" spans="1:5" x14ac:dyDescent="0.25">
      <c r="A3466" t="s">
        <v>18</v>
      </c>
      <c r="B3466">
        <v>2021</v>
      </c>
      <c r="C3466" t="s">
        <v>161</v>
      </c>
      <c r="D3466" t="s">
        <v>309</v>
      </c>
      <c r="E3466">
        <v>39530293887.398407</v>
      </c>
    </row>
    <row r="3467" spans="1:5" x14ac:dyDescent="0.25">
      <c r="A3467" t="s">
        <v>18</v>
      </c>
      <c r="B3467">
        <v>2021</v>
      </c>
      <c r="C3467" t="s">
        <v>161</v>
      </c>
      <c r="D3467" t="s">
        <v>310</v>
      </c>
      <c r="E3467">
        <v>425119660.60492998</v>
      </c>
    </row>
    <row r="3468" spans="1:5" x14ac:dyDescent="0.25">
      <c r="A3468" t="s">
        <v>18</v>
      </c>
      <c r="B3468">
        <v>2021</v>
      </c>
      <c r="C3468" t="s">
        <v>161</v>
      </c>
      <c r="D3468" t="s">
        <v>311</v>
      </c>
      <c r="E3468">
        <v>3316011533.7048402</v>
      </c>
    </row>
    <row r="3469" spans="1:5" x14ac:dyDescent="0.25">
      <c r="A3469" t="s">
        <v>18</v>
      </c>
      <c r="B3469">
        <v>2021</v>
      </c>
      <c r="C3469" t="s">
        <v>161</v>
      </c>
      <c r="D3469" t="s">
        <v>312</v>
      </c>
      <c r="E3469">
        <v>14554807189.255239</v>
      </c>
    </row>
    <row r="3470" spans="1:5" x14ac:dyDescent="0.25">
      <c r="A3470" t="s">
        <v>18</v>
      </c>
      <c r="B3470">
        <v>2021</v>
      </c>
      <c r="C3470" t="s">
        <v>161</v>
      </c>
      <c r="D3470" t="s">
        <v>313</v>
      </c>
      <c r="E3470">
        <v>29237095582.406349</v>
      </c>
    </row>
    <row r="3471" spans="1:5" x14ac:dyDescent="0.25">
      <c r="A3471" t="s">
        <v>18</v>
      </c>
      <c r="B3471">
        <v>2021</v>
      </c>
      <c r="C3471" t="s">
        <v>161</v>
      </c>
      <c r="D3471" t="s">
        <v>314</v>
      </c>
      <c r="E3471">
        <v>9249008.5620000008</v>
      </c>
    </row>
    <row r="3472" spans="1:5" x14ac:dyDescent="0.25">
      <c r="A3472" t="s">
        <v>18</v>
      </c>
      <c r="B3472">
        <v>2021</v>
      </c>
      <c r="C3472" t="s">
        <v>161</v>
      </c>
      <c r="D3472" t="s">
        <v>315</v>
      </c>
      <c r="E3472">
        <v>8432912462.65273</v>
      </c>
    </row>
    <row r="3473" spans="1:5" x14ac:dyDescent="0.25">
      <c r="A3473" t="s">
        <v>18</v>
      </c>
      <c r="B3473">
        <v>2021</v>
      </c>
      <c r="C3473" t="s">
        <v>161</v>
      </c>
      <c r="D3473" t="s">
        <v>316</v>
      </c>
      <c r="E3473">
        <v>1719882116.5476999</v>
      </c>
    </row>
    <row r="3474" spans="1:5" x14ac:dyDescent="0.25">
      <c r="A3474" t="s">
        <v>18</v>
      </c>
      <c r="B3474">
        <v>2021</v>
      </c>
      <c r="C3474" t="s">
        <v>161</v>
      </c>
      <c r="D3474" t="s">
        <v>317</v>
      </c>
      <c r="E3474">
        <v>206099660046.47791</v>
      </c>
    </row>
    <row r="3475" spans="1:5" x14ac:dyDescent="0.25">
      <c r="A3475" t="s">
        <v>18</v>
      </c>
      <c r="B3475">
        <v>2021</v>
      </c>
      <c r="C3475" t="s">
        <v>161</v>
      </c>
      <c r="D3475" t="s">
        <v>318</v>
      </c>
      <c r="E3475">
        <v>99060881887.772446</v>
      </c>
    </row>
    <row r="3476" spans="1:5" x14ac:dyDescent="0.25">
      <c r="A3476" t="s">
        <v>18</v>
      </c>
      <c r="B3476">
        <v>2021</v>
      </c>
      <c r="C3476" t="s">
        <v>161</v>
      </c>
      <c r="D3476" t="s">
        <v>319</v>
      </c>
      <c r="E3476">
        <v>22982471734.960918</v>
      </c>
    </row>
    <row r="3477" spans="1:5" x14ac:dyDescent="0.25">
      <c r="A3477" t="s">
        <v>18</v>
      </c>
      <c r="B3477">
        <v>2021</v>
      </c>
      <c r="C3477" t="s">
        <v>161</v>
      </c>
      <c r="D3477" t="s">
        <v>320</v>
      </c>
      <c r="E3477">
        <v>4930367824.31493</v>
      </c>
    </row>
    <row r="3478" spans="1:5" x14ac:dyDescent="0.25">
      <c r="A3478" t="s">
        <v>18</v>
      </c>
      <c r="B3478">
        <v>2021</v>
      </c>
      <c r="C3478" t="s">
        <v>161</v>
      </c>
      <c r="D3478" t="s">
        <v>321</v>
      </c>
      <c r="E3478">
        <v>655596014538.99524</v>
      </c>
    </row>
    <row r="3479" spans="1:5" x14ac:dyDescent="0.25">
      <c r="A3479" t="s">
        <v>18</v>
      </c>
      <c r="B3479">
        <v>2021</v>
      </c>
      <c r="C3479" t="s">
        <v>161</v>
      </c>
      <c r="D3479" t="s">
        <v>322</v>
      </c>
      <c r="E3479">
        <v>38359976.984800003</v>
      </c>
    </row>
    <row r="3480" spans="1:5" x14ac:dyDescent="0.25">
      <c r="A3480" t="s">
        <v>18</v>
      </c>
      <c r="B3480">
        <v>2021</v>
      </c>
      <c r="C3480" t="s">
        <v>161</v>
      </c>
      <c r="D3480" t="s">
        <v>323</v>
      </c>
      <c r="E3480">
        <v>8187886313.6770096</v>
      </c>
    </row>
    <row r="3481" spans="1:5" x14ac:dyDescent="0.25">
      <c r="A3481" t="s">
        <v>18</v>
      </c>
      <c r="B3481">
        <v>2021</v>
      </c>
      <c r="C3481" t="s">
        <v>161</v>
      </c>
      <c r="D3481" t="s">
        <v>324</v>
      </c>
      <c r="E3481">
        <v>896731108.78995001</v>
      </c>
    </row>
    <row r="3482" spans="1:5" x14ac:dyDescent="0.25">
      <c r="A3482" t="s">
        <v>18</v>
      </c>
      <c r="B3482">
        <v>2021</v>
      </c>
      <c r="C3482" t="s">
        <v>161</v>
      </c>
      <c r="D3482" t="s">
        <v>325</v>
      </c>
      <c r="E3482">
        <v>992190130.09477997</v>
      </c>
    </row>
    <row r="3483" spans="1:5" x14ac:dyDescent="0.25">
      <c r="A3483" t="s">
        <v>18</v>
      </c>
      <c r="B3483">
        <v>2021</v>
      </c>
      <c r="C3483" t="s">
        <v>161</v>
      </c>
      <c r="D3483" t="s">
        <v>326</v>
      </c>
      <c r="E3483">
        <v>966721.85</v>
      </c>
    </row>
    <row r="3484" spans="1:5" x14ac:dyDescent="0.25">
      <c r="A3484" t="s">
        <v>18</v>
      </c>
      <c r="B3484">
        <v>2021</v>
      </c>
      <c r="C3484" t="s">
        <v>161</v>
      </c>
      <c r="D3484" t="s">
        <v>327</v>
      </c>
      <c r="E3484">
        <v>42950818479.828987</v>
      </c>
    </row>
    <row r="3485" spans="1:5" x14ac:dyDescent="0.25">
      <c r="A3485" t="s">
        <v>18</v>
      </c>
      <c r="B3485">
        <v>2021</v>
      </c>
      <c r="C3485" t="s">
        <v>161</v>
      </c>
      <c r="E3485">
        <v>95136542470.212585</v>
      </c>
    </row>
    <row r="3486" spans="1:5" x14ac:dyDescent="0.25">
      <c r="A3486" t="s">
        <v>18</v>
      </c>
      <c r="B3486">
        <v>2021</v>
      </c>
      <c r="C3486" t="s">
        <v>162</v>
      </c>
      <c r="D3486" t="s">
        <v>290</v>
      </c>
      <c r="E3486">
        <v>1618944.73</v>
      </c>
    </row>
    <row r="3487" spans="1:5" x14ac:dyDescent="0.25">
      <c r="A3487" t="s">
        <v>18</v>
      </c>
      <c r="B3487">
        <v>2021</v>
      </c>
      <c r="C3487" t="s">
        <v>162</v>
      </c>
      <c r="D3487" t="s">
        <v>291</v>
      </c>
      <c r="E3487">
        <v>76604846.468610004</v>
      </c>
    </row>
    <row r="3488" spans="1:5" x14ac:dyDescent="0.25">
      <c r="A3488" t="s">
        <v>18</v>
      </c>
      <c r="B3488">
        <v>2021</v>
      </c>
      <c r="C3488" t="s">
        <v>162</v>
      </c>
      <c r="D3488" t="s">
        <v>292</v>
      </c>
      <c r="E3488">
        <v>6453731712.4990997</v>
      </c>
    </row>
    <row r="3489" spans="1:5" x14ac:dyDescent="0.25">
      <c r="A3489" t="s">
        <v>18</v>
      </c>
      <c r="B3489">
        <v>2021</v>
      </c>
      <c r="C3489" t="s">
        <v>162</v>
      </c>
      <c r="D3489" t="s">
        <v>293</v>
      </c>
      <c r="E3489">
        <v>194507284.38661</v>
      </c>
    </row>
    <row r="3490" spans="1:5" x14ac:dyDescent="0.25">
      <c r="A3490" t="s">
        <v>18</v>
      </c>
      <c r="B3490">
        <v>2021</v>
      </c>
      <c r="C3490" t="s">
        <v>162</v>
      </c>
      <c r="D3490" t="s">
        <v>294</v>
      </c>
      <c r="E3490">
        <v>99271637.711119995</v>
      </c>
    </row>
    <row r="3491" spans="1:5" x14ac:dyDescent="0.25">
      <c r="A3491" t="s">
        <v>18</v>
      </c>
      <c r="B3491">
        <v>2021</v>
      </c>
      <c r="C3491" t="s">
        <v>162</v>
      </c>
      <c r="D3491" t="s">
        <v>295</v>
      </c>
      <c r="E3491">
        <v>521353675.34759003</v>
      </c>
    </row>
    <row r="3492" spans="1:5" x14ac:dyDescent="0.25">
      <c r="A3492" t="s">
        <v>18</v>
      </c>
      <c r="B3492">
        <v>2021</v>
      </c>
      <c r="C3492" t="s">
        <v>162</v>
      </c>
      <c r="D3492" t="s">
        <v>296</v>
      </c>
      <c r="E3492">
        <v>478440167.0618</v>
      </c>
    </row>
    <row r="3493" spans="1:5" x14ac:dyDescent="0.25">
      <c r="A3493" t="s">
        <v>18</v>
      </c>
      <c r="B3493">
        <v>2021</v>
      </c>
      <c r="C3493" t="s">
        <v>162</v>
      </c>
      <c r="D3493" t="s">
        <v>297</v>
      </c>
      <c r="E3493">
        <v>192270982.46854001</v>
      </c>
    </row>
    <row r="3494" spans="1:5" x14ac:dyDescent="0.25">
      <c r="A3494" t="s">
        <v>18</v>
      </c>
      <c r="B3494">
        <v>2021</v>
      </c>
      <c r="C3494" t="s">
        <v>162</v>
      </c>
      <c r="D3494" t="s">
        <v>298</v>
      </c>
      <c r="E3494">
        <v>67126135.843319997</v>
      </c>
    </row>
    <row r="3495" spans="1:5" x14ac:dyDescent="0.25">
      <c r="A3495" t="s">
        <v>18</v>
      </c>
      <c r="B3495">
        <v>2021</v>
      </c>
      <c r="C3495" t="s">
        <v>162</v>
      </c>
      <c r="D3495" t="s">
        <v>299</v>
      </c>
      <c r="E3495">
        <v>1503687967.5778799</v>
      </c>
    </row>
    <row r="3496" spans="1:5" x14ac:dyDescent="0.25">
      <c r="A3496" t="s">
        <v>18</v>
      </c>
      <c r="B3496">
        <v>2021</v>
      </c>
      <c r="C3496" t="s">
        <v>162</v>
      </c>
      <c r="D3496" t="s">
        <v>300</v>
      </c>
      <c r="E3496">
        <v>99296.71</v>
      </c>
    </row>
    <row r="3497" spans="1:5" x14ac:dyDescent="0.25">
      <c r="A3497" t="s">
        <v>18</v>
      </c>
      <c r="B3497">
        <v>2021</v>
      </c>
      <c r="C3497" t="s">
        <v>162</v>
      </c>
      <c r="D3497" t="s">
        <v>301</v>
      </c>
      <c r="E3497">
        <v>27378631718.353588</v>
      </c>
    </row>
    <row r="3498" spans="1:5" x14ac:dyDescent="0.25">
      <c r="A3498" t="s">
        <v>18</v>
      </c>
      <c r="B3498">
        <v>2021</v>
      </c>
      <c r="C3498" t="s">
        <v>162</v>
      </c>
      <c r="D3498" t="s">
        <v>302</v>
      </c>
      <c r="E3498">
        <v>7312865765.8635998</v>
      </c>
    </row>
    <row r="3499" spans="1:5" x14ac:dyDescent="0.25">
      <c r="A3499" t="s">
        <v>18</v>
      </c>
      <c r="B3499">
        <v>2021</v>
      </c>
      <c r="C3499" t="s">
        <v>162</v>
      </c>
      <c r="D3499" t="s">
        <v>303</v>
      </c>
      <c r="E3499">
        <v>211863583917.47629</v>
      </c>
    </row>
    <row r="3500" spans="1:5" x14ac:dyDescent="0.25">
      <c r="A3500" t="s">
        <v>18</v>
      </c>
      <c r="B3500">
        <v>2021</v>
      </c>
      <c r="C3500" t="s">
        <v>162</v>
      </c>
      <c r="D3500" t="s">
        <v>304</v>
      </c>
      <c r="E3500">
        <v>26048390.135570001</v>
      </c>
    </row>
    <row r="3501" spans="1:5" x14ac:dyDescent="0.25">
      <c r="A3501" t="s">
        <v>18</v>
      </c>
      <c r="B3501">
        <v>2021</v>
      </c>
      <c r="C3501" t="s">
        <v>162</v>
      </c>
      <c r="D3501" t="s">
        <v>305</v>
      </c>
      <c r="E3501">
        <v>250738899.93000001</v>
      </c>
    </row>
    <row r="3502" spans="1:5" x14ac:dyDescent="0.25">
      <c r="A3502" t="s">
        <v>18</v>
      </c>
      <c r="B3502">
        <v>2021</v>
      </c>
      <c r="C3502" t="s">
        <v>162</v>
      </c>
      <c r="D3502" t="s">
        <v>306</v>
      </c>
      <c r="E3502">
        <v>11282708960.992001</v>
      </c>
    </row>
    <row r="3503" spans="1:5" x14ac:dyDescent="0.25">
      <c r="A3503" t="s">
        <v>18</v>
      </c>
      <c r="B3503">
        <v>2021</v>
      </c>
      <c r="C3503" t="s">
        <v>162</v>
      </c>
      <c r="D3503" t="s">
        <v>307</v>
      </c>
      <c r="E3503">
        <v>2345989966.7932501</v>
      </c>
    </row>
    <row r="3504" spans="1:5" x14ac:dyDescent="0.25">
      <c r="A3504" t="s">
        <v>18</v>
      </c>
      <c r="B3504">
        <v>2021</v>
      </c>
      <c r="C3504" t="s">
        <v>162</v>
      </c>
      <c r="D3504" t="s">
        <v>308</v>
      </c>
      <c r="E3504">
        <v>2583673576.9772301</v>
      </c>
    </row>
    <row r="3505" spans="1:5" x14ac:dyDescent="0.25">
      <c r="A3505" t="s">
        <v>18</v>
      </c>
      <c r="B3505">
        <v>2021</v>
      </c>
      <c r="C3505" t="s">
        <v>162</v>
      </c>
      <c r="D3505" t="s">
        <v>309</v>
      </c>
      <c r="E3505">
        <v>70619685.309829995</v>
      </c>
    </row>
    <row r="3506" spans="1:5" x14ac:dyDescent="0.25">
      <c r="A3506" t="s">
        <v>18</v>
      </c>
      <c r="B3506">
        <v>2021</v>
      </c>
      <c r="C3506" t="s">
        <v>162</v>
      </c>
      <c r="D3506" t="s">
        <v>311</v>
      </c>
      <c r="E3506">
        <v>833212914.07608998</v>
      </c>
    </row>
    <row r="3507" spans="1:5" x14ac:dyDescent="0.25">
      <c r="A3507" t="s">
        <v>18</v>
      </c>
      <c r="B3507">
        <v>2021</v>
      </c>
      <c r="C3507" t="s">
        <v>162</v>
      </c>
      <c r="D3507" t="s">
        <v>312</v>
      </c>
      <c r="E3507">
        <v>3618753821.9829798</v>
      </c>
    </row>
    <row r="3508" spans="1:5" x14ac:dyDescent="0.25">
      <c r="A3508" t="s">
        <v>18</v>
      </c>
      <c r="B3508">
        <v>2021</v>
      </c>
      <c r="C3508" t="s">
        <v>162</v>
      </c>
      <c r="D3508" t="s">
        <v>313</v>
      </c>
      <c r="E3508">
        <v>8437509363.27386</v>
      </c>
    </row>
    <row r="3509" spans="1:5" x14ac:dyDescent="0.25">
      <c r="A3509" t="s">
        <v>18</v>
      </c>
      <c r="B3509">
        <v>2021</v>
      </c>
      <c r="C3509" t="s">
        <v>162</v>
      </c>
      <c r="D3509" t="s">
        <v>315</v>
      </c>
      <c r="E3509">
        <v>907264890.59000003</v>
      </c>
    </row>
    <row r="3510" spans="1:5" x14ac:dyDescent="0.25">
      <c r="A3510" t="s">
        <v>18</v>
      </c>
      <c r="B3510">
        <v>2021</v>
      </c>
      <c r="C3510" t="s">
        <v>162</v>
      </c>
      <c r="D3510" t="s">
        <v>317</v>
      </c>
      <c r="E3510">
        <v>194707811604.90799</v>
      </c>
    </row>
    <row r="3511" spans="1:5" x14ac:dyDescent="0.25">
      <c r="A3511" t="s">
        <v>18</v>
      </c>
      <c r="B3511">
        <v>2021</v>
      </c>
      <c r="C3511" t="s">
        <v>162</v>
      </c>
      <c r="D3511" t="s">
        <v>318</v>
      </c>
      <c r="E3511">
        <v>16845913423.24651</v>
      </c>
    </row>
    <row r="3512" spans="1:5" x14ac:dyDescent="0.25">
      <c r="A3512" t="s">
        <v>18</v>
      </c>
      <c r="B3512">
        <v>2021</v>
      </c>
      <c r="C3512" t="s">
        <v>162</v>
      </c>
      <c r="D3512" t="s">
        <v>319</v>
      </c>
      <c r="E3512">
        <v>425862012.46749002</v>
      </c>
    </row>
    <row r="3513" spans="1:5" x14ac:dyDescent="0.25">
      <c r="A3513" t="s">
        <v>18</v>
      </c>
      <c r="B3513">
        <v>2021</v>
      </c>
      <c r="C3513" t="s">
        <v>162</v>
      </c>
      <c r="D3513" t="s">
        <v>320</v>
      </c>
      <c r="E3513">
        <v>87408369.520689994</v>
      </c>
    </row>
    <row r="3514" spans="1:5" x14ac:dyDescent="0.25">
      <c r="A3514" t="s">
        <v>18</v>
      </c>
      <c r="B3514">
        <v>2021</v>
      </c>
      <c r="C3514" t="s">
        <v>162</v>
      </c>
      <c r="D3514" t="s">
        <v>321</v>
      </c>
      <c r="E3514">
        <v>14409924.17568</v>
      </c>
    </row>
    <row r="3515" spans="1:5" x14ac:dyDescent="0.25">
      <c r="A3515" t="s">
        <v>18</v>
      </c>
      <c r="B3515">
        <v>2021</v>
      </c>
      <c r="C3515" t="s">
        <v>162</v>
      </c>
      <c r="D3515" t="s">
        <v>322</v>
      </c>
      <c r="E3515">
        <v>516123.2</v>
      </c>
    </row>
    <row r="3516" spans="1:5" x14ac:dyDescent="0.25">
      <c r="A3516" t="s">
        <v>18</v>
      </c>
      <c r="B3516">
        <v>2021</v>
      </c>
      <c r="C3516" t="s">
        <v>162</v>
      </c>
      <c r="D3516" t="s">
        <v>323</v>
      </c>
      <c r="E3516">
        <v>93791314.189569995</v>
      </c>
    </row>
    <row r="3517" spans="1:5" x14ac:dyDescent="0.25">
      <c r="A3517" t="s">
        <v>18</v>
      </c>
      <c r="B3517">
        <v>2021</v>
      </c>
      <c r="C3517" t="s">
        <v>162</v>
      </c>
      <c r="D3517" t="s">
        <v>324</v>
      </c>
      <c r="E3517">
        <v>15044632.380000001</v>
      </c>
    </row>
    <row r="3518" spans="1:5" x14ac:dyDescent="0.25">
      <c r="A3518" t="s">
        <v>18</v>
      </c>
      <c r="B3518">
        <v>2021</v>
      </c>
      <c r="C3518" t="s">
        <v>162</v>
      </c>
      <c r="D3518" t="s">
        <v>325</v>
      </c>
      <c r="E3518">
        <v>2483816.4300000002</v>
      </c>
    </row>
    <row r="3519" spans="1:5" x14ac:dyDescent="0.25">
      <c r="A3519" t="s">
        <v>18</v>
      </c>
      <c r="B3519">
        <v>2021</v>
      </c>
      <c r="C3519" t="s">
        <v>162</v>
      </c>
      <c r="D3519" t="s">
        <v>327</v>
      </c>
      <c r="E3519">
        <v>1284765082.4493001</v>
      </c>
    </row>
    <row r="3520" spans="1:5" x14ac:dyDescent="0.25">
      <c r="A3520" t="s">
        <v>18</v>
      </c>
      <c r="B3520">
        <v>2021</v>
      </c>
      <c r="C3520" t="s">
        <v>162</v>
      </c>
      <c r="E3520">
        <v>1127707360.45</v>
      </c>
    </row>
    <row r="3521" spans="1:5" x14ac:dyDescent="0.25">
      <c r="A3521" t="s">
        <v>18</v>
      </c>
      <c r="B3521">
        <v>2022</v>
      </c>
      <c r="C3521" t="s">
        <v>161</v>
      </c>
      <c r="D3521" t="s">
        <v>290</v>
      </c>
      <c r="E3521">
        <v>596965441.37028003</v>
      </c>
    </row>
    <row r="3522" spans="1:5" x14ac:dyDescent="0.25">
      <c r="A3522" t="s">
        <v>18</v>
      </c>
      <c r="B3522">
        <v>2022</v>
      </c>
      <c r="C3522" t="s">
        <v>161</v>
      </c>
      <c r="D3522" t="s">
        <v>291</v>
      </c>
      <c r="E3522">
        <v>3033443535.5939298</v>
      </c>
    </row>
    <row r="3523" spans="1:5" x14ac:dyDescent="0.25">
      <c r="A3523" t="s">
        <v>18</v>
      </c>
      <c r="B3523">
        <v>2022</v>
      </c>
      <c r="C3523" t="s">
        <v>161</v>
      </c>
      <c r="D3523" t="s">
        <v>292</v>
      </c>
      <c r="E3523">
        <v>125275166639.4057</v>
      </c>
    </row>
    <row r="3524" spans="1:5" x14ac:dyDescent="0.25">
      <c r="A3524" t="s">
        <v>18</v>
      </c>
      <c r="B3524">
        <v>2022</v>
      </c>
      <c r="C3524" t="s">
        <v>161</v>
      </c>
      <c r="D3524" t="s">
        <v>293</v>
      </c>
      <c r="E3524">
        <v>44977073861.794792</v>
      </c>
    </row>
    <row r="3525" spans="1:5" x14ac:dyDescent="0.25">
      <c r="A3525" t="s">
        <v>18</v>
      </c>
      <c r="B3525">
        <v>2022</v>
      </c>
      <c r="C3525" t="s">
        <v>161</v>
      </c>
      <c r="D3525" t="s">
        <v>294</v>
      </c>
      <c r="E3525">
        <v>5271590699.6516504</v>
      </c>
    </row>
    <row r="3526" spans="1:5" x14ac:dyDescent="0.25">
      <c r="A3526" t="s">
        <v>18</v>
      </c>
      <c r="B3526">
        <v>2022</v>
      </c>
      <c r="C3526" t="s">
        <v>161</v>
      </c>
      <c r="D3526" t="s">
        <v>295</v>
      </c>
      <c r="E3526">
        <v>10722105562.45789</v>
      </c>
    </row>
    <row r="3527" spans="1:5" x14ac:dyDescent="0.25">
      <c r="A3527" t="s">
        <v>18</v>
      </c>
      <c r="B3527">
        <v>2022</v>
      </c>
      <c r="C3527" t="s">
        <v>161</v>
      </c>
      <c r="D3527" t="s">
        <v>296</v>
      </c>
      <c r="E3527">
        <v>7786820489.91572</v>
      </c>
    </row>
    <row r="3528" spans="1:5" x14ac:dyDescent="0.25">
      <c r="A3528" t="s">
        <v>18</v>
      </c>
      <c r="B3528">
        <v>2022</v>
      </c>
      <c r="C3528" t="s">
        <v>161</v>
      </c>
      <c r="D3528" t="s">
        <v>297</v>
      </c>
      <c r="E3528">
        <v>52374186417.806641</v>
      </c>
    </row>
    <row r="3529" spans="1:5" x14ac:dyDescent="0.25">
      <c r="A3529" t="s">
        <v>18</v>
      </c>
      <c r="B3529">
        <v>2022</v>
      </c>
      <c r="C3529" t="s">
        <v>161</v>
      </c>
      <c r="D3529" t="s">
        <v>298</v>
      </c>
      <c r="E3529">
        <v>4071857678.9732199</v>
      </c>
    </row>
    <row r="3530" spans="1:5" x14ac:dyDescent="0.25">
      <c r="A3530" t="s">
        <v>18</v>
      </c>
      <c r="B3530">
        <v>2022</v>
      </c>
      <c r="C3530" t="s">
        <v>161</v>
      </c>
      <c r="D3530" t="s">
        <v>299</v>
      </c>
      <c r="E3530">
        <v>45642701782.726067</v>
      </c>
    </row>
    <row r="3531" spans="1:5" x14ac:dyDescent="0.25">
      <c r="A3531" t="s">
        <v>18</v>
      </c>
      <c r="B3531">
        <v>2022</v>
      </c>
      <c r="C3531" t="s">
        <v>161</v>
      </c>
      <c r="D3531" t="s">
        <v>300</v>
      </c>
      <c r="E3531">
        <v>228532510.22330001</v>
      </c>
    </row>
    <row r="3532" spans="1:5" x14ac:dyDescent="0.25">
      <c r="A3532" t="s">
        <v>18</v>
      </c>
      <c r="B3532">
        <v>2022</v>
      </c>
      <c r="C3532" t="s">
        <v>161</v>
      </c>
      <c r="D3532" t="s">
        <v>301</v>
      </c>
      <c r="E3532">
        <v>252243505652.90491</v>
      </c>
    </row>
    <row r="3533" spans="1:5" x14ac:dyDescent="0.25">
      <c r="A3533" t="s">
        <v>18</v>
      </c>
      <c r="B3533">
        <v>2022</v>
      </c>
      <c r="C3533" t="s">
        <v>161</v>
      </c>
      <c r="D3533" t="s">
        <v>302</v>
      </c>
      <c r="E3533">
        <v>51158675439.36599</v>
      </c>
    </row>
    <row r="3534" spans="1:5" x14ac:dyDescent="0.25">
      <c r="A3534" t="s">
        <v>18</v>
      </c>
      <c r="B3534">
        <v>2022</v>
      </c>
      <c r="C3534" t="s">
        <v>161</v>
      </c>
      <c r="D3534" t="s">
        <v>303</v>
      </c>
      <c r="E3534">
        <v>236802426661.9393</v>
      </c>
    </row>
    <row r="3535" spans="1:5" x14ac:dyDescent="0.25">
      <c r="A3535" t="s">
        <v>18</v>
      </c>
      <c r="B3535">
        <v>2022</v>
      </c>
      <c r="C3535" t="s">
        <v>161</v>
      </c>
      <c r="D3535" t="s">
        <v>304</v>
      </c>
      <c r="E3535">
        <v>1292584169.6839001</v>
      </c>
    </row>
    <row r="3536" spans="1:5" x14ac:dyDescent="0.25">
      <c r="A3536" t="s">
        <v>18</v>
      </c>
      <c r="B3536">
        <v>2022</v>
      </c>
      <c r="C3536" t="s">
        <v>161</v>
      </c>
      <c r="D3536" t="s">
        <v>305</v>
      </c>
      <c r="E3536">
        <v>10816099399.071461</v>
      </c>
    </row>
    <row r="3537" spans="1:5" x14ac:dyDescent="0.25">
      <c r="A3537" t="s">
        <v>18</v>
      </c>
      <c r="B3537">
        <v>2022</v>
      </c>
      <c r="C3537" t="s">
        <v>161</v>
      </c>
      <c r="D3537" t="s">
        <v>306</v>
      </c>
      <c r="E3537">
        <v>42518068128.017143</v>
      </c>
    </row>
    <row r="3538" spans="1:5" x14ac:dyDescent="0.25">
      <c r="A3538" t="s">
        <v>18</v>
      </c>
      <c r="B3538">
        <v>2022</v>
      </c>
      <c r="C3538" t="s">
        <v>161</v>
      </c>
      <c r="D3538" t="s">
        <v>307</v>
      </c>
      <c r="E3538">
        <v>80834818278.559448</v>
      </c>
    </row>
    <row r="3539" spans="1:5" x14ac:dyDescent="0.25">
      <c r="A3539" t="s">
        <v>18</v>
      </c>
      <c r="B3539">
        <v>2022</v>
      </c>
      <c r="C3539" t="s">
        <v>161</v>
      </c>
      <c r="D3539" t="s">
        <v>308</v>
      </c>
      <c r="E3539">
        <v>77415578927.292694</v>
      </c>
    </row>
    <row r="3540" spans="1:5" x14ac:dyDescent="0.25">
      <c r="A3540" t="s">
        <v>18</v>
      </c>
      <c r="B3540">
        <v>2022</v>
      </c>
      <c r="C3540" t="s">
        <v>161</v>
      </c>
      <c r="D3540" t="s">
        <v>309</v>
      </c>
      <c r="E3540">
        <v>69328751623.566956</v>
      </c>
    </row>
    <row r="3541" spans="1:5" x14ac:dyDescent="0.25">
      <c r="A3541" t="s">
        <v>18</v>
      </c>
      <c r="B3541">
        <v>2022</v>
      </c>
      <c r="C3541" t="s">
        <v>161</v>
      </c>
      <c r="D3541" t="s">
        <v>310</v>
      </c>
      <c r="E3541">
        <v>190207580.43178999</v>
      </c>
    </row>
    <row r="3542" spans="1:5" x14ac:dyDescent="0.25">
      <c r="A3542" t="s">
        <v>18</v>
      </c>
      <c r="B3542">
        <v>2022</v>
      </c>
      <c r="C3542" t="s">
        <v>161</v>
      </c>
      <c r="D3542" t="s">
        <v>311</v>
      </c>
      <c r="E3542">
        <v>3186850362.8331099</v>
      </c>
    </row>
    <row r="3543" spans="1:5" x14ac:dyDescent="0.25">
      <c r="A3543" t="s">
        <v>18</v>
      </c>
      <c r="B3543">
        <v>2022</v>
      </c>
      <c r="C3543" t="s">
        <v>161</v>
      </c>
      <c r="D3543" t="s">
        <v>312</v>
      </c>
      <c r="E3543">
        <v>12062642586.06245</v>
      </c>
    </row>
    <row r="3544" spans="1:5" x14ac:dyDescent="0.25">
      <c r="A3544" t="s">
        <v>18</v>
      </c>
      <c r="B3544">
        <v>2022</v>
      </c>
      <c r="C3544" t="s">
        <v>161</v>
      </c>
      <c r="D3544" t="s">
        <v>313</v>
      </c>
      <c r="E3544">
        <v>27970158174.177898</v>
      </c>
    </row>
    <row r="3545" spans="1:5" x14ac:dyDescent="0.25">
      <c r="A3545" t="s">
        <v>18</v>
      </c>
      <c r="B3545">
        <v>2022</v>
      </c>
      <c r="C3545" t="s">
        <v>161</v>
      </c>
      <c r="D3545" t="s">
        <v>314</v>
      </c>
      <c r="E3545">
        <v>324093795.72600001</v>
      </c>
    </row>
    <row r="3546" spans="1:5" x14ac:dyDescent="0.25">
      <c r="A3546" t="s">
        <v>18</v>
      </c>
      <c r="B3546">
        <v>2022</v>
      </c>
      <c r="C3546" t="s">
        <v>161</v>
      </c>
      <c r="D3546" t="s">
        <v>315</v>
      </c>
      <c r="E3546">
        <v>6804431215.5436497</v>
      </c>
    </row>
    <row r="3547" spans="1:5" x14ac:dyDescent="0.25">
      <c r="A3547" t="s">
        <v>18</v>
      </c>
      <c r="B3547">
        <v>2022</v>
      </c>
      <c r="C3547" t="s">
        <v>161</v>
      </c>
      <c r="D3547" t="s">
        <v>316</v>
      </c>
      <c r="E3547">
        <v>1684344688.931</v>
      </c>
    </row>
    <row r="3548" spans="1:5" x14ac:dyDescent="0.25">
      <c r="A3548" t="s">
        <v>18</v>
      </c>
      <c r="B3548">
        <v>2022</v>
      </c>
      <c r="C3548" t="s">
        <v>161</v>
      </c>
      <c r="D3548" t="s">
        <v>317</v>
      </c>
      <c r="E3548">
        <v>196544860518.48679</v>
      </c>
    </row>
    <row r="3549" spans="1:5" x14ac:dyDescent="0.25">
      <c r="A3549" t="s">
        <v>18</v>
      </c>
      <c r="B3549">
        <v>2022</v>
      </c>
      <c r="C3549" t="s">
        <v>161</v>
      </c>
      <c r="D3549" t="s">
        <v>318</v>
      </c>
      <c r="E3549">
        <v>87417343364.659515</v>
      </c>
    </row>
    <row r="3550" spans="1:5" x14ac:dyDescent="0.25">
      <c r="A3550" t="s">
        <v>18</v>
      </c>
      <c r="B3550">
        <v>2022</v>
      </c>
      <c r="C3550" t="s">
        <v>161</v>
      </c>
      <c r="D3550" t="s">
        <v>319</v>
      </c>
      <c r="E3550">
        <v>13195746947.844669</v>
      </c>
    </row>
    <row r="3551" spans="1:5" x14ac:dyDescent="0.25">
      <c r="A3551" t="s">
        <v>18</v>
      </c>
      <c r="B3551">
        <v>2022</v>
      </c>
      <c r="C3551" t="s">
        <v>161</v>
      </c>
      <c r="D3551" t="s">
        <v>320</v>
      </c>
      <c r="E3551">
        <v>5591073430.4619703</v>
      </c>
    </row>
    <row r="3552" spans="1:5" x14ac:dyDescent="0.25">
      <c r="A3552" t="s">
        <v>18</v>
      </c>
      <c r="B3552">
        <v>2022</v>
      </c>
      <c r="C3552" t="s">
        <v>161</v>
      </c>
      <c r="D3552" t="s">
        <v>321</v>
      </c>
      <c r="E3552">
        <v>459224529710.14838</v>
      </c>
    </row>
    <row r="3553" spans="1:5" x14ac:dyDescent="0.25">
      <c r="A3553" t="s">
        <v>18</v>
      </c>
      <c r="B3553">
        <v>2022</v>
      </c>
      <c r="C3553" t="s">
        <v>161</v>
      </c>
      <c r="D3553" t="s">
        <v>322</v>
      </c>
      <c r="E3553">
        <v>38023804.210000001</v>
      </c>
    </row>
    <row r="3554" spans="1:5" x14ac:dyDescent="0.25">
      <c r="A3554" t="s">
        <v>18</v>
      </c>
      <c r="B3554">
        <v>2022</v>
      </c>
      <c r="C3554" t="s">
        <v>161</v>
      </c>
      <c r="D3554" t="s">
        <v>323</v>
      </c>
      <c r="E3554">
        <v>4057563704.1811099</v>
      </c>
    </row>
    <row r="3555" spans="1:5" x14ac:dyDescent="0.25">
      <c r="A3555" t="s">
        <v>18</v>
      </c>
      <c r="B3555">
        <v>2022</v>
      </c>
      <c r="C3555" t="s">
        <v>161</v>
      </c>
      <c r="D3555" t="s">
        <v>324</v>
      </c>
      <c r="E3555">
        <v>815115244.30314004</v>
      </c>
    </row>
    <row r="3556" spans="1:5" x14ac:dyDescent="0.25">
      <c r="A3556" t="s">
        <v>18</v>
      </c>
      <c r="B3556">
        <v>2022</v>
      </c>
      <c r="C3556" t="s">
        <v>161</v>
      </c>
      <c r="D3556" t="s">
        <v>325</v>
      </c>
      <c r="E3556">
        <v>773131798.19649994</v>
      </c>
    </row>
    <row r="3557" spans="1:5" x14ac:dyDescent="0.25">
      <c r="A3557" t="s">
        <v>18</v>
      </c>
      <c r="B3557">
        <v>2022</v>
      </c>
      <c r="C3557" t="s">
        <v>161</v>
      </c>
      <c r="D3557" t="s">
        <v>326</v>
      </c>
      <c r="E3557">
        <v>150000</v>
      </c>
    </row>
    <row r="3558" spans="1:5" x14ac:dyDescent="0.25">
      <c r="A3558" t="s">
        <v>18</v>
      </c>
      <c r="B3558">
        <v>2022</v>
      </c>
      <c r="C3558" t="s">
        <v>161</v>
      </c>
      <c r="D3558" t="s">
        <v>327</v>
      </c>
      <c r="E3558">
        <v>44933865150.835403</v>
      </c>
    </row>
    <row r="3559" spans="1:5" x14ac:dyDescent="0.25">
      <c r="A3559" t="s">
        <v>18</v>
      </c>
      <c r="B3559">
        <v>2022</v>
      </c>
      <c r="C3559" t="s">
        <v>161</v>
      </c>
      <c r="E3559">
        <v>98779157476.297272</v>
      </c>
    </row>
    <row r="3560" spans="1:5" x14ac:dyDescent="0.25">
      <c r="A3560" t="s">
        <v>18</v>
      </c>
      <c r="B3560">
        <v>2022</v>
      </c>
      <c r="C3560" t="s">
        <v>162</v>
      </c>
      <c r="D3560" t="s">
        <v>290</v>
      </c>
      <c r="E3560">
        <v>3589716.42</v>
      </c>
    </row>
    <row r="3561" spans="1:5" x14ac:dyDescent="0.25">
      <c r="A3561" t="s">
        <v>18</v>
      </c>
      <c r="B3561">
        <v>2022</v>
      </c>
      <c r="C3561" t="s">
        <v>162</v>
      </c>
      <c r="D3561" t="s">
        <v>291</v>
      </c>
      <c r="E3561">
        <v>75428941.268250003</v>
      </c>
    </row>
    <row r="3562" spans="1:5" x14ac:dyDescent="0.25">
      <c r="A3562" t="s">
        <v>18</v>
      </c>
      <c r="B3562">
        <v>2022</v>
      </c>
      <c r="C3562" t="s">
        <v>162</v>
      </c>
      <c r="D3562" t="s">
        <v>292</v>
      </c>
      <c r="E3562">
        <v>4830545340.5250797</v>
      </c>
    </row>
    <row r="3563" spans="1:5" x14ac:dyDescent="0.25">
      <c r="A3563" t="s">
        <v>18</v>
      </c>
      <c r="B3563">
        <v>2022</v>
      </c>
      <c r="C3563" t="s">
        <v>162</v>
      </c>
      <c r="D3563" t="s">
        <v>293</v>
      </c>
      <c r="E3563">
        <v>136453783.13462001</v>
      </c>
    </row>
    <row r="3564" spans="1:5" x14ac:dyDescent="0.25">
      <c r="A3564" t="s">
        <v>18</v>
      </c>
      <c r="B3564">
        <v>2022</v>
      </c>
      <c r="C3564" t="s">
        <v>162</v>
      </c>
      <c r="D3564" t="s">
        <v>294</v>
      </c>
      <c r="E3564">
        <v>89109946.294049993</v>
      </c>
    </row>
    <row r="3565" spans="1:5" x14ac:dyDescent="0.25">
      <c r="A3565" t="s">
        <v>18</v>
      </c>
      <c r="B3565">
        <v>2022</v>
      </c>
      <c r="C3565" t="s">
        <v>162</v>
      </c>
      <c r="D3565" t="s">
        <v>295</v>
      </c>
      <c r="E3565">
        <v>531082581.04391003</v>
      </c>
    </row>
    <row r="3566" spans="1:5" x14ac:dyDescent="0.25">
      <c r="A3566" t="s">
        <v>18</v>
      </c>
      <c r="B3566">
        <v>2022</v>
      </c>
      <c r="C3566" t="s">
        <v>162</v>
      </c>
      <c r="D3566" t="s">
        <v>296</v>
      </c>
      <c r="E3566">
        <v>414677360.62987</v>
      </c>
    </row>
    <row r="3567" spans="1:5" x14ac:dyDescent="0.25">
      <c r="A3567" t="s">
        <v>18</v>
      </c>
      <c r="B3567">
        <v>2022</v>
      </c>
      <c r="C3567" t="s">
        <v>162</v>
      </c>
      <c r="D3567" t="s">
        <v>297</v>
      </c>
      <c r="E3567">
        <v>121175611.29114</v>
      </c>
    </row>
    <row r="3568" spans="1:5" x14ac:dyDescent="0.25">
      <c r="A3568" t="s">
        <v>18</v>
      </c>
      <c r="B3568">
        <v>2022</v>
      </c>
      <c r="C3568" t="s">
        <v>162</v>
      </c>
      <c r="D3568" t="s">
        <v>298</v>
      </c>
      <c r="E3568">
        <v>84223992.355159998</v>
      </c>
    </row>
    <row r="3569" spans="1:5" x14ac:dyDescent="0.25">
      <c r="A3569" t="s">
        <v>18</v>
      </c>
      <c r="B3569">
        <v>2022</v>
      </c>
      <c r="C3569" t="s">
        <v>162</v>
      </c>
      <c r="D3569" t="s">
        <v>299</v>
      </c>
      <c r="E3569">
        <v>1094971142.14255</v>
      </c>
    </row>
    <row r="3570" spans="1:5" x14ac:dyDescent="0.25">
      <c r="A3570" t="s">
        <v>18</v>
      </c>
      <c r="B3570">
        <v>2022</v>
      </c>
      <c r="C3570" t="s">
        <v>162</v>
      </c>
      <c r="D3570" t="s">
        <v>300</v>
      </c>
      <c r="E3570">
        <v>598950.66</v>
      </c>
    </row>
    <row r="3571" spans="1:5" x14ac:dyDescent="0.25">
      <c r="A3571" t="s">
        <v>18</v>
      </c>
      <c r="B3571">
        <v>2022</v>
      </c>
      <c r="C3571" t="s">
        <v>162</v>
      </c>
      <c r="D3571" t="s">
        <v>301</v>
      </c>
      <c r="E3571">
        <v>28507098492.491428</v>
      </c>
    </row>
    <row r="3572" spans="1:5" x14ac:dyDescent="0.25">
      <c r="A3572" t="s">
        <v>18</v>
      </c>
      <c r="B3572">
        <v>2022</v>
      </c>
      <c r="C3572" t="s">
        <v>162</v>
      </c>
      <c r="D3572" t="s">
        <v>302</v>
      </c>
      <c r="E3572">
        <v>8157064700.0221596</v>
      </c>
    </row>
    <row r="3573" spans="1:5" x14ac:dyDescent="0.25">
      <c r="A3573" t="s">
        <v>18</v>
      </c>
      <c r="B3573">
        <v>2022</v>
      </c>
      <c r="C3573" t="s">
        <v>162</v>
      </c>
      <c r="D3573" t="s">
        <v>303</v>
      </c>
      <c r="E3573">
        <v>164263308575.33801</v>
      </c>
    </row>
    <row r="3574" spans="1:5" x14ac:dyDescent="0.25">
      <c r="A3574" t="s">
        <v>18</v>
      </c>
      <c r="B3574">
        <v>2022</v>
      </c>
      <c r="C3574" t="s">
        <v>162</v>
      </c>
      <c r="D3574" t="s">
        <v>304</v>
      </c>
      <c r="E3574">
        <v>23013099.96917</v>
      </c>
    </row>
    <row r="3575" spans="1:5" x14ac:dyDescent="0.25">
      <c r="A3575" t="s">
        <v>18</v>
      </c>
      <c r="B3575">
        <v>2022</v>
      </c>
      <c r="C3575" t="s">
        <v>162</v>
      </c>
      <c r="D3575" t="s">
        <v>305</v>
      </c>
      <c r="E3575">
        <v>688043793.23000002</v>
      </c>
    </row>
    <row r="3576" spans="1:5" x14ac:dyDescent="0.25">
      <c r="A3576" t="s">
        <v>18</v>
      </c>
      <c r="B3576">
        <v>2022</v>
      </c>
      <c r="C3576" t="s">
        <v>162</v>
      </c>
      <c r="D3576" t="s">
        <v>306</v>
      </c>
      <c r="E3576">
        <v>9592933548.0847301</v>
      </c>
    </row>
    <row r="3577" spans="1:5" x14ac:dyDescent="0.25">
      <c r="A3577" t="s">
        <v>18</v>
      </c>
      <c r="B3577">
        <v>2022</v>
      </c>
      <c r="C3577" t="s">
        <v>162</v>
      </c>
      <c r="D3577" t="s">
        <v>307</v>
      </c>
      <c r="E3577">
        <v>2492260761.6457801</v>
      </c>
    </row>
    <row r="3578" spans="1:5" x14ac:dyDescent="0.25">
      <c r="A3578" t="s">
        <v>18</v>
      </c>
      <c r="B3578">
        <v>2022</v>
      </c>
      <c r="C3578" t="s">
        <v>162</v>
      </c>
      <c r="D3578" t="s">
        <v>308</v>
      </c>
      <c r="E3578">
        <v>2077896159.79564</v>
      </c>
    </row>
    <row r="3579" spans="1:5" x14ac:dyDescent="0.25">
      <c r="A3579" t="s">
        <v>18</v>
      </c>
      <c r="B3579">
        <v>2022</v>
      </c>
      <c r="C3579" t="s">
        <v>162</v>
      </c>
      <c r="D3579" t="s">
        <v>309</v>
      </c>
      <c r="E3579">
        <v>113887731.25439</v>
      </c>
    </row>
    <row r="3580" spans="1:5" x14ac:dyDescent="0.25">
      <c r="A3580" t="s">
        <v>18</v>
      </c>
      <c r="B3580">
        <v>2022</v>
      </c>
      <c r="C3580" t="s">
        <v>162</v>
      </c>
      <c r="D3580" t="s">
        <v>311</v>
      </c>
      <c r="E3580">
        <v>200132746.57345</v>
      </c>
    </row>
    <row r="3581" spans="1:5" x14ac:dyDescent="0.25">
      <c r="A3581" t="s">
        <v>18</v>
      </c>
      <c r="B3581">
        <v>2022</v>
      </c>
      <c r="C3581" t="s">
        <v>162</v>
      </c>
      <c r="D3581" t="s">
        <v>312</v>
      </c>
      <c r="E3581">
        <v>4048276293.7269702</v>
      </c>
    </row>
    <row r="3582" spans="1:5" x14ac:dyDescent="0.25">
      <c r="A3582" t="s">
        <v>18</v>
      </c>
      <c r="B3582">
        <v>2022</v>
      </c>
      <c r="C3582" t="s">
        <v>162</v>
      </c>
      <c r="D3582" t="s">
        <v>313</v>
      </c>
      <c r="E3582">
        <v>10275895792.26548</v>
      </c>
    </row>
    <row r="3583" spans="1:5" x14ac:dyDescent="0.25">
      <c r="A3583" t="s">
        <v>18</v>
      </c>
      <c r="B3583">
        <v>2022</v>
      </c>
      <c r="C3583" t="s">
        <v>162</v>
      </c>
      <c r="D3583" t="s">
        <v>314</v>
      </c>
      <c r="E3583">
        <v>16139374.310000001</v>
      </c>
    </row>
    <row r="3584" spans="1:5" x14ac:dyDescent="0.25">
      <c r="A3584" t="s">
        <v>18</v>
      </c>
      <c r="B3584">
        <v>2022</v>
      </c>
      <c r="C3584" t="s">
        <v>162</v>
      </c>
      <c r="D3584" t="s">
        <v>315</v>
      </c>
      <c r="E3584">
        <v>830801320.75999999</v>
      </c>
    </row>
    <row r="3585" spans="1:5" x14ac:dyDescent="0.25">
      <c r="A3585" t="s">
        <v>18</v>
      </c>
      <c r="B3585">
        <v>2022</v>
      </c>
      <c r="C3585" t="s">
        <v>162</v>
      </c>
      <c r="D3585" t="s">
        <v>316</v>
      </c>
      <c r="E3585">
        <v>1709784.24</v>
      </c>
    </row>
    <row r="3586" spans="1:5" x14ac:dyDescent="0.25">
      <c r="A3586" t="s">
        <v>18</v>
      </c>
      <c r="B3586">
        <v>2022</v>
      </c>
      <c r="C3586" t="s">
        <v>162</v>
      </c>
      <c r="D3586" t="s">
        <v>317</v>
      </c>
      <c r="E3586">
        <v>188534542414.8522</v>
      </c>
    </row>
    <row r="3587" spans="1:5" x14ac:dyDescent="0.25">
      <c r="A3587" t="s">
        <v>18</v>
      </c>
      <c r="B3587">
        <v>2022</v>
      </c>
      <c r="C3587" t="s">
        <v>162</v>
      </c>
      <c r="D3587" t="s">
        <v>318</v>
      </c>
      <c r="E3587">
        <v>15668366565.174141</v>
      </c>
    </row>
    <row r="3588" spans="1:5" x14ac:dyDescent="0.25">
      <c r="A3588" t="s">
        <v>18</v>
      </c>
      <c r="B3588">
        <v>2022</v>
      </c>
      <c r="C3588" t="s">
        <v>162</v>
      </c>
      <c r="D3588" t="s">
        <v>319</v>
      </c>
      <c r="E3588">
        <v>1240350921.55738</v>
      </c>
    </row>
    <row r="3589" spans="1:5" x14ac:dyDescent="0.25">
      <c r="A3589" t="s">
        <v>18</v>
      </c>
      <c r="B3589">
        <v>2022</v>
      </c>
      <c r="C3589" t="s">
        <v>162</v>
      </c>
      <c r="D3589" t="s">
        <v>320</v>
      </c>
      <c r="E3589">
        <v>106237103.33641</v>
      </c>
    </row>
    <row r="3590" spans="1:5" x14ac:dyDescent="0.25">
      <c r="A3590" t="s">
        <v>18</v>
      </c>
      <c r="B3590">
        <v>2022</v>
      </c>
      <c r="C3590" t="s">
        <v>162</v>
      </c>
      <c r="D3590" t="s">
        <v>321</v>
      </c>
      <c r="E3590">
        <v>51769218.702480003</v>
      </c>
    </row>
    <row r="3591" spans="1:5" x14ac:dyDescent="0.25">
      <c r="A3591" t="s">
        <v>18</v>
      </c>
      <c r="B3591">
        <v>2022</v>
      </c>
      <c r="C3591" t="s">
        <v>162</v>
      </c>
      <c r="D3591" t="s">
        <v>322</v>
      </c>
      <c r="E3591">
        <v>811942.67</v>
      </c>
    </row>
    <row r="3592" spans="1:5" x14ac:dyDescent="0.25">
      <c r="A3592" t="s">
        <v>18</v>
      </c>
      <c r="B3592">
        <v>2022</v>
      </c>
      <c r="C3592" t="s">
        <v>162</v>
      </c>
      <c r="D3592" t="s">
        <v>323</v>
      </c>
      <c r="E3592">
        <v>52983618.357950002</v>
      </c>
    </row>
    <row r="3593" spans="1:5" x14ac:dyDescent="0.25">
      <c r="A3593" t="s">
        <v>18</v>
      </c>
      <c r="B3593">
        <v>2022</v>
      </c>
      <c r="C3593" t="s">
        <v>162</v>
      </c>
      <c r="D3593" t="s">
        <v>324</v>
      </c>
      <c r="E3593">
        <v>6446129.9400000004</v>
      </c>
    </row>
    <row r="3594" spans="1:5" x14ac:dyDescent="0.25">
      <c r="A3594" t="s">
        <v>18</v>
      </c>
      <c r="B3594">
        <v>2022</v>
      </c>
      <c r="C3594" t="s">
        <v>162</v>
      </c>
      <c r="D3594" t="s">
        <v>325</v>
      </c>
      <c r="E3594">
        <v>1741763.23</v>
      </c>
    </row>
    <row r="3595" spans="1:5" x14ac:dyDescent="0.25">
      <c r="A3595" t="s">
        <v>18</v>
      </c>
      <c r="B3595">
        <v>2022</v>
      </c>
      <c r="C3595" t="s">
        <v>162</v>
      </c>
      <c r="D3595" t="s">
        <v>327</v>
      </c>
      <c r="E3595">
        <v>966381131.22899997</v>
      </c>
    </row>
    <row r="3596" spans="1:5" x14ac:dyDescent="0.25">
      <c r="A3596" t="s">
        <v>18</v>
      </c>
      <c r="B3596">
        <v>2022</v>
      </c>
      <c r="C3596" t="s">
        <v>162</v>
      </c>
      <c r="E3596">
        <v>1563459827.6600001</v>
      </c>
    </row>
    <row r="3597" spans="1:5" x14ac:dyDescent="0.25">
      <c r="A3597" t="s">
        <v>18</v>
      </c>
      <c r="B3597">
        <v>2023</v>
      </c>
      <c r="C3597" t="s">
        <v>161</v>
      </c>
      <c r="D3597" t="s">
        <v>290</v>
      </c>
      <c r="E3597">
        <v>580152454.16094005</v>
      </c>
    </row>
    <row r="3598" spans="1:5" x14ac:dyDescent="0.25">
      <c r="A3598" t="s">
        <v>18</v>
      </c>
      <c r="B3598">
        <v>2023</v>
      </c>
      <c r="C3598" t="s">
        <v>161</v>
      </c>
      <c r="D3598" t="s">
        <v>291</v>
      </c>
      <c r="E3598">
        <v>2879966615.2038498</v>
      </c>
    </row>
    <row r="3599" spans="1:5" x14ac:dyDescent="0.25">
      <c r="A3599" t="s">
        <v>18</v>
      </c>
      <c r="B3599">
        <v>2023</v>
      </c>
      <c r="C3599" t="s">
        <v>161</v>
      </c>
      <c r="D3599" t="s">
        <v>292</v>
      </c>
      <c r="E3599">
        <v>133594790504.9957</v>
      </c>
    </row>
    <row r="3600" spans="1:5" x14ac:dyDescent="0.25">
      <c r="A3600" t="s">
        <v>18</v>
      </c>
      <c r="B3600">
        <v>2023</v>
      </c>
      <c r="C3600" t="s">
        <v>161</v>
      </c>
      <c r="D3600" t="s">
        <v>293</v>
      </c>
      <c r="E3600">
        <v>49283577429.50605</v>
      </c>
    </row>
    <row r="3601" spans="1:5" x14ac:dyDescent="0.25">
      <c r="A3601" t="s">
        <v>18</v>
      </c>
      <c r="B3601">
        <v>2023</v>
      </c>
      <c r="C3601" t="s">
        <v>161</v>
      </c>
      <c r="D3601" t="s">
        <v>294</v>
      </c>
      <c r="E3601">
        <v>4538956455.6381102</v>
      </c>
    </row>
    <row r="3602" spans="1:5" x14ac:dyDescent="0.25">
      <c r="A3602" t="s">
        <v>18</v>
      </c>
      <c r="B3602">
        <v>2023</v>
      </c>
      <c r="C3602" t="s">
        <v>161</v>
      </c>
      <c r="D3602" t="s">
        <v>295</v>
      </c>
      <c r="E3602">
        <v>11020843258.04027</v>
      </c>
    </row>
    <row r="3603" spans="1:5" x14ac:dyDescent="0.25">
      <c r="A3603" t="s">
        <v>18</v>
      </c>
      <c r="B3603">
        <v>2023</v>
      </c>
      <c r="C3603" t="s">
        <v>161</v>
      </c>
      <c r="D3603" t="s">
        <v>296</v>
      </c>
      <c r="E3603">
        <v>7854905730.3257198</v>
      </c>
    </row>
    <row r="3604" spans="1:5" x14ac:dyDescent="0.25">
      <c r="A3604" t="s">
        <v>18</v>
      </c>
      <c r="B3604">
        <v>2023</v>
      </c>
      <c r="C3604" t="s">
        <v>161</v>
      </c>
      <c r="D3604" t="s">
        <v>297</v>
      </c>
      <c r="E3604">
        <v>49037114695.968758</v>
      </c>
    </row>
    <row r="3605" spans="1:5" x14ac:dyDescent="0.25">
      <c r="A3605" t="s">
        <v>18</v>
      </c>
      <c r="B3605">
        <v>2023</v>
      </c>
      <c r="C3605" t="s">
        <v>161</v>
      </c>
      <c r="D3605" t="s">
        <v>298</v>
      </c>
      <c r="E3605">
        <v>4850521098.9149199</v>
      </c>
    </row>
    <row r="3606" spans="1:5" x14ac:dyDescent="0.25">
      <c r="A3606" t="s">
        <v>18</v>
      </c>
      <c r="B3606">
        <v>2023</v>
      </c>
      <c r="C3606" t="s">
        <v>161</v>
      </c>
      <c r="D3606" t="s">
        <v>299</v>
      </c>
      <c r="E3606">
        <v>46740804667.661301</v>
      </c>
    </row>
    <row r="3607" spans="1:5" x14ac:dyDescent="0.25">
      <c r="A3607" t="s">
        <v>18</v>
      </c>
      <c r="B3607">
        <v>2023</v>
      </c>
      <c r="C3607" t="s">
        <v>161</v>
      </c>
      <c r="D3607" t="s">
        <v>300</v>
      </c>
      <c r="E3607">
        <v>369931074.01620001</v>
      </c>
    </row>
    <row r="3608" spans="1:5" x14ac:dyDescent="0.25">
      <c r="A3608" t="s">
        <v>18</v>
      </c>
      <c r="B3608">
        <v>2023</v>
      </c>
      <c r="C3608" t="s">
        <v>161</v>
      </c>
      <c r="D3608" t="s">
        <v>301</v>
      </c>
      <c r="E3608">
        <v>276381314361.51672</v>
      </c>
    </row>
    <row r="3609" spans="1:5" x14ac:dyDescent="0.25">
      <c r="A3609" t="s">
        <v>18</v>
      </c>
      <c r="B3609">
        <v>2023</v>
      </c>
      <c r="C3609" t="s">
        <v>161</v>
      </c>
      <c r="D3609" t="s">
        <v>302</v>
      </c>
      <c r="E3609">
        <v>43389251206.148972</v>
      </c>
    </row>
    <row r="3610" spans="1:5" x14ac:dyDescent="0.25">
      <c r="A3610" t="s">
        <v>18</v>
      </c>
      <c r="B3610">
        <v>2023</v>
      </c>
      <c r="C3610" t="s">
        <v>161</v>
      </c>
      <c r="D3610" t="s">
        <v>303</v>
      </c>
      <c r="E3610">
        <v>231134013436.25861</v>
      </c>
    </row>
    <row r="3611" spans="1:5" x14ac:dyDescent="0.25">
      <c r="A3611" t="s">
        <v>18</v>
      </c>
      <c r="B3611">
        <v>2023</v>
      </c>
      <c r="C3611" t="s">
        <v>161</v>
      </c>
      <c r="D3611" t="s">
        <v>304</v>
      </c>
      <c r="E3611">
        <v>935464143.09186995</v>
      </c>
    </row>
    <row r="3612" spans="1:5" x14ac:dyDescent="0.25">
      <c r="A3612" t="s">
        <v>18</v>
      </c>
      <c r="B3612">
        <v>2023</v>
      </c>
      <c r="C3612" t="s">
        <v>161</v>
      </c>
      <c r="D3612" t="s">
        <v>305</v>
      </c>
      <c r="E3612">
        <v>10886917580.886841</v>
      </c>
    </row>
    <row r="3613" spans="1:5" x14ac:dyDescent="0.25">
      <c r="A3613" t="s">
        <v>18</v>
      </c>
      <c r="B3613">
        <v>2023</v>
      </c>
      <c r="C3613" t="s">
        <v>161</v>
      </c>
      <c r="D3613" t="s">
        <v>306</v>
      </c>
      <c r="E3613">
        <v>36786787067.167587</v>
      </c>
    </row>
    <row r="3614" spans="1:5" x14ac:dyDescent="0.25">
      <c r="A3614" t="s">
        <v>18</v>
      </c>
      <c r="B3614">
        <v>2023</v>
      </c>
      <c r="C3614" t="s">
        <v>161</v>
      </c>
      <c r="D3614" t="s">
        <v>307</v>
      </c>
      <c r="E3614">
        <v>83096856371.683365</v>
      </c>
    </row>
    <row r="3615" spans="1:5" x14ac:dyDescent="0.25">
      <c r="A3615" t="s">
        <v>18</v>
      </c>
      <c r="B3615">
        <v>2023</v>
      </c>
      <c r="C3615" t="s">
        <v>161</v>
      </c>
      <c r="D3615" t="s">
        <v>308</v>
      </c>
      <c r="E3615">
        <v>82506644978.108582</v>
      </c>
    </row>
    <row r="3616" spans="1:5" x14ac:dyDescent="0.25">
      <c r="A3616" t="s">
        <v>18</v>
      </c>
      <c r="B3616">
        <v>2023</v>
      </c>
      <c r="C3616" t="s">
        <v>161</v>
      </c>
      <c r="D3616" t="s">
        <v>309</v>
      </c>
      <c r="E3616">
        <v>73175384113.430756</v>
      </c>
    </row>
    <row r="3617" spans="1:5" x14ac:dyDescent="0.25">
      <c r="A3617" t="s">
        <v>18</v>
      </c>
      <c r="B3617">
        <v>2023</v>
      </c>
      <c r="C3617" t="s">
        <v>161</v>
      </c>
      <c r="D3617" t="s">
        <v>310</v>
      </c>
      <c r="E3617">
        <v>153839037.67364001</v>
      </c>
    </row>
    <row r="3618" spans="1:5" x14ac:dyDescent="0.25">
      <c r="A3618" t="s">
        <v>18</v>
      </c>
      <c r="B3618">
        <v>2023</v>
      </c>
      <c r="C3618" t="s">
        <v>161</v>
      </c>
      <c r="D3618" t="s">
        <v>311</v>
      </c>
      <c r="E3618">
        <v>3067618901.3937402</v>
      </c>
    </row>
    <row r="3619" spans="1:5" x14ac:dyDescent="0.25">
      <c r="A3619" t="s">
        <v>18</v>
      </c>
      <c r="B3619">
        <v>2023</v>
      </c>
      <c r="C3619" t="s">
        <v>161</v>
      </c>
      <c r="D3619" t="s">
        <v>312</v>
      </c>
      <c r="E3619">
        <v>18067669097.93438</v>
      </c>
    </row>
    <row r="3620" spans="1:5" x14ac:dyDescent="0.25">
      <c r="A3620" t="s">
        <v>18</v>
      </c>
      <c r="B3620">
        <v>2023</v>
      </c>
      <c r="C3620" t="s">
        <v>161</v>
      </c>
      <c r="D3620" t="s">
        <v>313</v>
      </c>
      <c r="E3620">
        <v>41193781230.896141</v>
      </c>
    </row>
    <row r="3621" spans="1:5" x14ac:dyDescent="0.25">
      <c r="A3621" t="s">
        <v>18</v>
      </c>
      <c r="B3621">
        <v>2023</v>
      </c>
      <c r="C3621" t="s">
        <v>161</v>
      </c>
      <c r="D3621" t="s">
        <v>314</v>
      </c>
      <c r="E3621">
        <v>37414620.359999999</v>
      </c>
    </row>
    <row r="3622" spans="1:5" x14ac:dyDescent="0.25">
      <c r="A3622" t="s">
        <v>18</v>
      </c>
      <c r="B3622">
        <v>2023</v>
      </c>
      <c r="C3622" t="s">
        <v>161</v>
      </c>
      <c r="D3622" t="s">
        <v>315</v>
      </c>
      <c r="E3622">
        <v>15328032092.33297</v>
      </c>
    </row>
    <row r="3623" spans="1:5" x14ac:dyDescent="0.25">
      <c r="A3623" t="s">
        <v>18</v>
      </c>
      <c r="B3623">
        <v>2023</v>
      </c>
      <c r="C3623" t="s">
        <v>161</v>
      </c>
      <c r="D3623" t="s">
        <v>316</v>
      </c>
      <c r="E3623">
        <v>3898367712.5915999</v>
      </c>
    </row>
    <row r="3624" spans="1:5" x14ac:dyDescent="0.25">
      <c r="A3624" t="s">
        <v>18</v>
      </c>
      <c r="B3624">
        <v>2023</v>
      </c>
      <c r="C3624" t="s">
        <v>161</v>
      </c>
      <c r="D3624" t="s">
        <v>317</v>
      </c>
      <c r="E3624">
        <v>204862817697.72629</v>
      </c>
    </row>
    <row r="3625" spans="1:5" x14ac:dyDescent="0.25">
      <c r="A3625" t="s">
        <v>18</v>
      </c>
      <c r="B3625">
        <v>2023</v>
      </c>
      <c r="C3625" t="s">
        <v>161</v>
      </c>
      <c r="D3625" t="s">
        <v>318</v>
      </c>
      <c r="E3625">
        <v>82499174190.033936</v>
      </c>
    </row>
    <row r="3626" spans="1:5" x14ac:dyDescent="0.25">
      <c r="A3626" t="s">
        <v>18</v>
      </c>
      <c r="B3626">
        <v>2023</v>
      </c>
      <c r="C3626" t="s">
        <v>161</v>
      </c>
      <c r="D3626" t="s">
        <v>319</v>
      </c>
      <c r="E3626">
        <v>9338445015.2637005</v>
      </c>
    </row>
    <row r="3627" spans="1:5" x14ac:dyDescent="0.25">
      <c r="A3627" t="s">
        <v>18</v>
      </c>
      <c r="B3627">
        <v>2023</v>
      </c>
      <c r="C3627" t="s">
        <v>161</v>
      </c>
      <c r="D3627" t="s">
        <v>320</v>
      </c>
      <c r="E3627">
        <v>5928584181.6693401</v>
      </c>
    </row>
    <row r="3628" spans="1:5" x14ac:dyDescent="0.25">
      <c r="A3628" t="s">
        <v>18</v>
      </c>
      <c r="B3628">
        <v>2023</v>
      </c>
      <c r="C3628" t="s">
        <v>161</v>
      </c>
      <c r="D3628" t="s">
        <v>321</v>
      </c>
      <c r="E3628">
        <v>449336442594.42603</v>
      </c>
    </row>
    <row r="3629" spans="1:5" x14ac:dyDescent="0.25">
      <c r="A3629" t="s">
        <v>18</v>
      </c>
      <c r="B3629">
        <v>2023</v>
      </c>
      <c r="C3629" t="s">
        <v>161</v>
      </c>
      <c r="D3629" t="s">
        <v>322</v>
      </c>
      <c r="E3629">
        <v>60600689.780000001</v>
      </c>
    </row>
    <row r="3630" spans="1:5" x14ac:dyDescent="0.25">
      <c r="A3630" t="s">
        <v>18</v>
      </c>
      <c r="B3630">
        <v>2023</v>
      </c>
      <c r="C3630" t="s">
        <v>161</v>
      </c>
      <c r="D3630" t="s">
        <v>323</v>
      </c>
      <c r="E3630">
        <v>4231126002.4614701</v>
      </c>
    </row>
    <row r="3631" spans="1:5" x14ac:dyDescent="0.25">
      <c r="A3631" t="s">
        <v>18</v>
      </c>
      <c r="B3631">
        <v>2023</v>
      </c>
      <c r="C3631" t="s">
        <v>161</v>
      </c>
      <c r="D3631" t="s">
        <v>324</v>
      </c>
      <c r="E3631">
        <v>738231718.65673006</v>
      </c>
    </row>
    <row r="3632" spans="1:5" x14ac:dyDescent="0.25">
      <c r="A3632" t="s">
        <v>18</v>
      </c>
      <c r="B3632">
        <v>2023</v>
      </c>
      <c r="C3632" t="s">
        <v>161</v>
      </c>
      <c r="D3632" t="s">
        <v>325</v>
      </c>
      <c r="E3632">
        <v>577228418.88316</v>
      </c>
    </row>
    <row r="3633" spans="1:5" x14ac:dyDescent="0.25">
      <c r="A3633" t="s">
        <v>18</v>
      </c>
      <c r="B3633">
        <v>2023</v>
      </c>
      <c r="C3633" t="s">
        <v>161</v>
      </c>
      <c r="D3633" t="s">
        <v>326</v>
      </c>
      <c r="E3633">
        <v>438076.46</v>
      </c>
    </row>
    <row r="3634" spans="1:5" x14ac:dyDescent="0.25">
      <c r="A3634" t="s">
        <v>18</v>
      </c>
      <c r="B3634">
        <v>2023</v>
      </c>
      <c r="C3634" t="s">
        <v>161</v>
      </c>
      <c r="D3634" t="s">
        <v>327</v>
      </c>
      <c r="E3634">
        <v>55709804453.70459</v>
      </c>
    </row>
    <row r="3635" spans="1:5" x14ac:dyDescent="0.25">
      <c r="A3635" t="s">
        <v>18</v>
      </c>
      <c r="B3635">
        <v>2023</v>
      </c>
      <c r="C3635" t="s">
        <v>161</v>
      </c>
      <c r="E3635">
        <v>88027930370.720657</v>
      </c>
    </row>
    <row r="3636" spans="1:5" x14ac:dyDescent="0.25">
      <c r="A3636" t="s">
        <v>18</v>
      </c>
      <c r="B3636">
        <v>2023</v>
      </c>
      <c r="C3636" t="s">
        <v>162</v>
      </c>
      <c r="D3636" t="s">
        <v>290</v>
      </c>
      <c r="E3636">
        <v>992451.99</v>
      </c>
    </row>
    <row r="3637" spans="1:5" x14ac:dyDescent="0.25">
      <c r="A3637" t="s">
        <v>18</v>
      </c>
      <c r="B3637">
        <v>2023</v>
      </c>
      <c r="C3637" t="s">
        <v>162</v>
      </c>
      <c r="D3637" t="s">
        <v>291</v>
      </c>
      <c r="E3637">
        <v>160293388.03948</v>
      </c>
    </row>
    <row r="3638" spans="1:5" x14ac:dyDescent="0.25">
      <c r="A3638" t="s">
        <v>18</v>
      </c>
      <c r="B3638">
        <v>2023</v>
      </c>
      <c r="C3638" t="s">
        <v>162</v>
      </c>
      <c r="D3638" t="s">
        <v>292</v>
      </c>
      <c r="E3638">
        <v>6802568503.5906897</v>
      </c>
    </row>
    <row r="3639" spans="1:5" x14ac:dyDescent="0.25">
      <c r="A3639" t="s">
        <v>18</v>
      </c>
      <c r="B3639">
        <v>2023</v>
      </c>
      <c r="C3639" t="s">
        <v>162</v>
      </c>
      <c r="D3639" t="s">
        <v>293</v>
      </c>
      <c r="E3639">
        <v>188583946.50881001</v>
      </c>
    </row>
    <row r="3640" spans="1:5" x14ac:dyDescent="0.25">
      <c r="A3640" t="s">
        <v>18</v>
      </c>
      <c r="B3640">
        <v>2023</v>
      </c>
      <c r="C3640" t="s">
        <v>162</v>
      </c>
      <c r="D3640" t="s">
        <v>294</v>
      </c>
      <c r="E3640">
        <v>122852517.38451</v>
      </c>
    </row>
    <row r="3641" spans="1:5" x14ac:dyDescent="0.25">
      <c r="A3641" t="s">
        <v>18</v>
      </c>
      <c r="B3641">
        <v>2023</v>
      </c>
      <c r="C3641" t="s">
        <v>162</v>
      </c>
      <c r="D3641" t="s">
        <v>295</v>
      </c>
      <c r="E3641">
        <v>442020734.80000001</v>
      </c>
    </row>
    <row r="3642" spans="1:5" x14ac:dyDescent="0.25">
      <c r="A3642" t="s">
        <v>18</v>
      </c>
      <c r="B3642">
        <v>2023</v>
      </c>
      <c r="C3642" t="s">
        <v>162</v>
      </c>
      <c r="D3642" t="s">
        <v>296</v>
      </c>
      <c r="E3642">
        <v>510862610.69042999</v>
      </c>
    </row>
    <row r="3643" spans="1:5" x14ac:dyDescent="0.25">
      <c r="A3643" t="s">
        <v>18</v>
      </c>
      <c r="B3643">
        <v>2023</v>
      </c>
      <c r="C3643" t="s">
        <v>162</v>
      </c>
      <c r="D3643" t="s">
        <v>297</v>
      </c>
      <c r="E3643">
        <v>139256054.91174999</v>
      </c>
    </row>
    <row r="3644" spans="1:5" x14ac:dyDescent="0.25">
      <c r="A3644" t="s">
        <v>18</v>
      </c>
      <c r="B3644">
        <v>2023</v>
      </c>
      <c r="C3644" t="s">
        <v>162</v>
      </c>
      <c r="D3644" t="s">
        <v>298</v>
      </c>
      <c r="E3644">
        <v>102033994.91274001</v>
      </c>
    </row>
    <row r="3645" spans="1:5" x14ac:dyDescent="0.25">
      <c r="A3645" t="s">
        <v>18</v>
      </c>
      <c r="B3645">
        <v>2023</v>
      </c>
      <c r="C3645" t="s">
        <v>162</v>
      </c>
      <c r="D3645" t="s">
        <v>299</v>
      </c>
      <c r="E3645">
        <v>1601728182.1545501</v>
      </c>
    </row>
    <row r="3646" spans="1:5" x14ac:dyDescent="0.25">
      <c r="A3646" t="s">
        <v>18</v>
      </c>
      <c r="B3646">
        <v>2023</v>
      </c>
      <c r="C3646" t="s">
        <v>162</v>
      </c>
      <c r="D3646" t="s">
        <v>300</v>
      </c>
      <c r="E3646">
        <v>236162.44</v>
      </c>
    </row>
    <row r="3647" spans="1:5" x14ac:dyDescent="0.25">
      <c r="A3647" t="s">
        <v>18</v>
      </c>
      <c r="B3647">
        <v>2023</v>
      </c>
      <c r="C3647" t="s">
        <v>162</v>
      </c>
      <c r="D3647" t="s">
        <v>301</v>
      </c>
      <c r="E3647">
        <v>49025945545.467049</v>
      </c>
    </row>
    <row r="3648" spans="1:5" x14ac:dyDescent="0.25">
      <c r="A3648" t="s">
        <v>18</v>
      </c>
      <c r="B3648">
        <v>2023</v>
      </c>
      <c r="C3648" t="s">
        <v>162</v>
      </c>
      <c r="D3648" t="s">
        <v>302</v>
      </c>
      <c r="E3648">
        <v>12925911713.76729</v>
      </c>
    </row>
    <row r="3649" spans="1:5" x14ac:dyDescent="0.25">
      <c r="A3649" t="s">
        <v>18</v>
      </c>
      <c r="B3649">
        <v>2023</v>
      </c>
      <c r="C3649" t="s">
        <v>162</v>
      </c>
      <c r="D3649" t="s">
        <v>303</v>
      </c>
      <c r="E3649">
        <v>176763873900.48792</v>
      </c>
    </row>
    <row r="3650" spans="1:5" x14ac:dyDescent="0.25">
      <c r="A3650" t="s">
        <v>18</v>
      </c>
      <c r="B3650">
        <v>2023</v>
      </c>
      <c r="C3650" t="s">
        <v>162</v>
      </c>
      <c r="D3650" t="s">
        <v>304</v>
      </c>
      <c r="E3650">
        <v>32044304.29219</v>
      </c>
    </row>
    <row r="3651" spans="1:5" x14ac:dyDescent="0.25">
      <c r="A3651" t="s">
        <v>18</v>
      </c>
      <c r="B3651">
        <v>2023</v>
      </c>
      <c r="C3651" t="s">
        <v>162</v>
      </c>
      <c r="D3651" t="s">
        <v>305</v>
      </c>
      <c r="E3651">
        <v>180859876.48291999</v>
      </c>
    </row>
    <row r="3652" spans="1:5" x14ac:dyDescent="0.25">
      <c r="A3652" t="s">
        <v>18</v>
      </c>
      <c r="B3652">
        <v>2023</v>
      </c>
      <c r="C3652" t="s">
        <v>162</v>
      </c>
      <c r="D3652" t="s">
        <v>306</v>
      </c>
      <c r="E3652">
        <v>14370151871.075609</v>
      </c>
    </row>
    <row r="3653" spans="1:5" x14ac:dyDescent="0.25">
      <c r="A3653" t="s">
        <v>18</v>
      </c>
      <c r="B3653">
        <v>2023</v>
      </c>
      <c r="C3653" t="s">
        <v>162</v>
      </c>
      <c r="D3653" t="s">
        <v>307</v>
      </c>
      <c r="E3653">
        <v>2711385313.6891298</v>
      </c>
    </row>
    <row r="3654" spans="1:5" x14ac:dyDescent="0.25">
      <c r="A3654" t="s">
        <v>18</v>
      </c>
      <c r="B3654">
        <v>2023</v>
      </c>
      <c r="C3654" t="s">
        <v>162</v>
      </c>
      <c r="D3654" t="s">
        <v>308</v>
      </c>
      <c r="E3654">
        <v>2186754298.17977</v>
      </c>
    </row>
    <row r="3655" spans="1:5" x14ac:dyDescent="0.25">
      <c r="A3655" t="s">
        <v>18</v>
      </c>
      <c r="B3655">
        <v>2023</v>
      </c>
      <c r="C3655" t="s">
        <v>162</v>
      </c>
      <c r="D3655" t="s">
        <v>309</v>
      </c>
      <c r="E3655">
        <v>95088300.811700001</v>
      </c>
    </row>
    <row r="3656" spans="1:5" x14ac:dyDescent="0.25">
      <c r="A3656" t="s">
        <v>18</v>
      </c>
      <c r="B3656">
        <v>2023</v>
      </c>
      <c r="C3656" t="s">
        <v>162</v>
      </c>
      <c r="D3656" t="s">
        <v>310</v>
      </c>
      <c r="E3656">
        <v>10511.73</v>
      </c>
    </row>
    <row r="3657" spans="1:5" x14ac:dyDescent="0.25">
      <c r="A3657" t="s">
        <v>18</v>
      </c>
      <c r="B3657">
        <v>2023</v>
      </c>
      <c r="C3657" t="s">
        <v>162</v>
      </c>
      <c r="D3657" t="s">
        <v>311</v>
      </c>
      <c r="E3657">
        <v>52434330.625399999</v>
      </c>
    </row>
    <row r="3658" spans="1:5" x14ac:dyDescent="0.25">
      <c r="A3658" t="s">
        <v>18</v>
      </c>
      <c r="B3658">
        <v>2023</v>
      </c>
      <c r="C3658" t="s">
        <v>162</v>
      </c>
      <c r="D3658" t="s">
        <v>312</v>
      </c>
      <c r="E3658">
        <v>7717233481.81287</v>
      </c>
    </row>
    <row r="3659" spans="1:5" x14ac:dyDescent="0.25">
      <c r="A3659" t="s">
        <v>18</v>
      </c>
      <c r="B3659">
        <v>2023</v>
      </c>
      <c r="C3659" t="s">
        <v>162</v>
      </c>
      <c r="D3659" t="s">
        <v>313</v>
      </c>
      <c r="E3659">
        <v>24097415032.12682</v>
      </c>
    </row>
    <row r="3660" spans="1:5" x14ac:dyDescent="0.25">
      <c r="A3660" t="s">
        <v>18</v>
      </c>
      <c r="B3660">
        <v>2023</v>
      </c>
      <c r="C3660" t="s">
        <v>162</v>
      </c>
      <c r="D3660" t="s">
        <v>315</v>
      </c>
      <c r="E3660">
        <v>1127216456.49</v>
      </c>
    </row>
    <row r="3661" spans="1:5" x14ac:dyDescent="0.25">
      <c r="A3661" t="s">
        <v>18</v>
      </c>
      <c r="B3661">
        <v>2023</v>
      </c>
      <c r="C3661" t="s">
        <v>162</v>
      </c>
      <c r="D3661" t="s">
        <v>316</v>
      </c>
      <c r="E3661">
        <v>1514619.03</v>
      </c>
    </row>
    <row r="3662" spans="1:5" x14ac:dyDescent="0.25">
      <c r="A3662" t="s">
        <v>18</v>
      </c>
      <c r="B3662">
        <v>2023</v>
      </c>
      <c r="C3662" t="s">
        <v>162</v>
      </c>
      <c r="D3662" t="s">
        <v>317</v>
      </c>
      <c r="E3662">
        <v>189712669921.3764</v>
      </c>
    </row>
    <row r="3663" spans="1:5" x14ac:dyDescent="0.25">
      <c r="A3663" t="s">
        <v>18</v>
      </c>
      <c r="B3663">
        <v>2023</v>
      </c>
      <c r="C3663" t="s">
        <v>162</v>
      </c>
      <c r="D3663" t="s">
        <v>318</v>
      </c>
      <c r="E3663">
        <v>15341702587.90634</v>
      </c>
    </row>
    <row r="3664" spans="1:5" x14ac:dyDescent="0.25">
      <c r="A3664" t="s">
        <v>18</v>
      </c>
      <c r="B3664">
        <v>2023</v>
      </c>
      <c r="C3664" t="s">
        <v>162</v>
      </c>
      <c r="D3664" t="s">
        <v>319</v>
      </c>
      <c r="E3664">
        <v>393929492.77354002</v>
      </c>
    </row>
    <row r="3665" spans="1:5" x14ac:dyDescent="0.25">
      <c r="A3665" t="s">
        <v>18</v>
      </c>
      <c r="B3665">
        <v>2023</v>
      </c>
      <c r="C3665" t="s">
        <v>162</v>
      </c>
      <c r="D3665" t="s">
        <v>320</v>
      </c>
      <c r="E3665">
        <v>151890834.30405</v>
      </c>
    </row>
    <row r="3666" spans="1:5" x14ac:dyDescent="0.25">
      <c r="A3666" t="s">
        <v>18</v>
      </c>
      <c r="B3666">
        <v>2023</v>
      </c>
      <c r="C3666" t="s">
        <v>162</v>
      </c>
      <c r="D3666" t="s">
        <v>321</v>
      </c>
      <c r="E3666">
        <v>60311315.096239999</v>
      </c>
    </row>
    <row r="3667" spans="1:5" x14ac:dyDescent="0.25">
      <c r="A3667" t="s">
        <v>18</v>
      </c>
      <c r="B3667">
        <v>2023</v>
      </c>
      <c r="C3667" t="s">
        <v>162</v>
      </c>
      <c r="D3667" t="s">
        <v>322</v>
      </c>
      <c r="E3667">
        <v>1735033.47</v>
      </c>
    </row>
    <row r="3668" spans="1:5" x14ac:dyDescent="0.25">
      <c r="A3668" t="s">
        <v>18</v>
      </c>
      <c r="B3668">
        <v>2023</v>
      </c>
      <c r="C3668" t="s">
        <v>162</v>
      </c>
      <c r="D3668" t="s">
        <v>323</v>
      </c>
      <c r="E3668">
        <v>48246892.373489998</v>
      </c>
    </row>
    <row r="3669" spans="1:5" x14ac:dyDescent="0.25">
      <c r="A3669" t="s">
        <v>18</v>
      </c>
      <c r="B3669">
        <v>2023</v>
      </c>
      <c r="C3669" t="s">
        <v>162</v>
      </c>
      <c r="D3669" t="s">
        <v>324</v>
      </c>
      <c r="E3669">
        <v>6586806.8799999999</v>
      </c>
    </row>
    <row r="3670" spans="1:5" x14ac:dyDescent="0.25">
      <c r="A3670" t="s">
        <v>18</v>
      </c>
      <c r="B3670">
        <v>2023</v>
      </c>
      <c r="C3670" t="s">
        <v>162</v>
      </c>
      <c r="D3670" t="s">
        <v>325</v>
      </c>
      <c r="E3670">
        <v>23965475.829999998</v>
      </c>
    </row>
    <row r="3671" spans="1:5" x14ac:dyDescent="0.25">
      <c r="A3671" t="s">
        <v>18</v>
      </c>
      <c r="B3671">
        <v>2023</v>
      </c>
      <c r="C3671" t="s">
        <v>162</v>
      </c>
      <c r="D3671" t="s">
        <v>327</v>
      </c>
      <c r="E3671">
        <v>1102789030.4368401</v>
      </c>
    </row>
    <row r="3672" spans="1:5" x14ac:dyDescent="0.25">
      <c r="A3672" t="s">
        <v>18</v>
      </c>
      <c r="B3672">
        <v>2023</v>
      </c>
      <c r="C3672" t="s">
        <v>162</v>
      </c>
      <c r="E3672">
        <v>1134875444.0999999</v>
      </c>
    </row>
    <row r="3673" spans="1:5" x14ac:dyDescent="0.25">
      <c r="A3673" t="s">
        <v>19</v>
      </c>
      <c r="B3673">
        <v>2019</v>
      </c>
      <c r="C3673" t="s">
        <v>161</v>
      </c>
      <c r="D3673" t="s">
        <v>290</v>
      </c>
      <c r="E3673">
        <v>477866.64292000001</v>
      </c>
    </row>
    <row r="3674" spans="1:5" x14ac:dyDescent="0.25">
      <c r="A3674" t="s">
        <v>19</v>
      </c>
      <c r="B3674">
        <v>2019</v>
      </c>
      <c r="C3674" t="s">
        <v>161</v>
      </c>
      <c r="D3674" t="s">
        <v>291</v>
      </c>
      <c r="E3674">
        <v>1882036.61133</v>
      </c>
    </row>
    <row r="3675" spans="1:5" x14ac:dyDescent="0.25">
      <c r="A3675" t="s">
        <v>19</v>
      </c>
      <c r="B3675">
        <v>2019</v>
      </c>
      <c r="C3675" t="s">
        <v>161</v>
      </c>
      <c r="D3675" t="s">
        <v>292</v>
      </c>
      <c r="E3675">
        <v>38537886.942769997</v>
      </c>
    </row>
    <row r="3676" spans="1:5" x14ac:dyDescent="0.25">
      <c r="A3676" t="s">
        <v>19</v>
      </c>
      <c r="B3676">
        <v>2019</v>
      </c>
      <c r="C3676" t="s">
        <v>161</v>
      </c>
      <c r="D3676" t="s">
        <v>293</v>
      </c>
      <c r="E3676">
        <v>7642931.1685899999</v>
      </c>
    </row>
    <row r="3677" spans="1:5" x14ac:dyDescent="0.25">
      <c r="A3677" t="s">
        <v>19</v>
      </c>
      <c r="B3677">
        <v>2019</v>
      </c>
      <c r="C3677" t="s">
        <v>161</v>
      </c>
      <c r="D3677" t="s">
        <v>295</v>
      </c>
      <c r="E3677">
        <v>14060409.560280001</v>
      </c>
    </row>
    <row r="3678" spans="1:5" x14ac:dyDescent="0.25">
      <c r="A3678" t="s">
        <v>19</v>
      </c>
      <c r="B3678">
        <v>2019</v>
      </c>
      <c r="C3678" t="s">
        <v>161</v>
      </c>
      <c r="D3678" t="s">
        <v>296</v>
      </c>
      <c r="E3678">
        <v>112872501.55667</v>
      </c>
    </row>
    <row r="3679" spans="1:5" x14ac:dyDescent="0.25">
      <c r="A3679" t="s">
        <v>19</v>
      </c>
      <c r="B3679">
        <v>2019</v>
      </c>
      <c r="C3679" t="s">
        <v>161</v>
      </c>
      <c r="D3679" t="s">
        <v>297</v>
      </c>
      <c r="E3679">
        <v>20395339.502099998</v>
      </c>
    </row>
    <row r="3680" spans="1:5" x14ac:dyDescent="0.25">
      <c r="A3680" t="s">
        <v>19</v>
      </c>
      <c r="B3680">
        <v>2019</v>
      </c>
      <c r="C3680" t="s">
        <v>161</v>
      </c>
      <c r="D3680" t="s">
        <v>298</v>
      </c>
      <c r="E3680">
        <v>33889697.702859998</v>
      </c>
    </row>
    <row r="3681" spans="1:5" x14ac:dyDescent="0.25">
      <c r="A3681" t="s">
        <v>19</v>
      </c>
      <c r="B3681">
        <v>2019</v>
      </c>
      <c r="C3681" t="s">
        <v>161</v>
      </c>
      <c r="D3681" t="s">
        <v>299</v>
      </c>
      <c r="E3681">
        <v>16756947.43431</v>
      </c>
    </row>
    <row r="3682" spans="1:5" x14ac:dyDescent="0.25">
      <c r="A3682" t="s">
        <v>19</v>
      </c>
      <c r="B3682">
        <v>2019</v>
      </c>
      <c r="C3682" t="s">
        <v>161</v>
      </c>
      <c r="D3682" t="s">
        <v>301</v>
      </c>
      <c r="E3682">
        <v>335180557.81257999</v>
      </c>
    </row>
    <row r="3683" spans="1:5" x14ac:dyDescent="0.25">
      <c r="A3683" t="s">
        <v>19</v>
      </c>
      <c r="B3683">
        <v>2019</v>
      </c>
      <c r="C3683" t="s">
        <v>161</v>
      </c>
      <c r="D3683" t="s">
        <v>302</v>
      </c>
      <c r="E3683">
        <v>21085654.82088</v>
      </c>
    </row>
    <row r="3684" spans="1:5" x14ac:dyDescent="0.25">
      <c r="A3684" t="s">
        <v>19</v>
      </c>
      <c r="B3684">
        <v>2019</v>
      </c>
      <c r="C3684" t="s">
        <v>161</v>
      </c>
      <c r="D3684" t="s">
        <v>303</v>
      </c>
      <c r="E3684">
        <v>20378053.648529999</v>
      </c>
    </row>
    <row r="3685" spans="1:5" x14ac:dyDescent="0.25">
      <c r="A3685" t="s">
        <v>19</v>
      </c>
      <c r="B3685">
        <v>2019</v>
      </c>
      <c r="C3685" t="s">
        <v>161</v>
      </c>
      <c r="D3685" t="s">
        <v>304</v>
      </c>
      <c r="E3685">
        <v>61090006.888889998</v>
      </c>
    </row>
    <row r="3686" spans="1:5" x14ac:dyDescent="0.25">
      <c r="A3686" t="s">
        <v>19</v>
      </c>
      <c r="B3686">
        <v>2019</v>
      </c>
      <c r="C3686" t="s">
        <v>161</v>
      </c>
      <c r="D3686" t="s">
        <v>305</v>
      </c>
      <c r="E3686">
        <v>711485.79807999998</v>
      </c>
    </row>
    <row r="3687" spans="1:5" x14ac:dyDescent="0.25">
      <c r="A3687" t="s">
        <v>19</v>
      </c>
      <c r="B3687">
        <v>2019</v>
      </c>
      <c r="C3687" t="s">
        <v>161</v>
      </c>
      <c r="D3687" t="s">
        <v>306</v>
      </c>
      <c r="E3687">
        <v>23906007.84998</v>
      </c>
    </row>
    <row r="3688" spans="1:5" x14ac:dyDescent="0.25">
      <c r="A3688" t="s">
        <v>19</v>
      </c>
      <c r="B3688">
        <v>2019</v>
      </c>
      <c r="C3688" t="s">
        <v>161</v>
      </c>
      <c r="D3688" t="s">
        <v>307</v>
      </c>
      <c r="E3688">
        <v>47561566.391819999</v>
      </c>
    </row>
    <row r="3689" spans="1:5" x14ac:dyDescent="0.25">
      <c r="A3689" t="s">
        <v>19</v>
      </c>
      <c r="B3689">
        <v>2019</v>
      </c>
      <c r="C3689" t="s">
        <v>161</v>
      </c>
      <c r="D3689" t="s">
        <v>308</v>
      </c>
      <c r="E3689">
        <v>106838491.11409999</v>
      </c>
    </row>
    <row r="3690" spans="1:5" x14ac:dyDescent="0.25">
      <c r="A3690" t="s">
        <v>19</v>
      </c>
      <c r="B3690">
        <v>2019</v>
      </c>
      <c r="C3690" t="s">
        <v>161</v>
      </c>
      <c r="D3690" t="s">
        <v>309</v>
      </c>
      <c r="E3690">
        <v>46618018.549199998</v>
      </c>
    </row>
    <row r="3691" spans="1:5" x14ac:dyDescent="0.25">
      <c r="A3691" t="s">
        <v>19</v>
      </c>
      <c r="B3691">
        <v>2019</v>
      </c>
      <c r="C3691" t="s">
        <v>161</v>
      </c>
      <c r="D3691" t="s">
        <v>311</v>
      </c>
      <c r="E3691">
        <v>386317.93938</v>
      </c>
    </row>
    <row r="3692" spans="1:5" x14ac:dyDescent="0.25">
      <c r="A3692" t="s">
        <v>19</v>
      </c>
      <c r="B3692">
        <v>2019</v>
      </c>
      <c r="C3692" t="s">
        <v>161</v>
      </c>
      <c r="D3692" t="s">
        <v>313</v>
      </c>
      <c r="E3692">
        <v>6038655.97016</v>
      </c>
    </row>
    <row r="3693" spans="1:5" x14ac:dyDescent="0.25">
      <c r="A3693" t="s">
        <v>19</v>
      </c>
      <c r="B3693">
        <v>2019</v>
      </c>
      <c r="C3693" t="s">
        <v>161</v>
      </c>
      <c r="D3693" t="s">
        <v>314</v>
      </c>
      <c r="E3693">
        <v>221801.73399000001</v>
      </c>
    </row>
    <row r="3694" spans="1:5" x14ac:dyDescent="0.25">
      <c r="A3694" t="s">
        <v>19</v>
      </c>
      <c r="B3694">
        <v>2019</v>
      </c>
      <c r="C3694" t="s">
        <v>161</v>
      </c>
      <c r="D3694" t="s">
        <v>315</v>
      </c>
      <c r="E3694">
        <v>615172.76951000001</v>
      </c>
    </row>
    <row r="3695" spans="1:5" x14ac:dyDescent="0.25">
      <c r="A3695" t="s">
        <v>19</v>
      </c>
      <c r="B3695">
        <v>2019</v>
      </c>
      <c r="C3695" t="s">
        <v>161</v>
      </c>
      <c r="D3695" t="s">
        <v>317</v>
      </c>
      <c r="E3695">
        <v>239212946.99404001</v>
      </c>
    </row>
    <row r="3696" spans="1:5" x14ac:dyDescent="0.25">
      <c r="A3696" t="s">
        <v>19</v>
      </c>
      <c r="B3696">
        <v>2019</v>
      </c>
      <c r="C3696" t="s">
        <v>161</v>
      </c>
      <c r="D3696" t="s">
        <v>318</v>
      </c>
      <c r="E3696">
        <v>55842146.60114</v>
      </c>
    </row>
    <row r="3697" spans="1:5" x14ac:dyDescent="0.25">
      <c r="A3697" t="s">
        <v>19</v>
      </c>
      <c r="B3697">
        <v>2019</v>
      </c>
      <c r="C3697" t="s">
        <v>161</v>
      </c>
      <c r="D3697" t="s">
        <v>319</v>
      </c>
      <c r="E3697">
        <v>192074310.51835001</v>
      </c>
    </row>
    <row r="3698" spans="1:5" x14ac:dyDescent="0.25">
      <c r="A3698" t="s">
        <v>19</v>
      </c>
      <c r="B3698">
        <v>2019</v>
      </c>
      <c r="C3698" t="s">
        <v>161</v>
      </c>
      <c r="D3698" t="s">
        <v>320</v>
      </c>
      <c r="E3698">
        <v>2714482.8752000001</v>
      </c>
    </row>
    <row r="3699" spans="1:5" x14ac:dyDescent="0.25">
      <c r="A3699" t="s">
        <v>19</v>
      </c>
      <c r="B3699">
        <v>2019</v>
      </c>
      <c r="C3699" t="s">
        <v>161</v>
      </c>
      <c r="D3699" t="s">
        <v>321</v>
      </c>
      <c r="E3699">
        <v>3187634273.67135</v>
      </c>
    </row>
    <row r="3700" spans="1:5" x14ac:dyDescent="0.25">
      <c r="A3700" t="s">
        <v>19</v>
      </c>
      <c r="B3700">
        <v>2019</v>
      </c>
      <c r="C3700" t="s">
        <v>161</v>
      </c>
      <c r="D3700" t="s">
        <v>323</v>
      </c>
      <c r="E3700">
        <v>3613118.8346000002</v>
      </c>
    </row>
    <row r="3701" spans="1:5" x14ac:dyDescent="0.25">
      <c r="A3701" t="s">
        <v>19</v>
      </c>
      <c r="B3701">
        <v>2019</v>
      </c>
      <c r="C3701" t="s">
        <v>161</v>
      </c>
      <c r="D3701" t="s">
        <v>325</v>
      </c>
      <c r="E3701">
        <v>85468.631880000001</v>
      </c>
    </row>
    <row r="3702" spans="1:5" x14ac:dyDescent="0.25">
      <c r="A3702" t="s">
        <v>19</v>
      </c>
      <c r="B3702">
        <v>2019</v>
      </c>
      <c r="C3702" t="s">
        <v>161</v>
      </c>
      <c r="E3702">
        <v>690779331.94243002</v>
      </c>
    </row>
    <row r="3703" spans="1:5" x14ac:dyDescent="0.25">
      <c r="A3703" t="s">
        <v>19</v>
      </c>
      <c r="B3703">
        <v>2019</v>
      </c>
      <c r="C3703" t="s">
        <v>162</v>
      </c>
      <c r="D3703" t="s">
        <v>301</v>
      </c>
      <c r="E3703">
        <v>15302001.468699999</v>
      </c>
    </row>
    <row r="3704" spans="1:5" x14ac:dyDescent="0.25">
      <c r="A3704" t="s">
        <v>19</v>
      </c>
      <c r="B3704">
        <v>2019</v>
      </c>
      <c r="C3704" t="s">
        <v>162</v>
      </c>
      <c r="D3704" t="s">
        <v>303</v>
      </c>
      <c r="E3704">
        <v>23823266.185880002</v>
      </c>
    </row>
    <row r="3705" spans="1:5" x14ac:dyDescent="0.25">
      <c r="A3705" t="s">
        <v>19</v>
      </c>
      <c r="B3705">
        <v>2019</v>
      </c>
      <c r="C3705" t="s">
        <v>162</v>
      </c>
      <c r="D3705" t="s">
        <v>306</v>
      </c>
      <c r="E3705">
        <v>2963906.9010000001</v>
      </c>
    </row>
    <row r="3706" spans="1:5" x14ac:dyDescent="0.25">
      <c r="A3706" t="s">
        <v>19</v>
      </c>
      <c r="B3706">
        <v>2019</v>
      </c>
      <c r="C3706" t="s">
        <v>162</v>
      </c>
      <c r="D3706" t="s">
        <v>317</v>
      </c>
      <c r="E3706">
        <v>208270133.73146001</v>
      </c>
    </row>
    <row r="3707" spans="1:5" x14ac:dyDescent="0.25">
      <c r="A3707" t="s">
        <v>19</v>
      </c>
      <c r="B3707">
        <v>2019</v>
      </c>
      <c r="C3707" t="s">
        <v>162</v>
      </c>
      <c r="D3707" t="s">
        <v>321</v>
      </c>
      <c r="E3707">
        <v>44860329.960349999</v>
      </c>
    </row>
    <row r="3708" spans="1:5" x14ac:dyDescent="0.25">
      <c r="A3708" t="s">
        <v>19</v>
      </c>
      <c r="B3708">
        <v>2019</v>
      </c>
      <c r="C3708" t="s">
        <v>162</v>
      </c>
      <c r="E3708">
        <v>196256.77801000001</v>
      </c>
    </row>
    <row r="3709" spans="1:5" x14ac:dyDescent="0.25">
      <c r="A3709" t="s">
        <v>19</v>
      </c>
      <c r="B3709">
        <v>2020</v>
      </c>
      <c r="C3709" t="s">
        <v>161</v>
      </c>
      <c r="D3709" t="s">
        <v>290</v>
      </c>
      <c r="E3709">
        <v>473014.12095000001</v>
      </c>
    </row>
    <row r="3710" spans="1:5" x14ac:dyDescent="0.25">
      <c r="A3710" t="s">
        <v>19</v>
      </c>
      <c r="B3710">
        <v>2020</v>
      </c>
      <c r="C3710" t="s">
        <v>161</v>
      </c>
      <c r="D3710" t="s">
        <v>291</v>
      </c>
      <c r="E3710">
        <v>2168313.0091400002</v>
      </c>
    </row>
    <row r="3711" spans="1:5" x14ac:dyDescent="0.25">
      <c r="A3711" t="s">
        <v>19</v>
      </c>
      <c r="B3711">
        <v>2020</v>
      </c>
      <c r="C3711" t="s">
        <v>161</v>
      </c>
      <c r="D3711" t="s">
        <v>292</v>
      </c>
      <c r="E3711">
        <v>46223431.86705</v>
      </c>
    </row>
    <row r="3712" spans="1:5" x14ac:dyDescent="0.25">
      <c r="A3712" t="s">
        <v>19</v>
      </c>
      <c r="B3712">
        <v>2020</v>
      </c>
      <c r="C3712" t="s">
        <v>161</v>
      </c>
      <c r="D3712" t="s">
        <v>293</v>
      </c>
      <c r="E3712">
        <v>18741497.2564</v>
      </c>
    </row>
    <row r="3713" spans="1:5" x14ac:dyDescent="0.25">
      <c r="A3713" t="s">
        <v>19</v>
      </c>
      <c r="B3713">
        <v>2020</v>
      </c>
      <c r="C3713" t="s">
        <v>161</v>
      </c>
      <c r="D3713" t="s">
        <v>294</v>
      </c>
      <c r="E3713">
        <v>533429.73424000002</v>
      </c>
    </row>
    <row r="3714" spans="1:5" x14ac:dyDescent="0.25">
      <c r="A3714" t="s">
        <v>19</v>
      </c>
      <c r="B3714">
        <v>2020</v>
      </c>
      <c r="C3714" t="s">
        <v>161</v>
      </c>
      <c r="D3714" t="s">
        <v>295</v>
      </c>
      <c r="E3714">
        <v>27230955.36321</v>
      </c>
    </row>
    <row r="3715" spans="1:5" x14ac:dyDescent="0.25">
      <c r="A3715" t="s">
        <v>19</v>
      </c>
      <c r="B3715">
        <v>2020</v>
      </c>
      <c r="C3715" t="s">
        <v>161</v>
      </c>
      <c r="D3715" t="s">
        <v>296</v>
      </c>
      <c r="E3715">
        <v>123361442.03689</v>
      </c>
    </row>
    <row r="3716" spans="1:5" x14ac:dyDescent="0.25">
      <c r="A3716" t="s">
        <v>19</v>
      </c>
      <c r="B3716">
        <v>2020</v>
      </c>
      <c r="C3716" t="s">
        <v>161</v>
      </c>
      <c r="D3716" t="s">
        <v>297</v>
      </c>
      <c r="E3716">
        <v>14934711.91663</v>
      </c>
    </row>
    <row r="3717" spans="1:5" x14ac:dyDescent="0.25">
      <c r="A3717" t="s">
        <v>19</v>
      </c>
      <c r="B3717">
        <v>2020</v>
      </c>
      <c r="C3717" t="s">
        <v>161</v>
      </c>
      <c r="D3717" t="s">
        <v>298</v>
      </c>
      <c r="E3717">
        <v>24889660.410160001</v>
      </c>
    </row>
    <row r="3718" spans="1:5" x14ac:dyDescent="0.25">
      <c r="A3718" t="s">
        <v>19</v>
      </c>
      <c r="B3718">
        <v>2020</v>
      </c>
      <c r="C3718" t="s">
        <v>161</v>
      </c>
      <c r="D3718" t="s">
        <v>299</v>
      </c>
      <c r="E3718">
        <v>22754910.418129999</v>
      </c>
    </row>
    <row r="3719" spans="1:5" x14ac:dyDescent="0.25">
      <c r="A3719" t="s">
        <v>19</v>
      </c>
      <c r="B3719">
        <v>2020</v>
      </c>
      <c r="C3719" t="s">
        <v>161</v>
      </c>
      <c r="D3719" t="s">
        <v>301</v>
      </c>
      <c r="E3719">
        <v>427684331.76751</v>
      </c>
    </row>
    <row r="3720" spans="1:5" x14ac:dyDescent="0.25">
      <c r="A3720" t="s">
        <v>19</v>
      </c>
      <c r="B3720">
        <v>2020</v>
      </c>
      <c r="C3720" t="s">
        <v>161</v>
      </c>
      <c r="D3720" t="s">
        <v>302</v>
      </c>
      <c r="E3720">
        <v>37645413.456579998</v>
      </c>
    </row>
    <row r="3721" spans="1:5" x14ac:dyDescent="0.25">
      <c r="A3721" t="s">
        <v>19</v>
      </c>
      <c r="B3721">
        <v>2020</v>
      </c>
      <c r="C3721" t="s">
        <v>161</v>
      </c>
      <c r="D3721" t="s">
        <v>303</v>
      </c>
      <c r="E3721">
        <v>54928609.624650002</v>
      </c>
    </row>
    <row r="3722" spans="1:5" x14ac:dyDescent="0.25">
      <c r="A3722" t="s">
        <v>19</v>
      </c>
      <c r="B3722">
        <v>2020</v>
      </c>
      <c r="C3722" t="s">
        <v>161</v>
      </c>
      <c r="D3722" t="s">
        <v>304</v>
      </c>
      <c r="E3722">
        <v>13189020.349789999</v>
      </c>
    </row>
    <row r="3723" spans="1:5" x14ac:dyDescent="0.25">
      <c r="A3723" t="s">
        <v>19</v>
      </c>
      <c r="B3723">
        <v>2020</v>
      </c>
      <c r="C3723" t="s">
        <v>161</v>
      </c>
      <c r="D3723" t="s">
        <v>305</v>
      </c>
      <c r="E3723">
        <v>585049.65504999994</v>
      </c>
    </row>
    <row r="3724" spans="1:5" x14ac:dyDescent="0.25">
      <c r="A3724" t="s">
        <v>19</v>
      </c>
      <c r="B3724">
        <v>2020</v>
      </c>
      <c r="C3724" t="s">
        <v>161</v>
      </c>
      <c r="D3724" t="s">
        <v>306</v>
      </c>
      <c r="E3724">
        <v>26348784.223329999</v>
      </c>
    </row>
    <row r="3725" spans="1:5" x14ac:dyDescent="0.25">
      <c r="A3725" t="s">
        <v>19</v>
      </c>
      <c r="B3725">
        <v>2020</v>
      </c>
      <c r="C3725" t="s">
        <v>161</v>
      </c>
      <c r="D3725" t="s">
        <v>307</v>
      </c>
      <c r="E3725">
        <v>60409476.554889999</v>
      </c>
    </row>
    <row r="3726" spans="1:5" x14ac:dyDescent="0.25">
      <c r="A3726" t="s">
        <v>19</v>
      </c>
      <c r="B3726">
        <v>2020</v>
      </c>
      <c r="C3726" t="s">
        <v>161</v>
      </c>
      <c r="D3726" t="s">
        <v>308</v>
      </c>
      <c r="E3726">
        <v>125037511.94147</v>
      </c>
    </row>
    <row r="3727" spans="1:5" x14ac:dyDescent="0.25">
      <c r="A3727" t="s">
        <v>19</v>
      </c>
      <c r="B3727">
        <v>2020</v>
      </c>
      <c r="C3727" t="s">
        <v>161</v>
      </c>
      <c r="D3727" t="s">
        <v>309</v>
      </c>
      <c r="E3727">
        <v>49739524.78294</v>
      </c>
    </row>
    <row r="3728" spans="1:5" x14ac:dyDescent="0.25">
      <c r="A3728" t="s">
        <v>19</v>
      </c>
      <c r="B3728">
        <v>2020</v>
      </c>
      <c r="C3728" t="s">
        <v>161</v>
      </c>
      <c r="D3728" t="s">
        <v>311</v>
      </c>
      <c r="E3728">
        <v>69565.414850000001</v>
      </c>
    </row>
    <row r="3729" spans="1:5" x14ac:dyDescent="0.25">
      <c r="A3729" t="s">
        <v>19</v>
      </c>
      <c r="B3729">
        <v>2020</v>
      </c>
      <c r="C3729" t="s">
        <v>161</v>
      </c>
      <c r="D3729" t="s">
        <v>313</v>
      </c>
      <c r="E3729">
        <v>4752328.2630899996</v>
      </c>
    </row>
    <row r="3730" spans="1:5" x14ac:dyDescent="0.25">
      <c r="A3730" t="s">
        <v>19</v>
      </c>
      <c r="B3730">
        <v>2020</v>
      </c>
      <c r="C3730" t="s">
        <v>161</v>
      </c>
      <c r="D3730" t="s">
        <v>314</v>
      </c>
      <c r="E3730">
        <v>171964.67113999999</v>
      </c>
    </row>
    <row r="3731" spans="1:5" x14ac:dyDescent="0.25">
      <c r="A3731" t="s">
        <v>19</v>
      </c>
      <c r="B3731">
        <v>2020</v>
      </c>
      <c r="C3731" t="s">
        <v>161</v>
      </c>
      <c r="D3731" t="s">
        <v>315</v>
      </c>
      <c r="E3731">
        <v>640012.01963999995</v>
      </c>
    </row>
    <row r="3732" spans="1:5" x14ac:dyDescent="0.25">
      <c r="A3732" t="s">
        <v>19</v>
      </c>
      <c r="B3732">
        <v>2020</v>
      </c>
      <c r="C3732" t="s">
        <v>161</v>
      </c>
      <c r="D3732" t="s">
        <v>317</v>
      </c>
      <c r="E3732">
        <v>252440591.61047</v>
      </c>
    </row>
    <row r="3733" spans="1:5" x14ac:dyDescent="0.25">
      <c r="A3733" t="s">
        <v>19</v>
      </c>
      <c r="B3733">
        <v>2020</v>
      </c>
      <c r="C3733" t="s">
        <v>161</v>
      </c>
      <c r="D3733" t="s">
        <v>318</v>
      </c>
      <c r="E3733">
        <v>63697030.891460001</v>
      </c>
    </row>
    <row r="3734" spans="1:5" x14ac:dyDescent="0.25">
      <c r="A3734" t="s">
        <v>19</v>
      </c>
      <c r="B3734">
        <v>2020</v>
      </c>
      <c r="C3734" t="s">
        <v>161</v>
      </c>
      <c r="D3734" t="s">
        <v>319</v>
      </c>
      <c r="E3734">
        <v>193317235.05434</v>
      </c>
    </row>
    <row r="3735" spans="1:5" x14ac:dyDescent="0.25">
      <c r="A3735" t="s">
        <v>19</v>
      </c>
      <c r="B3735">
        <v>2020</v>
      </c>
      <c r="C3735" t="s">
        <v>161</v>
      </c>
      <c r="D3735" t="s">
        <v>320</v>
      </c>
      <c r="E3735">
        <v>11159862.467800001</v>
      </c>
    </row>
    <row r="3736" spans="1:5" x14ac:dyDescent="0.25">
      <c r="A3736" t="s">
        <v>19</v>
      </c>
      <c r="B3736">
        <v>2020</v>
      </c>
      <c r="C3736" t="s">
        <v>161</v>
      </c>
      <c r="D3736" t="s">
        <v>321</v>
      </c>
      <c r="E3736">
        <v>3007019845.3333001</v>
      </c>
    </row>
    <row r="3737" spans="1:5" x14ac:dyDescent="0.25">
      <c r="A3737" t="s">
        <v>19</v>
      </c>
      <c r="B3737">
        <v>2020</v>
      </c>
      <c r="C3737" t="s">
        <v>161</v>
      </c>
      <c r="D3737" t="s">
        <v>323</v>
      </c>
      <c r="E3737">
        <v>22539036.141910002</v>
      </c>
    </row>
    <row r="3738" spans="1:5" x14ac:dyDescent="0.25">
      <c r="A3738" t="s">
        <v>19</v>
      </c>
      <c r="B3738">
        <v>2020</v>
      </c>
      <c r="C3738" t="s">
        <v>161</v>
      </c>
      <c r="D3738" t="s">
        <v>325</v>
      </c>
      <c r="E3738">
        <v>6687.2947999999997</v>
      </c>
    </row>
    <row r="3739" spans="1:5" x14ac:dyDescent="0.25">
      <c r="A3739" t="s">
        <v>19</v>
      </c>
      <c r="B3739">
        <v>2020</v>
      </c>
      <c r="C3739" t="s">
        <v>161</v>
      </c>
      <c r="D3739" t="s">
        <v>327</v>
      </c>
      <c r="E3739">
        <v>2182776.4695000001</v>
      </c>
    </row>
    <row r="3740" spans="1:5" x14ac:dyDescent="0.25">
      <c r="A3740" t="s">
        <v>19</v>
      </c>
      <c r="B3740">
        <v>2020</v>
      </c>
      <c r="C3740" t="s">
        <v>161</v>
      </c>
      <c r="E3740">
        <v>702326061.69756997</v>
      </c>
    </row>
    <row r="3741" spans="1:5" x14ac:dyDescent="0.25">
      <c r="A3741" t="s">
        <v>19</v>
      </c>
      <c r="B3741">
        <v>2020</v>
      </c>
      <c r="C3741" t="s">
        <v>162</v>
      </c>
      <c r="D3741" t="s">
        <v>301</v>
      </c>
      <c r="E3741">
        <v>11193612.31679</v>
      </c>
    </row>
    <row r="3742" spans="1:5" x14ac:dyDescent="0.25">
      <c r="A3742" t="s">
        <v>19</v>
      </c>
      <c r="B3742">
        <v>2020</v>
      </c>
      <c r="C3742" t="s">
        <v>162</v>
      </c>
      <c r="D3742" t="s">
        <v>303</v>
      </c>
      <c r="E3742">
        <v>136618914.45885</v>
      </c>
    </row>
    <row r="3743" spans="1:5" x14ac:dyDescent="0.25">
      <c r="A3743" t="s">
        <v>19</v>
      </c>
      <c r="B3743">
        <v>2020</v>
      </c>
      <c r="C3743" t="s">
        <v>162</v>
      </c>
      <c r="D3743" t="s">
        <v>317</v>
      </c>
      <c r="E3743">
        <v>121152504.89001</v>
      </c>
    </row>
    <row r="3744" spans="1:5" x14ac:dyDescent="0.25">
      <c r="A3744" t="s">
        <v>19</v>
      </c>
      <c r="B3744">
        <v>2020</v>
      </c>
      <c r="C3744" t="s">
        <v>162</v>
      </c>
      <c r="D3744" t="s">
        <v>321</v>
      </c>
      <c r="E3744">
        <v>24735492.664099999</v>
      </c>
    </row>
    <row r="3745" spans="1:5" x14ac:dyDescent="0.25">
      <c r="A3745" t="s">
        <v>19</v>
      </c>
      <c r="B3745">
        <v>2020</v>
      </c>
      <c r="C3745" t="s">
        <v>162</v>
      </c>
      <c r="E3745">
        <v>133618.50263</v>
      </c>
    </row>
    <row r="3746" spans="1:5" x14ac:dyDescent="0.25">
      <c r="A3746" t="s">
        <v>19</v>
      </c>
      <c r="B3746">
        <v>2021</v>
      </c>
      <c r="C3746" t="s">
        <v>161</v>
      </c>
      <c r="D3746" t="s">
        <v>290</v>
      </c>
      <c r="E3746">
        <v>2556.60493</v>
      </c>
    </row>
    <row r="3747" spans="1:5" x14ac:dyDescent="0.25">
      <c r="A3747" t="s">
        <v>19</v>
      </c>
      <c r="B3747">
        <v>2021</v>
      </c>
      <c r="C3747" t="s">
        <v>161</v>
      </c>
      <c r="D3747" t="s">
        <v>291</v>
      </c>
      <c r="E3747">
        <v>2850861.63974</v>
      </c>
    </row>
    <row r="3748" spans="1:5" x14ac:dyDescent="0.25">
      <c r="A3748" t="s">
        <v>19</v>
      </c>
      <c r="B3748">
        <v>2021</v>
      </c>
      <c r="C3748" t="s">
        <v>161</v>
      </c>
      <c r="D3748" t="s">
        <v>292</v>
      </c>
      <c r="E3748">
        <v>64719109.205669999</v>
      </c>
    </row>
    <row r="3749" spans="1:5" x14ac:dyDescent="0.25">
      <c r="A3749" t="s">
        <v>19</v>
      </c>
      <c r="B3749">
        <v>2021</v>
      </c>
      <c r="C3749" t="s">
        <v>161</v>
      </c>
      <c r="D3749" t="s">
        <v>293</v>
      </c>
      <c r="E3749">
        <v>22511777.36674</v>
      </c>
    </row>
    <row r="3750" spans="1:5" x14ac:dyDescent="0.25">
      <c r="A3750" t="s">
        <v>19</v>
      </c>
      <c r="B3750">
        <v>2021</v>
      </c>
      <c r="C3750" t="s">
        <v>161</v>
      </c>
      <c r="D3750" t="s">
        <v>294</v>
      </c>
      <c r="E3750">
        <v>524328.01240000001</v>
      </c>
    </row>
    <row r="3751" spans="1:5" x14ac:dyDescent="0.25">
      <c r="A3751" t="s">
        <v>19</v>
      </c>
      <c r="B3751">
        <v>2021</v>
      </c>
      <c r="C3751" t="s">
        <v>161</v>
      </c>
      <c r="D3751" t="s">
        <v>295</v>
      </c>
      <c r="E3751">
        <v>34743406.616389997</v>
      </c>
    </row>
    <row r="3752" spans="1:5" x14ac:dyDescent="0.25">
      <c r="A3752" t="s">
        <v>19</v>
      </c>
      <c r="B3752">
        <v>2021</v>
      </c>
      <c r="C3752" t="s">
        <v>161</v>
      </c>
      <c r="D3752" t="s">
        <v>296</v>
      </c>
      <c r="E3752">
        <v>124276929.23657</v>
      </c>
    </row>
    <row r="3753" spans="1:5" x14ac:dyDescent="0.25">
      <c r="A3753" t="s">
        <v>19</v>
      </c>
      <c r="B3753">
        <v>2021</v>
      </c>
      <c r="C3753" t="s">
        <v>161</v>
      </c>
      <c r="D3753" t="s">
        <v>297</v>
      </c>
      <c r="E3753">
        <v>8197622.6021100003</v>
      </c>
    </row>
    <row r="3754" spans="1:5" x14ac:dyDescent="0.25">
      <c r="A3754" t="s">
        <v>19</v>
      </c>
      <c r="B3754">
        <v>2021</v>
      </c>
      <c r="C3754" t="s">
        <v>161</v>
      </c>
      <c r="D3754" t="s">
        <v>298</v>
      </c>
      <c r="E3754">
        <v>30671896.490910001</v>
      </c>
    </row>
    <row r="3755" spans="1:5" x14ac:dyDescent="0.25">
      <c r="A3755" t="s">
        <v>19</v>
      </c>
      <c r="B3755">
        <v>2021</v>
      </c>
      <c r="C3755" t="s">
        <v>161</v>
      </c>
      <c r="D3755" t="s">
        <v>299</v>
      </c>
      <c r="E3755">
        <v>23295389.325089999</v>
      </c>
    </row>
    <row r="3756" spans="1:5" x14ac:dyDescent="0.25">
      <c r="A3756" t="s">
        <v>19</v>
      </c>
      <c r="B3756">
        <v>2021</v>
      </c>
      <c r="C3756" t="s">
        <v>161</v>
      </c>
      <c r="D3756" t="s">
        <v>301</v>
      </c>
      <c r="E3756">
        <v>460075765.03499001</v>
      </c>
    </row>
    <row r="3757" spans="1:5" x14ac:dyDescent="0.25">
      <c r="A3757" t="s">
        <v>19</v>
      </c>
      <c r="B3757">
        <v>2021</v>
      </c>
      <c r="C3757" t="s">
        <v>161</v>
      </c>
      <c r="D3757" t="s">
        <v>302</v>
      </c>
      <c r="E3757">
        <v>21299824.25753</v>
      </c>
    </row>
    <row r="3758" spans="1:5" x14ac:dyDescent="0.25">
      <c r="A3758" t="s">
        <v>19</v>
      </c>
      <c r="B3758">
        <v>2021</v>
      </c>
      <c r="C3758" t="s">
        <v>161</v>
      </c>
      <c r="D3758" t="s">
        <v>303</v>
      </c>
      <c r="E3758">
        <v>41692710.907820001</v>
      </c>
    </row>
    <row r="3759" spans="1:5" x14ac:dyDescent="0.25">
      <c r="A3759" t="s">
        <v>19</v>
      </c>
      <c r="B3759">
        <v>2021</v>
      </c>
      <c r="C3759" t="s">
        <v>161</v>
      </c>
      <c r="D3759" t="s">
        <v>304</v>
      </c>
      <c r="E3759">
        <v>19865016.392280001</v>
      </c>
    </row>
    <row r="3760" spans="1:5" x14ac:dyDescent="0.25">
      <c r="A3760" t="s">
        <v>19</v>
      </c>
      <c r="B3760">
        <v>2021</v>
      </c>
      <c r="C3760" t="s">
        <v>161</v>
      </c>
      <c r="D3760" t="s">
        <v>305</v>
      </c>
      <c r="E3760">
        <v>2075665.93756</v>
      </c>
    </row>
    <row r="3761" spans="1:5" x14ac:dyDescent="0.25">
      <c r="A3761" t="s">
        <v>19</v>
      </c>
      <c r="B3761">
        <v>2021</v>
      </c>
      <c r="C3761" t="s">
        <v>161</v>
      </c>
      <c r="D3761" t="s">
        <v>306</v>
      </c>
      <c r="E3761">
        <v>26169532.578499999</v>
      </c>
    </row>
    <row r="3762" spans="1:5" x14ac:dyDescent="0.25">
      <c r="A3762" t="s">
        <v>19</v>
      </c>
      <c r="B3762">
        <v>2021</v>
      </c>
      <c r="C3762" t="s">
        <v>161</v>
      </c>
      <c r="D3762" t="s">
        <v>307</v>
      </c>
      <c r="E3762">
        <v>55400615.758199997</v>
      </c>
    </row>
    <row r="3763" spans="1:5" x14ac:dyDescent="0.25">
      <c r="A3763" t="s">
        <v>19</v>
      </c>
      <c r="B3763">
        <v>2021</v>
      </c>
      <c r="C3763" t="s">
        <v>161</v>
      </c>
      <c r="D3763" t="s">
        <v>308</v>
      </c>
      <c r="E3763">
        <v>123796679.63399</v>
      </c>
    </row>
    <row r="3764" spans="1:5" x14ac:dyDescent="0.25">
      <c r="A3764" t="s">
        <v>19</v>
      </c>
      <c r="B3764">
        <v>2021</v>
      </c>
      <c r="C3764" t="s">
        <v>161</v>
      </c>
      <c r="D3764" t="s">
        <v>309</v>
      </c>
      <c r="E3764">
        <v>72460169.241300002</v>
      </c>
    </row>
    <row r="3765" spans="1:5" x14ac:dyDescent="0.25">
      <c r="A3765" t="s">
        <v>19</v>
      </c>
      <c r="B3765">
        <v>2021</v>
      </c>
      <c r="C3765" t="s">
        <v>161</v>
      </c>
      <c r="D3765" t="s">
        <v>313</v>
      </c>
      <c r="E3765">
        <v>4609899.2056600004</v>
      </c>
    </row>
    <row r="3766" spans="1:5" x14ac:dyDescent="0.25">
      <c r="A3766" t="s">
        <v>19</v>
      </c>
      <c r="B3766">
        <v>2021</v>
      </c>
      <c r="C3766" t="s">
        <v>161</v>
      </c>
      <c r="D3766" t="s">
        <v>314</v>
      </c>
      <c r="E3766">
        <v>135397.55442</v>
      </c>
    </row>
    <row r="3767" spans="1:5" x14ac:dyDescent="0.25">
      <c r="A3767" t="s">
        <v>19</v>
      </c>
      <c r="B3767">
        <v>2021</v>
      </c>
      <c r="C3767" t="s">
        <v>161</v>
      </c>
      <c r="D3767" t="s">
        <v>315</v>
      </c>
      <c r="E3767">
        <v>5107174.7526900005</v>
      </c>
    </row>
    <row r="3768" spans="1:5" x14ac:dyDescent="0.25">
      <c r="A3768" t="s">
        <v>19</v>
      </c>
      <c r="B3768">
        <v>2021</v>
      </c>
      <c r="C3768" t="s">
        <v>161</v>
      </c>
      <c r="D3768" t="s">
        <v>317</v>
      </c>
      <c r="E3768">
        <v>325998950.50016999</v>
      </c>
    </row>
    <row r="3769" spans="1:5" x14ac:dyDescent="0.25">
      <c r="A3769" t="s">
        <v>19</v>
      </c>
      <c r="B3769">
        <v>2021</v>
      </c>
      <c r="C3769" t="s">
        <v>161</v>
      </c>
      <c r="D3769" t="s">
        <v>318</v>
      </c>
      <c r="E3769">
        <v>71090283.741429999</v>
      </c>
    </row>
    <row r="3770" spans="1:5" x14ac:dyDescent="0.25">
      <c r="A3770" t="s">
        <v>19</v>
      </c>
      <c r="B3770">
        <v>2021</v>
      </c>
      <c r="C3770" t="s">
        <v>161</v>
      </c>
      <c r="D3770" t="s">
        <v>319</v>
      </c>
      <c r="E3770">
        <v>200610399.69571</v>
      </c>
    </row>
    <row r="3771" spans="1:5" x14ac:dyDescent="0.25">
      <c r="A3771" t="s">
        <v>19</v>
      </c>
      <c r="B3771">
        <v>2021</v>
      </c>
      <c r="C3771" t="s">
        <v>161</v>
      </c>
      <c r="D3771" t="s">
        <v>320</v>
      </c>
      <c r="E3771">
        <v>17168547.424940001</v>
      </c>
    </row>
    <row r="3772" spans="1:5" x14ac:dyDescent="0.25">
      <c r="A3772" t="s">
        <v>19</v>
      </c>
      <c r="B3772">
        <v>2021</v>
      </c>
      <c r="C3772" t="s">
        <v>161</v>
      </c>
      <c r="D3772" t="s">
        <v>321</v>
      </c>
      <c r="E3772">
        <v>2909205280.53652</v>
      </c>
    </row>
    <row r="3773" spans="1:5" x14ac:dyDescent="0.25">
      <c r="A3773" t="s">
        <v>19</v>
      </c>
      <c r="B3773">
        <v>2021</v>
      </c>
      <c r="C3773" t="s">
        <v>161</v>
      </c>
      <c r="D3773" t="s">
        <v>323</v>
      </c>
      <c r="E3773">
        <v>21028717.3519</v>
      </c>
    </row>
    <row r="3774" spans="1:5" x14ac:dyDescent="0.25">
      <c r="A3774" t="s">
        <v>19</v>
      </c>
      <c r="B3774">
        <v>2021</v>
      </c>
      <c r="C3774" t="s">
        <v>161</v>
      </c>
      <c r="D3774" t="s">
        <v>327</v>
      </c>
      <c r="E3774">
        <v>2013888.6622500001</v>
      </c>
    </row>
    <row r="3775" spans="1:5" x14ac:dyDescent="0.25">
      <c r="A3775" t="s">
        <v>19</v>
      </c>
      <c r="B3775">
        <v>2021</v>
      </c>
      <c r="C3775" t="s">
        <v>161</v>
      </c>
      <c r="E3775">
        <v>732221455.86686003</v>
      </c>
    </row>
    <row r="3776" spans="1:5" x14ac:dyDescent="0.25">
      <c r="A3776" t="s">
        <v>19</v>
      </c>
      <c r="B3776">
        <v>2021</v>
      </c>
      <c r="C3776" t="s">
        <v>162</v>
      </c>
      <c r="D3776" t="s">
        <v>301</v>
      </c>
      <c r="E3776">
        <v>11656939.053440001</v>
      </c>
    </row>
    <row r="3777" spans="1:5" x14ac:dyDescent="0.25">
      <c r="A3777" t="s">
        <v>19</v>
      </c>
      <c r="B3777">
        <v>2021</v>
      </c>
      <c r="C3777" t="s">
        <v>162</v>
      </c>
      <c r="D3777" t="s">
        <v>303</v>
      </c>
      <c r="E3777">
        <v>140060751.19354001</v>
      </c>
    </row>
    <row r="3778" spans="1:5" x14ac:dyDescent="0.25">
      <c r="A3778" t="s">
        <v>19</v>
      </c>
      <c r="B3778">
        <v>2021</v>
      </c>
      <c r="C3778" t="s">
        <v>162</v>
      </c>
      <c r="D3778" t="s">
        <v>317</v>
      </c>
      <c r="E3778">
        <v>141180775.58221999</v>
      </c>
    </row>
    <row r="3779" spans="1:5" x14ac:dyDescent="0.25">
      <c r="A3779" t="s">
        <v>19</v>
      </c>
      <c r="B3779">
        <v>2021</v>
      </c>
      <c r="C3779" t="s">
        <v>162</v>
      </c>
      <c r="D3779" t="s">
        <v>321</v>
      </c>
      <c r="E3779">
        <v>24476464.81851</v>
      </c>
    </row>
    <row r="3780" spans="1:5" x14ac:dyDescent="0.25">
      <c r="A3780" t="s">
        <v>19</v>
      </c>
      <c r="B3780">
        <v>2021</v>
      </c>
      <c r="C3780" t="s">
        <v>162</v>
      </c>
      <c r="E3780">
        <v>823243.34849999996</v>
      </c>
    </row>
    <row r="3781" spans="1:5" x14ac:dyDescent="0.25">
      <c r="A3781" t="s">
        <v>19</v>
      </c>
      <c r="B3781">
        <v>2022</v>
      </c>
      <c r="C3781" t="s">
        <v>161</v>
      </c>
      <c r="D3781" t="s">
        <v>290</v>
      </c>
      <c r="E3781">
        <v>96958.800499999998</v>
      </c>
    </row>
    <row r="3782" spans="1:5" x14ac:dyDescent="0.25">
      <c r="A3782" t="s">
        <v>19</v>
      </c>
      <c r="B3782">
        <v>2022</v>
      </c>
      <c r="C3782" t="s">
        <v>161</v>
      </c>
      <c r="D3782" t="s">
        <v>292</v>
      </c>
      <c r="E3782">
        <v>46902312.119520001</v>
      </c>
    </row>
    <row r="3783" spans="1:5" x14ac:dyDescent="0.25">
      <c r="A3783" t="s">
        <v>19</v>
      </c>
      <c r="B3783">
        <v>2022</v>
      </c>
      <c r="C3783" t="s">
        <v>161</v>
      </c>
      <c r="D3783" t="s">
        <v>293</v>
      </c>
      <c r="E3783">
        <v>16107802.15959</v>
      </c>
    </row>
    <row r="3784" spans="1:5" x14ac:dyDescent="0.25">
      <c r="A3784" t="s">
        <v>19</v>
      </c>
      <c r="B3784">
        <v>2022</v>
      </c>
      <c r="C3784" t="s">
        <v>161</v>
      </c>
      <c r="D3784" t="s">
        <v>294</v>
      </c>
      <c r="E3784">
        <v>382631.51994000003</v>
      </c>
    </row>
    <row r="3785" spans="1:5" x14ac:dyDescent="0.25">
      <c r="A3785" t="s">
        <v>19</v>
      </c>
      <c r="B3785">
        <v>2022</v>
      </c>
      <c r="C3785" t="s">
        <v>161</v>
      </c>
      <c r="D3785" t="s">
        <v>295</v>
      </c>
      <c r="E3785">
        <v>29001443.156610001</v>
      </c>
    </row>
    <row r="3786" spans="1:5" x14ac:dyDescent="0.25">
      <c r="A3786" t="s">
        <v>19</v>
      </c>
      <c r="B3786">
        <v>2022</v>
      </c>
      <c r="C3786" t="s">
        <v>161</v>
      </c>
      <c r="D3786" t="s">
        <v>296</v>
      </c>
      <c r="E3786">
        <v>124902776.50587</v>
      </c>
    </row>
    <row r="3787" spans="1:5" x14ac:dyDescent="0.25">
      <c r="A3787" t="s">
        <v>19</v>
      </c>
      <c r="B3787">
        <v>2022</v>
      </c>
      <c r="C3787" t="s">
        <v>161</v>
      </c>
      <c r="D3787" t="s">
        <v>297</v>
      </c>
      <c r="E3787">
        <v>3771664.7867899998</v>
      </c>
    </row>
    <row r="3788" spans="1:5" x14ac:dyDescent="0.25">
      <c r="A3788" t="s">
        <v>19</v>
      </c>
      <c r="B3788">
        <v>2022</v>
      </c>
      <c r="C3788" t="s">
        <v>161</v>
      </c>
      <c r="D3788" t="s">
        <v>298</v>
      </c>
      <c r="E3788">
        <v>29421490.705219999</v>
      </c>
    </row>
    <row r="3789" spans="1:5" x14ac:dyDescent="0.25">
      <c r="A3789" t="s">
        <v>19</v>
      </c>
      <c r="B3789">
        <v>2022</v>
      </c>
      <c r="C3789" t="s">
        <v>161</v>
      </c>
      <c r="D3789" t="s">
        <v>299</v>
      </c>
      <c r="E3789">
        <v>15915533.508099999</v>
      </c>
    </row>
    <row r="3790" spans="1:5" x14ac:dyDescent="0.25">
      <c r="A3790" t="s">
        <v>19</v>
      </c>
      <c r="B3790">
        <v>2022</v>
      </c>
      <c r="C3790" t="s">
        <v>161</v>
      </c>
      <c r="D3790" t="s">
        <v>301</v>
      </c>
      <c r="E3790">
        <v>530493781.54263002</v>
      </c>
    </row>
    <row r="3791" spans="1:5" x14ac:dyDescent="0.25">
      <c r="A3791" t="s">
        <v>19</v>
      </c>
      <c r="B3791">
        <v>2022</v>
      </c>
      <c r="C3791" t="s">
        <v>161</v>
      </c>
      <c r="D3791" t="s">
        <v>302</v>
      </c>
      <c r="E3791">
        <v>14342580.382130001</v>
      </c>
    </row>
    <row r="3792" spans="1:5" x14ac:dyDescent="0.25">
      <c r="A3792" t="s">
        <v>19</v>
      </c>
      <c r="B3792">
        <v>2022</v>
      </c>
      <c r="C3792" t="s">
        <v>161</v>
      </c>
      <c r="D3792" t="s">
        <v>303</v>
      </c>
      <c r="E3792">
        <v>32843848.945799999</v>
      </c>
    </row>
    <row r="3793" spans="1:5" x14ac:dyDescent="0.25">
      <c r="A3793" t="s">
        <v>19</v>
      </c>
      <c r="B3793">
        <v>2022</v>
      </c>
      <c r="C3793" t="s">
        <v>161</v>
      </c>
      <c r="D3793" t="s">
        <v>304</v>
      </c>
      <c r="E3793">
        <v>22366945.346209999</v>
      </c>
    </row>
    <row r="3794" spans="1:5" x14ac:dyDescent="0.25">
      <c r="A3794" t="s">
        <v>19</v>
      </c>
      <c r="B3794">
        <v>2022</v>
      </c>
      <c r="C3794" t="s">
        <v>161</v>
      </c>
      <c r="D3794" t="s">
        <v>305</v>
      </c>
      <c r="E3794">
        <v>1179367.8625</v>
      </c>
    </row>
    <row r="3795" spans="1:5" x14ac:dyDescent="0.25">
      <c r="A3795" t="s">
        <v>19</v>
      </c>
      <c r="B3795">
        <v>2022</v>
      </c>
      <c r="C3795" t="s">
        <v>161</v>
      </c>
      <c r="D3795" t="s">
        <v>306</v>
      </c>
      <c r="E3795">
        <v>22881904.62816</v>
      </c>
    </row>
    <row r="3796" spans="1:5" x14ac:dyDescent="0.25">
      <c r="A3796" t="s">
        <v>19</v>
      </c>
      <c r="B3796">
        <v>2022</v>
      </c>
      <c r="C3796" t="s">
        <v>161</v>
      </c>
      <c r="D3796" t="s">
        <v>307</v>
      </c>
      <c r="E3796">
        <v>71206878.283600003</v>
      </c>
    </row>
    <row r="3797" spans="1:5" x14ac:dyDescent="0.25">
      <c r="A3797" t="s">
        <v>19</v>
      </c>
      <c r="B3797">
        <v>2022</v>
      </c>
      <c r="C3797" t="s">
        <v>161</v>
      </c>
      <c r="D3797" t="s">
        <v>308</v>
      </c>
      <c r="E3797">
        <v>126863574.96313</v>
      </c>
    </row>
    <row r="3798" spans="1:5" x14ac:dyDescent="0.25">
      <c r="A3798" t="s">
        <v>19</v>
      </c>
      <c r="B3798">
        <v>2022</v>
      </c>
      <c r="C3798" t="s">
        <v>161</v>
      </c>
      <c r="D3798" t="s">
        <v>309</v>
      </c>
      <c r="E3798">
        <v>58102266.696740001</v>
      </c>
    </row>
    <row r="3799" spans="1:5" x14ac:dyDescent="0.25">
      <c r="A3799" t="s">
        <v>19</v>
      </c>
      <c r="B3799">
        <v>2022</v>
      </c>
      <c r="C3799" t="s">
        <v>161</v>
      </c>
      <c r="D3799" t="s">
        <v>312</v>
      </c>
      <c r="E3799">
        <v>14860.175149999999</v>
      </c>
    </row>
    <row r="3800" spans="1:5" x14ac:dyDescent="0.25">
      <c r="A3800" t="s">
        <v>19</v>
      </c>
      <c r="B3800">
        <v>2022</v>
      </c>
      <c r="C3800" t="s">
        <v>161</v>
      </c>
      <c r="D3800" t="s">
        <v>313</v>
      </c>
      <c r="E3800">
        <v>1483280.20832</v>
      </c>
    </row>
    <row r="3801" spans="1:5" x14ac:dyDescent="0.25">
      <c r="A3801" t="s">
        <v>19</v>
      </c>
      <c r="B3801">
        <v>2022</v>
      </c>
      <c r="C3801" t="s">
        <v>161</v>
      </c>
      <c r="D3801" t="s">
        <v>314</v>
      </c>
      <c r="E3801">
        <v>141238.91594000001</v>
      </c>
    </row>
    <row r="3802" spans="1:5" x14ac:dyDescent="0.25">
      <c r="A3802" t="s">
        <v>19</v>
      </c>
      <c r="B3802">
        <v>2022</v>
      </c>
      <c r="C3802" t="s">
        <v>161</v>
      </c>
      <c r="D3802" t="s">
        <v>315</v>
      </c>
      <c r="E3802">
        <v>2484069.5382599998</v>
      </c>
    </row>
    <row r="3803" spans="1:5" x14ac:dyDescent="0.25">
      <c r="A3803" t="s">
        <v>19</v>
      </c>
      <c r="B3803">
        <v>2022</v>
      </c>
      <c r="C3803" t="s">
        <v>161</v>
      </c>
      <c r="D3803" t="s">
        <v>317</v>
      </c>
      <c r="E3803">
        <v>288757574.04483998</v>
      </c>
    </row>
    <row r="3804" spans="1:5" x14ac:dyDescent="0.25">
      <c r="A3804" t="s">
        <v>19</v>
      </c>
      <c r="B3804">
        <v>2022</v>
      </c>
      <c r="C3804" t="s">
        <v>161</v>
      </c>
      <c r="D3804" t="s">
        <v>318</v>
      </c>
      <c r="E3804">
        <v>82776278.06261</v>
      </c>
    </row>
    <row r="3805" spans="1:5" x14ac:dyDescent="0.25">
      <c r="A3805" t="s">
        <v>19</v>
      </c>
      <c r="B3805">
        <v>2022</v>
      </c>
      <c r="C3805" t="s">
        <v>161</v>
      </c>
      <c r="D3805" t="s">
        <v>319</v>
      </c>
      <c r="E3805">
        <v>194516618.45146999</v>
      </c>
    </row>
    <row r="3806" spans="1:5" x14ac:dyDescent="0.25">
      <c r="A3806" t="s">
        <v>19</v>
      </c>
      <c r="B3806">
        <v>2022</v>
      </c>
      <c r="C3806" t="s">
        <v>161</v>
      </c>
      <c r="D3806" t="s">
        <v>320</v>
      </c>
      <c r="E3806">
        <v>14503738.091770001</v>
      </c>
    </row>
    <row r="3807" spans="1:5" x14ac:dyDescent="0.25">
      <c r="A3807" t="s">
        <v>19</v>
      </c>
      <c r="B3807">
        <v>2022</v>
      </c>
      <c r="C3807" t="s">
        <v>161</v>
      </c>
      <c r="D3807" t="s">
        <v>321</v>
      </c>
      <c r="E3807">
        <v>2523785366.7429099</v>
      </c>
    </row>
    <row r="3808" spans="1:5" x14ac:dyDescent="0.25">
      <c r="A3808" t="s">
        <v>19</v>
      </c>
      <c r="B3808">
        <v>2022</v>
      </c>
      <c r="C3808" t="s">
        <v>161</v>
      </c>
      <c r="D3808" t="s">
        <v>323</v>
      </c>
      <c r="E3808">
        <v>20316478.556779999</v>
      </c>
    </row>
    <row r="3809" spans="1:5" x14ac:dyDescent="0.25">
      <c r="A3809" t="s">
        <v>19</v>
      </c>
      <c r="B3809">
        <v>2022</v>
      </c>
      <c r="C3809" t="s">
        <v>161</v>
      </c>
      <c r="E3809">
        <v>755130469.39902997</v>
      </c>
    </row>
    <row r="3810" spans="1:5" x14ac:dyDescent="0.25">
      <c r="A3810" t="s">
        <v>19</v>
      </c>
      <c r="B3810">
        <v>2022</v>
      </c>
      <c r="C3810" t="s">
        <v>162</v>
      </c>
      <c r="D3810" t="s">
        <v>301</v>
      </c>
      <c r="E3810">
        <v>40297825.367969997</v>
      </c>
    </row>
    <row r="3811" spans="1:5" x14ac:dyDescent="0.25">
      <c r="A3811" t="s">
        <v>19</v>
      </c>
      <c r="B3811">
        <v>2022</v>
      </c>
      <c r="C3811" t="s">
        <v>162</v>
      </c>
      <c r="D3811" t="s">
        <v>303</v>
      </c>
      <c r="E3811">
        <v>115200939.25094999</v>
      </c>
    </row>
    <row r="3812" spans="1:5" x14ac:dyDescent="0.25">
      <c r="A3812" t="s">
        <v>19</v>
      </c>
      <c r="B3812">
        <v>2022</v>
      </c>
      <c r="C3812" t="s">
        <v>162</v>
      </c>
      <c r="D3812" t="s">
        <v>312</v>
      </c>
      <c r="E3812">
        <v>97480.814700000003</v>
      </c>
    </row>
    <row r="3813" spans="1:5" x14ac:dyDescent="0.25">
      <c r="A3813" t="s">
        <v>19</v>
      </c>
      <c r="B3813">
        <v>2022</v>
      </c>
      <c r="C3813" t="s">
        <v>162</v>
      </c>
      <c r="D3813" t="s">
        <v>317</v>
      </c>
      <c r="E3813">
        <v>112860166.8485</v>
      </c>
    </row>
    <row r="3814" spans="1:5" x14ac:dyDescent="0.25">
      <c r="A3814" t="s">
        <v>19</v>
      </c>
      <c r="B3814">
        <v>2022</v>
      </c>
      <c r="C3814" t="s">
        <v>162</v>
      </c>
      <c r="E3814">
        <v>830384.49147000001</v>
      </c>
    </row>
    <row r="3815" spans="1:5" x14ac:dyDescent="0.25">
      <c r="A3815" t="s">
        <v>19</v>
      </c>
      <c r="B3815">
        <v>2023</v>
      </c>
      <c r="C3815" t="s">
        <v>161</v>
      </c>
      <c r="D3815" t="s">
        <v>290</v>
      </c>
      <c r="E3815">
        <v>98221.84</v>
      </c>
    </row>
    <row r="3816" spans="1:5" x14ac:dyDescent="0.25">
      <c r="A3816" t="s">
        <v>19</v>
      </c>
      <c r="B3816">
        <v>2023</v>
      </c>
      <c r="C3816" t="s">
        <v>161</v>
      </c>
      <c r="D3816" t="s">
        <v>291</v>
      </c>
      <c r="E3816">
        <v>1153561.24</v>
      </c>
    </row>
    <row r="3817" spans="1:5" x14ac:dyDescent="0.25">
      <c r="A3817" t="s">
        <v>19</v>
      </c>
      <c r="B3817">
        <v>2023</v>
      </c>
      <c r="C3817" t="s">
        <v>161</v>
      </c>
      <c r="D3817" t="s">
        <v>292</v>
      </c>
      <c r="E3817">
        <v>63136443.970480002</v>
      </c>
    </row>
    <row r="3818" spans="1:5" x14ac:dyDescent="0.25">
      <c r="A3818" t="s">
        <v>19</v>
      </c>
      <c r="B3818">
        <v>2023</v>
      </c>
      <c r="C3818" t="s">
        <v>161</v>
      </c>
      <c r="D3818" t="s">
        <v>293</v>
      </c>
      <c r="E3818">
        <v>16531148.939999999</v>
      </c>
    </row>
    <row r="3819" spans="1:5" x14ac:dyDescent="0.25">
      <c r="A3819" t="s">
        <v>19</v>
      </c>
      <c r="B3819">
        <v>2023</v>
      </c>
      <c r="C3819" t="s">
        <v>161</v>
      </c>
      <c r="D3819" t="s">
        <v>295</v>
      </c>
      <c r="E3819">
        <v>35338622.020170003</v>
      </c>
    </row>
    <row r="3820" spans="1:5" x14ac:dyDescent="0.25">
      <c r="A3820" t="s">
        <v>19</v>
      </c>
      <c r="B3820">
        <v>2023</v>
      </c>
      <c r="C3820" t="s">
        <v>161</v>
      </c>
      <c r="D3820" t="s">
        <v>296</v>
      </c>
      <c r="E3820">
        <v>135487104.27853999</v>
      </c>
    </row>
    <row r="3821" spans="1:5" x14ac:dyDescent="0.25">
      <c r="A3821" t="s">
        <v>19</v>
      </c>
      <c r="B3821">
        <v>2023</v>
      </c>
      <c r="C3821" t="s">
        <v>161</v>
      </c>
      <c r="D3821" t="s">
        <v>297</v>
      </c>
      <c r="E3821">
        <v>3782765.37</v>
      </c>
    </row>
    <row r="3822" spans="1:5" x14ac:dyDescent="0.25">
      <c r="A3822" t="s">
        <v>19</v>
      </c>
      <c r="B3822">
        <v>2023</v>
      </c>
      <c r="C3822" t="s">
        <v>161</v>
      </c>
      <c r="D3822" t="s">
        <v>298</v>
      </c>
      <c r="E3822">
        <v>32120006.94957</v>
      </c>
    </row>
    <row r="3823" spans="1:5" x14ac:dyDescent="0.25">
      <c r="A3823" t="s">
        <v>19</v>
      </c>
      <c r="B3823">
        <v>2023</v>
      </c>
      <c r="C3823" t="s">
        <v>161</v>
      </c>
      <c r="D3823" t="s">
        <v>299</v>
      </c>
      <c r="E3823">
        <v>20446050.240350001</v>
      </c>
    </row>
    <row r="3824" spans="1:5" x14ac:dyDescent="0.25">
      <c r="A3824" t="s">
        <v>19</v>
      </c>
      <c r="B3824">
        <v>2023</v>
      </c>
      <c r="C3824" t="s">
        <v>161</v>
      </c>
      <c r="D3824" t="s">
        <v>301</v>
      </c>
      <c r="E3824">
        <v>510531825.27166998</v>
      </c>
    </row>
    <row r="3825" spans="1:5" x14ac:dyDescent="0.25">
      <c r="A3825" t="s">
        <v>19</v>
      </c>
      <c r="B3825">
        <v>2023</v>
      </c>
      <c r="C3825" t="s">
        <v>161</v>
      </c>
      <c r="D3825" t="s">
        <v>302</v>
      </c>
      <c r="E3825">
        <v>28471369.609999999</v>
      </c>
    </row>
    <row r="3826" spans="1:5" x14ac:dyDescent="0.25">
      <c r="A3826" t="s">
        <v>19</v>
      </c>
      <c r="B3826">
        <v>2023</v>
      </c>
      <c r="C3826" t="s">
        <v>161</v>
      </c>
      <c r="D3826" t="s">
        <v>303</v>
      </c>
      <c r="E3826">
        <v>20056606.219999999</v>
      </c>
    </row>
    <row r="3827" spans="1:5" x14ac:dyDescent="0.25">
      <c r="A3827" t="s">
        <v>19</v>
      </c>
      <c r="B3827">
        <v>2023</v>
      </c>
      <c r="C3827" t="s">
        <v>161</v>
      </c>
      <c r="D3827" t="s">
        <v>304</v>
      </c>
      <c r="E3827">
        <v>18518047.733800001</v>
      </c>
    </row>
    <row r="3828" spans="1:5" x14ac:dyDescent="0.25">
      <c r="A3828" t="s">
        <v>19</v>
      </c>
      <c r="B3828">
        <v>2023</v>
      </c>
      <c r="C3828" t="s">
        <v>161</v>
      </c>
      <c r="D3828" t="s">
        <v>305</v>
      </c>
      <c r="E3828">
        <v>1236919.1299999999</v>
      </c>
    </row>
    <row r="3829" spans="1:5" x14ac:dyDescent="0.25">
      <c r="A3829" t="s">
        <v>19</v>
      </c>
      <c r="B3829">
        <v>2023</v>
      </c>
      <c r="C3829" t="s">
        <v>161</v>
      </c>
      <c r="D3829" t="s">
        <v>306</v>
      </c>
      <c r="E3829">
        <v>23515632.359999999</v>
      </c>
    </row>
    <row r="3830" spans="1:5" x14ac:dyDescent="0.25">
      <c r="A3830" t="s">
        <v>19</v>
      </c>
      <c r="B3830">
        <v>2023</v>
      </c>
      <c r="C3830" t="s">
        <v>161</v>
      </c>
      <c r="D3830" t="s">
        <v>307</v>
      </c>
      <c r="E3830">
        <v>60014356.593829997</v>
      </c>
    </row>
    <row r="3831" spans="1:5" x14ac:dyDescent="0.25">
      <c r="A3831" t="s">
        <v>19</v>
      </c>
      <c r="B3831">
        <v>2023</v>
      </c>
      <c r="C3831" t="s">
        <v>161</v>
      </c>
      <c r="D3831" t="s">
        <v>308</v>
      </c>
      <c r="E3831">
        <v>138861631.61074001</v>
      </c>
    </row>
    <row r="3832" spans="1:5" x14ac:dyDescent="0.25">
      <c r="A3832" t="s">
        <v>19</v>
      </c>
      <c r="B3832">
        <v>2023</v>
      </c>
      <c r="C3832" t="s">
        <v>161</v>
      </c>
      <c r="D3832" t="s">
        <v>309</v>
      </c>
      <c r="E3832">
        <v>73815149.209999993</v>
      </c>
    </row>
    <row r="3833" spans="1:5" x14ac:dyDescent="0.25">
      <c r="A3833" t="s">
        <v>19</v>
      </c>
      <c r="B3833">
        <v>2023</v>
      </c>
      <c r="C3833" t="s">
        <v>161</v>
      </c>
      <c r="D3833" t="s">
        <v>311</v>
      </c>
      <c r="E3833">
        <v>2452038.6052000001</v>
      </c>
    </row>
    <row r="3834" spans="1:5" x14ac:dyDescent="0.25">
      <c r="A3834" t="s">
        <v>19</v>
      </c>
      <c r="B3834">
        <v>2023</v>
      </c>
      <c r="C3834" t="s">
        <v>161</v>
      </c>
      <c r="D3834" t="s">
        <v>312</v>
      </c>
      <c r="E3834">
        <v>8877.64</v>
      </c>
    </row>
    <row r="3835" spans="1:5" x14ac:dyDescent="0.25">
      <c r="A3835" t="s">
        <v>19</v>
      </c>
      <c r="B3835">
        <v>2023</v>
      </c>
      <c r="C3835" t="s">
        <v>161</v>
      </c>
      <c r="D3835" t="s">
        <v>313</v>
      </c>
      <c r="E3835">
        <v>2059573.36</v>
      </c>
    </row>
    <row r="3836" spans="1:5" x14ac:dyDescent="0.25">
      <c r="A3836" t="s">
        <v>19</v>
      </c>
      <c r="B3836">
        <v>2023</v>
      </c>
      <c r="C3836" t="s">
        <v>161</v>
      </c>
      <c r="D3836" t="s">
        <v>314</v>
      </c>
      <c r="E3836">
        <v>132502.75</v>
      </c>
    </row>
    <row r="3837" spans="1:5" x14ac:dyDescent="0.25">
      <c r="A3837" t="s">
        <v>19</v>
      </c>
      <c r="B3837">
        <v>2023</v>
      </c>
      <c r="C3837" t="s">
        <v>161</v>
      </c>
      <c r="D3837" t="s">
        <v>315</v>
      </c>
      <c r="E3837">
        <v>524973.11465999996</v>
      </c>
    </row>
    <row r="3838" spans="1:5" x14ac:dyDescent="0.25">
      <c r="A3838" t="s">
        <v>19</v>
      </c>
      <c r="B3838">
        <v>2023</v>
      </c>
      <c r="C3838" t="s">
        <v>161</v>
      </c>
      <c r="D3838" t="s">
        <v>317</v>
      </c>
      <c r="E3838">
        <v>256558482.22487</v>
      </c>
    </row>
    <row r="3839" spans="1:5" x14ac:dyDescent="0.25">
      <c r="A3839" t="s">
        <v>19</v>
      </c>
      <c r="B3839">
        <v>2023</v>
      </c>
      <c r="C3839" t="s">
        <v>161</v>
      </c>
      <c r="D3839" t="s">
        <v>318</v>
      </c>
      <c r="E3839">
        <v>64657143.523599997</v>
      </c>
    </row>
    <row r="3840" spans="1:5" x14ac:dyDescent="0.25">
      <c r="A3840" t="s">
        <v>19</v>
      </c>
      <c r="B3840">
        <v>2023</v>
      </c>
      <c r="C3840" t="s">
        <v>161</v>
      </c>
      <c r="D3840" t="s">
        <v>319</v>
      </c>
      <c r="E3840">
        <v>187426637.29519999</v>
      </c>
    </row>
    <row r="3841" spans="1:5" x14ac:dyDescent="0.25">
      <c r="A3841" t="s">
        <v>19</v>
      </c>
      <c r="B3841">
        <v>2023</v>
      </c>
      <c r="C3841" t="s">
        <v>161</v>
      </c>
      <c r="D3841" t="s">
        <v>320</v>
      </c>
      <c r="E3841">
        <v>14092794.6799</v>
      </c>
    </row>
    <row r="3842" spans="1:5" x14ac:dyDescent="0.25">
      <c r="A3842" t="s">
        <v>19</v>
      </c>
      <c r="B3842">
        <v>2023</v>
      </c>
      <c r="C3842" t="s">
        <v>161</v>
      </c>
      <c r="D3842" t="s">
        <v>321</v>
      </c>
      <c r="E3842">
        <v>2691955256.5675201</v>
      </c>
    </row>
    <row r="3843" spans="1:5" x14ac:dyDescent="0.25">
      <c r="A3843" t="s">
        <v>19</v>
      </c>
      <c r="B3843">
        <v>2023</v>
      </c>
      <c r="C3843" t="s">
        <v>161</v>
      </c>
      <c r="D3843" t="s">
        <v>323</v>
      </c>
      <c r="E3843">
        <v>29584147.957109999</v>
      </c>
    </row>
    <row r="3844" spans="1:5" x14ac:dyDescent="0.25">
      <c r="A3844" t="s">
        <v>19</v>
      </c>
      <c r="B3844">
        <v>2023</v>
      </c>
      <c r="C3844" t="s">
        <v>161</v>
      </c>
      <c r="D3844" t="s">
        <v>327</v>
      </c>
      <c r="E3844">
        <v>5789550.1799999997</v>
      </c>
    </row>
    <row r="3845" spans="1:5" x14ac:dyDescent="0.25">
      <c r="A3845" t="s">
        <v>19</v>
      </c>
      <c r="B3845">
        <v>2023</v>
      </c>
      <c r="C3845" t="s">
        <v>161</v>
      </c>
      <c r="E3845">
        <v>764903786.97000003</v>
      </c>
    </row>
    <row r="3846" spans="1:5" x14ac:dyDescent="0.25">
      <c r="A3846" t="s">
        <v>19</v>
      </c>
      <c r="B3846">
        <v>2023</v>
      </c>
      <c r="C3846" t="s">
        <v>162</v>
      </c>
      <c r="D3846" t="s">
        <v>301</v>
      </c>
      <c r="E3846">
        <v>56481583.380599998</v>
      </c>
    </row>
    <row r="3847" spans="1:5" x14ac:dyDescent="0.25">
      <c r="A3847" t="s">
        <v>19</v>
      </c>
      <c r="B3847">
        <v>2023</v>
      </c>
      <c r="C3847" t="s">
        <v>162</v>
      </c>
      <c r="D3847" t="s">
        <v>303</v>
      </c>
      <c r="E3847">
        <v>111093060.54514</v>
      </c>
    </row>
    <row r="3848" spans="1:5" x14ac:dyDescent="0.25">
      <c r="A3848" t="s">
        <v>19</v>
      </c>
      <c r="B3848">
        <v>2023</v>
      </c>
      <c r="C3848" t="s">
        <v>162</v>
      </c>
      <c r="D3848" t="s">
        <v>312</v>
      </c>
      <c r="E3848">
        <v>166250.81</v>
      </c>
    </row>
    <row r="3849" spans="1:5" x14ac:dyDescent="0.25">
      <c r="A3849" t="s">
        <v>19</v>
      </c>
      <c r="B3849">
        <v>2023</v>
      </c>
      <c r="C3849" t="s">
        <v>162</v>
      </c>
      <c r="D3849" t="s">
        <v>317</v>
      </c>
      <c r="E3849">
        <v>121712755.92432</v>
      </c>
    </row>
    <row r="3850" spans="1:5" x14ac:dyDescent="0.25">
      <c r="A3850" t="s">
        <v>20</v>
      </c>
      <c r="B3850">
        <v>2019</v>
      </c>
      <c r="C3850" t="s">
        <v>161</v>
      </c>
      <c r="D3850" t="s">
        <v>290</v>
      </c>
      <c r="E3850">
        <v>34005.990380000003</v>
      </c>
    </row>
    <row r="3851" spans="1:5" x14ac:dyDescent="0.25">
      <c r="A3851" t="s">
        <v>20</v>
      </c>
      <c r="B3851">
        <v>2019</v>
      </c>
      <c r="C3851" t="s">
        <v>161</v>
      </c>
      <c r="D3851" t="s">
        <v>291</v>
      </c>
      <c r="E3851">
        <v>477190.24008000002</v>
      </c>
    </row>
    <row r="3852" spans="1:5" x14ac:dyDescent="0.25">
      <c r="A3852" t="s">
        <v>20</v>
      </c>
      <c r="B3852">
        <v>2019</v>
      </c>
      <c r="C3852" t="s">
        <v>161</v>
      </c>
      <c r="D3852" t="s">
        <v>292</v>
      </c>
      <c r="E3852">
        <v>15191567.31422</v>
      </c>
    </row>
    <row r="3853" spans="1:5" x14ac:dyDescent="0.25">
      <c r="A3853" t="s">
        <v>20</v>
      </c>
      <c r="B3853">
        <v>2019</v>
      </c>
      <c r="C3853" t="s">
        <v>161</v>
      </c>
      <c r="D3853" t="s">
        <v>293</v>
      </c>
      <c r="E3853">
        <v>7263356.5328000002</v>
      </c>
    </row>
    <row r="3854" spans="1:5" x14ac:dyDescent="0.25">
      <c r="A3854" t="s">
        <v>20</v>
      </c>
      <c r="B3854">
        <v>2019</v>
      </c>
      <c r="C3854" t="s">
        <v>161</v>
      </c>
      <c r="D3854" t="s">
        <v>295</v>
      </c>
      <c r="E3854">
        <v>1268848.8739100001</v>
      </c>
    </row>
    <row r="3855" spans="1:5" x14ac:dyDescent="0.25">
      <c r="A3855" t="s">
        <v>20</v>
      </c>
      <c r="B3855">
        <v>2019</v>
      </c>
      <c r="C3855" t="s">
        <v>161</v>
      </c>
      <c r="D3855" t="s">
        <v>296</v>
      </c>
      <c r="E3855">
        <v>189220.17366</v>
      </c>
    </row>
    <row r="3856" spans="1:5" x14ac:dyDescent="0.25">
      <c r="A3856" t="s">
        <v>20</v>
      </c>
      <c r="B3856">
        <v>2019</v>
      </c>
      <c r="C3856" t="s">
        <v>161</v>
      </c>
      <c r="D3856" t="s">
        <v>297</v>
      </c>
      <c r="E3856">
        <v>444084.09697999997</v>
      </c>
    </row>
    <row r="3857" spans="1:5" x14ac:dyDescent="0.25">
      <c r="A3857" t="s">
        <v>20</v>
      </c>
      <c r="B3857">
        <v>2019</v>
      </c>
      <c r="C3857" t="s">
        <v>161</v>
      </c>
      <c r="D3857" t="s">
        <v>298</v>
      </c>
      <c r="E3857">
        <v>37061.688800000004</v>
      </c>
    </row>
    <row r="3858" spans="1:5" x14ac:dyDescent="0.25">
      <c r="A3858" t="s">
        <v>20</v>
      </c>
      <c r="B3858">
        <v>2019</v>
      </c>
      <c r="C3858" t="s">
        <v>161</v>
      </c>
      <c r="D3858" t="s">
        <v>299</v>
      </c>
      <c r="E3858">
        <v>4062805.5320199998</v>
      </c>
    </row>
    <row r="3859" spans="1:5" x14ac:dyDescent="0.25">
      <c r="A3859" t="s">
        <v>20</v>
      </c>
      <c r="B3859">
        <v>2019</v>
      </c>
      <c r="C3859" t="s">
        <v>161</v>
      </c>
      <c r="D3859" t="s">
        <v>300</v>
      </c>
      <c r="E3859">
        <v>433922364.89941001</v>
      </c>
    </row>
    <row r="3860" spans="1:5" x14ac:dyDescent="0.25">
      <c r="A3860" t="s">
        <v>20</v>
      </c>
      <c r="B3860">
        <v>2019</v>
      </c>
      <c r="C3860" t="s">
        <v>161</v>
      </c>
      <c r="D3860" t="s">
        <v>301</v>
      </c>
      <c r="E3860">
        <v>302792996.71595001</v>
      </c>
    </row>
    <row r="3861" spans="1:5" x14ac:dyDescent="0.25">
      <c r="A3861" t="s">
        <v>20</v>
      </c>
      <c r="B3861">
        <v>2019</v>
      </c>
      <c r="C3861" t="s">
        <v>161</v>
      </c>
      <c r="D3861" t="s">
        <v>302</v>
      </c>
      <c r="E3861">
        <v>9980588.2431199998</v>
      </c>
    </row>
    <row r="3862" spans="1:5" x14ac:dyDescent="0.25">
      <c r="A3862" t="s">
        <v>20</v>
      </c>
      <c r="B3862">
        <v>2019</v>
      </c>
      <c r="C3862" t="s">
        <v>161</v>
      </c>
      <c r="D3862" t="s">
        <v>303</v>
      </c>
      <c r="E3862">
        <v>201409680.58902001</v>
      </c>
    </row>
    <row r="3863" spans="1:5" x14ac:dyDescent="0.25">
      <c r="A3863" t="s">
        <v>20</v>
      </c>
      <c r="B3863">
        <v>2019</v>
      </c>
      <c r="C3863" t="s">
        <v>161</v>
      </c>
      <c r="D3863" t="s">
        <v>304</v>
      </c>
      <c r="E3863">
        <v>134158.05523999999</v>
      </c>
    </row>
    <row r="3864" spans="1:5" x14ac:dyDescent="0.25">
      <c r="A3864" t="s">
        <v>20</v>
      </c>
      <c r="B3864">
        <v>2019</v>
      </c>
      <c r="C3864" t="s">
        <v>161</v>
      </c>
      <c r="D3864" t="s">
        <v>305</v>
      </c>
      <c r="E3864">
        <v>13760302.589779999</v>
      </c>
    </row>
    <row r="3865" spans="1:5" x14ac:dyDescent="0.25">
      <c r="A3865" t="s">
        <v>20</v>
      </c>
      <c r="B3865">
        <v>2019</v>
      </c>
      <c r="C3865" t="s">
        <v>161</v>
      </c>
      <c r="D3865" t="s">
        <v>306</v>
      </c>
      <c r="E3865">
        <v>57932360.711580001</v>
      </c>
    </row>
    <row r="3866" spans="1:5" x14ac:dyDescent="0.25">
      <c r="A3866" t="s">
        <v>20</v>
      </c>
      <c r="B3866">
        <v>2019</v>
      </c>
      <c r="C3866" t="s">
        <v>161</v>
      </c>
      <c r="D3866" t="s">
        <v>307</v>
      </c>
      <c r="E3866">
        <v>13576404.70087</v>
      </c>
    </row>
    <row r="3867" spans="1:5" x14ac:dyDescent="0.25">
      <c r="A3867" t="s">
        <v>20</v>
      </c>
      <c r="B3867">
        <v>2019</v>
      </c>
      <c r="C3867" t="s">
        <v>161</v>
      </c>
      <c r="D3867" t="s">
        <v>308</v>
      </c>
      <c r="E3867">
        <v>20488996.105099998</v>
      </c>
    </row>
    <row r="3868" spans="1:5" x14ac:dyDescent="0.25">
      <c r="A3868" t="s">
        <v>20</v>
      </c>
      <c r="B3868">
        <v>2019</v>
      </c>
      <c r="C3868" t="s">
        <v>161</v>
      </c>
      <c r="D3868" t="s">
        <v>310</v>
      </c>
      <c r="E3868">
        <v>3345220.7484900001</v>
      </c>
    </row>
    <row r="3869" spans="1:5" x14ac:dyDescent="0.25">
      <c r="A3869" t="s">
        <v>20</v>
      </c>
      <c r="B3869">
        <v>2019</v>
      </c>
      <c r="C3869" t="s">
        <v>161</v>
      </c>
      <c r="D3869" t="s">
        <v>312</v>
      </c>
      <c r="E3869">
        <v>1448430.5748300001</v>
      </c>
    </row>
    <row r="3870" spans="1:5" x14ac:dyDescent="0.25">
      <c r="A3870" t="s">
        <v>20</v>
      </c>
      <c r="B3870">
        <v>2019</v>
      </c>
      <c r="C3870" t="s">
        <v>161</v>
      </c>
      <c r="D3870" t="s">
        <v>313</v>
      </c>
      <c r="E3870">
        <v>10068510.32433</v>
      </c>
    </row>
    <row r="3871" spans="1:5" x14ac:dyDescent="0.25">
      <c r="A3871" t="s">
        <v>20</v>
      </c>
      <c r="B3871">
        <v>2019</v>
      </c>
      <c r="C3871" t="s">
        <v>161</v>
      </c>
      <c r="D3871" t="s">
        <v>315</v>
      </c>
      <c r="E3871">
        <v>28361919.998130001</v>
      </c>
    </row>
    <row r="3872" spans="1:5" x14ac:dyDescent="0.25">
      <c r="A3872" t="s">
        <v>20</v>
      </c>
      <c r="B3872">
        <v>2019</v>
      </c>
      <c r="C3872" t="s">
        <v>161</v>
      </c>
      <c r="D3872" t="s">
        <v>316</v>
      </c>
      <c r="E3872">
        <v>541621.61800999998</v>
      </c>
    </row>
    <row r="3873" spans="1:5" x14ac:dyDescent="0.25">
      <c r="A3873" t="s">
        <v>20</v>
      </c>
      <c r="B3873">
        <v>2019</v>
      </c>
      <c r="C3873" t="s">
        <v>161</v>
      </c>
      <c r="D3873" t="s">
        <v>317</v>
      </c>
      <c r="E3873">
        <v>132141726.6479</v>
      </c>
    </row>
    <row r="3874" spans="1:5" x14ac:dyDescent="0.25">
      <c r="A3874" t="s">
        <v>20</v>
      </c>
      <c r="B3874">
        <v>2019</v>
      </c>
      <c r="C3874" t="s">
        <v>161</v>
      </c>
      <c r="D3874" t="s">
        <v>318</v>
      </c>
      <c r="E3874">
        <v>74367627.248209998</v>
      </c>
    </row>
    <row r="3875" spans="1:5" x14ac:dyDescent="0.25">
      <c r="A3875" t="s">
        <v>20</v>
      </c>
      <c r="B3875">
        <v>2019</v>
      </c>
      <c r="C3875" t="s">
        <v>161</v>
      </c>
      <c r="D3875" t="s">
        <v>321</v>
      </c>
      <c r="E3875">
        <v>3314268554.18924</v>
      </c>
    </row>
    <row r="3876" spans="1:5" x14ac:dyDescent="0.25">
      <c r="A3876" t="s">
        <v>20</v>
      </c>
      <c r="B3876">
        <v>2019</v>
      </c>
      <c r="C3876" t="s">
        <v>161</v>
      </c>
      <c r="D3876" t="s">
        <v>323</v>
      </c>
      <c r="E3876">
        <v>465774.31095999997</v>
      </c>
    </row>
    <row r="3877" spans="1:5" x14ac:dyDescent="0.25">
      <c r="A3877" t="s">
        <v>20</v>
      </c>
      <c r="B3877">
        <v>2019</v>
      </c>
      <c r="C3877" t="s">
        <v>161</v>
      </c>
      <c r="D3877" t="s">
        <v>324</v>
      </c>
      <c r="E3877">
        <v>203779.63873999999</v>
      </c>
    </row>
    <row r="3878" spans="1:5" x14ac:dyDescent="0.25">
      <c r="A3878" t="s">
        <v>20</v>
      </c>
      <c r="B3878">
        <v>2019</v>
      </c>
      <c r="C3878" t="s">
        <v>161</v>
      </c>
      <c r="E3878">
        <v>204306284.05860999</v>
      </c>
    </row>
    <row r="3879" spans="1:5" x14ac:dyDescent="0.25">
      <c r="A3879" t="s">
        <v>20</v>
      </c>
      <c r="B3879">
        <v>2019</v>
      </c>
      <c r="C3879" t="s">
        <v>162</v>
      </c>
      <c r="D3879" t="s">
        <v>291</v>
      </c>
      <c r="E3879">
        <v>818471.27904000005</v>
      </c>
    </row>
    <row r="3880" spans="1:5" x14ac:dyDescent="0.25">
      <c r="A3880" t="s">
        <v>20</v>
      </c>
      <c r="B3880">
        <v>2019</v>
      </c>
      <c r="C3880" t="s">
        <v>162</v>
      </c>
      <c r="D3880" t="s">
        <v>292</v>
      </c>
      <c r="E3880">
        <v>45022787.76004</v>
      </c>
    </row>
    <row r="3881" spans="1:5" x14ac:dyDescent="0.25">
      <c r="A3881" t="s">
        <v>20</v>
      </c>
      <c r="B3881">
        <v>2019</v>
      </c>
      <c r="C3881" t="s">
        <v>162</v>
      </c>
      <c r="D3881" t="s">
        <v>293</v>
      </c>
      <c r="E3881">
        <v>4264101.7162800003</v>
      </c>
    </row>
    <row r="3882" spans="1:5" x14ac:dyDescent="0.25">
      <c r="A3882" t="s">
        <v>20</v>
      </c>
      <c r="B3882">
        <v>2019</v>
      </c>
      <c r="C3882" t="s">
        <v>162</v>
      </c>
      <c r="D3882" t="s">
        <v>295</v>
      </c>
      <c r="E3882">
        <v>463688.47742000001</v>
      </c>
    </row>
    <row r="3883" spans="1:5" x14ac:dyDescent="0.25">
      <c r="A3883" t="s">
        <v>20</v>
      </c>
      <c r="B3883">
        <v>2019</v>
      </c>
      <c r="C3883" t="s">
        <v>162</v>
      </c>
      <c r="D3883" t="s">
        <v>296</v>
      </c>
      <c r="E3883">
        <v>613961.92176000006</v>
      </c>
    </row>
    <row r="3884" spans="1:5" x14ac:dyDescent="0.25">
      <c r="A3884" t="s">
        <v>20</v>
      </c>
      <c r="B3884">
        <v>2019</v>
      </c>
      <c r="C3884" t="s">
        <v>162</v>
      </c>
      <c r="D3884" t="s">
        <v>297</v>
      </c>
      <c r="E3884">
        <v>3628001.6093000001</v>
      </c>
    </row>
    <row r="3885" spans="1:5" x14ac:dyDescent="0.25">
      <c r="A3885" t="s">
        <v>20</v>
      </c>
      <c r="B3885">
        <v>2019</v>
      </c>
      <c r="C3885" t="s">
        <v>162</v>
      </c>
      <c r="D3885" t="s">
        <v>298</v>
      </c>
      <c r="E3885">
        <v>52945.269719999997</v>
      </c>
    </row>
    <row r="3886" spans="1:5" x14ac:dyDescent="0.25">
      <c r="A3886" t="s">
        <v>20</v>
      </c>
      <c r="B3886">
        <v>2019</v>
      </c>
      <c r="C3886" t="s">
        <v>162</v>
      </c>
      <c r="D3886" t="s">
        <v>299</v>
      </c>
      <c r="E3886">
        <v>13869185.44586</v>
      </c>
    </row>
    <row r="3887" spans="1:5" x14ac:dyDescent="0.25">
      <c r="A3887" t="s">
        <v>20</v>
      </c>
      <c r="B3887">
        <v>2019</v>
      </c>
      <c r="C3887" t="s">
        <v>162</v>
      </c>
      <c r="D3887" t="s">
        <v>300</v>
      </c>
      <c r="E3887">
        <v>45498941.81769</v>
      </c>
    </row>
    <row r="3888" spans="1:5" x14ac:dyDescent="0.25">
      <c r="A3888" t="s">
        <v>20</v>
      </c>
      <c r="B3888">
        <v>2019</v>
      </c>
      <c r="C3888" t="s">
        <v>162</v>
      </c>
      <c r="D3888" t="s">
        <v>301</v>
      </c>
      <c r="E3888">
        <v>377922705.40513003</v>
      </c>
    </row>
    <row r="3889" spans="1:5" x14ac:dyDescent="0.25">
      <c r="A3889" t="s">
        <v>20</v>
      </c>
      <c r="B3889">
        <v>2019</v>
      </c>
      <c r="C3889" t="s">
        <v>162</v>
      </c>
      <c r="D3889" t="s">
        <v>302</v>
      </c>
      <c r="E3889">
        <v>48394430.478689998</v>
      </c>
    </row>
    <row r="3890" spans="1:5" x14ac:dyDescent="0.25">
      <c r="A3890" t="s">
        <v>20</v>
      </c>
      <c r="B3890">
        <v>2019</v>
      </c>
      <c r="C3890" t="s">
        <v>162</v>
      </c>
      <c r="D3890" t="s">
        <v>303</v>
      </c>
      <c r="E3890">
        <v>388793143.93557</v>
      </c>
    </row>
    <row r="3891" spans="1:5" x14ac:dyDescent="0.25">
      <c r="A3891" t="s">
        <v>20</v>
      </c>
      <c r="B3891">
        <v>2019</v>
      </c>
      <c r="C3891" t="s">
        <v>162</v>
      </c>
      <c r="D3891" t="s">
        <v>305</v>
      </c>
      <c r="E3891">
        <v>3258625.0533400001</v>
      </c>
    </row>
    <row r="3892" spans="1:5" x14ac:dyDescent="0.25">
      <c r="A3892" t="s">
        <v>20</v>
      </c>
      <c r="B3892">
        <v>2019</v>
      </c>
      <c r="C3892" t="s">
        <v>162</v>
      </c>
      <c r="D3892" t="s">
        <v>306</v>
      </c>
      <c r="E3892">
        <v>13795900.14256</v>
      </c>
    </row>
    <row r="3893" spans="1:5" x14ac:dyDescent="0.25">
      <c r="A3893" t="s">
        <v>20</v>
      </c>
      <c r="B3893">
        <v>2019</v>
      </c>
      <c r="C3893" t="s">
        <v>162</v>
      </c>
      <c r="D3893" t="s">
        <v>307</v>
      </c>
      <c r="E3893">
        <v>656493.78567999997</v>
      </c>
    </row>
    <row r="3894" spans="1:5" x14ac:dyDescent="0.25">
      <c r="A3894" t="s">
        <v>20</v>
      </c>
      <c r="B3894">
        <v>2019</v>
      </c>
      <c r="C3894" t="s">
        <v>162</v>
      </c>
      <c r="D3894" t="s">
        <v>308</v>
      </c>
      <c r="E3894">
        <v>281304192.59858</v>
      </c>
    </row>
    <row r="3895" spans="1:5" x14ac:dyDescent="0.25">
      <c r="A3895" t="s">
        <v>20</v>
      </c>
      <c r="B3895">
        <v>2019</v>
      </c>
      <c r="C3895" t="s">
        <v>162</v>
      </c>
      <c r="D3895" t="s">
        <v>311</v>
      </c>
      <c r="E3895">
        <v>111875.52516999999</v>
      </c>
    </row>
    <row r="3896" spans="1:5" x14ac:dyDescent="0.25">
      <c r="A3896" t="s">
        <v>20</v>
      </c>
      <c r="B3896">
        <v>2019</v>
      </c>
      <c r="C3896" t="s">
        <v>162</v>
      </c>
      <c r="D3896" t="s">
        <v>312</v>
      </c>
      <c r="E3896">
        <v>2704174.8359900001</v>
      </c>
    </row>
    <row r="3897" spans="1:5" x14ac:dyDescent="0.25">
      <c r="A3897" t="s">
        <v>20</v>
      </c>
      <c r="B3897">
        <v>2019</v>
      </c>
      <c r="C3897" t="s">
        <v>162</v>
      </c>
      <c r="D3897" t="s">
        <v>313</v>
      </c>
      <c r="E3897">
        <v>42528633.844930001</v>
      </c>
    </row>
    <row r="3898" spans="1:5" x14ac:dyDescent="0.25">
      <c r="A3898" t="s">
        <v>20</v>
      </c>
      <c r="B3898">
        <v>2019</v>
      </c>
      <c r="C3898" t="s">
        <v>162</v>
      </c>
      <c r="D3898" t="s">
        <v>317</v>
      </c>
      <c r="E3898">
        <v>2037385987.47929</v>
      </c>
    </row>
    <row r="3899" spans="1:5" x14ac:dyDescent="0.25">
      <c r="A3899" t="s">
        <v>20</v>
      </c>
      <c r="B3899">
        <v>2019</v>
      </c>
      <c r="C3899" t="s">
        <v>162</v>
      </c>
      <c r="D3899" t="s">
        <v>318</v>
      </c>
      <c r="E3899">
        <v>9418983.8713799994</v>
      </c>
    </row>
    <row r="3900" spans="1:5" x14ac:dyDescent="0.25">
      <c r="A3900" t="s">
        <v>20</v>
      </c>
      <c r="B3900">
        <v>2019</v>
      </c>
      <c r="C3900" t="s">
        <v>162</v>
      </c>
      <c r="D3900" t="s">
        <v>320</v>
      </c>
      <c r="E3900">
        <v>656878.3469</v>
      </c>
    </row>
    <row r="3901" spans="1:5" x14ac:dyDescent="0.25">
      <c r="A3901" t="s">
        <v>20</v>
      </c>
      <c r="B3901">
        <v>2019</v>
      </c>
      <c r="C3901" t="s">
        <v>162</v>
      </c>
      <c r="D3901" t="s">
        <v>321</v>
      </c>
      <c r="E3901">
        <v>532720576.48918998</v>
      </c>
    </row>
    <row r="3902" spans="1:5" x14ac:dyDescent="0.25">
      <c r="A3902" t="s">
        <v>20</v>
      </c>
      <c r="B3902">
        <v>2019</v>
      </c>
      <c r="C3902" t="s">
        <v>162</v>
      </c>
      <c r="D3902" t="s">
        <v>323</v>
      </c>
      <c r="E3902">
        <v>67031.839770000006</v>
      </c>
    </row>
    <row r="3903" spans="1:5" x14ac:dyDescent="0.25">
      <c r="A3903" t="s">
        <v>20</v>
      </c>
      <c r="B3903">
        <v>2019</v>
      </c>
      <c r="C3903" t="s">
        <v>162</v>
      </c>
      <c r="D3903" t="s">
        <v>324</v>
      </c>
      <c r="E3903">
        <v>8013.5283300000001</v>
      </c>
    </row>
    <row r="3904" spans="1:5" x14ac:dyDescent="0.25">
      <c r="A3904" t="s">
        <v>20</v>
      </c>
      <c r="B3904">
        <v>2019</v>
      </c>
      <c r="C3904" t="s">
        <v>162</v>
      </c>
      <c r="E3904">
        <v>19313243.270020001</v>
      </c>
    </row>
    <row r="3905" spans="1:5" x14ac:dyDescent="0.25">
      <c r="A3905" t="s">
        <v>20</v>
      </c>
      <c r="B3905">
        <v>2020</v>
      </c>
      <c r="C3905" t="s">
        <v>161</v>
      </c>
      <c r="D3905" t="s">
        <v>290</v>
      </c>
      <c r="E3905">
        <v>30888.455249999999</v>
      </c>
    </row>
    <row r="3906" spans="1:5" x14ac:dyDescent="0.25">
      <c r="A3906" t="s">
        <v>20</v>
      </c>
      <c r="B3906">
        <v>2020</v>
      </c>
      <c r="C3906" t="s">
        <v>161</v>
      </c>
      <c r="D3906" t="s">
        <v>291</v>
      </c>
      <c r="E3906">
        <v>2496465.68726</v>
      </c>
    </row>
    <row r="3907" spans="1:5" x14ac:dyDescent="0.25">
      <c r="A3907" t="s">
        <v>20</v>
      </c>
      <c r="B3907">
        <v>2020</v>
      </c>
      <c r="C3907" t="s">
        <v>161</v>
      </c>
      <c r="D3907" t="s">
        <v>292</v>
      </c>
      <c r="E3907">
        <v>13658556.386809999</v>
      </c>
    </row>
    <row r="3908" spans="1:5" x14ac:dyDescent="0.25">
      <c r="A3908" t="s">
        <v>20</v>
      </c>
      <c r="B3908">
        <v>2020</v>
      </c>
      <c r="C3908" t="s">
        <v>161</v>
      </c>
      <c r="D3908" t="s">
        <v>293</v>
      </c>
      <c r="E3908">
        <v>6951960.0619299999</v>
      </c>
    </row>
    <row r="3909" spans="1:5" x14ac:dyDescent="0.25">
      <c r="A3909" t="s">
        <v>20</v>
      </c>
      <c r="B3909">
        <v>2020</v>
      </c>
      <c r="C3909" t="s">
        <v>161</v>
      </c>
      <c r="D3909" t="s">
        <v>295</v>
      </c>
      <c r="E3909">
        <v>6606846.1638000002</v>
      </c>
    </row>
    <row r="3910" spans="1:5" x14ac:dyDescent="0.25">
      <c r="A3910" t="s">
        <v>20</v>
      </c>
      <c r="B3910">
        <v>2020</v>
      </c>
      <c r="C3910" t="s">
        <v>161</v>
      </c>
      <c r="D3910" t="s">
        <v>296</v>
      </c>
      <c r="E3910">
        <v>174306.0238</v>
      </c>
    </row>
    <row r="3911" spans="1:5" x14ac:dyDescent="0.25">
      <c r="A3911" t="s">
        <v>20</v>
      </c>
      <c r="B3911">
        <v>2020</v>
      </c>
      <c r="C3911" t="s">
        <v>161</v>
      </c>
      <c r="D3911" t="s">
        <v>297</v>
      </c>
      <c r="E3911">
        <v>457633.16243000003</v>
      </c>
    </row>
    <row r="3912" spans="1:5" x14ac:dyDescent="0.25">
      <c r="A3912" t="s">
        <v>20</v>
      </c>
      <c r="B3912">
        <v>2020</v>
      </c>
      <c r="C3912" t="s">
        <v>161</v>
      </c>
      <c r="D3912" t="s">
        <v>298</v>
      </c>
      <c r="E3912">
        <v>29239.605380000001</v>
      </c>
    </row>
    <row r="3913" spans="1:5" x14ac:dyDescent="0.25">
      <c r="A3913" t="s">
        <v>20</v>
      </c>
      <c r="B3913">
        <v>2020</v>
      </c>
      <c r="C3913" t="s">
        <v>161</v>
      </c>
      <c r="D3913" t="s">
        <v>299</v>
      </c>
      <c r="E3913">
        <v>4091536.0857000002</v>
      </c>
    </row>
    <row r="3914" spans="1:5" x14ac:dyDescent="0.25">
      <c r="A3914" t="s">
        <v>20</v>
      </c>
      <c r="B3914">
        <v>2020</v>
      </c>
      <c r="C3914" t="s">
        <v>161</v>
      </c>
      <c r="D3914" t="s">
        <v>300</v>
      </c>
      <c r="E3914">
        <v>468746147.55835998</v>
      </c>
    </row>
    <row r="3915" spans="1:5" x14ac:dyDescent="0.25">
      <c r="A3915" t="s">
        <v>20</v>
      </c>
      <c r="B3915">
        <v>2020</v>
      </c>
      <c r="C3915" t="s">
        <v>161</v>
      </c>
      <c r="D3915" t="s">
        <v>301</v>
      </c>
      <c r="E3915">
        <v>270416530.65986001</v>
      </c>
    </row>
    <row r="3916" spans="1:5" x14ac:dyDescent="0.25">
      <c r="A3916" t="s">
        <v>20</v>
      </c>
      <c r="B3916">
        <v>2020</v>
      </c>
      <c r="C3916" t="s">
        <v>161</v>
      </c>
      <c r="D3916" t="s">
        <v>302</v>
      </c>
      <c r="E3916">
        <v>48415739.529509999</v>
      </c>
    </row>
    <row r="3917" spans="1:5" x14ac:dyDescent="0.25">
      <c r="A3917" t="s">
        <v>20</v>
      </c>
      <c r="B3917">
        <v>2020</v>
      </c>
      <c r="C3917" t="s">
        <v>161</v>
      </c>
      <c r="D3917" t="s">
        <v>303</v>
      </c>
      <c r="E3917">
        <v>171088525.86359999</v>
      </c>
    </row>
    <row r="3918" spans="1:5" x14ac:dyDescent="0.25">
      <c r="A3918" t="s">
        <v>20</v>
      </c>
      <c r="B3918">
        <v>2020</v>
      </c>
      <c r="C3918" t="s">
        <v>161</v>
      </c>
      <c r="D3918" t="s">
        <v>304</v>
      </c>
      <c r="E3918">
        <v>454.71983</v>
      </c>
    </row>
    <row r="3919" spans="1:5" x14ac:dyDescent="0.25">
      <c r="A3919" t="s">
        <v>20</v>
      </c>
      <c r="B3919">
        <v>2020</v>
      </c>
      <c r="C3919" t="s">
        <v>161</v>
      </c>
      <c r="D3919" t="s">
        <v>305</v>
      </c>
      <c r="E3919">
        <v>20639164.076960001</v>
      </c>
    </row>
    <row r="3920" spans="1:5" x14ac:dyDescent="0.25">
      <c r="A3920" t="s">
        <v>20</v>
      </c>
      <c r="B3920">
        <v>2020</v>
      </c>
      <c r="C3920" t="s">
        <v>161</v>
      </c>
      <c r="D3920" t="s">
        <v>306</v>
      </c>
      <c r="E3920">
        <v>59111656.891369998</v>
      </c>
    </row>
    <row r="3921" spans="1:5" x14ac:dyDescent="0.25">
      <c r="A3921" t="s">
        <v>20</v>
      </c>
      <c r="B3921">
        <v>2020</v>
      </c>
      <c r="C3921" t="s">
        <v>161</v>
      </c>
      <c r="D3921" t="s">
        <v>307</v>
      </c>
      <c r="E3921">
        <v>12026313.02097</v>
      </c>
    </row>
    <row r="3922" spans="1:5" x14ac:dyDescent="0.25">
      <c r="A3922" t="s">
        <v>20</v>
      </c>
      <c r="B3922">
        <v>2020</v>
      </c>
      <c r="C3922" t="s">
        <v>161</v>
      </c>
      <c r="D3922" t="s">
        <v>308</v>
      </c>
      <c r="E3922">
        <v>19201975.684360001</v>
      </c>
    </row>
    <row r="3923" spans="1:5" x14ac:dyDescent="0.25">
      <c r="A3923" t="s">
        <v>20</v>
      </c>
      <c r="B3923">
        <v>2020</v>
      </c>
      <c r="C3923" t="s">
        <v>161</v>
      </c>
      <c r="D3923" t="s">
        <v>310</v>
      </c>
      <c r="E3923">
        <v>2973092.07302</v>
      </c>
    </row>
    <row r="3924" spans="1:5" x14ac:dyDescent="0.25">
      <c r="A3924" t="s">
        <v>20</v>
      </c>
      <c r="B3924">
        <v>2020</v>
      </c>
      <c r="C3924" t="s">
        <v>161</v>
      </c>
      <c r="D3924" t="s">
        <v>312</v>
      </c>
      <c r="E3924">
        <v>1468780.0875200001</v>
      </c>
    </row>
    <row r="3925" spans="1:5" x14ac:dyDescent="0.25">
      <c r="A3925" t="s">
        <v>20</v>
      </c>
      <c r="B3925">
        <v>2020</v>
      </c>
      <c r="C3925" t="s">
        <v>161</v>
      </c>
      <c r="D3925" t="s">
        <v>313</v>
      </c>
      <c r="E3925">
        <v>9115333.9660400003</v>
      </c>
    </row>
    <row r="3926" spans="1:5" x14ac:dyDescent="0.25">
      <c r="A3926" t="s">
        <v>20</v>
      </c>
      <c r="B3926">
        <v>2020</v>
      </c>
      <c r="C3926" t="s">
        <v>161</v>
      </c>
      <c r="D3926" t="s">
        <v>315</v>
      </c>
      <c r="E3926">
        <v>16852413.412379999</v>
      </c>
    </row>
    <row r="3927" spans="1:5" x14ac:dyDescent="0.25">
      <c r="A3927" t="s">
        <v>20</v>
      </c>
      <c r="B3927">
        <v>2020</v>
      </c>
      <c r="C3927" t="s">
        <v>161</v>
      </c>
      <c r="D3927" t="s">
        <v>316</v>
      </c>
      <c r="E3927">
        <v>1068211.3754199999</v>
      </c>
    </row>
    <row r="3928" spans="1:5" x14ac:dyDescent="0.25">
      <c r="A3928" t="s">
        <v>20</v>
      </c>
      <c r="B3928">
        <v>2020</v>
      </c>
      <c r="C3928" t="s">
        <v>161</v>
      </c>
      <c r="D3928" t="s">
        <v>317</v>
      </c>
      <c r="E3928">
        <v>125371876.98242</v>
      </c>
    </row>
    <row r="3929" spans="1:5" x14ac:dyDescent="0.25">
      <c r="A3929" t="s">
        <v>20</v>
      </c>
      <c r="B3929">
        <v>2020</v>
      </c>
      <c r="C3929" t="s">
        <v>161</v>
      </c>
      <c r="D3929" t="s">
        <v>318</v>
      </c>
      <c r="E3929">
        <v>72999504.773249999</v>
      </c>
    </row>
    <row r="3930" spans="1:5" x14ac:dyDescent="0.25">
      <c r="A3930" t="s">
        <v>20</v>
      </c>
      <c r="B3930">
        <v>2020</v>
      </c>
      <c r="C3930" t="s">
        <v>161</v>
      </c>
      <c r="D3930" t="s">
        <v>319</v>
      </c>
      <c r="E3930">
        <v>645512.19215000002</v>
      </c>
    </row>
    <row r="3931" spans="1:5" x14ac:dyDescent="0.25">
      <c r="A3931" t="s">
        <v>20</v>
      </c>
      <c r="B3931">
        <v>2020</v>
      </c>
      <c r="C3931" t="s">
        <v>161</v>
      </c>
      <c r="D3931" t="s">
        <v>321</v>
      </c>
      <c r="E3931">
        <v>3166870642.6214299</v>
      </c>
    </row>
    <row r="3932" spans="1:5" x14ac:dyDescent="0.25">
      <c r="A3932" t="s">
        <v>20</v>
      </c>
      <c r="B3932">
        <v>2020</v>
      </c>
      <c r="C3932" t="s">
        <v>161</v>
      </c>
      <c r="D3932" t="s">
        <v>323</v>
      </c>
      <c r="E3932">
        <v>422722.28036999999</v>
      </c>
    </row>
    <row r="3933" spans="1:5" x14ac:dyDescent="0.25">
      <c r="A3933" t="s">
        <v>20</v>
      </c>
      <c r="B3933">
        <v>2020</v>
      </c>
      <c r="C3933" t="s">
        <v>161</v>
      </c>
      <c r="D3933" t="s">
        <v>324</v>
      </c>
      <c r="E3933">
        <v>192265.84510000001</v>
      </c>
    </row>
    <row r="3934" spans="1:5" x14ac:dyDescent="0.25">
      <c r="A3934" t="s">
        <v>20</v>
      </c>
      <c r="B3934">
        <v>2020</v>
      </c>
      <c r="C3934" t="s">
        <v>161</v>
      </c>
      <c r="D3934" t="s">
        <v>327</v>
      </c>
      <c r="E3934">
        <v>6350925.8558400003</v>
      </c>
    </row>
    <row r="3935" spans="1:5" x14ac:dyDescent="0.25">
      <c r="A3935" t="s">
        <v>20</v>
      </c>
      <c r="B3935">
        <v>2020</v>
      </c>
      <c r="C3935" t="s">
        <v>161</v>
      </c>
      <c r="E3935">
        <v>182505199.82016999</v>
      </c>
    </row>
    <row r="3936" spans="1:5" x14ac:dyDescent="0.25">
      <c r="A3936" t="s">
        <v>20</v>
      </c>
      <c r="B3936">
        <v>2020</v>
      </c>
      <c r="C3936" t="s">
        <v>162</v>
      </c>
      <c r="D3936" t="s">
        <v>291</v>
      </c>
      <c r="E3936">
        <v>5701696.5589500004</v>
      </c>
    </row>
    <row r="3937" spans="1:5" x14ac:dyDescent="0.25">
      <c r="A3937" t="s">
        <v>20</v>
      </c>
      <c r="B3937">
        <v>2020</v>
      </c>
      <c r="C3937" t="s">
        <v>162</v>
      </c>
      <c r="D3937" t="s">
        <v>292</v>
      </c>
      <c r="E3937">
        <v>43119199.39976</v>
      </c>
    </row>
    <row r="3938" spans="1:5" x14ac:dyDescent="0.25">
      <c r="A3938" t="s">
        <v>20</v>
      </c>
      <c r="B3938">
        <v>2020</v>
      </c>
      <c r="C3938" t="s">
        <v>162</v>
      </c>
      <c r="D3938" t="s">
        <v>293</v>
      </c>
      <c r="E3938">
        <v>5302851.0082700001</v>
      </c>
    </row>
    <row r="3939" spans="1:5" x14ac:dyDescent="0.25">
      <c r="A3939" t="s">
        <v>20</v>
      </c>
      <c r="B3939">
        <v>2020</v>
      </c>
      <c r="C3939" t="s">
        <v>162</v>
      </c>
      <c r="D3939" t="s">
        <v>295</v>
      </c>
      <c r="E3939">
        <v>497326.85976000002</v>
      </c>
    </row>
    <row r="3940" spans="1:5" x14ac:dyDescent="0.25">
      <c r="A3940" t="s">
        <v>20</v>
      </c>
      <c r="B3940">
        <v>2020</v>
      </c>
      <c r="C3940" t="s">
        <v>162</v>
      </c>
      <c r="D3940" t="s">
        <v>296</v>
      </c>
      <c r="E3940">
        <v>2405105.2993000001</v>
      </c>
    </row>
    <row r="3941" spans="1:5" x14ac:dyDescent="0.25">
      <c r="A3941" t="s">
        <v>20</v>
      </c>
      <c r="B3941">
        <v>2020</v>
      </c>
      <c r="C3941" t="s">
        <v>162</v>
      </c>
      <c r="D3941" t="s">
        <v>297</v>
      </c>
      <c r="E3941">
        <v>3789012.3422699999</v>
      </c>
    </row>
    <row r="3942" spans="1:5" x14ac:dyDescent="0.25">
      <c r="A3942" t="s">
        <v>20</v>
      </c>
      <c r="B3942">
        <v>2020</v>
      </c>
      <c r="C3942" t="s">
        <v>162</v>
      </c>
      <c r="D3942" t="s">
        <v>298</v>
      </c>
      <c r="E3942">
        <v>95237.571790000002</v>
      </c>
    </row>
    <row r="3943" spans="1:5" x14ac:dyDescent="0.25">
      <c r="A3943" t="s">
        <v>20</v>
      </c>
      <c r="B3943">
        <v>2020</v>
      </c>
      <c r="C3943" t="s">
        <v>162</v>
      </c>
      <c r="D3943" t="s">
        <v>299</v>
      </c>
      <c r="E3943">
        <v>12809037.133610001</v>
      </c>
    </row>
    <row r="3944" spans="1:5" x14ac:dyDescent="0.25">
      <c r="A3944" t="s">
        <v>20</v>
      </c>
      <c r="B3944">
        <v>2020</v>
      </c>
      <c r="C3944" t="s">
        <v>162</v>
      </c>
      <c r="D3944" t="s">
        <v>300</v>
      </c>
      <c r="E3944">
        <v>23888046.607489999</v>
      </c>
    </row>
    <row r="3945" spans="1:5" x14ac:dyDescent="0.25">
      <c r="A3945" t="s">
        <v>20</v>
      </c>
      <c r="B3945">
        <v>2020</v>
      </c>
      <c r="C3945" t="s">
        <v>162</v>
      </c>
      <c r="D3945" t="s">
        <v>301</v>
      </c>
      <c r="E3945">
        <v>290314398.3312</v>
      </c>
    </row>
    <row r="3946" spans="1:5" x14ac:dyDescent="0.25">
      <c r="A3946" t="s">
        <v>20</v>
      </c>
      <c r="B3946">
        <v>2020</v>
      </c>
      <c r="C3946" t="s">
        <v>162</v>
      </c>
      <c r="D3946" t="s">
        <v>302</v>
      </c>
      <c r="E3946">
        <v>35839181.806910001</v>
      </c>
    </row>
    <row r="3947" spans="1:5" x14ac:dyDescent="0.25">
      <c r="A3947" t="s">
        <v>20</v>
      </c>
      <c r="B3947">
        <v>2020</v>
      </c>
      <c r="C3947" t="s">
        <v>162</v>
      </c>
      <c r="D3947" t="s">
        <v>303</v>
      </c>
      <c r="E3947">
        <v>386244242.75498998</v>
      </c>
    </row>
    <row r="3948" spans="1:5" x14ac:dyDescent="0.25">
      <c r="A3948" t="s">
        <v>20</v>
      </c>
      <c r="B3948">
        <v>2020</v>
      </c>
      <c r="C3948" t="s">
        <v>162</v>
      </c>
      <c r="D3948" t="s">
        <v>306</v>
      </c>
      <c r="E3948">
        <v>4632958.9110599998</v>
      </c>
    </row>
    <row r="3949" spans="1:5" x14ac:dyDescent="0.25">
      <c r="A3949" t="s">
        <v>20</v>
      </c>
      <c r="B3949">
        <v>2020</v>
      </c>
      <c r="C3949" t="s">
        <v>162</v>
      </c>
      <c r="D3949" t="s">
        <v>307</v>
      </c>
      <c r="E3949">
        <v>1188278.2304799999</v>
      </c>
    </row>
    <row r="3950" spans="1:5" x14ac:dyDescent="0.25">
      <c r="A3950" t="s">
        <v>20</v>
      </c>
      <c r="B3950">
        <v>2020</v>
      </c>
      <c r="C3950" t="s">
        <v>162</v>
      </c>
      <c r="D3950" t="s">
        <v>308</v>
      </c>
      <c r="E3950">
        <v>247540812.41813001</v>
      </c>
    </row>
    <row r="3951" spans="1:5" x14ac:dyDescent="0.25">
      <c r="A3951" t="s">
        <v>20</v>
      </c>
      <c r="B3951">
        <v>2020</v>
      </c>
      <c r="C3951" t="s">
        <v>162</v>
      </c>
      <c r="D3951" t="s">
        <v>312</v>
      </c>
      <c r="E3951">
        <v>18411540.608649999</v>
      </c>
    </row>
    <row r="3952" spans="1:5" x14ac:dyDescent="0.25">
      <c r="A3952" t="s">
        <v>20</v>
      </c>
      <c r="B3952">
        <v>2020</v>
      </c>
      <c r="C3952" t="s">
        <v>162</v>
      </c>
      <c r="D3952" t="s">
        <v>313</v>
      </c>
      <c r="E3952">
        <v>71280319.958350003</v>
      </c>
    </row>
    <row r="3953" spans="1:5" x14ac:dyDescent="0.25">
      <c r="A3953" t="s">
        <v>20</v>
      </c>
      <c r="B3953">
        <v>2020</v>
      </c>
      <c r="C3953" t="s">
        <v>162</v>
      </c>
      <c r="D3953" t="s">
        <v>317</v>
      </c>
      <c r="E3953">
        <v>2097468540.8315599</v>
      </c>
    </row>
    <row r="3954" spans="1:5" x14ac:dyDescent="0.25">
      <c r="A3954" t="s">
        <v>20</v>
      </c>
      <c r="B3954">
        <v>2020</v>
      </c>
      <c r="C3954" t="s">
        <v>162</v>
      </c>
      <c r="D3954" t="s">
        <v>318</v>
      </c>
      <c r="E3954">
        <v>12378664.538249999</v>
      </c>
    </row>
    <row r="3955" spans="1:5" x14ac:dyDescent="0.25">
      <c r="A3955" t="s">
        <v>20</v>
      </c>
      <c r="B3955">
        <v>2020</v>
      </c>
      <c r="C3955" t="s">
        <v>162</v>
      </c>
      <c r="D3955" t="s">
        <v>319</v>
      </c>
      <c r="E3955">
        <v>613799.55481</v>
      </c>
    </row>
    <row r="3956" spans="1:5" x14ac:dyDescent="0.25">
      <c r="A3956" t="s">
        <v>20</v>
      </c>
      <c r="B3956">
        <v>2020</v>
      </c>
      <c r="C3956" t="s">
        <v>162</v>
      </c>
      <c r="D3956" t="s">
        <v>320</v>
      </c>
      <c r="E3956">
        <v>712715.38101999997</v>
      </c>
    </row>
    <row r="3957" spans="1:5" x14ac:dyDescent="0.25">
      <c r="A3957" t="s">
        <v>20</v>
      </c>
      <c r="B3957">
        <v>2020</v>
      </c>
      <c r="C3957" t="s">
        <v>162</v>
      </c>
      <c r="D3957" t="s">
        <v>321</v>
      </c>
      <c r="E3957">
        <v>558916935.04243004</v>
      </c>
    </row>
    <row r="3958" spans="1:5" x14ac:dyDescent="0.25">
      <c r="A3958" t="s">
        <v>20</v>
      </c>
      <c r="B3958">
        <v>2020</v>
      </c>
      <c r="C3958" t="s">
        <v>162</v>
      </c>
      <c r="D3958" t="s">
        <v>323</v>
      </c>
      <c r="E3958">
        <v>61909.541010000001</v>
      </c>
    </row>
    <row r="3959" spans="1:5" x14ac:dyDescent="0.25">
      <c r="A3959" t="s">
        <v>20</v>
      </c>
      <c r="B3959">
        <v>2020</v>
      </c>
      <c r="C3959" t="s">
        <v>162</v>
      </c>
      <c r="D3959" t="s">
        <v>324</v>
      </c>
      <c r="E3959">
        <v>205092.19819</v>
      </c>
    </row>
    <row r="3960" spans="1:5" x14ac:dyDescent="0.25">
      <c r="A3960" t="s">
        <v>20</v>
      </c>
      <c r="B3960">
        <v>2020</v>
      </c>
      <c r="C3960" t="s">
        <v>162</v>
      </c>
      <c r="D3960" t="s">
        <v>325</v>
      </c>
      <c r="E3960">
        <v>11962.406220000001</v>
      </c>
    </row>
    <row r="3961" spans="1:5" x14ac:dyDescent="0.25">
      <c r="A3961" t="s">
        <v>20</v>
      </c>
      <c r="B3961">
        <v>2020</v>
      </c>
      <c r="C3961" t="s">
        <v>162</v>
      </c>
      <c r="D3961" t="s">
        <v>327</v>
      </c>
      <c r="E3961">
        <v>4096328.51779</v>
      </c>
    </row>
    <row r="3962" spans="1:5" x14ac:dyDescent="0.25">
      <c r="A3962" t="s">
        <v>20</v>
      </c>
      <c r="B3962">
        <v>2020</v>
      </c>
      <c r="C3962" t="s">
        <v>162</v>
      </c>
      <c r="E3962">
        <v>17531666.3924</v>
      </c>
    </row>
    <row r="3963" spans="1:5" x14ac:dyDescent="0.25">
      <c r="A3963" t="s">
        <v>20</v>
      </c>
      <c r="B3963">
        <v>2021</v>
      </c>
      <c r="C3963" t="s">
        <v>161</v>
      </c>
      <c r="D3963" t="s">
        <v>290</v>
      </c>
      <c r="E3963">
        <v>2708.6324100000002</v>
      </c>
    </row>
    <row r="3964" spans="1:5" x14ac:dyDescent="0.25">
      <c r="A3964" t="s">
        <v>20</v>
      </c>
      <c r="B3964">
        <v>2021</v>
      </c>
      <c r="C3964" t="s">
        <v>161</v>
      </c>
      <c r="D3964" t="s">
        <v>291</v>
      </c>
      <c r="E3964">
        <v>451244.61658999999</v>
      </c>
    </row>
    <row r="3965" spans="1:5" x14ac:dyDescent="0.25">
      <c r="A3965" t="s">
        <v>20</v>
      </c>
      <c r="B3965">
        <v>2021</v>
      </c>
      <c r="C3965" t="s">
        <v>161</v>
      </c>
      <c r="D3965" t="s">
        <v>292</v>
      </c>
      <c r="E3965">
        <v>14288431.30896</v>
      </c>
    </row>
    <row r="3966" spans="1:5" x14ac:dyDescent="0.25">
      <c r="A3966" t="s">
        <v>20</v>
      </c>
      <c r="B3966">
        <v>2021</v>
      </c>
      <c r="C3966" t="s">
        <v>161</v>
      </c>
      <c r="D3966" t="s">
        <v>293</v>
      </c>
      <c r="E3966">
        <v>14684889.871099999</v>
      </c>
    </row>
    <row r="3967" spans="1:5" x14ac:dyDescent="0.25">
      <c r="A3967" t="s">
        <v>20</v>
      </c>
      <c r="B3967">
        <v>2021</v>
      </c>
      <c r="C3967" t="s">
        <v>161</v>
      </c>
      <c r="D3967" t="s">
        <v>295</v>
      </c>
      <c r="E3967">
        <v>5218746.7455700003</v>
      </c>
    </row>
    <row r="3968" spans="1:5" x14ac:dyDescent="0.25">
      <c r="A3968" t="s">
        <v>20</v>
      </c>
      <c r="B3968">
        <v>2021</v>
      </c>
      <c r="C3968" t="s">
        <v>161</v>
      </c>
      <c r="D3968" t="s">
        <v>296</v>
      </c>
      <c r="E3968">
        <v>194859.01839000001</v>
      </c>
    </row>
    <row r="3969" spans="1:5" x14ac:dyDescent="0.25">
      <c r="A3969" t="s">
        <v>20</v>
      </c>
      <c r="B3969">
        <v>2021</v>
      </c>
      <c r="C3969" t="s">
        <v>161</v>
      </c>
      <c r="D3969" t="s">
        <v>297</v>
      </c>
      <c r="E3969">
        <v>1399427.58088</v>
      </c>
    </row>
    <row r="3970" spans="1:5" x14ac:dyDescent="0.25">
      <c r="A3970" t="s">
        <v>20</v>
      </c>
      <c r="B3970">
        <v>2021</v>
      </c>
      <c r="C3970" t="s">
        <v>161</v>
      </c>
      <c r="D3970" t="s">
        <v>298</v>
      </c>
      <c r="E3970">
        <v>39816.89645</v>
      </c>
    </row>
    <row r="3971" spans="1:5" x14ac:dyDescent="0.25">
      <c r="A3971" t="s">
        <v>20</v>
      </c>
      <c r="B3971">
        <v>2021</v>
      </c>
      <c r="C3971" t="s">
        <v>161</v>
      </c>
      <c r="D3971" t="s">
        <v>299</v>
      </c>
      <c r="E3971">
        <v>3787850.7754600001</v>
      </c>
    </row>
    <row r="3972" spans="1:5" x14ac:dyDescent="0.25">
      <c r="A3972" t="s">
        <v>20</v>
      </c>
      <c r="B3972">
        <v>2021</v>
      </c>
      <c r="C3972" t="s">
        <v>161</v>
      </c>
      <c r="D3972" t="s">
        <v>300</v>
      </c>
      <c r="E3972">
        <v>417229135.06370997</v>
      </c>
    </row>
    <row r="3973" spans="1:5" x14ac:dyDescent="0.25">
      <c r="A3973" t="s">
        <v>20</v>
      </c>
      <c r="B3973">
        <v>2021</v>
      </c>
      <c r="C3973" t="s">
        <v>161</v>
      </c>
      <c r="D3973" t="s">
        <v>301</v>
      </c>
      <c r="E3973">
        <v>285491055.32357001</v>
      </c>
    </row>
    <row r="3974" spans="1:5" x14ac:dyDescent="0.25">
      <c r="A3974" t="s">
        <v>20</v>
      </c>
      <c r="B3974">
        <v>2021</v>
      </c>
      <c r="C3974" t="s">
        <v>161</v>
      </c>
      <c r="D3974" t="s">
        <v>302</v>
      </c>
      <c r="E3974">
        <v>15581520.42193</v>
      </c>
    </row>
    <row r="3975" spans="1:5" x14ac:dyDescent="0.25">
      <c r="A3975" t="s">
        <v>20</v>
      </c>
      <c r="B3975">
        <v>2021</v>
      </c>
      <c r="C3975" t="s">
        <v>161</v>
      </c>
      <c r="D3975" t="s">
        <v>303</v>
      </c>
      <c r="E3975">
        <v>149937086.92135999</v>
      </c>
    </row>
    <row r="3976" spans="1:5" x14ac:dyDescent="0.25">
      <c r="A3976" t="s">
        <v>20</v>
      </c>
      <c r="B3976">
        <v>2021</v>
      </c>
      <c r="C3976" t="s">
        <v>161</v>
      </c>
      <c r="D3976" t="s">
        <v>304</v>
      </c>
      <c r="E3976">
        <v>769.89625999999998</v>
      </c>
    </row>
    <row r="3977" spans="1:5" x14ac:dyDescent="0.25">
      <c r="A3977" t="s">
        <v>20</v>
      </c>
      <c r="B3977">
        <v>2021</v>
      </c>
      <c r="C3977" t="s">
        <v>161</v>
      </c>
      <c r="D3977" t="s">
        <v>305</v>
      </c>
      <c r="E3977">
        <v>20659929.702440001</v>
      </c>
    </row>
    <row r="3978" spans="1:5" x14ac:dyDescent="0.25">
      <c r="A3978" t="s">
        <v>20</v>
      </c>
      <c r="B3978">
        <v>2021</v>
      </c>
      <c r="C3978" t="s">
        <v>161</v>
      </c>
      <c r="D3978" t="s">
        <v>306</v>
      </c>
      <c r="E3978">
        <v>65031176.096320003</v>
      </c>
    </row>
    <row r="3979" spans="1:5" x14ac:dyDescent="0.25">
      <c r="A3979" t="s">
        <v>20</v>
      </c>
      <c r="B3979">
        <v>2021</v>
      </c>
      <c r="C3979" t="s">
        <v>161</v>
      </c>
      <c r="D3979" t="s">
        <v>307</v>
      </c>
      <c r="E3979">
        <v>15898877.78345</v>
      </c>
    </row>
    <row r="3980" spans="1:5" x14ac:dyDescent="0.25">
      <c r="A3980" t="s">
        <v>20</v>
      </c>
      <c r="B3980">
        <v>2021</v>
      </c>
      <c r="C3980" t="s">
        <v>161</v>
      </c>
      <c r="D3980" t="s">
        <v>308</v>
      </c>
      <c r="E3980">
        <v>31968187.664329998</v>
      </c>
    </row>
    <row r="3981" spans="1:5" x14ac:dyDescent="0.25">
      <c r="A3981" t="s">
        <v>20</v>
      </c>
      <c r="B3981">
        <v>2021</v>
      </c>
      <c r="C3981" t="s">
        <v>161</v>
      </c>
      <c r="D3981" t="s">
        <v>310</v>
      </c>
      <c r="E3981">
        <v>2921196.3345400002</v>
      </c>
    </row>
    <row r="3982" spans="1:5" x14ac:dyDescent="0.25">
      <c r="A3982" t="s">
        <v>20</v>
      </c>
      <c r="B3982">
        <v>2021</v>
      </c>
      <c r="C3982" t="s">
        <v>161</v>
      </c>
      <c r="D3982" t="s">
        <v>312</v>
      </c>
      <c r="E3982">
        <v>3623677.7935299999</v>
      </c>
    </row>
    <row r="3983" spans="1:5" x14ac:dyDescent="0.25">
      <c r="A3983" t="s">
        <v>20</v>
      </c>
      <c r="B3983">
        <v>2021</v>
      </c>
      <c r="C3983" t="s">
        <v>161</v>
      </c>
      <c r="D3983" t="s">
        <v>313</v>
      </c>
      <c r="E3983">
        <v>9386296.5795499999</v>
      </c>
    </row>
    <row r="3984" spans="1:5" x14ac:dyDescent="0.25">
      <c r="A3984" t="s">
        <v>20</v>
      </c>
      <c r="B3984">
        <v>2021</v>
      </c>
      <c r="C3984" t="s">
        <v>161</v>
      </c>
      <c r="D3984" t="s">
        <v>315</v>
      </c>
      <c r="E3984">
        <v>19530983.79047</v>
      </c>
    </row>
    <row r="3985" spans="1:5" x14ac:dyDescent="0.25">
      <c r="A3985" t="s">
        <v>20</v>
      </c>
      <c r="B3985">
        <v>2021</v>
      </c>
      <c r="C3985" t="s">
        <v>161</v>
      </c>
      <c r="D3985" t="s">
        <v>316</v>
      </c>
      <c r="E3985">
        <v>1055675.90374</v>
      </c>
    </row>
    <row r="3986" spans="1:5" x14ac:dyDescent="0.25">
      <c r="A3986" t="s">
        <v>20</v>
      </c>
      <c r="B3986">
        <v>2021</v>
      </c>
      <c r="C3986" t="s">
        <v>161</v>
      </c>
      <c r="D3986" t="s">
        <v>317</v>
      </c>
      <c r="E3986">
        <v>134773827.37753999</v>
      </c>
    </row>
    <row r="3987" spans="1:5" x14ac:dyDescent="0.25">
      <c r="A3987" t="s">
        <v>20</v>
      </c>
      <c r="B3987">
        <v>2021</v>
      </c>
      <c r="C3987" t="s">
        <v>161</v>
      </c>
      <c r="D3987" t="s">
        <v>318</v>
      </c>
      <c r="E3987">
        <v>79668093.409009993</v>
      </c>
    </row>
    <row r="3988" spans="1:5" x14ac:dyDescent="0.25">
      <c r="A3988" t="s">
        <v>20</v>
      </c>
      <c r="B3988">
        <v>2021</v>
      </c>
      <c r="C3988" t="s">
        <v>161</v>
      </c>
      <c r="D3988" t="s">
        <v>319</v>
      </c>
      <c r="E3988">
        <v>386990.73648000002</v>
      </c>
    </row>
    <row r="3989" spans="1:5" x14ac:dyDescent="0.25">
      <c r="A3989" t="s">
        <v>20</v>
      </c>
      <c r="B3989">
        <v>2021</v>
      </c>
      <c r="C3989" t="s">
        <v>161</v>
      </c>
      <c r="D3989" t="s">
        <v>321</v>
      </c>
      <c r="E3989">
        <v>2780502806.29743</v>
      </c>
    </row>
    <row r="3990" spans="1:5" x14ac:dyDescent="0.25">
      <c r="A3990" t="s">
        <v>20</v>
      </c>
      <c r="B3990">
        <v>2021</v>
      </c>
      <c r="C3990" t="s">
        <v>161</v>
      </c>
      <c r="D3990" t="s">
        <v>323</v>
      </c>
      <c r="E3990">
        <v>1363576.55314</v>
      </c>
    </row>
    <row r="3991" spans="1:5" x14ac:dyDescent="0.25">
      <c r="A3991" t="s">
        <v>20</v>
      </c>
      <c r="B3991">
        <v>2021</v>
      </c>
      <c r="C3991" t="s">
        <v>161</v>
      </c>
      <c r="D3991" t="s">
        <v>324</v>
      </c>
      <c r="E3991">
        <v>198185.21627999999</v>
      </c>
    </row>
    <row r="3992" spans="1:5" x14ac:dyDescent="0.25">
      <c r="A3992" t="s">
        <v>20</v>
      </c>
      <c r="B3992">
        <v>2021</v>
      </c>
      <c r="C3992" t="s">
        <v>161</v>
      </c>
      <c r="D3992" t="s">
        <v>327</v>
      </c>
      <c r="E3992">
        <v>8558007.5151000004</v>
      </c>
    </row>
    <row r="3993" spans="1:5" x14ac:dyDescent="0.25">
      <c r="A3993" t="s">
        <v>20</v>
      </c>
      <c r="B3993">
        <v>2021</v>
      </c>
      <c r="C3993" t="s">
        <v>161</v>
      </c>
      <c r="E3993">
        <v>207637149.30744001</v>
      </c>
    </row>
    <row r="3994" spans="1:5" x14ac:dyDescent="0.25">
      <c r="A3994" t="s">
        <v>20</v>
      </c>
      <c r="B3994">
        <v>2021</v>
      </c>
      <c r="C3994" t="s">
        <v>162</v>
      </c>
      <c r="D3994" t="s">
        <v>291</v>
      </c>
      <c r="E3994">
        <v>3340542.6033200002</v>
      </c>
    </row>
    <row r="3995" spans="1:5" x14ac:dyDescent="0.25">
      <c r="A3995" t="s">
        <v>20</v>
      </c>
      <c r="B3995">
        <v>2021</v>
      </c>
      <c r="C3995" t="s">
        <v>162</v>
      </c>
      <c r="D3995" t="s">
        <v>292</v>
      </c>
      <c r="E3995">
        <v>52343491.162529998</v>
      </c>
    </row>
    <row r="3996" spans="1:5" x14ac:dyDescent="0.25">
      <c r="A3996" t="s">
        <v>20</v>
      </c>
      <c r="B3996">
        <v>2021</v>
      </c>
      <c r="C3996" t="s">
        <v>162</v>
      </c>
      <c r="D3996" t="s">
        <v>293</v>
      </c>
      <c r="E3996">
        <v>8708559.6971899997</v>
      </c>
    </row>
    <row r="3997" spans="1:5" x14ac:dyDescent="0.25">
      <c r="A3997" t="s">
        <v>20</v>
      </c>
      <c r="B3997">
        <v>2021</v>
      </c>
      <c r="C3997" t="s">
        <v>162</v>
      </c>
      <c r="D3997" t="s">
        <v>295</v>
      </c>
      <c r="E3997">
        <v>1181776.79785</v>
      </c>
    </row>
    <row r="3998" spans="1:5" x14ac:dyDescent="0.25">
      <c r="A3998" t="s">
        <v>20</v>
      </c>
      <c r="B3998">
        <v>2021</v>
      </c>
      <c r="C3998" t="s">
        <v>162</v>
      </c>
      <c r="D3998" t="s">
        <v>296</v>
      </c>
      <c r="E3998">
        <v>6741290.4520800002</v>
      </c>
    </row>
    <row r="3999" spans="1:5" x14ac:dyDescent="0.25">
      <c r="A3999" t="s">
        <v>20</v>
      </c>
      <c r="B3999">
        <v>2021</v>
      </c>
      <c r="C3999" t="s">
        <v>162</v>
      </c>
      <c r="D3999" t="s">
        <v>297</v>
      </c>
      <c r="E3999">
        <v>3988299.37488</v>
      </c>
    </row>
    <row r="4000" spans="1:5" x14ac:dyDescent="0.25">
      <c r="A4000" t="s">
        <v>20</v>
      </c>
      <c r="B4000">
        <v>2021</v>
      </c>
      <c r="C4000" t="s">
        <v>162</v>
      </c>
      <c r="D4000" t="s">
        <v>298</v>
      </c>
      <c r="E4000">
        <v>286283.48547000001</v>
      </c>
    </row>
    <row r="4001" spans="1:5" x14ac:dyDescent="0.25">
      <c r="A4001" t="s">
        <v>20</v>
      </c>
      <c r="B4001">
        <v>2021</v>
      </c>
      <c r="C4001" t="s">
        <v>162</v>
      </c>
      <c r="D4001" t="s">
        <v>299</v>
      </c>
      <c r="E4001">
        <v>14389625.33224</v>
      </c>
    </row>
    <row r="4002" spans="1:5" x14ac:dyDescent="0.25">
      <c r="A4002" t="s">
        <v>20</v>
      </c>
      <c r="B4002">
        <v>2021</v>
      </c>
      <c r="C4002" t="s">
        <v>162</v>
      </c>
      <c r="D4002" t="s">
        <v>300</v>
      </c>
      <c r="E4002">
        <v>21078338.744279999</v>
      </c>
    </row>
    <row r="4003" spans="1:5" x14ac:dyDescent="0.25">
      <c r="A4003" t="s">
        <v>20</v>
      </c>
      <c r="B4003">
        <v>2021</v>
      </c>
      <c r="C4003" t="s">
        <v>162</v>
      </c>
      <c r="D4003" t="s">
        <v>301</v>
      </c>
      <c r="E4003">
        <v>417093478.87785</v>
      </c>
    </row>
    <row r="4004" spans="1:5" x14ac:dyDescent="0.25">
      <c r="A4004" t="s">
        <v>20</v>
      </c>
      <c r="B4004">
        <v>2021</v>
      </c>
      <c r="C4004" t="s">
        <v>162</v>
      </c>
      <c r="D4004" t="s">
        <v>302</v>
      </c>
      <c r="E4004">
        <v>63405479.746009998</v>
      </c>
    </row>
    <row r="4005" spans="1:5" x14ac:dyDescent="0.25">
      <c r="A4005" t="s">
        <v>20</v>
      </c>
      <c r="B4005">
        <v>2021</v>
      </c>
      <c r="C4005" t="s">
        <v>162</v>
      </c>
      <c r="D4005" t="s">
        <v>303</v>
      </c>
      <c r="E4005">
        <v>446201821.72852999</v>
      </c>
    </row>
    <row r="4006" spans="1:5" x14ac:dyDescent="0.25">
      <c r="A4006" t="s">
        <v>20</v>
      </c>
      <c r="B4006">
        <v>2021</v>
      </c>
      <c r="C4006" t="s">
        <v>162</v>
      </c>
      <c r="D4006" t="s">
        <v>306</v>
      </c>
      <c r="E4006">
        <v>146309.18953</v>
      </c>
    </row>
    <row r="4007" spans="1:5" x14ac:dyDescent="0.25">
      <c r="A4007" t="s">
        <v>20</v>
      </c>
      <c r="B4007">
        <v>2021</v>
      </c>
      <c r="C4007" t="s">
        <v>162</v>
      </c>
      <c r="D4007" t="s">
        <v>307</v>
      </c>
      <c r="E4007">
        <v>549293.03529000003</v>
      </c>
    </row>
    <row r="4008" spans="1:5" x14ac:dyDescent="0.25">
      <c r="A4008" t="s">
        <v>20</v>
      </c>
      <c r="B4008">
        <v>2021</v>
      </c>
      <c r="C4008" t="s">
        <v>162</v>
      </c>
      <c r="D4008" t="s">
        <v>308</v>
      </c>
      <c r="E4008">
        <v>246137898.95302999</v>
      </c>
    </row>
    <row r="4009" spans="1:5" x14ac:dyDescent="0.25">
      <c r="A4009" t="s">
        <v>20</v>
      </c>
      <c r="B4009">
        <v>2021</v>
      </c>
      <c r="C4009" t="s">
        <v>162</v>
      </c>
      <c r="D4009" t="s">
        <v>311</v>
      </c>
      <c r="E4009">
        <v>111324.79210999999</v>
      </c>
    </row>
    <row r="4010" spans="1:5" x14ac:dyDescent="0.25">
      <c r="A4010" t="s">
        <v>20</v>
      </c>
      <c r="B4010">
        <v>2021</v>
      </c>
      <c r="C4010" t="s">
        <v>162</v>
      </c>
      <c r="D4010" t="s">
        <v>312</v>
      </c>
      <c r="E4010">
        <v>6800418.87897</v>
      </c>
    </row>
    <row r="4011" spans="1:5" x14ac:dyDescent="0.25">
      <c r="A4011" t="s">
        <v>20</v>
      </c>
      <c r="B4011">
        <v>2021</v>
      </c>
      <c r="C4011" t="s">
        <v>162</v>
      </c>
      <c r="D4011" t="s">
        <v>313</v>
      </c>
      <c r="E4011">
        <v>85544622.062649995</v>
      </c>
    </row>
    <row r="4012" spans="1:5" x14ac:dyDescent="0.25">
      <c r="A4012" t="s">
        <v>20</v>
      </c>
      <c r="B4012">
        <v>2021</v>
      </c>
      <c r="C4012" t="s">
        <v>162</v>
      </c>
      <c r="D4012" t="s">
        <v>317</v>
      </c>
      <c r="E4012">
        <v>2353976157.1856999</v>
      </c>
    </row>
    <row r="4013" spans="1:5" x14ac:dyDescent="0.25">
      <c r="A4013" t="s">
        <v>20</v>
      </c>
      <c r="B4013">
        <v>2021</v>
      </c>
      <c r="C4013" t="s">
        <v>162</v>
      </c>
      <c r="D4013" t="s">
        <v>318</v>
      </c>
      <c r="E4013">
        <v>11374690.803789999</v>
      </c>
    </row>
    <row r="4014" spans="1:5" x14ac:dyDescent="0.25">
      <c r="A4014" t="s">
        <v>20</v>
      </c>
      <c r="B4014">
        <v>2021</v>
      </c>
      <c r="C4014" t="s">
        <v>162</v>
      </c>
      <c r="D4014" t="s">
        <v>319</v>
      </c>
      <c r="E4014">
        <v>1669908.2114899999</v>
      </c>
    </row>
    <row r="4015" spans="1:5" x14ac:dyDescent="0.25">
      <c r="A4015" t="s">
        <v>20</v>
      </c>
      <c r="B4015">
        <v>2021</v>
      </c>
      <c r="C4015" t="s">
        <v>162</v>
      </c>
      <c r="D4015" t="s">
        <v>320</v>
      </c>
      <c r="E4015">
        <v>1369691.47594</v>
      </c>
    </row>
    <row r="4016" spans="1:5" x14ac:dyDescent="0.25">
      <c r="A4016" t="s">
        <v>20</v>
      </c>
      <c r="B4016">
        <v>2021</v>
      </c>
      <c r="C4016" t="s">
        <v>162</v>
      </c>
      <c r="D4016" t="s">
        <v>321</v>
      </c>
      <c r="E4016">
        <v>462647114.42970997</v>
      </c>
    </row>
    <row r="4017" spans="1:5" x14ac:dyDescent="0.25">
      <c r="A4017" t="s">
        <v>20</v>
      </c>
      <c r="B4017">
        <v>2021</v>
      </c>
      <c r="C4017" t="s">
        <v>162</v>
      </c>
      <c r="D4017" t="s">
        <v>323</v>
      </c>
      <c r="E4017">
        <v>36091.766580000003</v>
      </c>
    </row>
    <row r="4018" spans="1:5" x14ac:dyDescent="0.25">
      <c r="A4018" t="s">
        <v>20</v>
      </c>
      <c r="B4018">
        <v>2021</v>
      </c>
      <c r="C4018" t="s">
        <v>162</v>
      </c>
      <c r="D4018" t="s">
        <v>324</v>
      </c>
      <c r="E4018">
        <v>455163.84246000001</v>
      </c>
    </row>
    <row r="4019" spans="1:5" x14ac:dyDescent="0.25">
      <c r="A4019" t="s">
        <v>20</v>
      </c>
      <c r="B4019">
        <v>2021</v>
      </c>
      <c r="C4019" t="s">
        <v>162</v>
      </c>
      <c r="D4019" t="s">
        <v>327</v>
      </c>
      <c r="E4019">
        <v>3330152.4959999998</v>
      </c>
    </row>
    <row r="4020" spans="1:5" x14ac:dyDescent="0.25">
      <c r="A4020" t="s">
        <v>20</v>
      </c>
      <c r="B4020">
        <v>2021</v>
      </c>
      <c r="C4020" t="s">
        <v>162</v>
      </c>
      <c r="E4020">
        <v>12057437.609300001</v>
      </c>
    </row>
    <row r="4021" spans="1:5" x14ac:dyDescent="0.25">
      <c r="A4021" t="s">
        <v>20</v>
      </c>
      <c r="B4021">
        <v>2022</v>
      </c>
      <c r="C4021" t="s">
        <v>161</v>
      </c>
      <c r="D4021" t="s">
        <v>291</v>
      </c>
      <c r="E4021">
        <v>1013249.14481</v>
      </c>
    </row>
    <row r="4022" spans="1:5" x14ac:dyDescent="0.25">
      <c r="A4022" t="s">
        <v>20</v>
      </c>
      <c r="B4022">
        <v>2022</v>
      </c>
      <c r="C4022" t="s">
        <v>161</v>
      </c>
      <c r="D4022" t="s">
        <v>292</v>
      </c>
      <c r="E4022">
        <v>9145833.7960800007</v>
      </c>
    </row>
    <row r="4023" spans="1:5" x14ac:dyDescent="0.25">
      <c r="A4023" t="s">
        <v>20</v>
      </c>
      <c r="B4023">
        <v>2022</v>
      </c>
      <c r="C4023" t="s">
        <v>161</v>
      </c>
      <c r="D4023" t="s">
        <v>293</v>
      </c>
      <c r="E4023">
        <v>10407869.60237</v>
      </c>
    </row>
    <row r="4024" spans="1:5" x14ac:dyDescent="0.25">
      <c r="A4024" t="s">
        <v>20</v>
      </c>
      <c r="B4024">
        <v>2022</v>
      </c>
      <c r="C4024" t="s">
        <v>161</v>
      </c>
      <c r="D4024" t="s">
        <v>295</v>
      </c>
      <c r="E4024">
        <v>1737704.1733200001</v>
      </c>
    </row>
    <row r="4025" spans="1:5" x14ac:dyDescent="0.25">
      <c r="A4025" t="s">
        <v>20</v>
      </c>
      <c r="B4025">
        <v>2022</v>
      </c>
      <c r="C4025" t="s">
        <v>161</v>
      </c>
      <c r="D4025" t="s">
        <v>296</v>
      </c>
      <c r="E4025">
        <v>460297.10629000003</v>
      </c>
    </row>
    <row r="4026" spans="1:5" x14ac:dyDescent="0.25">
      <c r="A4026" t="s">
        <v>20</v>
      </c>
      <c r="B4026">
        <v>2022</v>
      </c>
      <c r="C4026" t="s">
        <v>161</v>
      </c>
      <c r="D4026" t="s">
        <v>297</v>
      </c>
      <c r="E4026">
        <v>370576.69663000002</v>
      </c>
    </row>
    <row r="4027" spans="1:5" x14ac:dyDescent="0.25">
      <c r="A4027" t="s">
        <v>20</v>
      </c>
      <c r="B4027">
        <v>2022</v>
      </c>
      <c r="C4027" t="s">
        <v>161</v>
      </c>
      <c r="D4027" t="s">
        <v>298</v>
      </c>
      <c r="E4027">
        <v>18335.12111</v>
      </c>
    </row>
    <row r="4028" spans="1:5" x14ac:dyDescent="0.25">
      <c r="A4028" t="s">
        <v>20</v>
      </c>
      <c r="B4028">
        <v>2022</v>
      </c>
      <c r="C4028" t="s">
        <v>161</v>
      </c>
      <c r="D4028" t="s">
        <v>299</v>
      </c>
      <c r="E4028">
        <v>2691478.1732200002</v>
      </c>
    </row>
    <row r="4029" spans="1:5" x14ac:dyDescent="0.25">
      <c r="A4029" t="s">
        <v>20</v>
      </c>
      <c r="B4029">
        <v>2022</v>
      </c>
      <c r="C4029" t="s">
        <v>161</v>
      </c>
      <c r="D4029" t="s">
        <v>300</v>
      </c>
      <c r="E4029">
        <v>417029280.00265002</v>
      </c>
    </row>
    <row r="4030" spans="1:5" x14ac:dyDescent="0.25">
      <c r="A4030" t="s">
        <v>20</v>
      </c>
      <c r="B4030">
        <v>2022</v>
      </c>
      <c r="C4030" t="s">
        <v>161</v>
      </c>
      <c r="D4030" t="s">
        <v>301</v>
      </c>
      <c r="E4030">
        <v>342471730.22073001</v>
      </c>
    </row>
    <row r="4031" spans="1:5" x14ac:dyDescent="0.25">
      <c r="A4031" t="s">
        <v>20</v>
      </c>
      <c r="B4031">
        <v>2022</v>
      </c>
      <c r="C4031" t="s">
        <v>161</v>
      </c>
      <c r="D4031" t="s">
        <v>302</v>
      </c>
      <c r="E4031">
        <v>6622782.9345800001</v>
      </c>
    </row>
    <row r="4032" spans="1:5" x14ac:dyDescent="0.25">
      <c r="A4032" t="s">
        <v>20</v>
      </c>
      <c r="B4032">
        <v>2022</v>
      </c>
      <c r="C4032" t="s">
        <v>161</v>
      </c>
      <c r="D4032" t="s">
        <v>303</v>
      </c>
      <c r="E4032">
        <v>76005190.36609</v>
      </c>
    </row>
    <row r="4033" spans="1:5" x14ac:dyDescent="0.25">
      <c r="A4033" t="s">
        <v>20</v>
      </c>
      <c r="B4033">
        <v>2022</v>
      </c>
      <c r="C4033" t="s">
        <v>161</v>
      </c>
      <c r="D4033" t="s">
        <v>304</v>
      </c>
      <c r="E4033">
        <v>2141.3400900000001</v>
      </c>
    </row>
    <row r="4034" spans="1:5" x14ac:dyDescent="0.25">
      <c r="A4034" t="s">
        <v>20</v>
      </c>
      <c r="B4034">
        <v>2022</v>
      </c>
      <c r="C4034" t="s">
        <v>161</v>
      </c>
      <c r="D4034" t="s">
        <v>305</v>
      </c>
      <c r="E4034">
        <v>11008968.90779</v>
      </c>
    </row>
    <row r="4035" spans="1:5" x14ac:dyDescent="0.25">
      <c r="A4035" t="s">
        <v>20</v>
      </c>
      <c r="B4035">
        <v>2022</v>
      </c>
      <c r="C4035" t="s">
        <v>161</v>
      </c>
      <c r="D4035" t="s">
        <v>306</v>
      </c>
      <c r="E4035">
        <v>57350257.265479997</v>
      </c>
    </row>
    <row r="4036" spans="1:5" x14ac:dyDescent="0.25">
      <c r="A4036" t="s">
        <v>20</v>
      </c>
      <c r="B4036">
        <v>2022</v>
      </c>
      <c r="C4036" t="s">
        <v>161</v>
      </c>
      <c r="D4036" t="s">
        <v>307</v>
      </c>
      <c r="E4036">
        <v>14026311.03076</v>
      </c>
    </row>
    <row r="4037" spans="1:5" x14ac:dyDescent="0.25">
      <c r="A4037" t="s">
        <v>20</v>
      </c>
      <c r="B4037">
        <v>2022</v>
      </c>
      <c r="C4037" t="s">
        <v>161</v>
      </c>
      <c r="D4037" t="s">
        <v>308</v>
      </c>
      <c r="E4037">
        <v>31537169.119290002</v>
      </c>
    </row>
    <row r="4038" spans="1:5" x14ac:dyDescent="0.25">
      <c r="A4038" t="s">
        <v>20</v>
      </c>
      <c r="B4038">
        <v>2022</v>
      </c>
      <c r="C4038" t="s">
        <v>161</v>
      </c>
      <c r="D4038" t="s">
        <v>310</v>
      </c>
      <c r="E4038">
        <v>2446094.4869900001</v>
      </c>
    </row>
    <row r="4039" spans="1:5" x14ac:dyDescent="0.25">
      <c r="A4039" t="s">
        <v>20</v>
      </c>
      <c r="B4039">
        <v>2022</v>
      </c>
      <c r="C4039" t="s">
        <v>161</v>
      </c>
      <c r="D4039" t="s">
        <v>312</v>
      </c>
      <c r="E4039">
        <v>2395797.071</v>
      </c>
    </row>
    <row r="4040" spans="1:5" x14ac:dyDescent="0.25">
      <c r="A4040" t="s">
        <v>20</v>
      </c>
      <c r="B4040">
        <v>2022</v>
      </c>
      <c r="C4040" t="s">
        <v>161</v>
      </c>
      <c r="D4040" t="s">
        <v>313</v>
      </c>
      <c r="E4040">
        <v>5300088.68506</v>
      </c>
    </row>
    <row r="4041" spans="1:5" x14ac:dyDescent="0.25">
      <c r="A4041" t="s">
        <v>20</v>
      </c>
      <c r="B4041">
        <v>2022</v>
      </c>
      <c r="C4041" t="s">
        <v>161</v>
      </c>
      <c r="D4041" t="s">
        <v>315</v>
      </c>
      <c r="E4041">
        <v>14911364.05545</v>
      </c>
    </row>
    <row r="4042" spans="1:5" x14ac:dyDescent="0.25">
      <c r="A4042" t="s">
        <v>20</v>
      </c>
      <c r="B4042">
        <v>2022</v>
      </c>
      <c r="C4042" t="s">
        <v>161</v>
      </c>
      <c r="D4042" t="s">
        <v>316</v>
      </c>
      <c r="E4042">
        <v>573003.71692000004</v>
      </c>
    </row>
    <row r="4043" spans="1:5" x14ac:dyDescent="0.25">
      <c r="A4043" t="s">
        <v>20</v>
      </c>
      <c r="B4043">
        <v>2022</v>
      </c>
      <c r="C4043" t="s">
        <v>161</v>
      </c>
      <c r="D4043" t="s">
        <v>317</v>
      </c>
      <c r="E4043">
        <v>63009523.480719998</v>
      </c>
    </row>
    <row r="4044" spans="1:5" x14ac:dyDescent="0.25">
      <c r="A4044" t="s">
        <v>20</v>
      </c>
      <c r="B4044">
        <v>2022</v>
      </c>
      <c r="C4044" t="s">
        <v>161</v>
      </c>
      <c r="D4044" t="s">
        <v>318</v>
      </c>
      <c r="E4044">
        <v>76901239.117400005</v>
      </c>
    </row>
    <row r="4045" spans="1:5" x14ac:dyDescent="0.25">
      <c r="A4045" t="s">
        <v>20</v>
      </c>
      <c r="B4045">
        <v>2022</v>
      </c>
      <c r="C4045" t="s">
        <v>161</v>
      </c>
      <c r="D4045" t="s">
        <v>321</v>
      </c>
      <c r="E4045">
        <v>2078924426.3840799</v>
      </c>
    </row>
    <row r="4046" spans="1:5" x14ac:dyDescent="0.25">
      <c r="A4046" t="s">
        <v>20</v>
      </c>
      <c r="B4046">
        <v>2022</v>
      </c>
      <c r="C4046" t="s">
        <v>161</v>
      </c>
      <c r="D4046" t="s">
        <v>323</v>
      </c>
      <c r="E4046">
        <v>5006611.2879299996</v>
      </c>
    </row>
    <row r="4047" spans="1:5" x14ac:dyDescent="0.25">
      <c r="A4047" t="s">
        <v>20</v>
      </c>
      <c r="B4047">
        <v>2022</v>
      </c>
      <c r="C4047" t="s">
        <v>161</v>
      </c>
      <c r="D4047" t="s">
        <v>327</v>
      </c>
      <c r="E4047">
        <v>14455346.29387</v>
      </c>
    </row>
    <row r="4048" spans="1:5" x14ac:dyDescent="0.25">
      <c r="A4048" t="s">
        <v>20</v>
      </c>
      <c r="B4048">
        <v>2022</v>
      </c>
      <c r="C4048" t="s">
        <v>161</v>
      </c>
      <c r="E4048">
        <v>176410627.5178</v>
      </c>
    </row>
    <row r="4049" spans="1:5" x14ac:dyDescent="0.25">
      <c r="A4049" t="s">
        <v>20</v>
      </c>
      <c r="B4049">
        <v>2022</v>
      </c>
      <c r="C4049" t="s">
        <v>162</v>
      </c>
      <c r="D4049" t="s">
        <v>291</v>
      </c>
      <c r="E4049">
        <v>1810353.2102000001</v>
      </c>
    </row>
    <row r="4050" spans="1:5" x14ac:dyDescent="0.25">
      <c r="A4050" t="s">
        <v>20</v>
      </c>
      <c r="B4050">
        <v>2022</v>
      </c>
      <c r="C4050" t="s">
        <v>162</v>
      </c>
      <c r="D4050" t="s">
        <v>292</v>
      </c>
      <c r="E4050">
        <v>49554263.848870002</v>
      </c>
    </row>
    <row r="4051" spans="1:5" x14ac:dyDescent="0.25">
      <c r="A4051" t="s">
        <v>20</v>
      </c>
      <c r="B4051">
        <v>2022</v>
      </c>
      <c r="C4051" t="s">
        <v>162</v>
      </c>
      <c r="D4051" t="s">
        <v>293</v>
      </c>
      <c r="E4051">
        <v>6231671.3963200003</v>
      </c>
    </row>
    <row r="4052" spans="1:5" x14ac:dyDescent="0.25">
      <c r="A4052" t="s">
        <v>20</v>
      </c>
      <c r="B4052">
        <v>2022</v>
      </c>
      <c r="C4052" t="s">
        <v>162</v>
      </c>
      <c r="D4052" t="s">
        <v>295</v>
      </c>
      <c r="E4052">
        <v>1270517.699</v>
      </c>
    </row>
    <row r="4053" spans="1:5" x14ac:dyDescent="0.25">
      <c r="A4053" t="s">
        <v>20</v>
      </c>
      <c r="B4053">
        <v>2022</v>
      </c>
      <c r="C4053" t="s">
        <v>162</v>
      </c>
      <c r="D4053" t="s">
        <v>296</v>
      </c>
      <c r="E4053">
        <v>1778792.3406799999</v>
      </c>
    </row>
    <row r="4054" spans="1:5" x14ac:dyDescent="0.25">
      <c r="A4054" t="s">
        <v>20</v>
      </c>
      <c r="B4054">
        <v>2022</v>
      </c>
      <c r="C4054" t="s">
        <v>162</v>
      </c>
      <c r="D4054" t="s">
        <v>297</v>
      </c>
      <c r="E4054">
        <v>1440377.38075</v>
      </c>
    </row>
    <row r="4055" spans="1:5" x14ac:dyDescent="0.25">
      <c r="A4055" t="s">
        <v>20</v>
      </c>
      <c r="B4055">
        <v>2022</v>
      </c>
      <c r="C4055" t="s">
        <v>162</v>
      </c>
      <c r="D4055" t="s">
        <v>298</v>
      </c>
      <c r="E4055">
        <v>131829.52079000001</v>
      </c>
    </row>
    <row r="4056" spans="1:5" x14ac:dyDescent="0.25">
      <c r="A4056" t="s">
        <v>20</v>
      </c>
      <c r="B4056">
        <v>2022</v>
      </c>
      <c r="C4056" t="s">
        <v>162</v>
      </c>
      <c r="D4056" t="s">
        <v>299</v>
      </c>
      <c r="E4056">
        <v>9941293.5490000006</v>
      </c>
    </row>
    <row r="4057" spans="1:5" x14ac:dyDescent="0.25">
      <c r="A4057" t="s">
        <v>20</v>
      </c>
      <c r="B4057">
        <v>2022</v>
      </c>
      <c r="C4057" t="s">
        <v>162</v>
      </c>
      <c r="D4057" t="s">
        <v>300</v>
      </c>
      <c r="E4057">
        <v>8584592.1271299999</v>
      </c>
    </row>
    <row r="4058" spans="1:5" x14ac:dyDescent="0.25">
      <c r="A4058" t="s">
        <v>20</v>
      </c>
      <c r="B4058">
        <v>2022</v>
      </c>
      <c r="C4058" t="s">
        <v>162</v>
      </c>
      <c r="D4058" t="s">
        <v>301</v>
      </c>
      <c r="E4058">
        <v>395861360.73582</v>
      </c>
    </row>
    <row r="4059" spans="1:5" x14ac:dyDescent="0.25">
      <c r="A4059" t="s">
        <v>20</v>
      </c>
      <c r="B4059">
        <v>2022</v>
      </c>
      <c r="C4059" t="s">
        <v>162</v>
      </c>
      <c r="D4059" t="s">
        <v>302</v>
      </c>
      <c r="E4059">
        <v>62648230.869039997</v>
      </c>
    </row>
    <row r="4060" spans="1:5" x14ac:dyDescent="0.25">
      <c r="A4060" t="s">
        <v>20</v>
      </c>
      <c r="B4060">
        <v>2022</v>
      </c>
      <c r="C4060" t="s">
        <v>162</v>
      </c>
      <c r="D4060" t="s">
        <v>303</v>
      </c>
      <c r="E4060">
        <v>407694563.15061998</v>
      </c>
    </row>
    <row r="4061" spans="1:5" x14ac:dyDescent="0.25">
      <c r="A4061" t="s">
        <v>20</v>
      </c>
      <c r="B4061">
        <v>2022</v>
      </c>
      <c r="C4061" t="s">
        <v>162</v>
      </c>
      <c r="D4061" t="s">
        <v>306</v>
      </c>
      <c r="E4061">
        <v>39912.915569999997</v>
      </c>
    </row>
    <row r="4062" spans="1:5" x14ac:dyDescent="0.25">
      <c r="A4062" t="s">
        <v>20</v>
      </c>
      <c r="B4062">
        <v>2022</v>
      </c>
      <c r="C4062" t="s">
        <v>162</v>
      </c>
      <c r="D4062" t="s">
        <v>307</v>
      </c>
      <c r="E4062">
        <v>195576266.10349</v>
      </c>
    </row>
    <row r="4063" spans="1:5" x14ac:dyDescent="0.25">
      <c r="A4063" t="s">
        <v>20</v>
      </c>
      <c r="B4063">
        <v>2022</v>
      </c>
      <c r="C4063" t="s">
        <v>162</v>
      </c>
      <c r="D4063" t="s">
        <v>308</v>
      </c>
      <c r="E4063">
        <v>648414.06741000002</v>
      </c>
    </row>
    <row r="4064" spans="1:5" x14ac:dyDescent="0.25">
      <c r="A4064" t="s">
        <v>20</v>
      </c>
      <c r="B4064">
        <v>2022</v>
      </c>
      <c r="C4064" t="s">
        <v>162</v>
      </c>
      <c r="D4064" t="s">
        <v>311</v>
      </c>
      <c r="E4064">
        <v>16583.929950000002</v>
      </c>
    </row>
    <row r="4065" spans="1:5" x14ac:dyDescent="0.25">
      <c r="A4065" t="s">
        <v>20</v>
      </c>
      <c r="B4065">
        <v>2022</v>
      </c>
      <c r="C4065" t="s">
        <v>162</v>
      </c>
      <c r="D4065" t="s">
        <v>312</v>
      </c>
      <c r="E4065">
        <v>5005551.4202699997</v>
      </c>
    </row>
    <row r="4066" spans="1:5" x14ac:dyDescent="0.25">
      <c r="A4066" t="s">
        <v>20</v>
      </c>
      <c r="B4066">
        <v>2022</v>
      </c>
      <c r="C4066" t="s">
        <v>162</v>
      </c>
      <c r="D4066" t="s">
        <v>313</v>
      </c>
      <c r="E4066">
        <v>73380290.838469997</v>
      </c>
    </row>
    <row r="4067" spans="1:5" x14ac:dyDescent="0.25">
      <c r="A4067" t="s">
        <v>20</v>
      </c>
      <c r="B4067">
        <v>2022</v>
      </c>
      <c r="C4067" t="s">
        <v>162</v>
      </c>
      <c r="D4067" t="s">
        <v>317</v>
      </c>
      <c r="E4067">
        <v>2004193985.7674501</v>
      </c>
    </row>
    <row r="4068" spans="1:5" x14ac:dyDescent="0.25">
      <c r="A4068" t="s">
        <v>20</v>
      </c>
      <c r="B4068">
        <v>2022</v>
      </c>
      <c r="C4068" t="s">
        <v>162</v>
      </c>
      <c r="D4068" t="s">
        <v>318</v>
      </c>
      <c r="E4068">
        <v>7347486.70156</v>
      </c>
    </row>
    <row r="4069" spans="1:5" x14ac:dyDescent="0.25">
      <c r="A4069" t="s">
        <v>20</v>
      </c>
      <c r="B4069">
        <v>2022</v>
      </c>
      <c r="C4069" t="s">
        <v>162</v>
      </c>
      <c r="D4069" t="s">
        <v>319</v>
      </c>
      <c r="E4069">
        <v>232705.31474999999</v>
      </c>
    </row>
    <row r="4070" spans="1:5" x14ac:dyDescent="0.25">
      <c r="A4070" t="s">
        <v>20</v>
      </c>
      <c r="B4070">
        <v>2022</v>
      </c>
      <c r="C4070" t="s">
        <v>162</v>
      </c>
      <c r="D4070" t="s">
        <v>320</v>
      </c>
      <c r="E4070">
        <v>823209.51930000004</v>
      </c>
    </row>
    <row r="4071" spans="1:5" x14ac:dyDescent="0.25">
      <c r="A4071" t="s">
        <v>20</v>
      </c>
      <c r="B4071">
        <v>2022</v>
      </c>
      <c r="C4071" t="s">
        <v>162</v>
      </c>
      <c r="D4071" t="s">
        <v>321</v>
      </c>
      <c r="E4071">
        <v>449142399.45727998</v>
      </c>
    </row>
    <row r="4072" spans="1:5" x14ac:dyDescent="0.25">
      <c r="A4072" t="s">
        <v>20</v>
      </c>
      <c r="B4072">
        <v>2022</v>
      </c>
      <c r="C4072" t="s">
        <v>162</v>
      </c>
      <c r="D4072" t="s">
        <v>323</v>
      </c>
      <c r="E4072">
        <v>18088.830999999998</v>
      </c>
    </row>
    <row r="4073" spans="1:5" x14ac:dyDescent="0.25">
      <c r="A4073" t="s">
        <v>20</v>
      </c>
      <c r="B4073">
        <v>2022</v>
      </c>
      <c r="C4073" t="s">
        <v>162</v>
      </c>
      <c r="D4073" t="s">
        <v>324</v>
      </c>
      <c r="E4073">
        <v>159039.08994999999</v>
      </c>
    </row>
    <row r="4074" spans="1:5" x14ac:dyDescent="0.25">
      <c r="A4074" t="s">
        <v>20</v>
      </c>
      <c r="B4074">
        <v>2022</v>
      </c>
      <c r="C4074" t="s">
        <v>162</v>
      </c>
      <c r="D4074" t="s">
        <v>327</v>
      </c>
      <c r="E4074">
        <v>1681991.66812</v>
      </c>
    </row>
    <row r="4075" spans="1:5" x14ac:dyDescent="0.25">
      <c r="A4075" t="s">
        <v>20</v>
      </c>
      <c r="B4075">
        <v>2022</v>
      </c>
      <c r="C4075" t="s">
        <v>162</v>
      </c>
      <c r="E4075">
        <v>10383591.767589999</v>
      </c>
    </row>
    <row r="4076" spans="1:5" x14ac:dyDescent="0.25">
      <c r="A4076" t="s">
        <v>20</v>
      </c>
      <c r="B4076">
        <v>2023</v>
      </c>
      <c r="C4076" t="s">
        <v>161</v>
      </c>
      <c r="D4076" t="s">
        <v>290</v>
      </c>
      <c r="E4076">
        <v>1044.93208</v>
      </c>
    </row>
    <row r="4077" spans="1:5" x14ac:dyDescent="0.25">
      <c r="A4077" t="s">
        <v>20</v>
      </c>
      <c r="B4077">
        <v>2023</v>
      </c>
      <c r="C4077" t="s">
        <v>161</v>
      </c>
      <c r="D4077" t="s">
        <v>292</v>
      </c>
      <c r="E4077">
        <v>11604252.13531</v>
      </c>
    </row>
    <row r="4078" spans="1:5" x14ac:dyDescent="0.25">
      <c r="A4078" t="s">
        <v>20</v>
      </c>
      <c r="B4078">
        <v>2023</v>
      </c>
      <c r="C4078" t="s">
        <v>161</v>
      </c>
      <c r="D4078" t="s">
        <v>293</v>
      </c>
      <c r="E4078">
        <v>9322612.1342799999</v>
      </c>
    </row>
    <row r="4079" spans="1:5" x14ac:dyDescent="0.25">
      <c r="A4079" t="s">
        <v>20</v>
      </c>
      <c r="B4079">
        <v>2023</v>
      </c>
      <c r="C4079" t="s">
        <v>161</v>
      </c>
      <c r="D4079" t="s">
        <v>295</v>
      </c>
      <c r="E4079">
        <v>1402555.9733899999</v>
      </c>
    </row>
    <row r="4080" spans="1:5" x14ac:dyDescent="0.25">
      <c r="A4080" t="s">
        <v>20</v>
      </c>
      <c r="B4080">
        <v>2023</v>
      </c>
      <c r="C4080" t="s">
        <v>161</v>
      </c>
      <c r="D4080" t="s">
        <v>296</v>
      </c>
      <c r="E4080">
        <v>258950.56138</v>
      </c>
    </row>
    <row r="4081" spans="1:5" x14ac:dyDescent="0.25">
      <c r="A4081" t="s">
        <v>20</v>
      </c>
      <c r="B4081">
        <v>2023</v>
      </c>
      <c r="C4081" t="s">
        <v>161</v>
      </c>
      <c r="D4081" t="s">
        <v>297</v>
      </c>
      <c r="E4081">
        <v>1279981.8668500001</v>
      </c>
    </row>
    <row r="4082" spans="1:5" x14ac:dyDescent="0.25">
      <c r="A4082" t="s">
        <v>20</v>
      </c>
      <c r="B4082">
        <v>2023</v>
      </c>
      <c r="C4082" t="s">
        <v>161</v>
      </c>
      <c r="D4082" t="s">
        <v>298</v>
      </c>
      <c r="E4082">
        <v>0</v>
      </c>
    </row>
    <row r="4083" spans="1:5" x14ac:dyDescent="0.25">
      <c r="A4083" t="s">
        <v>20</v>
      </c>
      <c r="B4083">
        <v>2023</v>
      </c>
      <c r="C4083" t="s">
        <v>161</v>
      </c>
      <c r="D4083" t="s">
        <v>299</v>
      </c>
      <c r="E4083">
        <v>4253905.9473000001</v>
      </c>
    </row>
    <row r="4084" spans="1:5" x14ac:dyDescent="0.25">
      <c r="A4084" t="s">
        <v>20</v>
      </c>
      <c r="B4084">
        <v>2023</v>
      </c>
      <c r="C4084" t="s">
        <v>161</v>
      </c>
      <c r="D4084" t="s">
        <v>300</v>
      </c>
      <c r="E4084">
        <v>85729931.35582</v>
      </c>
    </row>
    <row r="4085" spans="1:5" x14ac:dyDescent="0.25">
      <c r="A4085" t="s">
        <v>20</v>
      </c>
      <c r="B4085">
        <v>2023</v>
      </c>
      <c r="C4085" t="s">
        <v>161</v>
      </c>
      <c r="D4085" t="s">
        <v>301</v>
      </c>
      <c r="E4085">
        <v>474030174.22406</v>
      </c>
    </row>
    <row r="4086" spans="1:5" x14ac:dyDescent="0.25">
      <c r="A4086" t="s">
        <v>20</v>
      </c>
      <c r="B4086">
        <v>2023</v>
      </c>
      <c r="C4086" t="s">
        <v>161</v>
      </c>
      <c r="D4086" t="s">
        <v>302</v>
      </c>
      <c r="E4086">
        <v>13687626.57903</v>
      </c>
    </row>
    <row r="4087" spans="1:5" x14ac:dyDescent="0.25">
      <c r="A4087" t="s">
        <v>20</v>
      </c>
      <c r="B4087">
        <v>2023</v>
      </c>
      <c r="C4087" t="s">
        <v>161</v>
      </c>
      <c r="D4087" t="s">
        <v>303</v>
      </c>
      <c r="E4087">
        <v>72274812.078830004</v>
      </c>
    </row>
    <row r="4088" spans="1:5" x14ac:dyDescent="0.25">
      <c r="A4088" t="s">
        <v>20</v>
      </c>
      <c r="B4088">
        <v>2023</v>
      </c>
      <c r="C4088" t="s">
        <v>161</v>
      </c>
      <c r="D4088" t="s">
        <v>305</v>
      </c>
      <c r="E4088">
        <v>24713736.638870001</v>
      </c>
    </row>
    <row r="4089" spans="1:5" x14ac:dyDescent="0.25">
      <c r="A4089" t="s">
        <v>20</v>
      </c>
      <c r="B4089">
        <v>2023</v>
      </c>
      <c r="C4089" t="s">
        <v>161</v>
      </c>
      <c r="D4089" t="s">
        <v>306</v>
      </c>
      <c r="E4089">
        <v>72138166.447530001</v>
      </c>
    </row>
    <row r="4090" spans="1:5" x14ac:dyDescent="0.25">
      <c r="A4090" t="s">
        <v>20</v>
      </c>
      <c r="B4090">
        <v>2023</v>
      </c>
      <c r="C4090" t="s">
        <v>161</v>
      </c>
      <c r="D4090" t="s">
        <v>307</v>
      </c>
      <c r="E4090">
        <v>23107255.150210001</v>
      </c>
    </row>
    <row r="4091" spans="1:5" x14ac:dyDescent="0.25">
      <c r="A4091" t="s">
        <v>20</v>
      </c>
      <c r="B4091">
        <v>2023</v>
      </c>
      <c r="C4091" t="s">
        <v>161</v>
      </c>
      <c r="D4091" t="s">
        <v>308</v>
      </c>
      <c r="E4091">
        <v>44374489.821699999</v>
      </c>
    </row>
    <row r="4092" spans="1:5" x14ac:dyDescent="0.25">
      <c r="A4092" t="s">
        <v>20</v>
      </c>
      <c r="B4092">
        <v>2023</v>
      </c>
      <c r="C4092" t="s">
        <v>161</v>
      </c>
      <c r="D4092" t="s">
        <v>310</v>
      </c>
      <c r="E4092">
        <v>4387841.4066000003</v>
      </c>
    </row>
    <row r="4093" spans="1:5" x14ac:dyDescent="0.25">
      <c r="A4093" t="s">
        <v>20</v>
      </c>
      <c r="B4093">
        <v>2023</v>
      </c>
      <c r="C4093" t="s">
        <v>161</v>
      </c>
      <c r="D4093" t="s">
        <v>312</v>
      </c>
      <c r="E4093">
        <v>2814284.7753499998</v>
      </c>
    </row>
    <row r="4094" spans="1:5" x14ac:dyDescent="0.25">
      <c r="A4094" t="s">
        <v>20</v>
      </c>
      <c r="B4094">
        <v>2023</v>
      </c>
      <c r="C4094" t="s">
        <v>161</v>
      </c>
      <c r="D4094" t="s">
        <v>313</v>
      </c>
      <c r="E4094">
        <v>5515289.6269199997</v>
      </c>
    </row>
    <row r="4095" spans="1:5" x14ac:dyDescent="0.25">
      <c r="A4095" t="s">
        <v>20</v>
      </c>
      <c r="B4095">
        <v>2023</v>
      </c>
      <c r="C4095" t="s">
        <v>161</v>
      </c>
      <c r="D4095" t="s">
        <v>315</v>
      </c>
      <c r="E4095">
        <v>4332936.2100400003</v>
      </c>
    </row>
    <row r="4096" spans="1:5" x14ac:dyDescent="0.25">
      <c r="A4096" t="s">
        <v>20</v>
      </c>
      <c r="B4096">
        <v>2023</v>
      </c>
      <c r="C4096" t="s">
        <v>161</v>
      </c>
      <c r="D4096" t="s">
        <v>316</v>
      </c>
      <c r="E4096">
        <v>600052.24659999995</v>
      </c>
    </row>
    <row r="4097" spans="1:5" x14ac:dyDescent="0.25">
      <c r="A4097" t="s">
        <v>20</v>
      </c>
      <c r="B4097">
        <v>2023</v>
      </c>
      <c r="C4097" t="s">
        <v>161</v>
      </c>
      <c r="D4097" t="s">
        <v>317</v>
      </c>
      <c r="E4097">
        <v>68386995.078950003</v>
      </c>
    </row>
    <row r="4098" spans="1:5" x14ac:dyDescent="0.25">
      <c r="A4098" t="s">
        <v>20</v>
      </c>
      <c r="B4098">
        <v>2023</v>
      </c>
      <c r="C4098" t="s">
        <v>161</v>
      </c>
      <c r="D4098" t="s">
        <v>318</v>
      </c>
      <c r="E4098">
        <v>78157193.953920007</v>
      </c>
    </row>
    <row r="4099" spans="1:5" x14ac:dyDescent="0.25">
      <c r="A4099" t="s">
        <v>20</v>
      </c>
      <c r="B4099">
        <v>2023</v>
      </c>
      <c r="C4099" t="s">
        <v>161</v>
      </c>
      <c r="D4099" t="s">
        <v>319</v>
      </c>
      <c r="E4099">
        <v>1686.8860999999999</v>
      </c>
    </row>
    <row r="4100" spans="1:5" x14ac:dyDescent="0.25">
      <c r="A4100" t="s">
        <v>20</v>
      </c>
      <c r="B4100">
        <v>2023</v>
      </c>
      <c r="C4100" t="s">
        <v>161</v>
      </c>
      <c r="D4100" t="s">
        <v>320</v>
      </c>
      <c r="E4100">
        <v>718.89976999999999</v>
      </c>
    </row>
    <row r="4101" spans="1:5" x14ac:dyDescent="0.25">
      <c r="A4101" t="s">
        <v>20</v>
      </c>
      <c r="B4101">
        <v>2023</v>
      </c>
      <c r="C4101" t="s">
        <v>161</v>
      </c>
      <c r="D4101" t="s">
        <v>321</v>
      </c>
      <c r="E4101">
        <v>3148360235.6345901</v>
      </c>
    </row>
    <row r="4102" spans="1:5" x14ac:dyDescent="0.25">
      <c r="A4102" t="s">
        <v>20</v>
      </c>
      <c r="B4102">
        <v>2023</v>
      </c>
      <c r="C4102" t="s">
        <v>161</v>
      </c>
      <c r="D4102" t="s">
        <v>323</v>
      </c>
      <c r="E4102">
        <v>5788869.51566</v>
      </c>
    </row>
    <row r="4103" spans="1:5" x14ac:dyDescent="0.25">
      <c r="A4103" t="s">
        <v>20</v>
      </c>
      <c r="B4103">
        <v>2023</v>
      </c>
      <c r="C4103" t="s">
        <v>161</v>
      </c>
      <c r="D4103" t="s">
        <v>325</v>
      </c>
      <c r="E4103">
        <v>1060799.45664</v>
      </c>
    </row>
    <row r="4104" spans="1:5" x14ac:dyDescent="0.25">
      <c r="A4104" t="s">
        <v>20</v>
      </c>
      <c r="B4104">
        <v>2023</v>
      </c>
      <c r="C4104" t="s">
        <v>161</v>
      </c>
      <c r="D4104" t="s">
        <v>327</v>
      </c>
      <c r="E4104">
        <v>3605533.41494</v>
      </c>
    </row>
    <row r="4105" spans="1:5" x14ac:dyDescent="0.25">
      <c r="A4105" t="s">
        <v>20</v>
      </c>
      <c r="B4105">
        <v>2023</v>
      </c>
      <c r="C4105" t="s">
        <v>161</v>
      </c>
      <c r="E4105">
        <v>191715164.43573999</v>
      </c>
    </row>
    <row r="4106" spans="1:5" x14ac:dyDescent="0.25">
      <c r="A4106" t="s">
        <v>20</v>
      </c>
      <c r="B4106">
        <v>2023</v>
      </c>
      <c r="C4106" t="s">
        <v>162</v>
      </c>
      <c r="D4106" t="s">
        <v>291</v>
      </c>
      <c r="E4106">
        <v>2336026.89665</v>
      </c>
    </row>
    <row r="4107" spans="1:5" x14ac:dyDescent="0.25">
      <c r="A4107" t="s">
        <v>20</v>
      </c>
      <c r="B4107">
        <v>2023</v>
      </c>
      <c r="C4107" t="s">
        <v>162</v>
      </c>
      <c r="D4107" t="s">
        <v>292</v>
      </c>
      <c r="E4107">
        <v>55070333.17774</v>
      </c>
    </row>
    <row r="4108" spans="1:5" x14ac:dyDescent="0.25">
      <c r="A4108" t="s">
        <v>20</v>
      </c>
      <c r="B4108">
        <v>2023</v>
      </c>
      <c r="C4108" t="s">
        <v>162</v>
      </c>
      <c r="D4108" t="s">
        <v>293</v>
      </c>
      <c r="E4108">
        <v>2778167.17716</v>
      </c>
    </row>
    <row r="4109" spans="1:5" x14ac:dyDescent="0.25">
      <c r="A4109" t="s">
        <v>20</v>
      </c>
      <c r="B4109">
        <v>2023</v>
      </c>
      <c r="C4109" t="s">
        <v>162</v>
      </c>
      <c r="D4109" t="s">
        <v>295</v>
      </c>
      <c r="E4109">
        <v>950140.28212999995</v>
      </c>
    </row>
    <row r="4110" spans="1:5" x14ac:dyDescent="0.25">
      <c r="A4110" t="s">
        <v>20</v>
      </c>
      <c r="B4110">
        <v>2023</v>
      </c>
      <c r="C4110" t="s">
        <v>162</v>
      </c>
      <c r="D4110" t="s">
        <v>296</v>
      </c>
      <c r="E4110">
        <v>3890814.0294599999</v>
      </c>
    </row>
    <row r="4111" spans="1:5" x14ac:dyDescent="0.25">
      <c r="A4111" t="s">
        <v>20</v>
      </c>
      <c r="B4111">
        <v>2023</v>
      </c>
      <c r="C4111" t="s">
        <v>162</v>
      </c>
      <c r="D4111" t="s">
        <v>297</v>
      </c>
      <c r="E4111">
        <v>3513904.9686799999</v>
      </c>
    </row>
    <row r="4112" spans="1:5" x14ac:dyDescent="0.25">
      <c r="A4112" t="s">
        <v>20</v>
      </c>
      <c r="B4112">
        <v>2023</v>
      </c>
      <c r="C4112" t="s">
        <v>162</v>
      </c>
      <c r="D4112" t="s">
        <v>299</v>
      </c>
      <c r="E4112">
        <v>16724151.608510001</v>
      </c>
    </row>
    <row r="4113" spans="1:5" x14ac:dyDescent="0.25">
      <c r="A4113" t="s">
        <v>20</v>
      </c>
      <c r="B4113">
        <v>2023</v>
      </c>
      <c r="C4113" t="s">
        <v>162</v>
      </c>
      <c r="D4113" t="s">
        <v>300</v>
      </c>
      <c r="E4113">
        <v>35593975.083590001</v>
      </c>
    </row>
    <row r="4114" spans="1:5" x14ac:dyDescent="0.25">
      <c r="A4114" t="s">
        <v>20</v>
      </c>
      <c r="B4114">
        <v>2023</v>
      </c>
      <c r="C4114" t="s">
        <v>162</v>
      </c>
      <c r="D4114" t="s">
        <v>301</v>
      </c>
      <c r="E4114">
        <v>397359163.13545001</v>
      </c>
    </row>
    <row r="4115" spans="1:5" x14ac:dyDescent="0.25">
      <c r="A4115" t="s">
        <v>20</v>
      </c>
      <c r="B4115">
        <v>2023</v>
      </c>
      <c r="C4115" t="s">
        <v>162</v>
      </c>
      <c r="D4115" t="s">
        <v>302</v>
      </c>
      <c r="E4115">
        <v>51891891.267360002</v>
      </c>
    </row>
    <row r="4116" spans="1:5" x14ac:dyDescent="0.25">
      <c r="A4116" t="s">
        <v>20</v>
      </c>
      <c r="B4116">
        <v>2023</v>
      </c>
      <c r="C4116" t="s">
        <v>162</v>
      </c>
      <c r="D4116" t="s">
        <v>303</v>
      </c>
      <c r="E4116">
        <v>880480915.29620004</v>
      </c>
    </row>
    <row r="4117" spans="1:5" x14ac:dyDescent="0.25">
      <c r="A4117" t="s">
        <v>20</v>
      </c>
      <c r="B4117">
        <v>2023</v>
      </c>
      <c r="C4117" t="s">
        <v>162</v>
      </c>
      <c r="D4117" t="s">
        <v>306</v>
      </c>
      <c r="E4117">
        <v>120279.51933</v>
      </c>
    </row>
    <row r="4118" spans="1:5" x14ac:dyDescent="0.25">
      <c r="A4118" t="s">
        <v>20</v>
      </c>
      <c r="B4118">
        <v>2023</v>
      </c>
      <c r="C4118" t="s">
        <v>162</v>
      </c>
      <c r="D4118" t="s">
        <v>307</v>
      </c>
      <c r="E4118">
        <v>238233224.69205999</v>
      </c>
    </row>
    <row r="4119" spans="1:5" x14ac:dyDescent="0.25">
      <c r="A4119" t="s">
        <v>20</v>
      </c>
      <c r="B4119">
        <v>2023</v>
      </c>
      <c r="C4119" t="s">
        <v>162</v>
      </c>
      <c r="D4119" t="s">
        <v>308</v>
      </c>
      <c r="E4119">
        <v>586178.76268000004</v>
      </c>
    </row>
    <row r="4120" spans="1:5" x14ac:dyDescent="0.25">
      <c r="A4120" t="s">
        <v>20</v>
      </c>
      <c r="B4120">
        <v>2023</v>
      </c>
      <c r="C4120" t="s">
        <v>162</v>
      </c>
      <c r="D4120" t="s">
        <v>312</v>
      </c>
      <c r="E4120">
        <v>7807074.34399</v>
      </c>
    </row>
    <row r="4121" spans="1:5" x14ac:dyDescent="0.25">
      <c r="A4121" t="s">
        <v>20</v>
      </c>
      <c r="B4121">
        <v>2023</v>
      </c>
      <c r="C4121" t="s">
        <v>162</v>
      </c>
      <c r="D4121" t="s">
        <v>313</v>
      </c>
      <c r="E4121">
        <v>88528973.167579994</v>
      </c>
    </row>
    <row r="4122" spans="1:5" x14ac:dyDescent="0.25">
      <c r="A4122" t="s">
        <v>20</v>
      </c>
      <c r="B4122">
        <v>2023</v>
      </c>
      <c r="C4122" t="s">
        <v>162</v>
      </c>
      <c r="D4122" t="s">
        <v>315</v>
      </c>
      <c r="E4122">
        <v>941442.69753999996</v>
      </c>
    </row>
    <row r="4123" spans="1:5" x14ac:dyDescent="0.25">
      <c r="A4123" t="s">
        <v>20</v>
      </c>
      <c r="B4123">
        <v>2023</v>
      </c>
      <c r="C4123" t="s">
        <v>162</v>
      </c>
      <c r="D4123" t="s">
        <v>317</v>
      </c>
      <c r="E4123">
        <v>2191857251.3241901</v>
      </c>
    </row>
    <row r="4124" spans="1:5" x14ac:dyDescent="0.25">
      <c r="A4124" t="s">
        <v>20</v>
      </c>
      <c r="B4124">
        <v>2023</v>
      </c>
      <c r="C4124" t="s">
        <v>162</v>
      </c>
      <c r="D4124" t="s">
        <v>318</v>
      </c>
      <c r="E4124">
        <v>7547695.1898999996</v>
      </c>
    </row>
    <row r="4125" spans="1:5" x14ac:dyDescent="0.25">
      <c r="A4125" t="s">
        <v>20</v>
      </c>
      <c r="B4125">
        <v>2023</v>
      </c>
      <c r="C4125" t="s">
        <v>162</v>
      </c>
      <c r="D4125" t="s">
        <v>319</v>
      </c>
      <c r="E4125">
        <v>85471.93187</v>
      </c>
    </row>
    <row r="4126" spans="1:5" x14ac:dyDescent="0.25">
      <c r="A4126" t="s">
        <v>20</v>
      </c>
      <c r="B4126">
        <v>2023</v>
      </c>
      <c r="C4126" t="s">
        <v>162</v>
      </c>
      <c r="D4126" t="s">
        <v>320</v>
      </c>
      <c r="E4126">
        <v>1441932.9221000001</v>
      </c>
    </row>
    <row r="4127" spans="1:5" x14ac:dyDescent="0.25">
      <c r="A4127" t="s">
        <v>20</v>
      </c>
      <c r="B4127">
        <v>2023</v>
      </c>
      <c r="C4127" t="s">
        <v>162</v>
      </c>
      <c r="D4127" t="s">
        <v>321</v>
      </c>
      <c r="E4127">
        <v>551165789.05698001</v>
      </c>
    </row>
    <row r="4128" spans="1:5" x14ac:dyDescent="0.25">
      <c r="A4128" t="s">
        <v>20</v>
      </c>
      <c r="B4128">
        <v>2023</v>
      </c>
      <c r="C4128" t="s">
        <v>162</v>
      </c>
      <c r="D4128" t="s">
        <v>323</v>
      </c>
      <c r="E4128">
        <v>21964.11246</v>
      </c>
    </row>
    <row r="4129" spans="1:5" x14ac:dyDescent="0.25">
      <c r="A4129" t="s">
        <v>20</v>
      </c>
      <c r="B4129">
        <v>2023</v>
      </c>
      <c r="C4129" t="s">
        <v>162</v>
      </c>
      <c r="D4129" t="s">
        <v>324</v>
      </c>
      <c r="E4129">
        <v>594212.58359000005</v>
      </c>
    </row>
    <row r="4130" spans="1:5" x14ac:dyDescent="0.25">
      <c r="A4130" t="s">
        <v>20</v>
      </c>
      <c r="B4130">
        <v>2023</v>
      </c>
      <c r="C4130" t="s">
        <v>162</v>
      </c>
      <c r="E4130">
        <v>7314514.80308</v>
      </c>
    </row>
    <row r="4131" spans="1:5" x14ac:dyDescent="0.25">
      <c r="A4131" t="s">
        <v>21</v>
      </c>
      <c r="B4131">
        <v>2019</v>
      </c>
      <c r="C4131" t="s">
        <v>161</v>
      </c>
      <c r="D4131" t="s">
        <v>290</v>
      </c>
      <c r="E4131">
        <v>158060850.91345</v>
      </c>
    </row>
    <row r="4132" spans="1:5" x14ac:dyDescent="0.25">
      <c r="A4132" t="s">
        <v>21</v>
      </c>
      <c r="B4132">
        <v>2019</v>
      </c>
      <c r="C4132" t="s">
        <v>161</v>
      </c>
      <c r="D4132" t="s">
        <v>291</v>
      </c>
      <c r="E4132">
        <v>562425065.04364002</v>
      </c>
    </row>
    <row r="4133" spans="1:5" x14ac:dyDescent="0.25">
      <c r="A4133" t="s">
        <v>21</v>
      </c>
      <c r="B4133">
        <v>2019</v>
      </c>
      <c r="C4133" t="s">
        <v>161</v>
      </c>
      <c r="D4133" t="s">
        <v>292</v>
      </c>
      <c r="E4133">
        <v>8312393138.9371405</v>
      </c>
    </row>
    <row r="4134" spans="1:5" x14ac:dyDescent="0.25">
      <c r="A4134" t="s">
        <v>21</v>
      </c>
      <c r="B4134">
        <v>2019</v>
      </c>
      <c r="C4134" t="s">
        <v>161</v>
      </c>
      <c r="D4134" t="s">
        <v>293</v>
      </c>
      <c r="E4134">
        <v>2044381443.17714</v>
      </c>
    </row>
    <row r="4135" spans="1:5" x14ac:dyDescent="0.25">
      <c r="A4135" t="s">
        <v>21</v>
      </c>
      <c r="B4135">
        <v>2019</v>
      </c>
      <c r="C4135" t="s">
        <v>161</v>
      </c>
      <c r="D4135" t="s">
        <v>294</v>
      </c>
      <c r="E4135">
        <v>219092689.40052</v>
      </c>
    </row>
    <row r="4136" spans="1:5" x14ac:dyDescent="0.25">
      <c r="A4136" t="s">
        <v>21</v>
      </c>
      <c r="B4136">
        <v>2019</v>
      </c>
      <c r="C4136" t="s">
        <v>161</v>
      </c>
      <c r="D4136" t="s">
        <v>295</v>
      </c>
      <c r="E4136">
        <v>354564928.9896</v>
      </c>
    </row>
    <row r="4137" spans="1:5" x14ac:dyDescent="0.25">
      <c r="A4137" t="s">
        <v>21</v>
      </c>
      <c r="B4137">
        <v>2019</v>
      </c>
      <c r="C4137" t="s">
        <v>161</v>
      </c>
      <c r="D4137" t="s">
        <v>296</v>
      </c>
      <c r="E4137">
        <v>1052142406.18046</v>
      </c>
    </row>
    <row r="4138" spans="1:5" x14ac:dyDescent="0.25">
      <c r="A4138" t="s">
        <v>21</v>
      </c>
      <c r="B4138">
        <v>2019</v>
      </c>
      <c r="C4138" t="s">
        <v>161</v>
      </c>
      <c r="D4138" t="s">
        <v>297</v>
      </c>
      <c r="E4138">
        <v>1388937792.4908099</v>
      </c>
    </row>
    <row r="4139" spans="1:5" x14ac:dyDescent="0.25">
      <c r="A4139" t="s">
        <v>21</v>
      </c>
      <c r="B4139">
        <v>2019</v>
      </c>
      <c r="C4139" t="s">
        <v>161</v>
      </c>
      <c r="D4139" t="s">
        <v>298</v>
      </c>
      <c r="E4139">
        <v>389552895.45476002</v>
      </c>
    </row>
    <row r="4140" spans="1:5" x14ac:dyDescent="0.25">
      <c r="A4140" t="s">
        <v>21</v>
      </c>
      <c r="B4140">
        <v>2019</v>
      </c>
      <c r="C4140" t="s">
        <v>161</v>
      </c>
      <c r="D4140" t="s">
        <v>299</v>
      </c>
      <c r="E4140">
        <v>3290590065.8968501</v>
      </c>
    </row>
    <row r="4141" spans="1:5" x14ac:dyDescent="0.25">
      <c r="A4141" t="s">
        <v>21</v>
      </c>
      <c r="B4141">
        <v>2019</v>
      </c>
      <c r="C4141" t="s">
        <v>161</v>
      </c>
      <c r="D4141" t="s">
        <v>300</v>
      </c>
      <c r="E4141">
        <v>1267696576.6924801</v>
      </c>
    </row>
    <row r="4142" spans="1:5" x14ac:dyDescent="0.25">
      <c r="A4142" t="s">
        <v>21</v>
      </c>
      <c r="B4142">
        <v>2019</v>
      </c>
      <c r="C4142" t="s">
        <v>161</v>
      </c>
      <c r="D4142" t="s">
        <v>301</v>
      </c>
      <c r="E4142">
        <v>21426752897.6661</v>
      </c>
    </row>
    <row r="4143" spans="1:5" x14ac:dyDescent="0.25">
      <c r="A4143" t="s">
        <v>21</v>
      </c>
      <c r="B4143">
        <v>2019</v>
      </c>
      <c r="C4143" t="s">
        <v>161</v>
      </c>
      <c r="D4143" t="s">
        <v>302</v>
      </c>
      <c r="E4143">
        <v>2545048621.6459398</v>
      </c>
    </row>
    <row r="4144" spans="1:5" x14ac:dyDescent="0.25">
      <c r="A4144" t="s">
        <v>21</v>
      </c>
      <c r="B4144">
        <v>2019</v>
      </c>
      <c r="C4144" t="s">
        <v>161</v>
      </c>
      <c r="D4144" t="s">
        <v>303</v>
      </c>
      <c r="E4144">
        <v>7550897153.9778795</v>
      </c>
    </row>
    <row r="4145" spans="1:5" x14ac:dyDescent="0.25">
      <c r="A4145" t="s">
        <v>21</v>
      </c>
      <c r="B4145">
        <v>2019</v>
      </c>
      <c r="C4145" t="s">
        <v>161</v>
      </c>
      <c r="D4145" t="s">
        <v>304</v>
      </c>
      <c r="E4145">
        <v>241854849.58131999</v>
      </c>
    </row>
    <row r="4146" spans="1:5" x14ac:dyDescent="0.25">
      <c r="A4146" t="s">
        <v>21</v>
      </c>
      <c r="B4146">
        <v>2019</v>
      </c>
      <c r="C4146" t="s">
        <v>161</v>
      </c>
      <c r="D4146" t="s">
        <v>305</v>
      </c>
      <c r="E4146">
        <v>2888633698.5882301</v>
      </c>
    </row>
    <row r="4147" spans="1:5" x14ac:dyDescent="0.25">
      <c r="A4147" t="s">
        <v>21</v>
      </c>
      <c r="B4147">
        <v>2019</v>
      </c>
      <c r="C4147" t="s">
        <v>161</v>
      </c>
      <c r="D4147" t="s">
        <v>306</v>
      </c>
      <c r="E4147">
        <v>3980828289.4012198</v>
      </c>
    </row>
    <row r="4148" spans="1:5" x14ac:dyDescent="0.25">
      <c r="A4148" t="s">
        <v>21</v>
      </c>
      <c r="B4148">
        <v>2019</v>
      </c>
      <c r="C4148" t="s">
        <v>161</v>
      </c>
      <c r="D4148" t="s">
        <v>307</v>
      </c>
      <c r="E4148">
        <v>2351717784.34021</v>
      </c>
    </row>
    <row r="4149" spans="1:5" x14ac:dyDescent="0.25">
      <c r="A4149" t="s">
        <v>21</v>
      </c>
      <c r="B4149">
        <v>2019</v>
      </c>
      <c r="C4149" t="s">
        <v>161</v>
      </c>
      <c r="D4149" t="s">
        <v>308</v>
      </c>
      <c r="E4149">
        <v>1442775616.69331</v>
      </c>
    </row>
    <row r="4150" spans="1:5" x14ac:dyDescent="0.25">
      <c r="A4150" t="s">
        <v>21</v>
      </c>
      <c r="B4150">
        <v>2019</v>
      </c>
      <c r="C4150" t="s">
        <v>161</v>
      </c>
      <c r="D4150" t="s">
        <v>309</v>
      </c>
      <c r="E4150">
        <v>4047408356.2080002</v>
      </c>
    </row>
    <row r="4151" spans="1:5" x14ac:dyDescent="0.25">
      <c r="A4151" t="s">
        <v>21</v>
      </c>
      <c r="B4151">
        <v>2019</v>
      </c>
      <c r="C4151" t="s">
        <v>161</v>
      </c>
      <c r="D4151" t="s">
        <v>310</v>
      </c>
      <c r="E4151">
        <v>3680678.28</v>
      </c>
    </row>
    <row r="4152" spans="1:5" x14ac:dyDescent="0.25">
      <c r="A4152" t="s">
        <v>21</v>
      </c>
      <c r="B4152">
        <v>2019</v>
      </c>
      <c r="C4152" t="s">
        <v>161</v>
      </c>
      <c r="D4152" t="s">
        <v>311</v>
      </c>
      <c r="E4152">
        <v>101085753.54368</v>
      </c>
    </row>
    <row r="4153" spans="1:5" x14ac:dyDescent="0.25">
      <c r="A4153" t="s">
        <v>21</v>
      </c>
      <c r="B4153">
        <v>2019</v>
      </c>
      <c r="C4153" t="s">
        <v>161</v>
      </c>
      <c r="D4153" t="s">
        <v>312</v>
      </c>
      <c r="E4153">
        <v>563000465.44682002</v>
      </c>
    </row>
    <row r="4154" spans="1:5" x14ac:dyDescent="0.25">
      <c r="A4154" t="s">
        <v>21</v>
      </c>
      <c r="B4154">
        <v>2019</v>
      </c>
      <c r="C4154" t="s">
        <v>161</v>
      </c>
      <c r="D4154" t="s">
        <v>313</v>
      </c>
      <c r="E4154">
        <v>992872922.65785003</v>
      </c>
    </row>
    <row r="4155" spans="1:5" x14ac:dyDescent="0.25">
      <c r="A4155" t="s">
        <v>21</v>
      </c>
      <c r="B4155">
        <v>2019</v>
      </c>
      <c r="C4155" t="s">
        <v>161</v>
      </c>
      <c r="D4155" t="s">
        <v>314</v>
      </c>
      <c r="E4155">
        <v>7284274.2444500001</v>
      </c>
    </row>
    <row r="4156" spans="1:5" x14ac:dyDescent="0.25">
      <c r="A4156" t="s">
        <v>21</v>
      </c>
      <c r="B4156">
        <v>2019</v>
      </c>
      <c r="C4156" t="s">
        <v>161</v>
      </c>
      <c r="D4156" t="s">
        <v>315</v>
      </c>
      <c r="E4156">
        <v>105249855.97554</v>
      </c>
    </row>
    <row r="4157" spans="1:5" x14ac:dyDescent="0.25">
      <c r="A4157" t="s">
        <v>21</v>
      </c>
      <c r="B4157">
        <v>2019</v>
      </c>
      <c r="C4157" t="s">
        <v>161</v>
      </c>
      <c r="D4157" t="s">
        <v>316</v>
      </c>
      <c r="E4157">
        <v>32008727.825909998</v>
      </c>
    </row>
    <row r="4158" spans="1:5" x14ac:dyDescent="0.25">
      <c r="A4158" t="s">
        <v>21</v>
      </c>
      <c r="B4158">
        <v>2019</v>
      </c>
      <c r="C4158" t="s">
        <v>161</v>
      </c>
      <c r="D4158" t="s">
        <v>317</v>
      </c>
      <c r="E4158">
        <v>4300059842.3937502</v>
      </c>
    </row>
    <row r="4159" spans="1:5" x14ac:dyDescent="0.25">
      <c r="A4159" t="s">
        <v>21</v>
      </c>
      <c r="B4159">
        <v>2019</v>
      </c>
      <c r="C4159" t="s">
        <v>161</v>
      </c>
      <c r="D4159" t="s">
        <v>318</v>
      </c>
      <c r="E4159">
        <v>1547137711.4063499</v>
      </c>
    </row>
    <row r="4160" spans="1:5" x14ac:dyDescent="0.25">
      <c r="A4160" t="s">
        <v>21</v>
      </c>
      <c r="B4160">
        <v>2019</v>
      </c>
      <c r="C4160" t="s">
        <v>161</v>
      </c>
      <c r="D4160" t="s">
        <v>319</v>
      </c>
      <c r="E4160">
        <v>403936812.22902</v>
      </c>
    </row>
    <row r="4161" spans="1:5" x14ac:dyDescent="0.25">
      <c r="A4161" t="s">
        <v>21</v>
      </c>
      <c r="B4161">
        <v>2019</v>
      </c>
      <c r="C4161" t="s">
        <v>161</v>
      </c>
      <c r="D4161" t="s">
        <v>320</v>
      </c>
      <c r="E4161">
        <v>352798512.07067001</v>
      </c>
    </row>
    <row r="4162" spans="1:5" x14ac:dyDescent="0.25">
      <c r="A4162" t="s">
        <v>21</v>
      </c>
      <c r="B4162">
        <v>2019</v>
      </c>
      <c r="C4162" t="s">
        <v>161</v>
      </c>
      <c r="D4162" t="s">
        <v>321</v>
      </c>
      <c r="E4162">
        <v>26180221160.901169</v>
      </c>
    </row>
    <row r="4163" spans="1:5" x14ac:dyDescent="0.25">
      <c r="A4163" t="s">
        <v>21</v>
      </c>
      <c r="B4163">
        <v>2019</v>
      </c>
      <c r="C4163" t="s">
        <v>161</v>
      </c>
      <c r="D4163" t="s">
        <v>322</v>
      </c>
      <c r="E4163">
        <v>37881423.546439998</v>
      </c>
    </row>
    <row r="4164" spans="1:5" x14ac:dyDescent="0.25">
      <c r="A4164" t="s">
        <v>21</v>
      </c>
      <c r="B4164">
        <v>2019</v>
      </c>
      <c r="C4164" t="s">
        <v>161</v>
      </c>
      <c r="D4164" t="s">
        <v>323</v>
      </c>
      <c r="E4164">
        <v>137366468.04111001</v>
      </c>
    </row>
    <row r="4165" spans="1:5" x14ac:dyDescent="0.25">
      <c r="A4165" t="s">
        <v>21</v>
      </c>
      <c r="B4165">
        <v>2019</v>
      </c>
      <c r="C4165" t="s">
        <v>161</v>
      </c>
      <c r="D4165" t="s">
        <v>324</v>
      </c>
      <c r="E4165">
        <v>28492644.288600001</v>
      </c>
    </row>
    <row r="4166" spans="1:5" x14ac:dyDescent="0.25">
      <c r="A4166" t="s">
        <v>21</v>
      </c>
      <c r="B4166">
        <v>2019</v>
      </c>
      <c r="C4166" t="s">
        <v>161</v>
      </c>
      <c r="D4166" t="s">
        <v>325</v>
      </c>
      <c r="E4166">
        <v>165316125.11133999</v>
      </c>
    </row>
    <row r="4167" spans="1:5" x14ac:dyDescent="0.25">
      <c r="A4167" t="s">
        <v>21</v>
      </c>
      <c r="B4167">
        <v>2019</v>
      </c>
      <c r="C4167" t="s">
        <v>161</v>
      </c>
      <c r="D4167" t="s">
        <v>327</v>
      </c>
      <c r="E4167">
        <v>206184644.32771</v>
      </c>
    </row>
    <row r="4168" spans="1:5" x14ac:dyDescent="0.25">
      <c r="A4168" t="s">
        <v>21</v>
      </c>
      <c r="B4168">
        <v>2019</v>
      </c>
      <c r="C4168" t="s">
        <v>161</v>
      </c>
      <c r="E4168">
        <v>15228437293.99021</v>
      </c>
    </row>
    <row r="4169" spans="1:5" x14ac:dyDescent="0.25">
      <c r="A4169" t="s">
        <v>21</v>
      </c>
      <c r="B4169">
        <v>2019</v>
      </c>
      <c r="C4169" t="s">
        <v>162</v>
      </c>
      <c r="D4169" t="s">
        <v>290</v>
      </c>
      <c r="E4169">
        <v>77797998.797810003</v>
      </c>
    </row>
    <row r="4170" spans="1:5" x14ac:dyDescent="0.25">
      <c r="A4170" t="s">
        <v>21</v>
      </c>
      <c r="B4170">
        <v>2019</v>
      </c>
      <c r="C4170" t="s">
        <v>162</v>
      </c>
      <c r="D4170" t="s">
        <v>291</v>
      </c>
      <c r="E4170">
        <v>1417230650.46983</v>
      </c>
    </row>
    <row r="4171" spans="1:5" x14ac:dyDescent="0.25">
      <c r="A4171" t="s">
        <v>21</v>
      </c>
      <c r="B4171">
        <v>2019</v>
      </c>
      <c r="C4171" t="s">
        <v>162</v>
      </c>
      <c r="D4171" t="s">
        <v>292</v>
      </c>
      <c r="E4171">
        <v>18004467453.451569</v>
      </c>
    </row>
    <row r="4172" spans="1:5" x14ac:dyDescent="0.25">
      <c r="A4172" t="s">
        <v>21</v>
      </c>
      <c r="B4172">
        <v>2019</v>
      </c>
      <c r="C4172" t="s">
        <v>162</v>
      </c>
      <c r="D4172" t="s">
        <v>293</v>
      </c>
      <c r="E4172">
        <v>1785141512.4549999</v>
      </c>
    </row>
    <row r="4173" spans="1:5" x14ac:dyDescent="0.25">
      <c r="A4173" t="s">
        <v>21</v>
      </c>
      <c r="B4173">
        <v>2019</v>
      </c>
      <c r="C4173" t="s">
        <v>162</v>
      </c>
      <c r="D4173" t="s">
        <v>294</v>
      </c>
      <c r="E4173">
        <v>167447964.27351001</v>
      </c>
    </row>
    <row r="4174" spans="1:5" x14ac:dyDescent="0.25">
      <c r="A4174" t="s">
        <v>21</v>
      </c>
      <c r="B4174">
        <v>2019</v>
      </c>
      <c r="C4174" t="s">
        <v>162</v>
      </c>
      <c r="D4174" t="s">
        <v>295</v>
      </c>
      <c r="E4174">
        <v>612555527.18719995</v>
      </c>
    </row>
    <row r="4175" spans="1:5" x14ac:dyDescent="0.25">
      <c r="A4175" t="s">
        <v>21</v>
      </c>
      <c r="B4175">
        <v>2019</v>
      </c>
      <c r="C4175" t="s">
        <v>162</v>
      </c>
      <c r="D4175" t="s">
        <v>296</v>
      </c>
      <c r="E4175">
        <v>2899487141.8120799</v>
      </c>
    </row>
    <row r="4176" spans="1:5" x14ac:dyDescent="0.25">
      <c r="A4176" t="s">
        <v>21</v>
      </c>
      <c r="B4176">
        <v>2019</v>
      </c>
      <c r="C4176" t="s">
        <v>162</v>
      </c>
      <c r="D4176" t="s">
        <v>297</v>
      </c>
      <c r="E4176">
        <v>1366334432.4681699</v>
      </c>
    </row>
    <row r="4177" spans="1:5" x14ac:dyDescent="0.25">
      <c r="A4177" t="s">
        <v>21</v>
      </c>
      <c r="B4177">
        <v>2019</v>
      </c>
      <c r="C4177" t="s">
        <v>162</v>
      </c>
      <c r="D4177" t="s">
        <v>298</v>
      </c>
      <c r="E4177">
        <v>489586767.37858999</v>
      </c>
    </row>
    <row r="4178" spans="1:5" x14ac:dyDescent="0.25">
      <c r="A4178" t="s">
        <v>21</v>
      </c>
      <c r="B4178">
        <v>2019</v>
      </c>
      <c r="C4178" t="s">
        <v>162</v>
      </c>
      <c r="D4178" t="s">
        <v>299</v>
      </c>
      <c r="E4178">
        <v>6696612401.2257795</v>
      </c>
    </row>
    <row r="4179" spans="1:5" x14ac:dyDescent="0.25">
      <c r="A4179" t="s">
        <v>21</v>
      </c>
      <c r="B4179">
        <v>2019</v>
      </c>
      <c r="C4179" t="s">
        <v>162</v>
      </c>
      <c r="D4179" t="s">
        <v>300</v>
      </c>
      <c r="E4179">
        <v>11567995.160700001</v>
      </c>
    </row>
    <row r="4180" spans="1:5" x14ac:dyDescent="0.25">
      <c r="A4180" t="s">
        <v>21</v>
      </c>
      <c r="B4180">
        <v>2019</v>
      </c>
      <c r="C4180" t="s">
        <v>162</v>
      </c>
      <c r="D4180" t="s">
        <v>301</v>
      </c>
      <c r="E4180">
        <v>19261212418.40152</v>
      </c>
    </row>
    <row r="4181" spans="1:5" x14ac:dyDescent="0.25">
      <c r="A4181" t="s">
        <v>21</v>
      </c>
      <c r="B4181">
        <v>2019</v>
      </c>
      <c r="C4181" t="s">
        <v>162</v>
      </c>
      <c r="D4181" t="s">
        <v>302</v>
      </c>
      <c r="E4181">
        <v>1728925686.94203</v>
      </c>
    </row>
    <row r="4182" spans="1:5" x14ac:dyDescent="0.25">
      <c r="A4182" t="s">
        <v>21</v>
      </c>
      <c r="B4182">
        <v>2019</v>
      </c>
      <c r="C4182" t="s">
        <v>162</v>
      </c>
      <c r="D4182" t="s">
        <v>303</v>
      </c>
      <c r="E4182">
        <v>67274520345.684174</v>
      </c>
    </row>
    <row r="4183" spans="1:5" x14ac:dyDescent="0.25">
      <c r="A4183" t="s">
        <v>21</v>
      </c>
      <c r="B4183">
        <v>2019</v>
      </c>
      <c r="C4183" t="s">
        <v>162</v>
      </c>
      <c r="D4183" t="s">
        <v>304</v>
      </c>
      <c r="E4183">
        <v>155891309.36728999</v>
      </c>
    </row>
    <row r="4184" spans="1:5" x14ac:dyDescent="0.25">
      <c r="A4184" t="s">
        <v>21</v>
      </c>
      <c r="B4184">
        <v>2019</v>
      </c>
      <c r="C4184" t="s">
        <v>162</v>
      </c>
      <c r="D4184" t="s">
        <v>305</v>
      </c>
      <c r="E4184">
        <v>253168830.54378</v>
      </c>
    </row>
    <row r="4185" spans="1:5" x14ac:dyDescent="0.25">
      <c r="A4185" t="s">
        <v>21</v>
      </c>
      <c r="B4185">
        <v>2019</v>
      </c>
      <c r="C4185" t="s">
        <v>162</v>
      </c>
      <c r="D4185" t="s">
        <v>306</v>
      </c>
      <c r="E4185">
        <v>4143763954.3113799</v>
      </c>
    </row>
    <row r="4186" spans="1:5" x14ac:dyDescent="0.25">
      <c r="A4186" t="s">
        <v>21</v>
      </c>
      <c r="B4186">
        <v>2019</v>
      </c>
      <c r="C4186" t="s">
        <v>162</v>
      </c>
      <c r="D4186" t="s">
        <v>307</v>
      </c>
      <c r="E4186">
        <v>1110245524.6447699</v>
      </c>
    </row>
    <row r="4187" spans="1:5" x14ac:dyDescent="0.25">
      <c r="A4187" t="s">
        <v>21</v>
      </c>
      <c r="B4187">
        <v>2019</v>
      </c>
      <c r="C4187" t="s">
        <v>162</v>
      </c>
      <c r="D4187" t="s">
        <v>308</v>
      </c>
      <c r="E4187">
        <v>1279150112.93152</v>
      </c>
    </row>
    <row r="4188" spans="1:5" x14ac:dyDescent="0.25">
      <c r="A4188" t="s">
        <v>21</v>
      </c>
      <c r="B4188">
        <v>2019</v>
      </c>
      <c r="C4188" t="s">
        <v>162</v>
      </c>
      <c r="D4188" t="s">
        <v>309</v>
      </c>
      <c r="E4188">
        <v>139377565.76433</v>
      </c>
    </row>
    <row r="4189" spans="1:5" x14ac:dyDescent="0.25">
      <c r="A4189" t="s">
        <v>21</v>
      </c>
      <c r="B4189">
        <v>2019</v>
      </c>
      <c r="C4189" t="s">
        <v>162</v>
      </c>
      <c r="D4189" t="s">
        <v>310</v>
      </c>
      <c r="E4189">
        <v>9422959.7300000004</v>
      </c>
    </row>
    <row r="4190" spans="1:5" x14ac:dyDescent="0.25">
      <c r="A4190" t="s">
        <v>21</v>
      </c>
      <c r="B4190">
        <v>2019</v>
      </c>
      <c r="C4190" t="s">
        <v>162</v>
      </c>
      <c r="D4190" t="s">
        <v>311</v>
      </c>
      <c r="E4190">
        <v>275141142.88594002</v>
      </c>
    </row>
    <row r="4191" spans="1:5" x14ac:dyDescent="0.25">
      <c r="A4191" t="s">
        <v>21</v>
      </c>
      <c r="B4191">
        <v>2019</v>
      </c>
      <c r="C4191" t="s">
        <v>162</v>
      </c>
      <c r="D4191" t="s">
        <v>312</v>
      </c>
      <c r="E4191">
        <v>334409811.28698999</v>
      </c>
    </row>
    <row r="4192" spans="1:5" x14ac:dyDescent="0.25">
      <c r="A4192" t="s">
        <v>21</v>
      </c>
      <c r="B4192">
        <v>2019</v>
      </c>
      <c r="C4192" t="s">
        <v>162</v>
      </c>
      <c r="D4192" t="s">
        <v>313</v>
      </c>
      <c r="E4192">
        <v>3074650316.2950401</v>
      </c>
    </row>
    <row r="4193" spans="1:5" x14ac:dyDescent="0.25">
      <c r="A4193" t="s">
        <v>21</v>
      </c>
      <c r="B4193">
        <v>2019</v>
      </c>
      <c r="C4193" t="s">
        <v>162</v>
      </c>
      <c r="D4193" t="s">
        <v>314</v>
      </c>
      <c r="E4193">
        <v>1712503.68732</v>
      </c>
    </row>
    <row r="4194" spans="1:5" x14ac:dyDescent="0.25">
      <c r="A4194" t="s">
        <v>21</v>
      </c>
      <c r="B4194">
        <v>2019</v>
      </c>
      <c r="C4194" t="s">
        <v>162</v>
      </c>
      <c r="D4194" t="s">
        <v>315</v>
      </c>
      <c r="E4194">
        <v>113631029.93595</v>
      </c>
    </row>
    <row r="4195" spans="1:5" x14ac:dyDescent="0.25">
      <c r="A4195" t="s">
        <v>21</v>
      </c>
      <c r="B4195">
        <v>2019</v>
      </c>
      <c r="C4195" t="s">
        <v>162</v>
      </c>
      <c r="D4195" t="s">
        <v>316</v>
      </c>
      <c r="E4195">
        <v>12661276.534700001</v>
      </c>
    </row>
    <row r="4196" spans="1:5" x14ac:dyDescent="0.25">
      <c r="A4196" t="s">
        <v>21</v>
      </c>
      <c r="B4196">
        <v>2019</v>
      </c>
      <c r="C4196" t="s">
        <v>162</v>
      </c>
      <c r="D4196" t="s">
        <v>317</v>
      </c>
      <c r="E4196">
        <v>100860055465.2574</v>
      </c>
    </row>
    <row r="4197" spans="1:5" x14ac:dyDescent="0.25">
      <c r="A4197" t="s">
        <v>21</v>
      </c>
      <c r="B4197">
        <v>2019</v>
      </c>
      <c r="C4197" t="s">
        <v>162</v>
      </c>
      <c r="D4197" t="s">
        <v>318</v>
      </c>
      <c r="E4197">
        <v>1515916797.56126</v>
      </c>
    </row>
    <row r="4198" spans="1:5" x14ac:dyDescent="0.25">
      <c r="A4198" t="s">
        <v>21</v>
      </c>
      <c r="B4198">
        <v>2019</v>
      </c>
      <c r="C4198" t="s">
        <v>162</v>
      </c>
      <c r="D4198" t="s">
        <v>319</v>
      </c>
      <c r="E4198">
        <v>903130966.67206001</v>
      </c>
    </row>
    <row r="4199" spans="1:5" x14ac:dyDescent="0.25">
      <c r="A4199" t="s">
        <v>21</v>
      </c>
      <c r="B4199">
        <v>2019</v>
      </c>
      <c r="C4199" t="s">
        <v>162</v>
      </c>
      <c r="D4199" t="s">
        <v>320</v>
      </c>
      <c r="E4199">
        <v>540564226.04360998</v>
      </c>
    </row>
    <row r="4200" spans="1:5" x14ac:dyDescent="0.25">
      <c r="A4200" t="s">
        <v>21</v>
      </c>
      <c r="B4200">
        <v>2019</v>
      </c>
      <c r="C4200" t="s">
        <v>162</v>
      </c>
      <c r="D4200" t="s">
        <v>321</v>
      </c>
      <c r="E4200">
        <v>14471894978.233681</v>
      </c>
    </row>
    <row r="4201" spans="1:5" x14ac:dyDescent="0.25">
      <c r="A4201" t="s">
        <v>21</v>
      </c>
      <c r="B4201">
        <v>2019</v>
      </c>
      <c r="C4201" t="s">
        <v>162</v>
      </c>
      <c r="D4201" t="s">
        <v>322</v>
      </c>
      <c r="E4201">
        <v>20217954.185309999</v>
      </c>
    </row>
    <row r="4202" spans="1:5" x14ac:dyDescent="0.25">
      <c r="A4202" t="s">
        <v>21</v>
      </c>
      <c r="B4202">
        <v>2019</v>
      </c>
      <c r="C4202" t="s">
        <v>162</v>
      </c>
      <c r="D4202" t="s">
        <v>323</v>
      </c>
      <c r="E4202">
        <v>311829046.36803001</v>
      </c>
    </row>
    <row r="4203" spans="1:5" x14ac:dyDescent="0.25">
      <c r="A4203" t="s">
        <v>21</v>
      </c>
      <c r="B4203">
        <v>2019</v>
      </c>
      <c r="C4203" t="s">
        <v>162</v>
      </c>
      <c r="D4203" t="s">
        <v>324</v>
      </c>
      <c r="E4203">
        <v>206608735.42660001</v>
      </c>
    </row>
    <row r="4204" spans="1:5" x14ac:dyDescent="0.25">
      <c r="A4204" t="s">
        <v>21</v>
      </c>
      <c r="B4204">
        <v>2019</v>
      </c>
      <c r="C4204" t="s">
        <v>162</v>
      </c>
      <c r="D4204" t="s">
        <v>325</v>
      </c>
      <c r="E4204">
        <v>105507924.38936</v>
      </c>
    </row>
    <row r="4205" spans="1:5" x14ac:dyDescent="0.25">
      <c r="A4205" t="s">
        <v>21</v>
      </c>
      <c r="B4205">
        <v>2019</v>
      </c>
      <c r="C4205" t="s">
        <v>162</v>
      </c>
      <c r="D4205" t="s">
        <v>327</v>
      </c>
      <c r="E4205">
        <v>20344721.740219999</v>
      </c>
    </row>
    <row r="4206" spans="1:5" x14ac:dyDescent="0.25">
      <c r="A4206" t="s">
        <v>21</v>
      </c>
      <c r="B4206">
        <v>2019</v>
      </c>
      <c r="C4206" t="s">
        <v>162</v>
      </c>
      <c r="E4206">
        <v>4351337989.5408897</v>
      </c>
    </row>
    <row r="4207" spans="1:5" x14ac:dyDescent="0.25">
      <c r="A4207" t="s">
        <v>21</v>
      </c>
      <c r="B4207">
        <v>2020</v>
      </c>
      <c r="C4207" t="s">
        <v>161</v>
      </c>
      <c r="D4207" t="s">
        <v>290</v>
      </c>
      <c r="E4207">
        <v>146362008.23828</v>
      </c>
    </row>
    <row r="4208" spans="1:5" x14ac:dyDescent="0.25">
      <c r="A4208" t="s">
        <v>21</v>
      </c>
      <c r="B4208">
        <v>2020</v>
      </c>
      <c r="C4208" t="s">
        <v>161</v>
      </c>
      <c r="D4208" t="s">
        <v>291</v>
      </c>
      <c r="E4208">
        <v>487980365.07370001</v>
      </c>
    </row>
    <row r="4209" spans="1:5" x14ac:dyDescent="0.25">
      <c r="A4209" t="s">
        <v>21</v>
      </c>
      <c r="B4209">
        <v>2020</v>
      </c>
      <c r="C4209" t="s">
        <v>161</v>
      </c>
      <c r="D4209" t="s">
        <v>292</v>
      </c>
      <c r="E4209">
        <v>8826342213.4545593</v>
      </c>
    </row>
    <row r="4210" spans="1:5" x14ac:dyDescent="0.25">
      <c r="A4210" t="s">
        <v>21</v>
      </c>
      <c r="B4210">
        <v>2020</v>
      </c>
      <c r="C4210" t="s">
        <v>161</v>
      </c>
      <c r="D4210" t="s">
        <v>293</v>
      </c>
      <c r="E4210">
        <v>2326040174.7203398</v>
      </c>
    </row>
    <row r="4211" spans="1:5" x14ac:dyDescent="0.25">
      <c r="A4211" t="s">
        <v>21</v>
      </c>
      <c r="B4211">
        <v>2020</v>
      </c>
      <c r="C4211" t="s">
        <v>161</v>
      </c>
      <c r="D4211" t="s">
        <v>294</v>
      </c>
      <c r="E4211">
        <v>263350954.12437999</v>
      </c>
    </row>
    <row r="4212" spans="1:5" x14ac:dyDescent="0.25">
      <c r="A4212" t="s">
        <v>21</v>
      </c>
      <c r="B4212">
        <v>2020</v>
      </c>
      <c r="C4212" t="s">
        <v>161</v>
      </c>
      <c r="D4212" t="s">
        <v>295</v>
      </c>
      <c r="E4212">
        <v>274229885.99476999</v>
      </c>
    </row>
    <row r="4213" spans="1:5" x14ac:dyDescent="0.25">
      <c r="A4213" t="s">
        <v>21</v>
      </c>
      <c r="B4213">
        <v>2020</v>
      </c>
      <c r="C4213" t="s">
        <v>161</v>
      </c>
      <c r="D4213" t="s">
        <v>296</v>
      </c>
      <c r="E4213">
        <v>952641835.18567002</v>
      </c>
    </row>
    <row r="4214" spans="1:5" x14ac:dyDescent="0.25">
      <c r="A4214" t="s">
        <v>21</v>
      </c>
      <c r="B4214">
        <v>2020</v>
      </c>
      <c r="C4214" t="s">
        <v>161</v>
      </c>
      <c r="D4214" t="s">
        <v>297</v>
      </c>
      <c r="E4214">
        <v>1504689696.7732201</v>
      </c>
    </row>
    <row r="4215" spans="1:5" x14ac:dyDescent="0.25">
      <c r="A4215" t="s">
        <v>21</v>
      </c>
      <c r="B4215">
        <v>2020</v>
      </c>
      <c r="C4215" t="s">
        <v>161</v>
      </c>
      <c r="D4215" t="s">
        <v>298</v>
      </c>
      <c r="E4215">
        <v>340209188.14076</v>
      </c>
    </row>
    <row r="4216" spans="1:5" x14ac:dyDescent="0.25">
      <c r="A4216" t="s">
        <v>21</v>
      </c>
      <c r="B4216">
        <v>2020</v>
      </c>
      <c r="C4216" t="s">
        <v>161</v>
      </c>
      <c r="D4216" t="s">
        <v>299</v>
      </c>
      <c r="E4216">
        <v>3568369593.3391099</v>
      </c>
    </row>
    <row r="4217" spans="1:5" x14ac:dyDescent="0.25">
      <c r="A4217" t="s">
        <v>21</v>
      </c>
      <c r="B4217">
        <v>2020</v>
      </c>
      <c r="C4217" t="s">
        <v>161</v>
      </c>
      <c r="D4217" t="s">
        <v>300</v>
      </c>
      <c r="E4217">
        <v>669828229.78269005</v>
      </c>
    </row>
    <row r="4218" spans="1:5" x14ac:dyDescent="0.25">
      <c r="A4218" t="s">
        <v>21</v>
      </c>
      <c r="B4218">
        <v>2020</v>
      </c>
      <c r="C4218" t="s">
        <v>161</v>
      </c>
      <c r="D4218" t="s">
        <v>301</v>
      </c>
      <c r="E4218">
        <v>21922838434.388378</v>
      </c>
    </row>
    <row r="4219" spans="1:5" x14ac:dyDescent="0.25">
      <c r="A4219" t="s">
        <v>21</v>
      </c>
      <c r="B4219">
        <v>2020</v>
      </c>
      <c r="C4219" t="s">
        <v>161</v>
      </c>
      <c r="D4219" t="s">
        <v>302</v>
      </c>
      <c r="E4219">
        <v>2492036100.1153498</v>
      </c>
    </row>
    <row r="4220" spans="1:5" x14ac:dyDescent="0.25">
      <c r="A4220" t="s">
        <v>21</v>
      </c>
      <c r="B4220">
        <v>2020</v>
      </c>
      <c r="C4220" t="s">
        <v>161</v>
      </c>
      <c r="D4220" t="s">
        <v>303</v>
      </c>
      <c r="E4220">
        <v>8543919474.1066904</v>
      </c>
    </row>
    <row r="4221" spans="1:5" x14ac:dyDescent="0.25">
      <c r="A4221" t="s">
        <v>21</v>
      </c>
      <c r="B4221">
        <v>2020</v>
      </c>
      <c r="C4221" t="s">
        <v>161</v>
      </c>
      <c r="D4221" t="s">
        <v>304</v>
      </c>
      <c r="E4221">
        <v>187678140.25103</v>
      </c>
    </row>
    <row r="4222" spans="1:5" x14ac:dyDescent="0.25">
      <c r="A4222" t="s">
        <v>21</v>
      </c>
      <c r="B4222">
        <v>2020</v>
      </c>
      <c r="C4222" t="s">
        <v>161</v>
      </c>
      <c r="D4222" t="s">
        <v>305</v>
      </c>
      <c r="E4222">
        <v>2885228090.7965102</v>
      </c>
    </row>
    <row r="4223" spans="1:5" x14ac:dyDescent="0.25">
      <c r="A4223" t="s">
        <v>21</v>
      </c>
      <c r="B4223">
        <v>2020</v>
      </c>
      <c r="C4223" t="s">
        <v>161</v>
      </c>
      <c r="D4223" t="s">
        <v>306</v>
      </c>
      <c r="E4223">
        <v>3359573159.7892799</v>
      </c>
    </row>
    <row r="4224" spans="1:5" x14ac:dyDescent="0.25">
      <c r="A4224" t="s">
        <v>21</v>
      </c>
      <c r="B4224">
        <v>2020</v>
      </c>
      <c r="C4224" t="s">
        <v>161</v>
      </c>
      <c r="D4224" t="s">
        <v>307</v>
      </c>
      <c r="E4224">
        <v>2297809361.21351</v>
      </c>
    </row>
    <row r="4225" spans="1:5" x14ac:dyDescent="0.25">
      <c r="A4225" t="s">
        <v>21</v>
      </c>
      <c r="B4225">
        <v>2020</v>
      </c>
      <c r="C4225" t="s">
        <v>161</v>
      </c>
      <c r="D4225" t="s">
        <v>308</v>
      </c>
      <c r="E4225">
        <v>2008873396.7811301</v>
      </c>
    </row>
    <row r="4226" spans="1:5" x14ac:dyDescent="0.25">
      <c r="A4226" t="s">
        <v>21</v>
      </c>
      <c r="B4226">
        <v>2020</v>
      </c>
      <c r="C4226" t="s">
        <v>161</v>
      </c>
      <c r="D4226" t="s">
        <v>309</v>
      </c>
      <c r="E4226">
        <v>5273589286.5854797</v>
      </c>
    </row>
    <row r="4227" spans="1:5" x14ac:dyDescent="0.25">
      <c r="A4227" t="s">
        <v>21</v>
      </c>
      <c r="B4227">
        <v>2020</v>
      </c>
      <c r="C4227" t="s">
        <v>161</v>
      </c>
      <c r="D4227" t="s">
        <v>310</v>
      </c>
      <c r="E4227">
        <v>9332987.6589400005</v>
      </c>
    </row>
    <row r="4228" spans="1:5" x14ac:dyDescent="0.25">
      <c r="A4228" t="s">
        <v>21</v>
      </c>
      <c r="B4228">
        <v>2020</v>
      </c>
      <c r="C4228" t="s">
        <v>161</v>
      </c>
      <c r="D4228" t="s">
        <v>311</v>
      </c>
      <c r="E4228">
        <v>112712753.96201999</v>
      </c>
    </row>
    <row r="4229" spans="1:5" x14ac:dyDescent="0.25">
      <c r="A4229" t="s">
        <v>21</v>
      </c>
      <c r="B4229">
        <v>2020</v>
      </c>
      <c r="C4229" t="s">
        <v>161</v>
      </c>
      <c r="D4229" t="s">
        <v>312</v>
      </c>
      <c r="E4229">
        <v>447791117.54547</v>
      </c>
    </row>
    <row r="4230" spans="1:5" x14ac:dyDescent="0.25">
      <c r="A4230" t="s">
        <v>21</v>
      </c>
      <c r="B4230">
        <v>2020</v>
      </c>
      <c r="C4230" t="s">
        <v>161</v>
      </c>
      <c r="D4230" t="s">
        <v>313</v>
      </c>
      <c r="E4230">
        <v>1107578296.7107999</v>
      </c>
    </row>
    <row r="4231" spans="1:5" x14ac:dyDescent="0.25">
      <c r="A4231" t="s">
        <v>21</v>
      </c>
      <c r="B4231">
        <v>2020</v>
      </c>
      <c r="C4231" t="s">
        <v>161</v>
      </c>
      <c r="D4231" t="s">
        <v>314</v>
      </c>
      <c r="E4231">
        <v>4034192.7189699998</v>
      </c>
    </row>
    <row r="4232" spans="1:5" x14ac:dyDescent="0.25">
      <c r="A4232" t="s">
        <v>21</v>
      </c>
      <c r="B4232">
        <v>2020</v>
      </c>
      <c r="C4232" t="s">
        <v>161</v>
      </c>
      <c r="D4232" t="s">
        <v>315</v>
      </c>
      <c r="E4232">
        <v>110930253.46596999</v>
      </c>
    </row>
    <row r="4233" spans="1:5" x14ac:dyDescent="0.25">
      <c r="A4233" t="s">
        <v>21</v>
      </c>
      <c r="B4233">
        <v>2020</v>
      </c>
      <c r="C4233" t="s">
        <v>161</v>
      </c>
      <c r="D4233" t="s">
        <v>316</v>
      </c>
      <c r="E4233">
        <v>20031883.456069998</v>
      </c>
    </row>
    <row r="4234" spans="1:5" x14ac:dyDescent="0.25">
      <c r="A4234" t="s">
        <v>21</v>
      </c>
      <c r="B4234">
        <v>2020</v>
      </c>
      <c r="C4234" t="s">
        <v>161</v>
      </c>
      <c r="D4234" t="s">
        <v>317</v>
      </c>
      <c r="E4234">
        <v>4157539590.2593298</v>
      </c>
    </row>
    <row r="4235" spans="1:5" x14ac:dyDescent="0.25">
      <c r="A4235" t="s">
        <v>21</v>
      </c>
      <c r="B4235">
        <v>2020</v>
      </c>
      <c r="C4235" t="s">
        <v>161</v>
      </c>
      <c r="D4235" t="s">
        <v>318</v>
      </c>
      <c r="E4235">
        <v>1700854658.95736</v>
      </c>
    </row>
    <row r="4236" spans="1:5" x14ac:dyDescent="0.25">
      <c r="A4236" t="s">
        <v>21</v>
      </c>
      <c r="B4236">
        <v>2020</v>
      </c>
      <c r="C4236" t="s">
        <v>161</v>
      </c>
      <c r="D4236" t="s">
        <v>319</v>
      </c>
      <c r="E4236">
        <v>401520809.55078</v>
      </c>
    </row>
    <row r="4237" spans="1:5" x14ac:dyDescent="0.25">
      <c r="A4237" t="s">
        <v>21</v>
      </c>
      <c r="B4237">
        <v>2020</v>
      </c>
      <c r="C4237" t="s">
        <v>161</v>
      </c>
      <c r="D4237" t="s">
        <v>320</v>
      </c>
      <c r="E4237">
        <v>371472865.51854998</v>
      </c>
    </row>
    <row r="4238" spans="1:5" x14ac:dyDescent="0.25">
      <c r="A4238" t="s">
        <v>21</v>
      </c>
      <c r="B4238">
        <v>2020</v>
      </c>
      <c r="C4238" t="s">
        <v>161</v>
      </c>
      <c r="D4238" t="s">
        <v>321</v>
      </c>
      <c r="E4238">
        <v>27201715792.520859</v>
      </c>
    </row>
    <row r="4239" spans="1:5" x14ac:dyDescent="0.25">
      <c r="A4239" t="s">
        <v>21</v>
      </c>
      <c r="B4239">
        <v>2020</v>
      </c>
      <c r="C4239" t="s">
        <v>161</v>
      </c>
      <c r="D4239" t="s">
        <v>322</v>
      </c>
      <c r="E4239">
        <v>21785587.0031</v>
      </c>
    </row>
    <row r="4240" spans="1:5" x14ac:dyDescent="0.25">
      <c r="A4240" t="s">
        <v>21</v>
      </c>
      <c r="B4240">
        <v>2020</v>
      </c>
      <c r="C4240" t="s">
        <v>161</v>
      </c>
      <c r="D4240" t="s">
        <v>323</v>
      </c>
      <c r="E4240">
        <v>142931894.62808999</v>
      </c>
    </row>
    <row r="4241" spans="1:5" x14ac:dyDescent="0.25">
      <c r="A4241" t="s">
        <v>21</v>
      </c>
      <c r="B4241">
        <v>2020</v>
      </c>
      <c r="C4241" t="s">
        <v>161</v>
      </c>
      <c r="D4241" t="s">
        <v>324</v>
      </c>
      <c r="E4241">
        <v>27003458.076189999</v>
      </c>
    </row>
    <row r="4242" spans="1:5" x14ac:dyDescent="0.25">
      <c r="A4242" t="s">
        <v>21</v>
      </c>
      <c r="B4242">
        <v>2020</v>
      </c>
      <c r="C4242" t="s">
        <v>161</v>
      </c>
      <c r="D4242" t="s">
        <v>325</v>
      </c>
      <c r="E4242">
        <v>53717700.858429998</v>
      </c>
    </row>
    <row r="4243" spans="1:5" x14ac:dyDescent="0.25">
      <c r="A4243" t="s">
        <v>21</v>
      </c>
      <c r="B4243">
        <v>2020</v>
      </c>
      <c r="C4243" t="s">
        <v>161</v>
      </c>
      <c r="D4243" t="s">
        <v>327</v>
      </c>
      <c r="E4243">
        <v>841388109.12143004</v>
      </c>
    </row>
    <row r="4244" spans="1:5" x14ac:dyDescent="0.25">
      <c r="A4244" t="s">
        <v>21</v>
      </c>
      <c r="B4244">
        <v>2020</v>
      </c>
      <c r="C4244" t="s">
        <v>161</v>
      </c>
      <c r="E4244">
        <v>16752331043.87171</v>
      </c>
    </row>
    <row r="4245" spans="1:5" x14ac:dyDescent="0.25">
      <c r="A4245" t="s">
        <v>21</v>
      </c>
      <c r="B4245">
        <v>2020</v>
      </c>
      <c r="C4245" t="s">
        <v>162</v>
      </c>
      <c r="D4245" t="s">
        <v>290</v>
      </c>
      <c r="E4245">
        <v>64013152.557920001</v>
      </c>
    </row>
    <row r="4246" spans="1:5" x14ac:dyDescent="0.25">
      <c r="A4246" t="s">
        <v>21</v>
      </c>
      <c r="B4246">
        <v>2020</v>
      </c>
      <c r="C4246" t="s">
        <v>162</v>
      </c>
      <c r="D4246" t="s">
        <v>291</v>
      </c>
      <c r="E4246">
        <v>1232544564.21626</v>
      </c>
    </row>
    <row r="4247" spans="1:5" x14ac:dyDescent="0.25">
      <c r="A4247" t="s">
        <v>21</v>
      </c>
      <c r="B4247">
        <v>2020</v>
      </c>
      <c r="C4247" t="s">
        <v>162</v>
      </c>
      <c r="D4247" t="s">
        <v>292</v>
      </c>
      <c r="E4247">
        <v>19889285808.209099</v>
      </c>
    </row>
    <row r="4248" spans="1:5" x14ac:dyDescent="0.25">
      <c r="A4248" t="s">
        <v>21</v>
      </c>
      <c r="B4248">
        <v>2020</v>
      </c>
      <c r="C4248" t="s">
        <v>162</v>
      </c>
      <c r="D4248" t="s">
        <v>293</v>
      </c>
      <c r="E4248">
        <v>1931951734.45118</v>
      </c>
    </row>
    <row r="4249" spans="1:5" x14ac:dyDescent="0.25">
      <c r="A4249" t="s">
        <v>21</v>
      </c>
      <c r="B4249">
        <v>2020</v>
      </c>
      <c r="C4249" t="s">
        <v>162</v>
      </c>
      <c r="D4249" t="s">
        <v>294</v>
      </c>
      <c r="E4249">
        <v>234424628.92963001</v>
      </c>
    </row>
    <row r="4250" spans="1:5" x14ac:dyDescent="0.25">
      <c r="A4250" t="s">
        <v>21</v>
      </c>
      <c r="B4250">
        <v>2020</v>
      </c>
      <c r="C4250" t="s">
        <v>162</v>
      </c>
      <c r="D4250" t="s">
        <v>295</v>
      </c>
      <c r="E4250">
        <v>737044578.22880995</v>
      </c>
    </row>
    <row r="4251" spans="1:5" x14ac:dyDescent="0.25">
      <c r="A4251" t="s">
        <v>21</v>
      </c>
      <c r="B4251">
        <v>2020</v>
      </c>
      <c r="C4251" t="s">
        <v>162</v>
      </c>
      <c r="D4251" t="s">
        <v>296</v>
      </c>
      <c r="E4251">
        <v>3642910417.5767698</v>
      </c>
    </row>
    <row r="4252" spans="1:5" x14ac:dyDescent="0.25">
      <c r="A4252" t="s">
        <v>21</v>
      </c>
      <c r="B4252">
        <v>2020</v>
      </c>
      <c r="C4252" t="s">
        <v>162</v>
      </c>
      <c r="D4252" t="s">
        <v>297</v>
      </c>
      <c r="E4252">
        <v>1314737612.6807699</v>
      </c>
    </row>
    <row r="4253" spans="1:5" x14ac:dyDescent="0.25">
      <c r="A4253" t="s">
        <v>21</v>
      </c>
      <c r="B4253">
        <v>2020</v>
      </c>
      <c r="C4253" t="s">
        <v>162</v>
      </c>
      <c r="D4253" t="s">
        <v>298</v>
      </c>
      <c r="E4253">
        <v>530355671.82878</v>
      </c>
    </row>
    <row r="4254" spans="1:5" x14ac:dyDescent="0.25">
      <c r="A4254" t="s">
        <v>21</v>
      </c>
      <c r="B4254">
        <v>2020</v>
      </c>
      <c r="C4254" t="s">
        <v>162</v>
      </c>
      <c r="D4254" t="s">
        <v>299</v>
      </c>
      <c r="E4254">
        <v>8265471643.3803101</v>
      </c>
    </row>
    <row r="4255" spans="1:5" x14ac:dyDescent="0.25">
      <c r="A4255" t="s">
        <v>21</v>
      </c>
      <c r="B4255">
        <v>2020</v>
      </c>
      <c r="C4255" t="s">
        <v>162</v>
      </c>
      <c r="D4255" t="s">
        <v>300</v>
      </c>
      <c r="E4255">
        <v>10582332.9288</v>
      </c>
    </row>
    <row r="4256" spans="1:5" x14ac:dyDescent="0.25">
      <c r="A4256" t="s">
        <v>21</v>
      </c>
      <c r="B4256">
        <v>2020</v>
      </c>
      <c r="C4256" t="s">
        <v>162</v>
      </c>
      <c r="D4256" t="s">
        <v>301</v>
      </c>
      <c r="E4256">
        <v>20474149919.79612</v>
      </c>
    </row>
    <row r="4257" spans="1:5" x14ac:dyDescent="0.25">
      <c r="A4257" t="s">
        <v>21</v>
      </c>
      <c r="B4257">
        <v>2020</v>
      </c>
      <c r="C4257" t="s">
        <v>162</v>
      </c>
      <c r="D4257" t="s">
        <v>302</v>
      </c>
      <c r="E4257">
        <v>1435495844.25876</v>
      </c>
    </row>
    <row r="4258" spans="1:5" x14ac:dyDescent="0.25">
      <c r="A4258" t="s">
        <v>21</v>
      </c>
      <c r="B4258">
        <v>2020</v>
      </c>
      <c r="C4258" t="s">
        <v>162</v>
      </c>
      <c r="D4258" t="s">
        <v>303</v>
      </c>
      <c r="E4258">
        <v>65642585112.264839</v>
      </c>
    </row>
    <row r="4259" spans="1:5" x14ac:dyDescent="0.25">
      <c r="A4259" t="s">
        <v>21</v>
      </c>
      <c r="B4259">
        <v>2020</v>
      </c>
      <c r="C4259" t="s">
        <v>162</v>
      </c>
      <c r="D4259" t="s">
        <v>304</v>
      </c>
      <c r="E4259">
        <v>151246743.72422999</v>
      </c>
    </row>
    <row r="4260" spans="1:5" x14ac:dyDescent="0.25">
      <c r="A4260" t="s">
        <v>21</v>
      </c>
      <c r="B4260">
        <v>2020</v>
      </c>
      <c r="C4260" t="s">
        <v>162</v>
      </c>
      <c r="D4260" t="s">
        <v>305</v>
      </c>
      <c r="E4260">
        <v>352784960.32396001</v>
      </c>
    </row>
    <row r="4261" spans="1:5" x14ac:dyDescent="0.25">
      <c r="A4261" t="s">
        <v>21</v>
      </c>
      <c r="B4261">
        <v>2020</v>
      </c>
      <c r="C4261" t="s">
        <v>162</v>
      </c>
      <c r="D4261" t="s">
        <v>306</v>
      </c>
      <c r="E4261">
        <v>4649291401.18892</v>
      </c>
    </row>
    <row r="4262" spans="1:5" x14ac:dyDescent="0.25">
      <c r="A4262" t="s">
        <v>21</v>
      </c>
      <c r="B4262">
        <v>2020</v>
      </c>
      <c r="C4262" t="s">
        <v>162</v>
      </c>
      <c r="D4262" t="s">
        <v>307</v>
      </c>
      <c r="E4262">
        <v>1078811237.3037601</v>
      </c>
    </row>
    <row r="4263" spans="1:5" x14ac:dyDescent="0.25">
      <c r="A4263" t="s">
        <v>21</v>
      </c>
      <c r="B4263">
        <v>2020</v>
      </c>
      <c r="C4263" t="s">
        <v>162</v>
      </c>
      <c r="D4263" t="s">
        <v>308</v>
      </c>
      <c r="E4263">
        <v>1162376620.3252299</v>
      </c>
    </row>
    <row r="4264" spans="1:5" x14ac:dyDescent="0.25">
      <c r="A4264" t="s">
        <v>21</v>
      </c>
      <c r="B4264">
        <v>2020</v>
      </c>
      <c r="C4264" t="s">
        <v>162</v>
      </c>
      <c r="D4264" t="s">
        <v>309</v>
      </c>
      <c r="E4264">
        <v>137793086.21147999</v>
      </c>
    </row>
    <row r="4265" spans="1:5" x14ac:dyDescent="0.25">
      <c r="A4265" t="s">
        <v>21</v>
      </c>
      <c r="B4265">
        <v>2020</v>
      </c>
      <c r="C4265" t="s">
        <v>162</v>
      </c>
      <c r="D4265" t="s">
        <v>310</v>
      </c>
      <c r="E4265">
        <v>6079947</v>
      </c>
    </row>
    <row r="4266" spans="1:5" x14ac:dyDescent="0.25">
      <c r="A4266" t="s">
        <v>21</v>
      </c>
      <c r="B4266">
        <v>2020</v>
      </c>
      <c r="C4266" t="s">
        <v>162</v>
      </c>
      <c r="D4266" t="s">
        <v>311</v>
      </c>
      <c r="E4266">
        <v>334348154.97144997</v>
      </c>
    </row>
    <row r="4267" spans="1:5" x14ac:dyDescent="0.25">
      <c r="A4267" t="s">
        <v>21</v>
      </c>
      <c r="B4267">
        <v>2020</v>
      </c>
      <c r="C4267" t="s">
        <v>162</v>
      </c>
      <c r="D4267" t="s">
        <v>312</v>
      </c>
      <c r="E4267">
        <v>453662897.87826002</v>
      </c>
    </row>
    <row r="4268" spans="1:5" x14ac:dyDescent="0.25">
      <c r="A4268" t="s">
        <v>21</v>
      </c>
      <c r="B4268">
        <v>2020</v>
      </c>
      <c r="C4268" t="s">
        <v>162</v>
      </c>
      <c r="D4268" t="s">
        <v>313</v>
      </c>
      <c r="E4268">
        <v>3549007246.4162302</v>
      </c>
    </row>
    <row r="4269" spans="1:5" x14ac:dyDescent="0.25">
      <c r="A4269" t="s">
        <v>21</v>
      </c>
      <c r="B4269">
        <v>2020</v>
      </c>
      <c r="C4269" t="s">
        <v>162</v>
      </c>
      <c r="D4269" t="s">
        <v>314</v>
      </c>
      <c r="E4269">
        <v>2544167.7125599999</v>
      </c>
    </row>
    <row r="4270" spans="1:5" x14ac:dyDescent="0.25">
      <c r="A4270" t="s">
        <v>21</v>
      </c>
      <c r="B4270">
        <v>2020</v>
      </c>
      <c r="C4270" t="s">
        <v>162</v>
      </c>
      <c r="D4270" t="s">
        <v>315</v>
      </c>
      <c r="E4270">
        <v>88541139.346210003</v>
      </c>
    </row>
    <row r="4271" spans="1:5" x14ac:dyDescent="0.25">
      <c r="A4271" t="s">
        <v>21</v>
      </c>
      <c r="B4271">
        <v>2020</v>
      </c>
      <c r="C4271" t="s">
        <v>162</v>
      </c>
      <c r="D4271" t="s">
        <v>316</v>
      </c>
      <c r="E4271">
        <v>17567445.03142</v>
      </c>
    </row>
    <row r="4272" spans="1:5" x14ac:dyDescent="0.25">
      <c r="A4272" t="s">
        <v>21</v>
      </c>
      <c r="B4272">
        <v>2020</v>
      </c>
      <c r="C4272" t="s">
        <v>162</v>
      </c>
      <c r="D4272" t="s">
        <v>317</v>
      </c>
      <c r="E4272">
        <v>108487834172.9437</v>
      </c>
    </row>
    <row r="4273" spans="1:5" x14ac:dyDescent="0.25">
      <c r="A4273" t="s">
        <v>21</v>
      </c>
      <c r="B4273">
        <v>2020</v>
      </c>
      <c r="C4273" t="s">
        <v>162</v>
      </c>
      <c r="D4273" t="s">
        <v>318</v>
      </c>
      <c r="E4273">
        <v>1554031599.54142</v>
      </c>
    </row>
    <row r="4274" spans="1:5" x14ac:dyDescent="0.25">
      <c r="A4274" t="s">
        <v>21</v>
      </c>
      <c r="B4274">
        <v>2020</v>
      </c>
      <c r="C4274" t="s">
        <v>162</v>
      </c>
      <c r="D4274" t="s">
        <v>319</v>
      </c>
      <c r="E4274">
        <v>1018032050.2074</v>
      </c>
    </row>
    <row r="4275" spans="1:5" x14ac:dyDescent="0.25">
      <c r="A4275" t="s">
        <v>21</v>
      </c>
      <c r="B4275">
        <v>2020</v>
      </c>
      <c r="C4275" t="s">
        <v>162</v>
      </c>
      <c r="D4275" t="s">
        <v>320</v>
      </c>
      <c r="E4275">
        <v>577742884.39173996</v>
      </c>
    </row>
    <row r="4276" spans="1:5" x14ac:dyDescent="0.25">
      <c r="A4276" t="s">
        <v>21</v>
      </c>
      <c r="B4276">
        <v>2020</v>
      </c>
      <c r="C4276" t="s">
        <v>162</v>
      </c>
      <c r="D4276" t="s">
        <v>321</v>
      </c>
      <c r="E4276">
        <v>12904927970.306801</v>
      </c>
    </row>
    <row r="4277" spans="1:5" x14ac:dyDescent="0.25">
      <c r="A4277" t="s">
        <v>21</v>
      </c>
      <c r="B4277">
        <v>2020</v>
      </c>
      <c r="C4277" t="s">
        <v>162</v>
      </c>
      <c r="D4277" t="s">
        <v>322</v>
      </c>
      <c r="E4277">
        <v>36341610.143830001</v>
      </c>
    </row>
    <row r="4278" spans="1:5" x14ac:dyDescent="0.25">
      <c r="A4278" t="s">
        <v>21</v>
      </c>
      <c r="B4278">
        <v>2020</v>
      </c>
      <c r="C4278" t="s">
        <v>162</v>
      </c>
      <c r="D4278" t="s">
        <v>323</v>
      </c>
      <c r="E4278">
        <v>282414874.05207998</v>
      </c>
    </row>
    <row r="4279" spans="1:5" x14ac:dyDescent="0.25">
      <c r="A4279" t="s">
        <v>21</v>
      </c>
      <c r="B4279">
        <v>2020</v>
      </c>
      <c r="C4279" t="s">
        <v>162</v>
      </c>
      <c r="D4279" t="s">
        <v>324</v>
      </c>
      <c r="E4279">
        <v>260550171.59878001</v>
      </c>
    </row>
    <row r="4280" spans="1:5" x14ac:dyDescent="0.25">
      <c r="A4280" t="s">
        <v>21</v>
      </c>
      <c r="B4280">
        <v>2020</v>
      </c>
      <c r="C4280" t="s">
        <v>162</v>
      </c>
      <c r="D4280" t="s">
        <v>325</v>
      </c>
      <c r="E4280">
        <v>133784526.60757001</v>
      </c>
    </row>
    <row r="4281" spans="1:5" x14ac:dyDescent="0.25">
      <c r="A4281" t="s">
        <v>21</v>
      </c>
      <c r="B4281">
        <v>2020</v>
      </c>
      <c r="C4281" t="s">
        <v>162</v>
      </c>
      <c r="D4281" t="s">
        <v>327</v>
      </c>
      <c r="E4281">
        <v>46667113.349880002</v>
      </c>
    </row>
    <row r="4282" spans="1:5" x14ac:dyDescent="0.25">
      <c r="A4282" t="s">
        <v>21</v>
      </c>
      <c r="B4282">
        <v>2020</v>
      </c>
      <c r="C4282" t="s">
        <v>162</v>
      </c>
      <c r="E4282">
        <v>3753813049.6181302</v>
      </c>
    </row>
    <row r="4283" spans="1:5" x14ac:dyDescent="0.25">
      <c r="A4283" t="s">
        <v>21</v>
      </c>
      <c r="B4283">
        <v>2021</v>
      </c>
      <c r="C4283" t="s">
        <v>161</v>
      </c>
      <c r="D4283" t="s">
        <v>290</v>
      </c>
      <c r="E4283">
        <v>148462463.32822999</v>
      </c>
    </row>
    <row r="4284" spans="1:5" x14ac:dyDescent="0.25">
      <c r="A4284" t="s">
        <v>21</v>
      </c>
      <c r="B4284">
        <v>2021</v>
      </c>
      <c r="C4284" t="s">
        <v>161</v>
      </c>
      <c r="D4284" t="s">
        <v>291</v>
      </c>
      <c r="E4284">
        <v>416078004.44006997</v>
      </c>
    </row>
    <row r="4285" spans="1:5" x14ac:dyDescent="0.25">
      <c r="A4285" t="s">
        <v>21</v>
      </c>
      <c r="B4285">
        <v>2021</v>
      </c>
      <c r="C4285" t="s">
        <v>161</v>
      </c>
      <c r="D4285" t="s">
        <v>292</v>
      </c>
      <c r="E4285">
        <v>9226083344.0856609</v>
      </c>
    </row>
    <row r="4286" spans="1:5" x14ac:dyDescent="0.25">
      <c r="A4286" t="s">
        <v>21</v>
      </c>
      <c r="B4286">
        <v>2021</v>
      </c>
      <c r="C4286" t="s">
        <v>161</v>
      </c>
      <c r="D4286" t="s">
        <v>293</v>
      </c>
      <c r="E4286">
        <v>2284658904.3001099</v>
      </c>
    </row>
    <row r="4287" spans="1:5" x14ac:dyDescent="0.25">
      <c r="A4287" t="s">
        <v>21</v>
      </c>
      <c r="B4287">
        <v>2021</v>
      </c>
      <c r="C4287" t="s">
        <v>161</v>
      </c>
      <c r="D4287" t="s">
        <v>294</v>
      </c>
      <c r="E4287">
        <v>349598118.84011</v>
      </c>
    </row>
    <row r="4288" spans="1:5" x14ac:dyDescent="0.25">
      <c r="A4288" t="s">
        <v>21</v>
      </c>
      <c r="B4288">
        <v>2021</v>
      </c>
      <c r="C4288" t="s">
        <v>161</v>
      </c>
      <c r="D4288" t="s">
        <v>295</v>
      </c>
      <c r="E4288">
        <v>308860103.64275998</v>
      </c>
    </row>
    <row r="4289" spans="1:5" x14ac:dyDescent="0.25">
      <c r="A4289" t="s">
        <v>21</v>
      </c>
      <c r="B4289">
        <v>2021</v>
      </c>
      <c r="C4289" t="s">
        <v>161</v>
      </c>
      <c r="D4289" t="s">
        <v>296</v>
      </c>
      <c r="E4289">
        <v>1068770758.48835</v>
      </c>
    </row>
    <row r="4290" spans="1:5" x14ac:dyDescent="0.25">
      <c r="A4290" t="s">
        <v>21</v>
      </c>
      <c r="B4290">
        <v>2021</v>
      </c>
      <c r="C4290" t="s">
        <v>161</v>
      </c>
      <c r="D4290" t="s">
        <v>297</v>
      </c>
      <c r="E4290">
        <v>1474323525.1849699</v>
      </c>
    </row>
    <row r="4291" spans="1:5" x14ac:dyDescent="0.25">
      <c r="A4291" t="s">
        <v>21</v>
      </c>
      <c r="B4291">
        <v>2021</v>
      </c>
      <c r="C4291" t="s">
        <v>161</v>
      </c>
      <c r="D4291" t="s">
        <v>298</v>
      </c>
      <c r="E4291">
        <v>342983216.98451</v>
      </c>
    </row>
    <row r="4292" spans="1:5" x14ac:dyDescent="0.25">
      <c r="A4292" t="s">
        <v>21</v>
      </c>
      <c r="B4292">
        <v>2021</v>
      </c>
      <c r="C4292" t="s">
        <v>161</v>
      </c>
      <c r="D4292" t="s">
        <v>299</v>
      </c>
      <c r="E4292">
        <v>3619134749.25805</v>
      </c>
    </row>
    <row r="4293" spans="1:5" x14ac:dyDescent="0.25">
      <c r="A4293" t="s">
        <v>21</v>
      </c>
      <c r="B4293">
        <v>2021</v>
      </c>
      <c r="C4293" t="s">
        <v>161</v>
      </c>
      <c r="D4293" t="s">
        <v>300</v>
      </c>
      <c r="E4293">
        <v>639027864.35390997</v>
      </c>
    </row>
    <row r="4294" spans="1:5" x14ac:dyDescent="0.25">
      <c r="A4294" t="s">
        <v>21</v>
      </c>
      <c r="B4294">
        <v>2021</v>
      </c>
      <c r="C4294" t="s">
        <v>161</v>
      </c>
      <c r="D4294" t="s">
        <v>301</v>
      </c>
      <c r="E4294">
        <v>20594460659.827129</v>
      </c>
    </row>
    <row r="4295" spans="1:5" x14ac:dyDescent="0.25">
      <c r="A4295" t="s">
        <v>21</v>
      </c>
      <c r="B4295">
        <v>2021</v>
      </c>
      <c r="C4295" t="s">
        <v>161</v>
      </c>
      <c r="D4295" t="s">
        <v>302</v>
      </c>
      <c r="E4295">
        <v>2127446209.20397</v>
      </c>
    </row>
    <row r="4296" spans="1:5" x14ac:dyDescent="0.25">
      <c r="A4296" t="s">
        <v>21</v>
      </c>
      <c r="B4296">
        <v>2021</v>
      </c>
      <c r="C4296" t="s">
        <v>161</v>
      </c>
      <c r="D4296" t="s">
        <v>303</v>
      </c>
      <c r="E4296">
        <v>9578893660.2453403</v>
      </c>
    </row>
    <row r="4297" spans="1:5" x14ac:dyDescent="0.25">
      <c r="A4297" t="s">
        <v>21</v>
      </c>
      <c r="B4297">
        <v>2021</v>
      </c>
      <c r="C4297" t="s">
        <v>161</v>
      </c>
      <c r="D4297" t="s">
        <v>304</v>
      </c>
      <c r="E4297">
        <v>203042601.27118</v>
      </c>
    </row>
    <row r="4298" spans="1:5" x14ac:dyDescent="0.25">
      <c r="A4298" t="s">
        <v>21</v>
      </c>
      <c r="B4298">
        <v>2021</v>
      </c>
      <c r="C4298" t="s">
        <v>161</v>
      </c>
      <c r="D4298" t="s">
        <v>305</v>
      </c>
      <c r="E4298">
        <v>2299264040.7048898</v>
      </c>
    </row>
    <row r="4299" spans="1:5" x14ac:dyDescent="0.25">
      <c r="A4299" t="s">
        <v>21</v>
      </c>
      <c r="B4299">
        <v>2021</v>
      </c>
      <c r="C4299" t="s">
        <v>161</v>
      </c>
      <c r="D4299" t="s">
        <v>306</v>
      </c>
      <c r="E4299">
        <v>3822268509.9380002</v>
      </c>
    </row>
    <row r="4300" spans="1:5" x14ac:dyDescent="0.25">
      <c r="A4300" t="s">
        <v>21</v>
      </c>
      <c r="B4300">
        <v>2021</v>
      </c>
      <c r="C4300" t="s">
        <v>161</v>
      </c>
      <c r="D4300" t="s">
        <v>307</v>
      </c>
      <c r="E4300">
        <v>2780588874.5576301</v>
      </c>
    </row>
    <row r="4301" spans="1:5" x14ac:dyDescent="0.25">
      <c r="A4301" t="s">
        <v>21</v>
      </c>
      <c r="B4301">
        <v>2021</v>
      </c>
      <c r="C4301" t="s">
        <v>161</v>
      </c>
      <c r="D4301" t="s">
        <v>308</v>
      </c>
      <c r="E4301">
        <v>2217738597.9453402</v>
      </c>
    </row>
    <row r="4302" spans="1:5" x14ac:dyDescent="0.25">
      <c r="A4302" t="s">
        <v>21</v>
      </c>
      <c r="B4302">
        <v>2021</v>
      </c>
      <c r="C4302" t="s">
        <v>161</v>
      </c>
      <c r="D4302" t="s">
        <v>309</v>
      </c>
      <c r="E4302">
        <v>5634622038.6640396</v>
      </c>
    </row>
    <row r="4303" spans="1:5" x14ac:dyDescent="0.25">
      <c r="A4303" t="s">
        <v>21</v>
      </c>
      <c r="B4303">
        <v>2021</v>
      </c>
      <c r="C4303" t="s">
        <v>161</v>
      </c>
      <c r="D4303" t="s">
        <v>310</v>
      </c>
      <c r="E4303">
        <v>9608417.3437099997</v>
      </c>
    </row>
    <row r="4304" spans="1:5" x14ac:dyDescent="0.25">
      <c r="A4304" t="s">
        <v>21</v>
      </c>
      <c r="B4304">
        <v>2021</v>
      </c>
      <c r="C4304" t="s">
        <v>161</v>
      </c>
      <c r="D4304" t="s">
        <v>311</v>
      </c>
      <c r="E4304">
        <v>148761819.47731999</v>
      </c>
    </row>
    <row r="4305" spans="1:5" x14ac:dyDescent="0.25">
      <c r="A4305" t="s">
        <v>21</v>
      </c>
      <c r="B4305">
        <v>2021</v>
      </c>
      <c r="C4305" t="s">
        <v>161</v>
      </c>
      <c r="D4305" t="s">
        <v>312</v>
      </c>
      <c r="E4305">
        <v>750318582.09534001</v>
      </c>
    </row>
    <row r="4306" spans="1:5" x14ac:dyDescent="0.25">
      <c r="A4306" t="s">
        <v>21</v>
      </c>
      <c r="B4306">
        <v>2021</v>
      </c>
      <c r="C4306" t="s">
        <v>161</v>
      </c>
      <c r="D4306" t="s">
        <v>313</v>
      </c>
      <c r="E4306">
        <v>740385807.17386997</v>
      </c>
    </row>
    <row r="4307" spans="1:5" x14ac:dyDescent="0.25">
      <c r="A4307" t="s">
        <v>21</v>
      </c>
      <c r="B4307">
        <v>2021</v>
      </c>
      <c r="C4307" t="s">
        <v>161</v>
      </c>
      <c r="D4307" t="s">
        <v>315</v>
      </c>
      <c r="E4307">
        <v>128706417.11191</v>
      </c>
    </row>
    <row r="4308" spans="1:5" x14ac:dyDescent="0.25">
      <c r="A4308" t="s">
        <v>21</v>
      </c>
      <c r="B4308">
        <v>2021</v>
      </c>
      <c r="C4308" t="s">
        <v>161</v>
      </c>
      <c r="D4308" t="s">
        <v>316</v>
      </c>
      <c r="E4308">
        <v>7709974.63552</v>
      </c>
    </row>
    <row r="4309" spans="1:5" x14ac:dyDescent="0.25">
      <c r="A4309" t="s">
        <v>21</v>
      </c>
      <c r="B4309">
        <v>2021</v>
      </c>
      <c r="C4309" t="s">
        <v>161</v>
      </c>
      <c r="D4309" t="s">
        <v>317</v>
      </c>
      <c r="E4309">
        <v>5898642382.9604397</v>
      </c>
    </row>
    <row r="4310" spans="1:5" x14ac:dyDescent="0.25">
      <c r="A4310" t="s">
        <v>21</v>
      </c>
      <c r="B4310">
        <v>2021</v>
      </c>
      <c r="C4310" t="s">
        <v>161</v>
      </c>
      <c r="D4310" t="s">
        <v>318</v>
      </c>
      <c r="E4310">
        <v>1961660085.3545899</v>
      </c>
    </row>
    <row r="4311" spans="1:5" x14ac:dyDescent="0.25">
      <c r="A4311" t="s">
        <v>21</v>
      </c>
      <c r="B4311">
        <v>2021</v>
      </c>
      <c r="C4311" t="s">
        <v>161</v>
      </c>
      <c r="D4311" t="s">
        <v>319</v>
      </c>
      <c r="E4311">
        <v>443550439.05598003</v>
      </c>
    </row>
    <row r="4312" spans="1:5" x14ac:dyDescent="0.25">
      <c r="A4312" t="s">
        <v>21</v>
      </c>
      <c r="B4312">
        <v>2021</v>
      </c>
      <c r="C4312" t="s">
        <v>161</v>
      </c>
      <c r="D4312" t="s">
        <v>320</v>
      </c>
      <c r="E4312">
        <v>469408619.25132</v>
      </c>
    </row>
    <row r="4313" spans="1:5" x14ac:dyDescent="0.25">
      <c r="A4313" t="s">
        <v>21</v>
      </c>
      <c r="B4313">
        <v>2021</v>
      </c>
      <c r="C4313" t="s">
        <v>161</v>
      </c>
      <c r="D4313" t="s">
        <v>321</v>
      </c>
      <c r="E4313">
        <v>27508332568.25214</v>
      </c>
    </row>
    <row r="4314" spans="1:5" x14ac:dyDescent="0.25">
      <c r="A4314" t="s">
        <v>21</v>
      </c>
      <c r="B4314">
        <v>2021</v>
      </c>
      <c r="C4314" t="s">
        <v>161</v>
      </c>
      <c r="D4314" t="s">
        <v>322</v>
      </c>
      <c r="E4314">
        <v>21009040.932629999</v>
      </c>
    </row>
    <row r="4315" spans="1:5" x14ac:dyDescent="0.25">
      <c r="A4315" t="s">
        <v>21</v>
      </c>
      <c r="B4315">
        <v>2021</v>
      </c>
      <c r="C4315" t="s">
        <v>161</v>
      </c>
      <c r="D4315" t="s">
        <v>323</v>
      </c>
      <c r="E4315">
        <v>187397254.37338001</v>
      </c>
    </row>
    <row r="4316" spans="1:5" x14ac:dyDescent="0.25">
      <c r="A4316" t="s">
        <v>21</v>
      </c>
      <c r="B4316">
        <v>2021</v>
      </c>
      <c r="C4316" t="s">
        <v>161</v>
      </c>
      <c r="D4316" t="s">
        <v>324</v>
      </c>
      <c r="E4316">
        <v>90342950.294970006</v>
      </c>
    </row>
    <row r="4317" spans="1:5" x14ac:dyDescent="0.25">
      <c r="A4317" t="s">
        <v>21</v>
      </c>
      <c r="B4317">
        <v>2021</v>
      </c>
      <c r="C4317" t="s">
        <v>161</v>
      </c>
      <c r="D4317" t="s">
        <v>325</v>
      </c>
      <c r="E4317">
        <v>20319873.30525</v>
      </c>
    </row>
    <row r="4318" spans="1:5" x14ac:dyDescent="0.25">
      <c r="A4318" t="s">
        <v>21</v>
      </c>
      <c r="B4318">
        <v>2021</v>
      </c>
      <c r="C4318" t="s">
        <v>161</v>
      </c>
      <c r="D4318" t="s">
        <v>327</v>
      </c>
      <c r="E4318">
        <v>1363163671.59252</v>
      </c>
    </row>
    <row r="4319" spans="1:5" x14ac:dyDescent="0.25">
      <c r="A4319" t="s">
        <v>21</v>
      </c>
      <c r="B4319">
        <v>2021</v>
      </c>
      <c r="C4319" t="s">
        <v>161</v>
      </c>
      <c r="E4319">
        <v>17722348348.092838</v>
      </c>
    </row>
    <row r="4320" spans="1:5" x14ac:dyDescent="0.25">
      <c r="A4320" t="s">
        <v>21</v>
      </c>
      <c r="B4320">
        <v>2021</v>
      </c>
      <c r="C4320" t="s">
        <v>162</v>
      </c>
      <c r="D4320" t="s">
        <v>290</v>
      </c>
      <c r="E4320">
        <v>52891224.909730002</v>
      </c>
    </row>
    <row r="4321" spans="1:5" x14ac:dyDescent="0.25">
      <c r="A4321" t="s">
        <v>21</v>
      </c>
      <c r="B4321">
        <v>2021</v>
      </c>
      <c r="C4321" t="s">
        <v>162</v>
      </c>
      <c r="D4321" t="s">
        <v>291</v>
      </c>
      <c r="E4321">
        <v>1530276484.5378201</v>
      </c>
    </row>
    <row r="4322" spans="1:5" x14ac:dyDescent="0.25">
      <c r="A4322" t="s">
        <v>21</v>
      </c>
      <c r="B4322">
        <v>2021</v>
      </c>
      <c r="C4322" t="s">
        <v>162</v>
      </c>
      <c r="D4322" t="s">
        <v>292</v>
      </c>
      <c r="E4322">
        <v>26455932189.894699</v>
      </c>
    </row>
    <row r="4323" spans="1:5" x14ac:dyDescent="0.25">
      <c r="A4323" t="s">
        <v>21</v>
      </c>
      <c r="B4323">
        <v>2021</v>
      </c>
      <c r="C4323" t="s">
        <v>162</v>
      </c>
      <c r="D4323" t="s">
        <v>293</v>
      </c>
      <c r="E4323">
        <v>2290317953.3186598</v>
      </c>
    </row>
    <row r="4324" spans="1:5" x14ac:dyDescent="0.25">
      <c r="A4324" t="s">
        <v>21</v>
      </c>
      <c r="B4324">
        <v>2021</v>
      </c>
      <c r="C4324" t="s">
        <v>162</v>
      </c>
      <c r="D4324" t="s">
        <v>294</v>
      </c>
      <c r="E4324">
        <v>324053509.21552998</v>
      </c>
    </row>
    <row r="4325" spans="1:5" x14ac:dyDescent="0.25">
      <c r="A4325" t="s">
        <v>21</v>
      </c>
      <c r="B4325">
        <v>2021</v>
      </c>
      <c r="C4325" t="s">
        <v>162</v>
      </c>
      <c r="D4325" t="s">
        <v>295</v>
      </c>
      <c r="E4325">
        <v>1044201679.2002701</v>
      </c>
    </row>
    <row r="4326" spans="1:5" x14ac:dyDescent="0.25">
      <c r="A4326" t="s">
        <v>21</v>
      </c>
      <c r="B4326">
        <v>2021</v>
      </c>
      <c r="C4326" t="s">
        <v>162</v>
      </c>
      <c r="D4326" t="s">
        <v>296</v>
      </c>
      <c r="E4326">
        <v>4498833735.58319</v>
      </c>
    </row>
    <row r="4327" spans="1:5" x14ac:dyDescent="0.25">
      <c r="A4327" t="s">
        <v>21</v>
      </c>
      <c r="B4327">
        <v>2021</v>
      </c>
      <c r="C4327" t="s">
        <v>162</v>
      </c>
      <c r="D4327" t="s">
        <v>297</v>
      </c>
      <c r="E4327">
        <v>1664316041.57303</v>
      </c>
    </row>
    <row r="4328" spans="1:5" x14ac:dyDescent="0.25">
      <c r="A4328" t="s">
        <v>21</v>
      </c>
      <c r="B4328">
        <v>2021</v>
      </c>
      <c r="C4328" t="s">
        <v>162</v>
      </c>
      <c r="D4328" t="s">
        <v>298</v>
      </c>
      <c r="E4328">
        <v>657093721.08305001</v>
      </c>
    </row>
    <row r="4329" spans="1:5" x14ac:dyDescent="0.25">
      <c r="A4329" t="s">
        <v>21</v>
      </c>
      <c r="B4329">
        <v>2021</v>
      </c>
      <c r="C4329" t="s">
        <v>162</v>
      </c>
      <c r="D4329" t="s">
        <v>299</v>
      </c>
      <c r="E4329">
        <v>11507821103.648689</v>
      </c>
    </row>
    <row r="4330" spans="1:5" x14ac:dyDescent="0.25">
      <c r="A4330" t="s">
        <v>21</v>
      </c>
      <c r="B4330">
        <v>2021</v>
      </c>
      <c r="C4330" t="s">
        <v>162</v>
      </c>
      <c r="D4330" t="s">
        <v>300</v>
      </c>
      <c r="E4330">
        <v>9986787.2644400001</v>
      </c>
    </row>
    <row r="4331" spans="1:5" x14ac:dyDescent="0.25">
      <c r="A4331" t="s">
        <v>21</v>
      </c>
      <c r="B4331">
        <v>2021</v>
      </c>
      <c r="C4331" t="s">
        <v>162</v>
      </c>
      <c r="D4331" t="s">
        <v>301</v>
      </c>
      <c r="E4331">
        <v>20164666783.222301</v>
      </c>
    </row>
    <row r="4332" spans="1:5" x14ac:dyDescent="0.25">
      <c r="A4332" t="s">
        <v>21</v>
      </c>
      <c r="B4332">
        <v>2021</v>
      </c>
      <c r="C4332" t="s">
        <v>162</v>
      </c>
      <c r="D4332" t="s">
        <v>302</v>
      </c>
      <c r="E4332">
        <v>1865888624.8266699</v>
      </c>
    </row>
    <row r="4333" spans="1:5" x14ac:dyDescent="0.25">
      <c r="A4333" t="s">
        <v>21</v>
      </c>
      <c r="B4333">
        <v>2021</v>
      </c>
      <c r="C4333" t="s">
        <v>162</v>
      </c>
      <c r="D4333" t="s">
        <v>303</v>
      </c>
      <c r="E4333">
        <v>81749397837.221298</v>
      </c>
    </row>
    <row r="4334" spans="1:5" x14ac:dyDescent="0.25">
      <c r="A4334" t="s">
        <v>21</v>
      </c>
      <c r="B4334">
        <v>2021</v>
      </c>
      <c r="C4334" t="s">
        <v>162</v>
      </c>
      <c r="D4334" t="s">
        <v>304</v>
      </c>
      <c r="E4334">
        <v>194944937.08926001</v>
      </c>
    </row>
    <row r="4335" spans="1:5" x14ac:dyDescent="0.25">
      <c r="A4335" t="s">
        <v>21</v>
      </c>
      <c r="B4335">
        <v>2021</v>
      </c>
      <c r="C4335" t="s">
        <v>162</v>
      </c>
      <c r="D4335" t="s">
        <v>305</v>
      </c>
      <c r="E4335">
        <v>344949825.87731999</v>
      </c>
    </row>
    <row r="4336" spans="1:5" x14ac:dyDescent="0.25">
      <c r="A4336" t="s">
        <v>21</v>
      </c>
      <c r="B4336">
        <v>2021</v>
      </c>
      <c r="C4336" t="s">
        <v>162</v>
      </c>
      <c r="D4336" t="s">
        <v>306</v>
      </c>
      <c r="E4336">
        <v>6206575422.4937897</v>
      </c>
    </row>
    <row r="4337" spans="1:5" x14ac:dyDescent="0.25">
      <c r="A4337" t="s">
        <v>21</v>
      </c>
      <c r="B4337">
        <v>2021</v>
      </c>
      <c r="C4337" t="s">
        <v>162</v>
      </c>
      <c r="D4337" t="s">
        <v>307</v>
      </c>
      <c r="E4337">
        <v>1179702041.7829001</v>
      </c>
    </row>
    <row r="4338" spans="1:5" x14ac:dyDescent="0.25">
      <c r="A4338" t="s">
        <v>21</v>
      </c>
      <c r="B4338">
        <v>2021</v>
      </c>
      <c r="C4338" t="s">
        <v>162</v>
      </c>
      <c r="D4338" t="s">
        <v>308</v>
      </c>
      <c r="E4338">
        <v>1558999838.3343</v>
      </c>
    </row>
    <row r="4339" spans="1:5" x14ac:dyDescent="0.25">
      <c r="A4339" t="s">
        <v>21</v>
      </c>
      <c r="B4339">
        <v>2021</v>
      </c>
      <c r="C4339" t="s">
        <v>162</v>
      </c>
      <c r="D4339" t="s">
        <v>309</v>
      </c>
      <c r="E4339">
        <v>128873853.50254001</v>
      </c>
    </row>
    <row r="4340" spans="1:5" x14ac:dyDescent="0.25">
      <c r="A4340" t="s">
        <v>21</v>
      </c>
      <c r="B4340">
        <v>2021</v>
      </c>
      <c r="C4340" t="s">
        <v>162</v>
      </c>
      <c r="D4340" t="s">
        <v>310</v>
      </c>
      <c r="E4340">
        <v>2656840.2999999998</v>
      </c>
    </row>
    <row r="4341" spans="1:5" x14ac:dyDescent="0.25">
      <c r="A4341" t="s">
        <v>21</v>
      </c>
      <c r="B4341">
        <v>2021</v>
      </c>
      <c r="C4341" t="s">
        <v>162</v>
      </c>
      <c r="D4341" t="s">
        <v>311</v>
      </c>
      <c r="E4341">
        <v>285904846.15614003</v>
      </c>
    </row>
    <row r="4342" spans="1:5" x14ac:dyDescent="0.25">
      <c r="A4342" t="s">
        <v>21</v>
      </c>
      <c r="B4342">
        <v>2021</v>
      </c>
      <c r="C4342" t="s">
        <v>162</v>
      </c>
      <c r="D4342" t="s">
        <v>312</v>
      </c>
      <c r="E4342">
        <v>816638468.92401004</v>
      </c>
    </row>
    <row r="4343" spans="1:5" x14ac:dyDescent="0.25">
      <c r="A4343" t="s">
        <v>21</v>
      </c>
      <c r="B4343">
        <v>2021</v>
      </c>
      <c r="C4343" t="s">
        <v>162</v>
      </c>
      <c r="D4343" t="s">
        <v>313</v>
      </c>
      <c r="E4343">
        <v>4416658715.5589895</v>
      </c>
    </row>
    <row r="4344" spans="1:5" x14ac:dyDescent="0.25">
      <c r="A4344" t="s">
        <v>21</v>
      </c>
      <c r="B4344">
        <v>2021</v>
      </c>
      <c r="C4344" t="s">
        <v>162</v>
      </c>
      <c r="D4344" t="s">
        <v>314</v>
      </c>
      <c r="E4344">
        <v>1356381.16</v>
      </c>
    </row>
    <row r="4345" spans="1:5" x14ac:dyDescent="0.25">
      <c r="A4345" t="s">
        <v>21</v>
      </c>
      <c r="B4345">
        <v>2021</v>
      </c>
      <c r="C4345" t="s">
        <v>162</v>
      </c>
      <c r="D4345" t="s">
        <v>315</v>
      </c>
      <c r="E4345">
        <v>153132435.95541</v>
      </c>
    </row>
    <row r="4346" spans="1:5" x14ac:dyDescent="0.25">
      <c r="A4346" t="s">
        <v>21</v>
      </c>
      <c r="B4346">
        <v>2021</v>
      </c>
      <c r="C4346" t="s">
        <v>162</v>
      </c>
      <c r="D4346" t="s">
        <v>316</v>
      </c>
      <c r="E4346">
        <v>26127250.569049999</v>
      </c>
    </row>
    <row r="4347" spans="1:5" x14ac:dyDescent="0.25">
      <c r="A4347" t="s">
        <v>21</v>
      </c>
      <c r="B4347">
        <v>2021</v>
      </c>
      <c r="C4347" t="s">
        <v>162</v>
      </c>
      <c r="D4347" t="s">
        <v>317</v>
      </c>
      <c r="E4347">
        <v>117445702007.0856</v>
      </c>
    </row>
    <row r="4348" spans="1:5" x14ac:dyDescent="0.25">
      <c r="A4348" t="s">
        <v>21</v>
      </c>
      <c r="B4348">
        <v>2021</v>
      </c>
      <c r="C4348" t="s">
        <v>162</v>
      </c>
      <c r="D4348" t="s">
        <v>318</v>
      </c>
      <c r="E4348">
        <v>2309046953.8113399</v>
      </c>
    </row>
    <row r="4349" spans="1:5" x14ac:dyDescent="0.25">
      <c r="A4349" t="s">
        <v>21</v>
      </c>
      <c r="B4349">
        <v>2021</v>
      </c>
      <c r="C4349" t="s">
        <v>162</v>
      </c>
      <c r="D4349" t="s">
        <v>319</v>
      </c>
      <c r="E4349">
        <v>2603452872.803</v>
      </c>
    </row>
    <row r="4350" spans="1:5" x14ac:dyDescent="0.25">
      <c r="A4350" t="s">
        <v>21</v>
      </c>
      <c r="B4350">
        <v>2021</v>
      </c>
      <c r="C4350" t="s">
        <v>162</v>
      </c>
      <c r="D4350" t="s">
        <v>320</v>
      </c>
      <c r="E4350">
        <v>831463564.75516999</v>
      </c>
    </row>
    <row r="4351" spans="1:5" x14ac:dyDescent="0.25">
      <c r="A4351" t="s">
        <v>21</v>
      </c>
      <c r="B4351">
        <v>2021</v>
      </c>
      <c r="C4351" t="s">
        <v>162</v>
      </c>
      <c r="D4351" t="s">
        <v>321</v>
      </c>
      <c r="E4351">
        <v>14112477640.72061</v>
      </c>
    </row>
    <row r="4352" spans="1:5" x14ac:dyDescent="0.25">
      <c r="A4352" t="s">
        <v>21</v>
      </c>
      <c r="B4352">
        <v>2021</v>
      </c>
      <c r="C4352" t="s">
        <v>162</v>
      </c>
      <c r="D4352" t="s">
        <v>322</v>
      </c>
      <c r="E4352">
        <v>21831902.959940001</v>
      </c>
    </row>
    <row r="4353" spans="1:5" x14ac:dyDescent="0.25">
      <c r="A4353" t="s">
        <v>21</v>
      </c>
      <c r="B4353">
        <v>2021</v>
      </c>
      <c r="C4353" t="s">
        <v>162</v>
      </c>
      <c r="D4353" t="s">
        <v>323</v>
      </c>
      <c r="E4353">
        <v>436981609.22720999</v>
      </c>
    </row>
    <row r="4354" spans="1:5" x14ac:dyDescent="0.25">
      <c r="A4354" t="s">
        <v>21</v>
      </c>
      <c r="B4354">
        <v>2021</v>
      </c>
      <c r="C4354" t="s">
        <v>162</v>
      </c>
      <c r="D4354" t="s">
        <v>324</v>
      </c>
      <c r="E4354">
        <v>357244388.96689999</v>
      </c>
    </row>
    <row r="4355" spans="1:5" x14ac:dyDescent="0.25">
      <c r="A4355" t="s">
        <v>21</v>
      </c>
      <c r="B4355">
        <v>2021</v>
      </c>
      <c r="C4355" t="s">
        <v>162</v>
      </c>
      <c r="D4355" t="s">
        <v>325</v>
      </c>
      <c r="E4355">
        <v>138847698.80041999</v>
      </c>
    </row>
    <row r="4356" spans="1:5" x14ac:dyDescent="0.25">
      <c r="A4356" t="s">
        <v>21</v>
      </c>
      <c r="B4356">
        <v>2021</v>
      </c>
      <c r="C4356" t="s">
        <v>162</v>
      </c>
      <c r="D4356" t="s">
        <v>327</v>
      </c>
      <c r="E4356">
        <v>53588928.376950003</v>
      </c>
    </row>
    <row r="4357" spans="1:5" x14ac:dyDescent="0.25">
      <c r="A4357" t="s">
        <v>21</v>
      </c>
      <c r="B4357">
        <v>2021</v>
      </c>
      <c r="C4357" t="s">
        <v>162</v>
      </c>
      <c r="E4357">
        <v>3517875909.7819901</v>
      </c>
    </row>
    <row r="4358" spans="1:5" x14ac:dyDescent="0.25">
      <c r="A4358" t="s">
        <v>21</v>
      </c>
      <c r="B4358">
        <v>2022</v>
      </c>
      <c r="C4358" t="s">
        <v>161</v>
      </c>
      <c r="D4358" t="s">
        <v>290</v>
      </c>
      <c r="E4358">
        <v>151381325.79729</v>
      </c>
    </row>
    <row r="4359" spans="1:5" x14ac:dyDescent="0.25">
      <c r="A4359" t="s">
        <v>21</v>
      </c>
      <c r="B4359">
        <v>2022</v>
      </c>
      <c r="C4359" t="s">
        <v>161</v>
      </c>
      <c r="D4359" t="s">
        <v>291</v>
      </c>
      <c r="E4359">
        <v>353975223.49818999</v>
      </c>
    </row>
    <row r="4360" spans="1:5" x14ac:dyDescent="0.25">
      <c r="A4360" t="s">
        <v>21</v>
      </c>
      <c r="B4360">
        <v>2022</v>
      </c>
      <c r="C4360" t="s">
        <v>161</v>
      </c>
      <c r="D4360" t="s">
        <v>292</v>
      </c>
      <c r="E4360">
        <v>8815364070.0004997</v>
      </c>
    </row>
    <row r="4361" spans="1:5" x14ac:dyDescent="0.25">
      <c r="A4361" t="s">
        <v>21</v>
      </c>
      <c r="B4361">
        <v>2022</v>
      </c>
      <c r="C4361" t="s">
        <v>161</v>
      </c>
      <c r="D4361" t="s">
        <v>293</v>
      </c>
      <c r="E4361">
        <v>1962400775.8215599</v>
      </c>
    </row>
    <row r="4362" spans="1:5" x14ac:dyDescent="0.25">
      <c r="A4362" t="s">
        <v>21</v>
      </c>
      <c r="B4362">
        <v>2022</v>
      </c>
      <c r="C4362" t="s">
        <v>161</v>
      </c>
      <c r="D4362" t="s">
        <v>294</v>
      </c>
      <c r="E4362">
        <v>324798224.47359002</v>
      </c>
    </row>
    <row r="4363" spans="1:5" x14ac:dyDescent="0.25">
      <c r="A4363" t="s">
        <v>21</v>
      </c>
      <c r="B4363">
        <v>2022</v>
      </c>
      <c r="C4363" t="s">
        <v>161</v>
      </c>
      <c r="D4363" t="s">
        <v>295</v>
      </c>
      <c r="E4363">
        <v>236949083.84134001</v>
      </c>
    </row>
    <row r="4364" spans="1:5" x14ac:dyDescent="0.25">
      <c r="A4364" t="s">
        <v>21</v>
      </c>
      <c r="B4364">
        <v>2022</v>
      </c>
      <c r="C4364" t="s">
        <v>161</v>
      </c>
      <c r="D4364" t="s">
        <v>296</v>
      </c>
      <c r="E4364">
        <v>1029578218.54751</v>
      </c>
    </row>
    <row r="4365" spans="1:5" x14ac:dyDescent="0.25">
      <c r="A4365" t="s">
        <v>21</v>
      </c>
      <c r="B4365">
        <v>2022</v>
      </c>
      <c r="C4365" t="s">
        <v>161</v>
      </c>
      <c r="D4365" t="s">
        <v>297</v>
      </c>
      <c r="E4365">
        <v>1280643630.38519</v>
      </c>
    </row>
    <row r="4366" spans="1:5" x14ac:dyDescent="0.25">
      <c r="A4366" t="s">
        <v>21</v>
      </c>
      <c r="B4366">
        <v>2022</v>
      </c>
      <c r="C4366" t="s">
        <v>161</v>
      </c>
      <c r="D4366" t="s">
        <v>298</v>
      </c>
      <c r="E4366">
        <v>295533460.37001997</v>
      </c>
    </row>
    <row r="4367" spans="1:5" x14ac:dyDescent="0.25">
      <c r="A4367" t="s">
        <v>21</v>
      </c>
      <c r="B4367">
        <v>2022</v>
      </c>
      <c r="C4367" t="s">
        <v>161</v>
      </c>
      <c r="D4367" t="s">
        <v>299</v>
      </c>
      <c r="E4367">
        <v>3185701729.0225301</v>
      </c>
    </row>
    <row r="4368" spans="1:5" x14ac:dyDescent="0.25">
      <c r="A4368" t="s">
        <v>21</v>
      </c>
      <c r="B4368">
        <v>2022</v>
      </c>
      <c r="C4368" t="s">
        <v>161</v>
      </c>
      <c r="D4368" t="s">
        <v>300</v>
      </c>
      <c r="E4368">
        <v>678729556.77331996</v>
      </c>
    </row>
    <row r="4369" spans="1:5" x14ac:dyDescent="0.25">
      <c r="A4369" t="s">
        <v>21</v>
      </c>
      <c r="B4369">
        <v>2022</v>
      </c>
      <c r="C4369" t="s">
        <v>161</v>
      </c>
      <c r="D4369" t="s">
        <v>301</v>
      </c>
      <c r="E4369">
        <v>20754423543.04924</v>
      </c>
    </row>
    <row r="4370" spans="1:5" x14ac:dyDescent="0.25">
      <c r="A4370" t="s">
        <v>21</v>
      </c>
      <c r="B4370">
        <v>2022</v>
      </c>
      <c r="C4370" t="s">
        <v>161</v>
      </c>
      <c r="D4370" t="s">
        <v>302</v>
      </c>
      <c r="E4370">
        <v>1796532770.1623399</v>
      </c>
    </row>
    <row r="4371" spans="1:5" x14ac:dyDescent="0.25">
      <c r="A4371" t="s">
        <v>21</v>
      </c>
      <c r="B4371">
        <v>2022</v>
      </c>
      <c r="C4371" t="s">
        <v>161</v>
      </c>
      <c r="D4371" t="s">
        <v>303</v>
      </c>
      <c r="E4371">
        <v>9012655597.6079197</v>
      </c>
    </row>
    <row r="4372" spans="1:5" x14ac:dyDescent="0.25">
      <c r="A4372" t="s">
        <v>21</v>
      </c>
      <c r="B4372">
        <v>2022</v>
      </c>
      <c r="C4372" t="s">
        <v>161</v>
      </c>
      <c r="D4372" t="s">
        <v>304</v>
      </c>
      <c r="E4372">
        <v>222629610.70418999</v>
      </c>
    </row>
    <row r="4373" spans="1:5" x14ac:dyDescent="0.25">
      <c r="A4373" t="s">
        <v>21</v>
      </c>
      <c r="B4373">
        <v>2022</v>
      </c>
      <c r="C4373" t="s">
        <v>161</v>
      </c>
      <c r="D4373" t="s">
        <v>305</v>
      </c>
      <c r="E4373">
        <v>2072103793.67085</v>
      </c>
    </row>
    <row r="4374" spans="1:5" x14ac:dyDescent="0.25">
      <c r="A4374" t="s">
        <v>21</v>
      </c>
      <c r="B4374">
        <v>2022</v>
      </c>
      <c r="C4374" t="s">
        <v>161</v>
      </c>
      <c r="D4374" t="s">
        <v>306</v>
      </c>
      <c r="E4374">
        <v>3645471866.41398</v>
      </c>
    </row>
    <row r="4375" spans="1:5" x14ac:dyDescent="0.25">
      <c r="A4375" t="s">
        <v>21</v>
      </c>
      <c r="B4375">
        <v>2022</v>
      </c>
      <c r="C4375" t="s">
        <v>161</v>
      </c>
      <c r="D4375" t="s">
        <v>307</v>
      </c>
      <c r="E4375">
        <v>2115098671.90711</v>
      </c>
    </row>
    <row r="4376" spans="1:5" x14ac:dyDescent="0.25">
      <c r="A4376" t="s">
        <v>21</v>
      </c>
      <c r="B4376">
        <v>2022</v>
      </c>
      <c r="C4376" t="s">
        <v>161</v>
      </c>
      <c r="D4376" t="s">
        <v>308</v>
      </c>
      <c r="E4376">
        <v>1509018280.20788</v>
      </c>
    </row>
    <row r="4377" spans="1:5" x14ac:dyDescent="0.25">
      <c r="A4377" t="s">
        <v>21</v>
      </c>
      <c r="B4377">
        <v>2022</v>
      </c>
      <c r="C4377" t="s">
        <v>161</v>
      </c>
      <c r="D4377" t="s">
        <v>309</v>
      </c>
      <c r="E4377">
        <v>5125870738.6988096</v>
      </c>
    </row>
    <row r="4378" spans="1:5" x14ac:dyDescent="0.25">
      <c r="A4378" t="s">
        <v>21</v>
      </c>
      <c r="B4378">
        <v>2022</v>
      </c>
      <c r="C4378" t="s">
        <v>161</v>
      </c>
      <c r="D4378" t="s">
        <v>310</v>
      </c>
      <c r="E4378">
        <v>6967408.0781899998</v>
      </c>
    </row>
    <row r="4379" spans="1:5" x14ac:dyDescent="0.25">
      <c r="A4379" t="s">
        <v>21</v>
      </c>
      <c r="B4379">
        <v>2022</v>
      </c>
      <c r="C4379" t="s">
        <v>161</v>
      </c>
      <c r="D4379" t="s">
        <v>311</v>
      </c>
      <c r="E4379">
        <v>125975059.35698</v>
      </c>
    </row>
    <row r="4380" spans="1:5" x14ac:dyDescent="0.25">
      <c r="A4380" t="s">
        <v>21</v>
      </c>
      <c r="B4380">
        <v>2022</v>
      </c>
      <c r="C4380" t="s">
        <v>161</v>
      </c>
      <c r="D4380" t="s">
        <v>312</v>
      </c>
      <c r="E4380">
        <v>510206749.72614002</v>
      </c>
    </row>
    <row r="4381" spans="1:5" x14ac:dyDescent="0.25">
      <c r="A4381" t="s">
        <v>21</v>
      </c>
      <c r="B4381">
        <v>2022</v>
      </c>
      <c r="C4381" t="s">
        <v>161</v>
      </c>
      <c r="D4381" t="s">
        <v>313</v>
      </c>
      <c r="E4381">
        <v>845411501.14766002</v>
      </c>
    </row>
    <row r="4382" spans="1:5" x14ac:dyDescent="0.25">
      <c r="A4382" t="s">
        <v>21</v>
      </c>
      <c r="B4382">
        <v>2022</v>
      </c>
      <c r="C4382" t="s">
        <v>161</v>
      </c>
      <c r="D4382" t="s">
        <v>315</v>
      </c>
      <c r="E4382">
        <v>123125451.63279</v>
      </c>
    </row>
    <row r="4383" spans="1:5" x14ac:dyDescent="0.25">
      <c r="A4383" t="s">
        <v>21</v>
      </c>
      <c r="B4383">
        <v>2022</v>
      </c>
      <c r="C4383" t="s">
        <v>161</v>
      </c>
      <c r="D4383" t="s">
        <v>316</v>
      </c>
      <c r="E4383">
        <v>321613.72586000001</v>
      </c>
    </row>
    <row r="4384" spans="1:5" x14ac:dyDescent="0.25">
      <c r="A4384" t="s">
        <v>21</v>
      </c>
      <c r="B4384">
        <v>2022</v>
      </c>
      <c r="C4384" t="s">
        <v>161</v>
      </c>
      <c r="D4384" t="s">
        <v>317</v>
      </c>
      <c r="E4384">
        <v>6288475450.6047096</v>
      </c>
    </row>
    <row r="4385" spans="1:5" x14ac:dyDescent="0.25">
      <c r="A4385" t="s">
        <v>21</v>
      </c>
      <c r="B4385">
        <v>2022</v>
      </c>
      <c r="C4385" t="s">
        <v>161</v>
      </c>
      <c r="D4385" t="s">
        <v>318</v>
      </c>
      <c r="E4385">
        <v>1755456035.4167099</v>
      </c>
    </row>
    <row r="4386" spans="1:5" x14ac:dyDescent="0.25">
      <c r="A4386" t="s">
        <v>21</v>
      </c>
      <c r="B4386">
        <v>2022</v>
      </c>
      <c r="C4386" t="s">
        <v>161</v>
      </c>
      <c r="D4386" t="s">
        <v>319</v>
      </c>
      <c r="E4386">
        <v>386685599.08936</v>
      </c>
    </row>
    <row r="4387" spans="1:5" x14ac:dyDescent="0.25">
      <c r="A4387" t="s">
        <v>21</v>
      </c>
      <c r="B4387">
        <v>2022</v>
      </c>
      <c r="C4387" t="s">
        <v>161</v>
      </c>
      <c r="D4387" t="s">
        <v>320</v>
      </c>
      <c r="E4387">
        <v>474957133.14525002</v>
      </c>
    </row>
    <row r="4388" spans="1:5" x14ac:dyDescent="0.25">
      <c r="A4388" t="s">
        <v>21</v>
      </c>
      <c r="B4388">
        <v>2022</v>
      </c>
      <c r="C4388" t="s">
        <v>161</v>
      </c>
      <c r="D4388" t="s">
        <v>321</v>
      </c>
      <c r="E4388">
        <v>22844019588.928619</v>
      </c>
    </row>
    <row r="4389" spans="1:5" x14ac:dyDescent="0.25">
      <c r="A4389" t="s">
        <v>21</v>
      </c>
      <c r="B4389">
        <v>2022</v>
      </c>
      <c r="C4389" t="s">
        <v>161</v>
      </c>
      <c r="D4389" t="s">
        <v>322</v>
      </c>
      <c r="E4389">
        <v>21609235.60131</v>
      </c>
    </row>
    <row r="4390" spans="1:5" x14ac:dyDescent="0.25">
      <c r="A4390" t="s">
        <v>21</v>
      </c>
      <c r="B4390">
        <v>2022</v>
      </c>
      <c r="C4390" t="s">
        <v>161</v>
      </c>
      <c r="D4390" t="s">
        <v>323</v>
      </c>
      <c r="E4390">
        <v>131636767.10033</v>
      </c>
    </row>
    <row r="4391" spans="1:5" x14ac:dyDescent="0.25">
      <c r="A4391" t="s">
        <v>21</v>
      </c>
      <c r="B4391">
        <v>2022</v>
      </c>
      <c r="C4391" t="s">
        <v>161</v>
      </c>
      <c r="D4391" t="s">
        <v>324</v>
      </c>
      <c r="E4391">
        <v>67977480.391149998</v>
      </c>
    </row>
    <row r="4392" spans="1:5" x14ac:dyDescent="0.25">
      <c r="A4392" t="s">
        <v>21</v>
      </c>
      <c r="B4392">
        <v>2022</v>
      </c>
      <c r="C4392" t="s">
        <v>161</v>
      </c>
      <c r="D4392" t="s">
        <v>325</v>
      </c>
      <c r="E4392">
        <v>33311264.766240001</v>
      </c>
    </row>
    <row r="4393" spans="1:5" x14ac:dyDescent="0.25">
      <c r="A4393" t="s">
        <v>21</v>
      </c>
      <c r="B4393">
        <v>2022</v>
      </c>
      <c r="C4393" t="s">
        <v>161</v>
      </c>
      <c r="D4393" t="s">
        <v>327</v>
      </c>
      <c r="E4393">
        <v>1227772511.88802</v>
      </c>
    </row>
    <row r="4394" spans="1:5" x14ac:dyDescent="0.25">
      <c r="A4394" t="s">
        <v>21</v>
      </c>
      <c r="B4394">
        <v>2022</v>
      </c>
      <c r="C4394" t="s">
        <v>161</v>
      </c>
      <c r="E4394">
        <v>18225319580.490601</v>
      </c>
    </row>
    <row r="4395" spans="1:5" x14ac:dyDescent="0.25">
      <c r="A4395" t="s">
        <v>21</v>
      </c>
      <c r="B4395">
        <v>2022</v>
      </c>
      <c r="C4395" t="s">
        <v>162</v>
      </c>
      <c r="D4395" t="s">
        <v>290</v>
      </c>
      <c r="E4395">
        <v>21486991.142779998</v>
      </c>
    </row>
    <row r="4396" spans="1:5" x14ac:dyDescent="0.25">
      <c r="A4396" t="s">
        <v>21</v>
      </c>
      <c r="B4396">
        <v>2022</v>
      </c>
      <c r="C4396" t="s">
        <v>162</v>
      </c>
      <c r="D4396" t="s">
        <v>291</v>
      </c>
      <c r="E4396">
        <v>1755038407.4927101</v>
      </c>
    </row>
    <row r="4397" spans="1:5" x14ac:dyDescent="0.25">
      <c r="A4397" t="s">
        <v>21</v>
      </c>
      <c r="B4397">
        <v>2022</v>
      </c>
      <c r="C4397" t="s">
        <v>162</v>
      </c>
      <c r="D4397" t="s">
        <v>292</v>
      </c>
      <c r="E4397">
        <v>23360437669.30933</v>
      </c>
    </row>
    <row r="4398" spans="1:5" x14ac:dyDescent="0.25">
      <c r="A4398" t="s">
        <v>21</v>
      </c>
      <c r="B4398">
        <v>2022</v>
      </c>
      <c r="C4398" t="s">
        <v>162</v>
      </c>
      <c r="D4398" t="s">
        <v>293</v>
      </c>
      <c r="E4398">
        <v>2319152421.40696</v>
      </c>
    </row>
    <row r="4399" spans="1:5" x14ac:dyDescent="0.25">
      <c r="A4399" t="s">
        <v>21</v>
      </c>
      <c r="B4399">
        <v>2022</v>
      </c>
      <c r="C4399" t="s">
        <v>162</v>
      </c>
      <c r="D4399" t="s">
        <v>294</v>
      </c>
      <c r="E4399">
        <v>316613789.45823002</v>
      </c>
    </row>
    <row r="4400" spans="1:5" x14ac:dyDescent="0.25">
      <c r="A4400" t="s">
        <v>21</v>
      </c>
      <c r="B4400">
        <v>2022</v>
      </c>
      <c r="C4400" t="s">
        <v>162</v>
      </c>
      <c r="D4400" t="s">
        <v>295</v>
      </c>
      <c r="E4400">
        <v>569764978.93539</v>
      </c>
    </row>
    <row r="4401" spans="1:5" x14ac:dyDescent="0.25">
      <c r="A4401" t="s">
        <v>21</v>
      </c>
      <c r="B4401">
        <v>2022</v>
      </c>
      <c r="C4401" t="s">
        <v>162</v>
      </c>
      <c r="D4401" t="s">
        <v>296</v>
      </c>
      <c r="E4401">
        <v>3904449856.01615</v>
      </c>
    </row>
    <row r="4402" spans="1:5" x14ac:dyDescent="0.25">
      <c r="A4402" t="s">
        <v>21</v>
      </c>
      <c r="B4402">
        <v>2022</v>
      </c>
      <c r="C4402" t="s">
        <v>162</v>
      </c>
      <c r="D4402" t="s">
        <v>297</v>
      </c>
      <c r="E4402">
        <v>1494980230.27561</v>
      </c>
    </row>
    <row r="4403" spans="1:5" x14ac:dyDescent="0.25">
      <c r="A4403" t="s">
        <v>21</v>
      </c>
      <c r="B4403">
        <v>2022</v>
      </c>
      <c r="C4403" t="s">
        <v>162</v>
      </c>
      <c r="D4403" t="s">
        <v>298</v>
      </c>
      <c r="E4403">
        <v>480651911.95512003</v>
      </c>
    </row>
    <row r="4404" spans="1:5" x14ac:dyDescent="0.25">
      <c r="A4404" t="s">
        <v>21</v>
      </c>
      <c r="B4404">
        <v>2022</v>
      </c>
      <c r="C4404" t="s">
        <v>162</v>
      </c>
      <c r="D4404" t="s">
        <v>299</v>
      </c>
      <c r="E4404">
        <v>7807219867.8333302</v>
      </c>
    </row>
    <row r="4405" spans="1:5" x14ac:dyDescent="0.25">
      <c r="A4405" t="s">
        <v>21</v>
      </c>
      <c r="B4405">
        <v>2022</v>
      </c>
      <c r="C4405" t="s">
        <v>162</v>
      </c>
      <c r="D4405" t="s">
        <v>300</v>
      </c>
      <c r="E4405">
        <v>2807872.3747700001</v>
      </c>
    </row>
    <row r="4406" spans="1:5" x14ac:dyDescent="0.25">
      <c r="A4406" t="s">
        <v>21</v>
      </c>
      <c r="B4406">
        <v>2022</v>
      </c>
      <c r="C4406" t="s">
        <v>162</v>
      </c>
      <c r="D4406" t="s">
        <v>301</v>
      </c>
      <c r="E4406">
        <v>20220647568.83091</v>
      </c>
    </row>
    <row r="4407" spans="1:5" x14ac:dyDescent="0.25">
      <c r="A4407" t="s">
        <v>21</v>
      </c>
      <c r="B4407">
        <v>2022</v>
      </c>
      <c r="C4407" t="s">
        <v>162</v>
      </c>
      <c r="D4407" t="s">
        <v>302</v>
      </c>
      <c r="E4407">
        <v>1503358154.2590001</v>
      </c>
    </row>
    <row r="4408" spans="1:5" x14ac:dyDescent="0.25">
      <c r="A4408" t="s">
        <v>21</v>
      </c>
      <c r="B4408">
        <v>2022</v>
      </c>
      <c r="C4408" t="s">
        <v>162</v>
      </c>
      <c r="D4408" t="s">
        <v>303</v>
      </c>
      <c r="E4408">
        <v>71121075699.315704</v>
      </c>
    </row>
    <row r="4409" spans="1:5" x14ac:dyDescent="0.25">
      <c r="A4409" t="s">
        <v>21</v>
      </c>
      <c r="B4409">
        <v>2022</v>
      </c>
      <c r="C4409" t="s">
        <v>162</v>
      </c>
      <c r="D4409" t="s">
        <v>304</v>
      </c>
      <c r="E4409">
        <v>172200229.75279</v>
      </c>
    </row>
    <row r="4410" spans="1:5" x14ac:dyDescent="0.25">
      <c r="A4410" t="s">
        <v>21</v>
      </c>
      <c r="B4410">
        <v>2022</v>
      </c>
      <c r="C4410" t="s">
        <v>162</v>
      </c>
      <c r="D4410" t="s">
        <v>305</v>
      </c>
      <c r="E4410">
        <v>328086018.21122003</v>
      </c>
    </row>
    <row r="4411" spans="1:5" x14ac:dyDescent="0.25">
      <c r="A4411" t="s">
        <v>21</v>
      </c>
      <c r="B4411">
        <v>2022</v>
      </c>
      <c r="C4411" t="s">
        <v>162</v>
      </c>
      <c r="D4411" t="s">
        <v>306</v>
      </c>
      <c r="E4411">
        <v>6014142571.7057896</v>
      </c>
    </row>
    <row r="4412" spans="1:5" x14ac:dyDescent="0.25">
      <c r="A4412" t="s">
        <v>21</v>
      </c>
      <c r="B4412">
        <v>2022</v>
      </c>
      <c r="C4412" t="s">
        <v>162</v>
      </c>
      <c r="D4412" t="s">
        <v>307</v>
      </c>
      <c r="E4412">
        <v>1109084766.11043</v>
      </c>
    </row>
    <row r="4413" spans="1:5" x14ac:dyDescent="0.25">
      <c r="A4413" t="s">
        <v>21</v>
      </c>
      <c r="B4413">
        <v>2022</v>
      </c>
      <c r="C4413" t="s">
        <v>162</v>
      </c>
      <c r="D4413" t="s">
        <v>308</v>
      </c>
      <c r="E4413">
        <v>1861030501.2438099</v>
      </c>
    </row>
    <row r="4414" spans="1:5" x14ac:dyDescent="0.25">
      <c r="A4414" t="s">
        <v>21</v>
      </c>
      <c r="B4414">
        <v>2022</v>
      </c>
      <c r="C4414" t="s">
        <v>162</v>
      </c>
      <c r="D4414" t="s">
        <v>309</v>
      </c>
      <c r="E4414">
        <v>154364953.95822001</v>
      </c>
    </row>
    <row r="4415" spans="1:5" x14ac:dyDescent="0.25">
      <c r="A4415" t="s">
        <v>21</v>
      </c>
      <c r="B4415">
        <v>2022</v>
      </c>
      <c r="C4415" t="s">
        <v>162</v>
      </c>
      <c r="D4415" t="s">
        <v>310</v>
      </c>
      <c r="E4415">
        <v>3854123.66</v>
      </c>
    </row>
    <row r="4416" spans="1:5" x14ac:dyDescent="0.25">
      <c r="A4416" t="s">
        <v>21</v>
      </c>
      <c r="B4416">
        <v>2022</v>
      </c>
      <c r="C4416" t="s">
        <v>162</v>
      </c>
      <c r="D4416" t="s">
        <v>311</v>
      </c>
      <c r="E4416">
        <v>320337039.30970001</v>
      </c>
    </row>
    <row r="4417" spans="1:5" x14ac:dyDescent="0.25">
      <c r="A4417" t="s">
        <v>21</v>
      </c>
      <c r="B4417">
        <v>2022</v>
      </c>
      <c r="C4417" t="s">
        <v>162</v>
      </c>
      <c r="D4417" t="s">
        <v>312</v>
      </c>
      <c r="E4417">
        <v>744665686.01200998</v>
      </c>
    </row>
    <row r="4418" spans="1:5" x14ac:dyDescent="0.25">
      <c r="A4418" t="s">
        <v>21</v>
      </c>
      <c r="B4418">
        <v>2022</v>
      </c>
      <c r="C4418" t="s">
        <v>162</v>
      </c>
      <c r="D4418" t="s">
        <v>313</v>
      </c>
      <c r="E4418">
        <v>4128477279.2723598</v>
      </c>
    </row>
    <row r="4419" spans="1:5" x14ac:dyDescent="0.25">
      <c r="A4419" t="s">
        <v>21</v>
      </c>
      <c r="B4419">
        <v>2022</v>
      </c>
      <c r="C4419" t="s">
        <v>162</v>
      </c>
      <c r="D4419" t="s">
        <v>314</v>
      </c>
      <c r="E4419">
        <v>1198084</v>
      </c>
    </row>
    <row r="4420" spans="1:5" x14ac:dyDescent="0.25">
      <c r="A4420" t="s">
        <v>21</v>
      </c>
      <c r="B4420">
        <v>2022</v>
      </c>
      <c r="C4420" t="s">
        <v>162</v>
      </c>
      <c r="D4420" t="s">
        <v>315</v>
      </c>
      <c r="E4420">
        <v>184587668.60872</v>
      </c>
    </row>
    <row r="4421" spans="1:5" x14ac:dyDescent="0.25">
      <c r="A4421" t="s">
        <v>21</v>
      </c>
      <c r="B4421">
        <v>2022</v>
      </c>
      <c r="C4421" t="s">
        <v>162</v>
      </c>
      <c r="D4421" t="s">
        <v>316</v>
      </c>
      <c r="E4421">
        <v>21678454.43073</v>
      </c>
    </row>
    <row r="4422" spans="1:5" x14ac:dyDescent="0.25">
      <c r="A4422" t="s">
        <v>21</v>
      </c>
      <c r="B4422">
        <v>2022</v>
      </c>
      <c r="C4422" t="s">
        <v>162</v>
      </c>
      <c r="D4422" t="s">
        <v>317</v>
      </c>
      <c r="E4422">
        <v>102435741755.864</v>
      </c>
    </row>
    <row r="4423" spans="1:5" x14ac:dyDescent="0.25">
      <c r="A4423" t="s">
        <v>21</v>
      </c>
      <c r="B4423">
        <v>2022</v>
      </c>
      <c r="C4423" t="s">
        <v>162</v>
      </c>
      <c r="D4423" t="s">
        <v>318</v>
      </c>
      <c r="E4423">
        <v>1712060419.6032801</v>
      </c>
    </row>
    <row r="4424" spans="1:5" x14ac:dyDescent="0.25">
      <c r="A4424" t="s">
        <v>21</v>
      </c>
      <c r="B4424">
        <v>2022</v>
      </c>
      <c r="C4424" t="s">
        <v>162</v>
      </c>
      <c r="D4424" t="s">
        <v>319</v>
      </c>
      <c r="E4424">
        <v>1412055440.8192599</v>
      </c>
    </row>
    <row r="4425" spans="1:5" x14ac:dyDescent="0.25">
      <c r="A4425" t="s">
        <v>21</v>
      </c>
      <c r="B4425">
        <v>2022</v>
      </c>
      <c r="C4425" t="s">
        <v>162</v>
      </c>
      <c r="D4425" t="s">
        <v>320</v>
      </c>
      <c r="E4425">
        <v>689289568.35478997</v>
      </c>
    </row>
    <row r="4426" spans="1:5" x14ac:dyDescent="0.25">
      <c r="A4426" t="s">
        <v>21</v>
      </c>
      <c r="B4426">
        <v>2022</v>
      </c>
      <c r="C4426" t="s">
        <v>162</v>
      </c>
      <c r="D4426" t="s">
        <v>321</v>
      </c>
      <c r="E4426">
        <v>14139965440.98275</v>
      </c>
    </row>
    <row r="4427" spans="1:5" x14ac:dyDescent="0.25">
      <c r="A4427" t="s">
        <v>21</v>
      </c>
      <c r="B4427">
        <v>2022</v>
      </c>
      <c r="C4427" t="s">
        <v>162</v>
      </c>
      <c r="D4427" t="s">
        <v>322</v>
      </c>
      <c r="E4427">
        <v>18059245.201079998</v>
      </c>
    </row>
    <row r="4428" spans="1:5" x14ac:dyDescent="0.25">
      <c r="A4428" t="s">
        <v>21</v>
      </c>
      <c r="B4428">
        <v>2022</v>
      </c>
      <c r="C4428" t="s">
        <v>162</v>
      </c>
      <c r="D4428" t="s">
        <v>323</v>
      </c>
      <c r="E4428">
        <v>437039660.13954997</v>
      </c>
    </row>
    <row r="4429" spans="1:5" x14ac:dyDescent="0.25">
      <c r="A4429" t="s">
        <v>21</v>
      </c>
      <c r="B4429">
        <v>2022</v>
      </c>
      <c r="C4429" t="s">
        <v>162</v>
      </c>
      <c r="D4429" t="s">
        <v>324</v>
      </c>
      <c r="E4429">
        <v>291792889.10128999</v>
      </c>
    </row>
    <row r="4430" spans="1:5" x14ac:dyDescent="0.25">
      <c r="A4430" t="s">
        <v>21</v>
      </c>
      <c r="B4430">
        <v>2022</v>
      </c>
      <c r="C4430" t="s">
        <v>162</v>
      </c>
      <c r="D4430" t="s">
        <v>325</v>
      </c>
      <c r="E4430">
        <v>71807080.055230007</v>
      </c>
    </row>
    <row r="4431" spans="1:5" x14ac:dyDescent="0.25">
      <c r="A4431" t="s">
        <v>21</v>
      </c>
      <c r="B4431">
        <v>2022</v>
      </c>
      <c r="C4431" t="s">
        <v>162</v>
      </c>
      <c r="D4431" t="s">
        <v>327</v>
      </c>
      <c r="E4431">
        <v>69772732.202069998</v>
      </c>
    </row>
    <row r="4432" spans="1:5" x14ac:dyDescent="0.25">
      <c r="A4432" t="s">
        <v>21</v>
      </c>
      <c r="B4432">
        <v>2022</v>
      </c>
      <c r="C4432" t="s">
        <v>162</v>
      </c>
      <c r="E4432">
        <v>3259799968.37187</v>
      </c>
    </row>
    <row r="4433" spans="1:5" x14ac:dyDescent="0.25">
      <c r="A4433" t="s">
        <v>21</v>
      </c>
      <c r="B4433">
        <v>2023</v>
      </c>
      <c r="C4433" t="s">
        <v>161</v>
      </c>
      <c r="D4433" t="s">
        <v>290</v>
      </c>
      <c r="E4433">
        <v>177371995.82071</v>
      </c>
    </row>
    <row r="4434" spans="1:5" x14ac:dyDescent="0.25">
      <c r="A4434" t="s">
        <v>21</v>
      </c>
      <c r="B4434">
        <v>2023</v>
      </c>
      <c r="C4434" t="s">
        <v>161</v>
      </c>
      <c r="D4434" t="s">
        <v>291</v>
      </c>
      <c r="E4434">
        <v>314942940.46872997</v>
      </c>
    </row>
    <row r="4435" spans="1:5" x14ac:dyDescent="0.25">
      <c r="A4435" t="s">
        <v>21</v>
      </c>
      <c r="B4435">
        <v>2023</v>
      </c>
      <c r="C4435" t="s">
        <v>161</v>
      </c>
      <c r="D4435" t="s">
        <v>292</v>
      </c>
      <c r="E4435">
        <v>8638672200.3756504</v>
      </c>
    </row>
    <row r="4436" spans="1:5" x14ac:dyDescent="0.25">
      <c r="A4436" t="s">
        <v>21</v>
      </c>
      <c r="B4436">
        <v>2023</v>
      </c>
      <c r="C4436" t="s">
        <v>161</v>
      </c>
      <c r="D4436" t="s">
        <v>293</v>
      </c>
      <c r="E4436">
        <v>2001139972.2727399</v>
      </c>
    </row>
    <row r="4437" spans="1:5" x14ac:dyDescent="0.25">
      <c r="A4437" t="s">
        <v>21</v>
      </c>
      <c r="B4437">
        <v>2023</v>
      </c>
      <c r="C4437" t="s">
        <v>161</v>
      </c>
      <c r="D4437" t="s">
        <v>294</v>
      </c>
      <c r="E4437">
        <v>241536525.93610001</v>
      </c>
    </row>
    <row r="4438" spans="1:5" x14ac:dyDescent="0.25">
      <c r="A4438" t="s">
        <v>21</v>
      </c>
      <c r="B4438">
        <v>2023</v>
      </c>
      <c r="C4438" t="s">
        <v>161</v>
      </c>
      <c r="D4438" t="s">
        <v>295</v>
      </c>
      <c r="E4438">
        <v>220724362.72924</v>
      </c>
    </row>
    <row r="4439" spans="1:5" x14ac:dyDescent="0.25">
      <c r="A4439" t="s">
        <v>21</v>
      </c>
      <c r="B4439">
        <v>2023</v>
      </c>
      <c r="C4439" t="s">
        <v>161</v>
      </c>
      <c r="D4439" t="s">
        <v>296</v>
      </c>
      <c r="E4439">
        <v>1032768882.9671201</v>
      </c>
    </row>
    <row r="4440" spans="1:5" x14ac:dyDescent="0.25">
      <c r="A4440" t="s">
        <v>21</v>
      </c>
      <c r="B4440">
        <v>2023</v>
      </c>
      <c r="C4440" t="s">
        <v>161</v>
      </c>
      <c r="D4440" t="s">
        <v>297</v>
      </c>
      <c r="E4440">
        <v>1324541302.41962</v>
      </c>
    </row>
    <row r="4441" spans="1:5" x14ac:dyDescent="0.25">
      <c r="A4441" t="s">
        <v>21</v>
      </c>
      <c r="B4441">
        <v>2023</v>
      </c>
      <c r="C4441" t="s">
        <v>161</v>
      </c>
      <c r="D4441" t="s">
        <v>298</v>
      </c>
      <c r="E4441">
        <v>256568770.92137</v>
      </c>
    </row>
    <row r="4442" spans="1:5" x14ac:dyDescent="0.25">
      <c r="A4442" t="s">
        <v>21</v>
      </c>
      <c r="B4442">
        <v>2023</v>
      </c>
      <c r="C4442" t="s">
        <v>161</v>
      </c>
      <c r="D4442" t="s">
        <v>299</v>
      </c>
      <c r="E4442">
        <v>3206975850.6792898</v>
      </c>
    </row>
    <row r="4443" spans="1:5" x14ac:dyDescent="0.25">
      <c r="A4443" t="s">
        <v>21</v>
      </c>
      <c r="B4443">
        <v>2023</v>
      </c>
      <c r="C4443" t="s">
        <v>161</v>
      </c>
      <c r="D4443" t="s">
        <v>300</v>
      </c>
      <c r="E4443">
        <v>598055341.33557999</v>
      </c>
    </row>
    <row r="4444" spans="1:5" x14ac:dyDescent="0.25">
      <c r="A4444" t="s">
        <v>21</v>
      </c>
      <c r="B4444">
        <v>2023</v>
      </c>
      <c r="C4444" t="s">
        <v>161</v>
      </c>
      <c r="D4444" t="s">
        <v>301</v>
      </c>
      <c r="E4444">
        <v>20468970422.999168</v>
      </c>
    </row>
    <row r="4445" spans="1:5" x14ac:dyDescent="0.25">
      <c r="A4445" t="s">
        <v>21</v>
      </c>
      <c r="B4445">
        <v>2023</v>
      </c>
      <c r="C4445" t="s">
        <v>161</v>
      </c>
      <c r="D4445" t="s">
        <v>302</v>
      </c>
      <c r="E4445">
        <v>1901571115.1389699</v>
      </c>
    </row>
    <row r="4446" spans="1:5" x14ac:dyDescent="0.25">
      <c r="A4446" t="s">
        <v>21</v>
      </c>
      <c r="B4446">
        <v>2023</v>
      </c>
      <c r="C4446" t="s">
        <v>161</v>
      </c>
      <c r="D4446" t="s">
        <v>303</v>
      </c>
      <c r="E4446">
        <v>9126468411.2782593</v>
      </c>
    </row>
    <row r="4447" spans="1:5" x14ac:dyDescent="0.25">
      <c r="A4447" t="s">
        <v>21</v>
      </c>
      <c r="B4447">
        <v>2023</v>
      </c>
      <c r="C4447" t="s">
        <v>161</v>
      </c>
      <c r="D4447" t="s">
        <v>304</v>
      </c>
      <c r="E4447">
        <v>255400166.13784</v>
      </c>
    </row>
    <row r="4448" spans="1:5" x14ac:dyDescent="0.25">
      <c r="A4448" t="s">
        <v>21</v>
      </c>
      <c r="B4448">
        <v>2023</v>
      </c>
      <c r="C4448" t="s">
        <v>161</v>
      </c>
      <c r="D4448" t="s">
        <v>305</v>
      </c>
      <c r="E4448">
        <v>1378948610.67188</v>
      </c>
    </row>
    <row r="4449" spans="1:5" x14ac:dyDescent="0.25">
      <c r="A4449" t="s">
        <v>21</v>
      </c>
      <c r="B4449">
        <v>2023</v>
      </c>
      <c r="C4449" t="s">
        <v>161</v>
      </c>
      <c r="D4449" t="s">
        <v>306</v>
      </c>
      <c r="E4449">
        <v>3430776922.9135599</v>
      </c>
    </row>
    <row r="4450" spans="1:5" x14ac:dyDescent="0.25">
      <c r="A4450" t="s">
        <v>21</v>
      </c>
      <c r="B4450">
        <v>2023</v>
      </c>
      <c r="C4450" t="s">
        <v>161</v>
      </c>
      <c r="D4450" t="s">
        <v>307</v>
      </c>
      <c r="E4450">
        <v>1555441111.20421</v>
      </c>
    </row>
    <row r="4451" spans="1:5" x14ac:dyDescent="0.25">
      <c r="A4451" t="s">
        <v>21</v>
      </c>
      <c r="B4451">
        <v>2023</v>
      </c>
      <c r="C4451" t="s">
        <v>161</v>
      </c>
      <c r="D4451" t="s">
        <v>308</v>
      </c>
      <c r="E4451">
        <v>1432416821.07709</v>
      </c>
    </row>
    <row r="4452" spans="1:5" x14ac:dyDescent="0.25">
      <c r="A4452" t="s">
        <v>21</v>
      </c>
      <c r="B4452">
        <v>2023</v>
      </c>
      <c r="C4452" t="s">
        <v>161</v>
      </c>
      <c r="D4452" t="s">
        <v>309</v>
      </c>
      <c r="E4452">
        <v>4947628977.3015003</v>
      </c>
    </row>
    <row r="4453" spans="1:5" x14ac:dyDescent="0.25">
      <c r="A4453" t="s">
        <v>21</v>
      </c>
      <c r="B4453">
        <v>2023</v>
      </c>
      <c r="C4453" t="s">
        <v>161</v>
      </c>
      <c r="D4453" t="s">
        <v>310</v>
      </c>
      <c r="E4453">
        <v>4788495.12</v>
      </c>
    </row>
    <row r="4454" spans="1:5" x14ac:dyDescent="0.25">
      <c r="A4454" t="s">
        <v>21</v>
      </c>
      <c r="B4454">
        <v>2023</v>
      </c>
      <c r="C4454" t="s">
        <v>161</v>
      </c>
      <c r="D4454" t="s">
        <v>311</v>
      </c>
      <c r="E4454">
        <v>212392686.33873999</v>
      </c>
    </row>
    <row r="4455" spans="1:5" x14ac:dyDescent="0.25">
      <c r="A4455" t="s">
        <v>21</v>
      </c>
      <c r="B4455">
        <v>2023</v>
      </c>
      <c r="C4455" t="s">
        <v>161</v>
      </c>
      <c r="D4455" t="s">
        <v>312</v>
      </c>
      <c r="E4455">
        <v>560596659.50777996</v>
      </c>
    </row>
    <row r="4456" spans="1:5" x14ac:dyDescent="0.25">
      <c r="A4456" t="s">
        <v>21</v>
      </c>
      <c r="B4456">
        <v>2023</v>
      </c>
      <c r="C4456" t="s">
        <v>161</v>
      </c>
      <c r="D4456" t="s">
        <v>313</v>
      </c>
      <c r="E4456">
        <v>883892218.86820996</v>
      </c>
    </row>
    <row r="4457" spans="1:5" x14ac:dyDescent="0.25">
      <c r="A4457" t="s">
        <v>21</v>
      </c>
      <c r="B4457">
        <v>2023</v>
      </c>
      <c r="C4457" t="s">
        <v>161</v>
      </c>
      <c r="D4457" t="s">
        <v>315</v>
      </c>
      <c r="E4457">
        <v>106808849.54399</v>
      </c>
    </row>
    <row r="4458" spans="1:5" x14ac:dyDescent="0.25">
      <c r="A4458" t="s">
        <v>21</v>
      </c>
      <c r="B4458">
        <v>2023</v>
      </c>
      <c r="C4458" t="s">
        <v>161</v>
      </c>
      <c r="D4458" t="s">
        <v>316</v>
      </c>
      <c r="E4458">
        <v>453078.01809999999</v>
      </c>
    </row>
    <row r="4459" spans="1:5" x14ac:dyDescent="0.25">
      <c r="A4459" t="s">
        <v>21</v>
      </c>
      <c r="B4459">
        <v>2023</v>
      </c>
      <c r="C4459" t="s">
        <v>161</v>
      </c>
      <c r="D4459" t="s">
        <v>317</v>
      </c>
      <c r="E4459">
        <v>6465228396.3486996</v>
      </c>
    </row>
    <row r="4460" spans="1:5" x14ac:dyDescent="0.25">
      <c r="A4460" t="s">
        <v>21</v>
      </c>
      <c r="B4460">
        <v>2023</v>
      </c>
      <c r="C4460" t="s">
        <v>161</v>
      </c>
      <c r="D4460" t="s">
        <v>318</v>
      </c>
      <c r="E4460">
        <v>1835446554.97439</v>
      </c>
    </row>
    <row r="4461" spans="1:5" x14ac:dyDescent="0.25">
      <c r="A4461" t="s">
        <v>21</v>
      </c>
      <c r="B4461">
        <v>2023</v>
      </c>
      <c r="C4461" t="s">
        <v>161</v>
      </c>
      <c r="D4461" t="s">
        <v>319</v>
      </c>
      <c r="E4461">
        <v>356190772.01245999</v>
      </c>
    </row>
    <row r="4462" spans="1:5" x14ac:dyDescent="0.25">
      <c r="A4462" t="s">
        <v>21</v>
      </c>
      <c r="B4462">
        <v>2023</v>
      </c>
      <c r="C4462" t="s">
        <v>161</v>
      </c>
      <c r="D4462" t="s">
        <v>320</v>
      </c>
      <c r="E4462">
        <v>422755828.79326999</v>
      </c>
    </row>
    <row r="4463" spans="1:5" x14ac:dyDescent="0.25">
      <c r="A4463" t="s">
        <v>21</v>
      </c>
      <c r="B4463">
        <v>2023</v>
      </c>
      <c r="C4463" t="s">
        <v>161</v>
      </c>
      <c r="D4463" t="s">
        <v>321</v>
      </c>
      <c r="E4463">
        <v>21432821988.632912</v>
      </c>
    </row>
    <row r="4464" spans="1:5" x14ac:dyDescent="0.25">
      <c r="A4464" t="s">
        <v>21</v>
      </c>
      <c r="B4464">
        <v>2023</v>
      </c>
      <c r="C4464" t="s">
        <v>161</v>
      </c>
      <c r="D4464" t="s">
        <v>322</v>
      </c>
      <c r="E4464">
        <v>18579156.860100001</v>
      </c>
    </row>
    <row r="4465" spans="1:5" x14ac:dyDescent="0.25">
      <c r="A4465" t="s">
        <v>21</v>
      </c>
      <c r="B4465">
        <v>2023</v>
      </c>
      <c r="C4465" t="s">
        <v>161</v>
      </c>
      <c r="D4465" t="s">
        <v>323</v>
      </c>
      <c r="E4465">
        <v>144587650.84834</v>
      </c>
    </row>
    <row r="4466" spans="1:5" x14ac:dyDescent="0.25">
      <c r="A4466" t="s">
        <v>21</v>
      </c>
      <c r="B4466">
        <v>2023</v>
      </c>
      <c r="C4466" t="s">
        <v>161</v>
      </c>
      <c r="D4466" t="s">
        <v>324</v>
      </c>
      <c r="E4466">
        <v>38578753.84149</v>
      </c>
    </row>
    <row r="4467" spans="1:5" x14ac:dyDescent="0.25">
      <c r="A4467" t="s">
        <v>21</v>
      </c>
      <c r="B4467">
        <v>2023</v>
      </c>
      <c r="C4467" t="s">
        <v>161</v>
      </c>
      <c r="D4467" t="s">
        <v>325</v>
      </c>
      <c r="E4467">
        <v>24062274.1129</v>
      </c>
    </row>
    <row r="4468" spans="1:5" x14ac:dyDescent="0.25">
      <c r="A4468" t="s">
        <v>21</v>
      </c>
      <c r="B4468">
        <v>2023</v>
      </c>
      <c r="C4468" t="s">
        <v>161</v>
      </c>
      <c r="D4468" t="s">
        <v>327</v>
      </c>
      <c r="E4468">
        <v>1589102309.3292501</v>
      </c>
    </row>
    <row r="4469" spans="1:5" x14ac:dyDescent="0.25">
      <c r="A4469" t="s">
        <v>21</v>
      </c>
      <c r="B4469">
        <v>2023</v>
      </c>
      <c r="C4469" t="s">
        <v>161</v>
      </c>
      <c r="E4469">
        <v>18214352674.759541</v>
      </c>
    </row>
    <row r="4470" spans="1:5" x14ac:dyDescent="0.25">
      <c r="A4470" t="s">
        <v>21</v>
      </c>
      <c r="B4470">
        <v>2023</v>
      </c>
      <c r="C4470" t="s">
        <v>162</v>
      </c>
      <c r="D4470" t="s">
        <v>290</v>
      </c>
      <c r="E4470">
        <v>13285945.36871</v>
      </c>
    </row>
    <row r="4471" spans="1:5" x14ac:dyDescent="0.25">
      <c r="A4471" t="s">
        <v>21</v>
      </c>
      <c r="B4471">
        <v>2023</v>
      </c>
      <c r="C4471" t="s">
        <v>162</v>
      </c>
      <c r="D4471" t="s">
        <v>291</v>
      </c>
      <c r="E4471">
        <v>1886718657.0829101</v>
      </c>
    </row>
    <row r="4472" spans="1:5" x14ac:dyDescent="0.25">
      <c r="A4472" t="s">
        <v>21</v>
      </c>
      <c r="B4472">
        <v>2023</v>
      </c>
      <c r="C4472" t="s">
        <v>162</v>
      </c>
      <c r="D4472" t="s">
        <v>292</v>
      </c>
      <c r="E4472">
        <v>26462249007.865822</v>
      </c>
    </row>
    <row r="4473" spans="1:5" x14ac:dyDescent="0.25">
      <c r="A4473" t="s">
        <v>21</v>
      </c>
      <c r="B4473">
        <v>2023</v>
      </c>
      <c r="C4473" t="s">
        <v>162</v>
      </c>
      <c r="D4473" t="s">
        <v>293</v>
      </c>
      <c r="E4473">
        <v>2510786483.9767599</v>
      </c>
    </row>
    <row r="4474" spans="1:5" x14ac:dyDescent="0.25">
      <c r="A4474" t="s">
        <v>21</v>
      </c>
      <c r="B4474">
        <v>2023</v>
      </c>
      <c r="C4474" t="s">
        <v>162</v>
      </c>
      <c r="D4474" t="s">
        <v>294</v>
      </c>
      <c r="E4474">
        <v>346577049.17860001</v>
      </c>
    </row>
    <row r="4475" spans="1:5" x14ac:dyDescent="0.25">
      <c r="A4475" t="s">
        <v>21</v>
      </c>
      <c r="B4475">
        <v>2023</v>
      </c>
      <c r="C4475" t="s">
        <v>162</v>
      </c>
      <c r="D4475" t="s">
        <v>295</v>
      </c>
      <c r="E4475">
        <v>777964201.30359995</v>
      </c>
    </row>
    <row r="4476" spans="1:5" x14ac:dyDescent="0.25">
      <c r="A4476" t="s">
        <v>21</v>
      </c>
      <c r="B4476">
        <v>2023</v>
      </c>
      <c r="C4476" t="s">
        <v>162</v>
      </c>
      <c r="D4476" t="s">
        <v>296</v>
      </c>
      <c r="E4476">
        <v>4926392301.7930803</v>
      </c>
    </row>
    <row r="4477" spans="1:5" x14ac:dyDescent="0.25">
      <c r="A4477" t="s">
        <v>21</v>
      </c>
      <c r="B4477">
        <v>2023</v>
      </c>
      <c r="C4477" t="s">
        <v>162</v>
      </c>
      <c r="D4477" t="s">
        <v>297</v>
      </c>
      <c r="E4477">
        <v>1669215850.5623701</v>
      </c>
    </row>
    <row r="4478" spans="1:5" x14ac:dyDescent="0.25">
      <c r="A4478" t="s">
        <v>21</v>
      </c>
      <c r="B4478">
        <v>2023</v>
      </c>
      <c r="C4478" t="s">
        <v>162</v>
      </c>
      <c r="D4478" t="s">
        <v>298</v>
      </c>
      <c r="E4478">
        <v>574537650.17709005</v>
      </c>
    </row>
    <row r="4479" spans="1:5" x14ac:dyDescent="0.25">
      <c r="A4479" t="s">
        <v>21</v>
      </c>
      <c r="B4479">
        <v>2023</v>
      </c>
      <c r="C4479" t="s">
        <v>162</v>
      </c>
      <c r="D4479" t="s">
        <v>299</v>
      </c>
      <c r="E4479">
        <v>10563584416.71274</v>
      </c>
    </row>
    <row r="4480" spans="1:5" x14ac:dyDescent="0.25">
      <c r="A4480" t="s">
        <v>21</v>
      </c>
      <c r="B4480">
        <v>2023</v>
      </c>
      <c r="C4480" t="s">
        <v>162</v>
      </c>
      <c r="D4480" t="s">
        <v>300</v>
      </c>
      <c r="E4480">
        <v>72686540.994289994</v>
      </c>
    </row>
    <row r="4481" spans="1:5" x14ac:dyDescent="0.25">
      <c r="A4481" t="s">
        <v>21</v>
      </c>
      <c r="B4481">
        <v>2023</v>
      </c>
      <c r="C4481" t="s">
        <v>162</v>
      </c>
      <c r="D4481" t="s">
        <v>301</v>
      </c>
      <c r="E4481">
        <v>22205925041.622299</v>
      </c>
    </row>
    <row r="4482" spans="1:5" x14ac:dyDescent="0.25">
      <c r="A4482" t="s">
        <v>21</v>
      </c>
      <c r="B4482">
        <v>2023</v>
      </c>
      <c r="C4482" t="s">
        <v>162</v>
      </c>
      <c r="D4482" t="s">
        <v>302</v>
      </c>
      <c r="E4482">
        <v>1837927124.7454801</v>
      </c>
    </row>
    <row r="4483" spans="1:5" x14ac:dyDescent="0.25">
      <c r="A4483" t="s">
        <v>21</v>
      </c>
      <c r="B4483">
        <v>2023</v>
      </c>
      <c r="C4483" t="s">
        <v>162</v>
      </c>
      <c r="D4483" t="s">
        <v>303</v>
      </c>
      <c r="E4483">
        <v>60340526898.433243</v>
      </c>
    </row>
    <row r="4484" spans="1:5" x14ac:dyDescent="0.25">
      <c r="A4484" t="s">
        <v>21</v>
      </c>
      <c r="B4484">
        <v>2023</v>
      </c>
      <c r="C4484" t="s">
        <v>162</v>
      </c>
      <c r="D4484" t="s">
        <v>304</v>
      </c>
      <c r="E4484">
        <v>161048656.55798</v>
      </c>
    </row>
    <row r="4485" spans="1:5" x14ac:dyDescent="0.25">
      <c r="A4485" t="s">
        <v>21</v>
      </c>
      <c r="B4485">
        <v>2023</v>
      </c>
      <c r="C4485" t="s">
        <v>162</v>
      </c>
      <c r="D4485" t="s">
        <v>305</v>
      </c>
      <c r="E4485">
        <v>286917912.68081999</v>
      </c>
    </row>
    <row r="4486" spans="1:5" x14ac:dyDescent="0.25">
      <c r="A4486" t="s">
        <v>21</v>
      </c>
      <c r="B4486">
        <v>2023</v>
      </c>
      <c r="C4486" t="s">
        <v>162</v>
      </c>
      <c r="D4486" t="s">
        <v>306</v>
      </c>
      <c r="E4486">
        <v>2095432888.00583</v>
      </c>
    </row>
    <row r="4487" spans="1:5" x14ac:dyDescent="0.25">
      <c r="A4487" t="s">
        <v>21</v>
      </c>
      <c r="B4487">
        <v>2023</v>
      </c>
      <c r="C4487" t="s">
        <v>162</v>
      </c>
      <c r="D4487" t="s">
        <v>307</v>
      </c>
      <c r="E4487">
        <v>1068355937.17238</v>
      </c>
    </row>
    <row r="4488" spans="1:5" x14ac:dyDescent="0.25">
      <c r="A4488" t="s">
        <v>21</v>
      </c>
      <c r="B4488">
        <v>2023</v>
      </c>
      <c r="C4488" t="s">
        <v>162</v>
      </c>
      <c r="D4488" t="s">
        <v>308</v>
      </c>
      <c r="E4488">
        <v>1797341926.80738</v>
      </c>
    </row>
    <row r="4489" spans="1:5" x14ac:dyDescent="0.25">
      <c r="A4489" t="s">
        <v>21</v>
      </c>
      <c r="B4489">
        <v>2023</v>
      </c>
      <c r="C4489" t="s">
        <v>162</v>
      </c>
      <c r="D4489" t="s">
        <v>309</v>
      </c>
      <c r="E4489">
        <v>203317154.97103</v>
      </c>
    </row>
    <row r="4490" spans="1:5" x14ac:dyDescent="0.25">
      <c r="A4490" t="s">
        <v>21</v>
      </c>
      <c r="B4490">
        <v>2023</v>
      </c>
      <c r="C4490" t="s">
        <v>162</v>
      </c>
      <c r="D4490" t="s">
        <v>310</v>
      </c>
      <c r="E4490">
        <v>4723056.54</v>
      </c>
    </row>
    <row r="4491" spans="1:5" x14ac:dyDescent="0.25">
      <c r="A4491" t="s">
        <v>21</v>
      </c>
      <c r="B4491">
        <v>2023</v>
      </c>
      <c r="C4491" t="s">
        <v>162</v>
      </c>
      <c r="D4491" t="s">
        <v>311</v>
      </c>
      <c r="E4491">
        <v>366486181.18572003</v>
      </c>
    </row>
    <row r="4492" spans="1:5" x14ac:dyDescent="0.25">
      <c r="A4492" t="s">
        <v>21</v>
      </c>
      <c r="B4492">
        <v>2023</v>
      </c>
      <c r="C4492" t="s">
        <v>162</v>
      </c>
      <c r="D4492" t="s">
        <v>312</v>
      </c>
      <c r="E4492">
        <v>824338271.94942999</v>
      </c>
    </row>
    <row r="4493" spans="1:5" x14ac:dyDescent="0.25">
      <c r="A4493" t="s">
        <v>21</v>
      </c>
      <c r="B4493">
        <v>2023</v>
      </c>
      <c r="C4493" t="s">
        <v>162</v>
      </c>
      <c r="D4493" t="s">
        <v>313</v>
      </c>
      <c r="E4493">
        <v>3701489459.3845901</v>
      </c>
    </row>
    <row r="4494" spans="1:5" x14ac:dyDescent="0.25">
      <c r="A4494" t="s">
        <v>21</v>
      </c>
      <c r="B4494">
        <v>2023</v>
      </c>
      <c r="C4494" t="s">
        <v>162</v>
      </c>
      <c r="D4494" t="s">
        <v>314</v>
      </c>
      <c r="E4494">
        <v>1366902.5</v>
      </c>
    </row>
    <row r="4495" spans="1:5" x14ac:dyDescent="0.25">
      <c r="A4495" t="s">
        <v>21</v>
      </c>
      <c r="B4495">
        <v>2023</v>
      </c>
      <c r="C4495" t="s">
        <v>162</v>
      </c>
      <c r="D4495" t="s">
        <v>315</v>
      </c>
      <c r="E4495">
        <v>187664218.58155999</v>
      </c>
    </row>
    <row r="4496" spans="1:5" x14ac:dyDescent="0.25">
      <c r="A4496" t="s">
        <v>21</v>
      </c>
      <c r="B4496">
        <v>2023</v>
      </c>
      <c r="C4496" t="s">
        <v>162</v>
      </c>
      <c r="D4496" t="s">
        <v>316</v>
      </c>
      <c r="E4496">
        <v>29637680.647689998</v>
      </c>
    </row>
    <row r="4497" spans="1:5" x14ac:dyDescent="0.25">
      <c r="A4497" t="s">
        <v>21</v>
      </c>
      <c r="B4497">
        <v>2023</v>
      </c>
      <c r="C4497" t="s">
        <v>162</v>
      </c>
      <c r="D4497" t="s">
        <v>317</v>
      </c>
      <c r="E4497">
        <v>95034530555.336823</v>
      </c>
    </row>
    <row r="4498" spans="1:5" x14ac:dyDescent="0.25">
      <c r="A4498" t="s">
        <v>21</v>
      </c>
      <c r="B4498">
        <v>2023</v>
      </c>
      <c r="C4498" t="s">
        <v>162</v>
      </c>
      <c r="D4498" t="s">
        <v>318</v>
      </c>
      <c r="E4498">
        <v>1951018816.3621399</v>
      </c>
    </row>
    <row r="4499" spans="1:5" x14ac:dyDescent="0.25">
      <c r="A4499" t="s">
        <v>21</v>
      </c>
      <c r="B4499">
        <v>2023</v>
      </c>
      <c r="C4499" t="s">
        <v>162</v>
      </c>
      <c r="D4499" t="s">
        <v>319</v>
      </c>
      <c r="E4499">
        <v>1474192158.28772</v>
      </c>
    </row>
    <row r="4500" spans="1:5" x14ac:dyDescent="0.25">
      <c r="A4500" t="s">
        <v>21</v>
      </c>
      <c r="B4500">
        <v>2023</v>
      </c>
      <c r="C4500" t="s">
        <v>162</v>
      </c>
      <c r="D4500" t="s">
        <v>320</v>
      </c>
      <c r="E4500">
        <v>1050380777.70813</v>
      </c>
    </row>
    <row r="4501" spans="1:5" x14ac:dyDescent="0.25">
      <c r="A4501" t="s">
        <v>21</v>
      </c>
      <c r="B4501">
        <v>2023</v>
      </c>
      <c r="C4501" t="s">
        <v>162</v>
      </c>
      <c r="D4501" t="s">
        <v>321</v>
      </c>
      <c r="E4501">
        <v>18837738234.9599</v>
      </c>
    </row>
    <row r="4502" spans="1:5" x14ac:dyDescent="0.25">
      <c r="A4502" t="s">
        <v>21</v>
      </c>
      <c r="B4502">
        <v>2023</v>
      </c>
      <c r="C4502" t="s">
        <v>162</v>
      </c>
      <c r="D4502" t="s">
        <v>322</v>
      </c>
      <c r="E4502">
        <v>18390495.417649999</v>
      </c>
    </row>
    <row r="4503" spans="1:5" x14ac:dyDescent="0.25">
      <c r="A4503" t="s">
        <v>21</v>
      </c>
      <c r="B4503">
        <v>2023</v>
      </c>
      <c r="C4503" t="s">
        <v>162</v>
      </c>
      <c r="D4503" t="s">
        <v>323</v>
      </c>
      <c r="E4503">
        <v>340549548.65274</v>
      </c>
    </row>
    <row r="4504" spans="1:5" x14ac:dyDescent="0.25">
      <c r="A4504" t="s">
        <v>21</v>
      </c>
      <c r="B4504">
        <v>2023</v>
      </c>
      <c r="C4504" t="s">
        <v>162</v>
      </c>
      <c r="D4504" t="s">
        <v>324</v>
      </c>
      <c r="E4504">
        <v>270954602.46995002</v>
      </c>
    </row>
    <row r="4505" spans="1:5" x14ac:dyDescent="0.25">
      <c r="A4505" t="s">
        <v>21</v>
      </c>
      <c r="B4505">
        <v>2023</v>
      </c>
      <c r="C4505" t="s">
        <v>162</v>
      </c>
      <c r="D4505" t="s">
        <v>325</v>
      </c>
      <c r="E4505">
        <v>94117693.0211</v>
      </c>
    </row>
    <row r="4506" spans="1:5" x14ac:dyDescent="0.25">
      <c r="A4506" t="s">
        <v>21</v>
      </c>
      <c r="B4506">
        <v>2023</v>
      </c>
      <c r="C4506" t="s">
        <v>162</v>
      </c>
      <c r="D4506" t="s">
        <v>326</v>
      </c>
      <c r="E4506">
        <v>139099.18</v>
      </c>
    </row>
    <row r="4507" spans="1:5" x14ac:dyDescent="0.25">
      <c r="A4507" t="s">
        <v>21</v>
      </c>
      <c r="B4507">
        <v>2023</v>
      </c>
      <c r="C4507" t="s">
        <v>162</v>
      </c>
      <c r="D4507" t="s">
        <v>327</v>
      </c>
      <c r="E4507">
        <v>63526322.057769999</v>
      </c>
    </row>
    <row r="4508" spans="1:5" x14ac:dyDescent="0.25">
      <c r="A4508" t="s">
        <v>21</v>
      </c>
      <c r="B4508">
        <v>2023</v>
      </c>
      <c r="C4508" t="s">
        <v>162</v>
      </c>
      <c r="E4508">
        <v>3142020678.86268</v>
      </c>
    </row>
    <row r="4509" spans="1:5" x14ac:dyDescent="0.25">
      <c r="A4509" t="s">
        <v>22</v>
      </c>
      <c r="B4509">
        <v>2019</v>
      </c>
      <c r="C4509" t="s">
        <v>161</v>
      </c>
      <c r="D4509" t="s">
        <v>290</v>
      </c>
      <c r="E4509">
        <v>4950514.4180300003</v>
      </c>
    </row>
    <row r="4510" spans="1:5" x14ac:dyDescent="0.25">
      <c r="A4510" t="s">
        <v>22</v>
      </c>
      <c r="B4510">
        <v>2019</v>
      </c>
      <c r="C4510" t="s">
        <v>161</v>
      </c>
      <c r="D4510" t="s">
        <v>292</v>
      </c>
      <c r="E4510">
        <v>39419478.602140002</v>
      </c>
    </row>
    <row r="4511" spans="1:5" x14ac:dyDescent="0.25">
      <c r="A4511" t="s">
        <v>22</v>
      </c>
      <c r="B4511">
        <v>2019</v>
      </c>
      <c r="C4511" t="s">
        <v>161</v>
      </c>
      <c r="D4511" t="s">
        <v>293</v>
      </c>
      <c r="E4511">
        <v>30646267.371149998</v>
      </c>
    </row>
    <row r="4512" spans="1:5" x14ac:dyDescent="0.25">
      <c r="A4512" t="s">
        <v>22</v>
      </c>
      <c r="B4512">
        <v>2019</v>
      </c>
      <c r="C4512" t="s">
        <v>161</v>
      </c>
      <c r="D4512" t="s">
        <v>295</v>
      </c>
      <c r="E4512">
        <v>375053.52743000002</v>
      </c>
    </row>
    <row r="4513" spans="1:5" x14ac:dyDescent="0.25">
      <c r="A4513" t="s">
        <v>22</v>
      </c>
      <c r="B4513">
        <v>2019</v>
      </c>
      <c r="C4513" t="s">
        <v>161</v>
      </c>
      <c r="D4513" t="s">
        <v>296</v>
      </c>
      <c r="E4513">
        <v>37309660.013120003</v>
      </c>
    </row>
    <row r="4514" spans="1:5" x14ac:dyDescent="0.25">
      <c r="A4514" t="s">
        <v>22</v>
      </c>
      <c r="B4514">
        <v>2019</v>
      </c>
      <c r="C4514" t="s">
        <v>161</v>
      </c>
      <c r="D4514" t="s">
        <v>297</v>
      </c>
      <c r="E4514">
        <v>2705145.8192199999</v>
      </c>
    </row>
    <row r="4515" spans="1:5" x14ac:dyDescent="0.25">
      <c r="A4515" t="s">
        <v>22</v>
      </c>
      <c r="B4515">
        <v>2019</v>
      </c>
      <c r="C4515" t="s">
        <v>161</v>
      </c>
      <c r="D4515" t="s">
        <v>299</v>
      </c>
      <c r="E4515">
        <v>16998137.504020002</v>
      </c>
    </row>
    <row r="4516" spans="1:5" x14ac:dyDescent="0.25">
      <c r="A4516" t="s">
        <v>22</v>
      </c>
      <c r="B4516">
        <v>2019</v>
      </c>
      <c r="C4516" t="s">
        <v>161</v>
      </c>
      <c r="D4516" t="s">
        <v>300</v>
      </c>
      <c r="E4516">
        <v>146334193.69868001</v>
      </c>
    </row>
    <row r="4517" spans="1:5" x14ac:dyDescent="0.25">
      <c r="A4517" t="s">
        <v>22</v>
      </c>
      <c r="B4517">
        <v>2019</v>
      </c>
      <c r="C4517" t="s">
        <v>161</v>
      </c>
      <c r="D4517" t="s">
        <v>301</v>
      </c>
      <c r="E4517">
        <v>254978514.07392001</v>
      </c>
    </row>
    <row r="4518" spans="1:5" x14ac:dyDescent="0.25">
      <c r="A4518" t="s">
        <v>22</v>
      </c>
      <c r="B4518">
        <v>2019</v>
      </c>
      <c r="C4518" t="s">
        <v>161</v>
      </c>
      <c r="D4518" t="s">
        <v>302</v>
      </c>
      <c r="E4518">
        <v>77665746.250190005</v>
      </c>
    </row>
    <row r="4519" spans="1:5" x14ac:dyDescent="0.25">
      <c r="A4519" t="s">
        <v>22</v>
      </c>
      <c r="B4519">
        <v>2019</v>
      </c>
      <c r="C4519" t="s">
        <v>161</v>
      </c>
      <c r="D4519" t="s">
        <v>303</v>
      </c>
      <c r="E4519">
        <v>38992459.915430002</v>
      </c>
    </row>
    <row r="4520" spans="1:5" x14ac:dyDescent="0.25">
      <c r="A4520" t="s">
        <v>22</v>
      </c>
      <c r="B4520">
        <v>2019</v>
      </c>
      <c r="C4520" t="s">
        <v>161</v>
      </c>
      <c r="D4520" t="s">
        <v>304</v>
      </c>
      <c r="E4520">
        <v>10035271.9735</v>
      </c>
    </row>
    <row r="4521" spans="1:5" x14ac:dyDescent="0.25">
      <c r="A4521" t="s">
        <v>22</v>
      </c>
      <c r="B4521">
        <v>2019</v>
      </c>
      <c r="C4521" t="s">
        <v>161</v>
      </c>
      <c r="D4521" t="s">
        <v>305</v>
      </c>
      <c r="E4521">
        <v>29498297.069529999</v>
      </c>
    </row>
    <row r="4522" spans="1:5" x14ac:dyDescent="0.25">
      <c r="A4522" t="s">
        <v>22</v>
      </c>
      <c r="B4522">
        <v>2019</v>
      </c>
      <c r="C4522" t="s">
        <v>161</v>
      </c>
      <c r="D4522" t="s">
        <v>306</v>
      </c>
      <c r="E4522">
        <v>98767443.358740002</v>
      </c>
    </row>
    <row r="4523" spans="1:5" x14ac:dyDescent="0.25">
      <c r="A4523" t="s">
        <v>22</v>
      </c>
      <c r="B4523">
        <v>2019</v>
      </c>
      <c r="C4523" t="s">
        <v>161</v>
      </c>
      <c r="D4523" t="s">
        <v>307</v>
      </c>
      <c r="E4523">
        <v>40285445.71429</v>
      </c>
    </row>
    <row r="4524" spans="1:5" x14ac:dyDescent="0.25">
      <c r="A4524" t="s">
        <v>22</v>
      </c>
      <c r="B4524">
        <v>2019</v>
      </c>
      <c r="C4524" t="s">
        <v>161</v>
      </c>
      <c r="D4524" t="s">
        <v>308</v>
      </c>
      <c r="E4524">
        <v>22084063.869100001</v>
      </c>
    </row>
    <row r="4525" spans="1:5" x14ac:dyDescent="0.25">
      <c r="A4525" t="s">
        <v>22</v>
      </c>
      <c r="B4525">
        <v>2019</v>
      </c>
      <c r="C4525" t="s">
        <v>161</v>
      </c>
      <c r="D4525" t="s">
        <v>309</v>
      </c>
      <c r="E4525">
        <v>438814.20471000002</v>
      </c>
    </row>
    <row r="4526" spans="1:5" x14ac:dyDescent="0.25">
      <c r="A4526" t="s">
        <v>22</v>
      </c>
      <c r="B4526">
        <v>2019</v>
      </c>
      <c r="C4526" t="s">
        <v>161</v>
      </c>
      <c r="D4526" t="s">
        <v>312</v>
      </c>
      <c r="E4526">
        <v>38455.861559999998</v>
      </c>
    </row>
    <row r="4527" spans="1:5" x14ac:dyDescent="0.25">
      <c r="A4527" t="s">
        <v>22</v>
      </c>
      <c r="B4527">
        <v>2019</v>
      </c>
      <c r="C4527" t="s">
        <v>161</v>
      </c>
      <c r="D4527" t="s">
        <v>313</v>
      </c>
      <c r="E4527">
        <v>1967003.6818899999</v>
      </c>
    </row>
    <row r="4528" spans="1:5" x14ac:dyDescent="0.25">
      <c r="A4528" t="s">
        <v>22</v>
      </c>
      <c r="B4528">
        <v>2019</v>
      </c>
      <c r="C4528" t="s">
        <v>161</v>
      </c>
      <c r="D4528" t="s">
        <v>317</v>
      </c>
      <c r="E4528">
        <v>43521150.082970001</v>
      </c>
    </row>
    <row r="4529" spans="1:5" x14ac:dyDescent="0.25">
      <c r="A4529" t="s">
        <v>22</v>
      </c>
      <c r="B4529">
        <v>2019</v>
      </c>
      <c r="C4529" t="s">
        <v>161</v>
      </c>
      <c r="D4529" t="s">
        <v>318</v>
      </c>
      <c r="E4529">
        <v>77133865.439970002</v>
      </c>
    </row>
    <row r="4530" spans="1:5" x14ac:dyDescent="0.25">
      <c r="A4530" t="s">
        <v>22</v>
      </c>
      <c r="B4530">
        <v>2019</v>
      </c>
      <c r="C4530" t="s">
        <v>161</v>
      </c>
      <c r="D4530" t="s">
        <v>319</v>
      </c>
      <c r="E4530">
        <v>676726.03092000005</v>
      </c>
    </row>
    <row r="4531" spans="1:5" x14ac:dyDescent="0.25">
      <c r="A4531" t="s">
        <v>22</v>
      </c>
      <c r="B4531">
        <v>2019</v>
      </c>
      <c r="C4531" t="s">
        <v>161</v>
      </c>
      <c r="D4531" t="s">
        <v>320</v>
      </c>
      <c r="E4531">
        <v>67024.33726</v>
      </c>
    </row>
    <row r="4532" spans="1:5" x14ac:dyDescent="0.25">
      <c r="A4532" t="s">
        <v>22</v>
      </c>
      <c r="B4532">
        <v>2019</v>
      </c>
      <c r="C4532" t="s">
        <v>161</v>
      </c>
      <c r="D4532" t="s">
        <v>321</v>
      </c>
      <c r="E4532">
        <v>21612543.323720001</v>
      </c>
    </row>
    <row r="4533" spans="1:5" x14ac:dyDescent="0.25">
      <c r="A4533" t="s">
        <v>22</v>
      </c>
      <c r="B4533">
        <v>2019</v>
      </c>
      <c r="C4533" t="s">
        <v>161</v>
      </c>
      <c r="E4533">
        <v>38713530.869099997</v>
      </c>
    </row>
    <row r="4534" spans="1:5" x14ac:dyDescent="0.25">
      <c r="A4534" t="s">
        <v>22</v>
      </c>
      <c r="B4534">
        <v>2019</v>
      </c>
      <c r="C4534" t="s">
        <v>162</v>
      </c>
      <c r="D4534" t="s">
        <v>292</v>
      </c>
      <c r="E4534">
        <v>134112.30061999999</v>
      </c>
    </row>
    <row r="4535" spans="1:5" x14ac:dyDescent="0.25">
      <c r="A4535" t="s">
        <v>22</v>
      </c>
      <c r="B4535">
        <v>2019</v>
      </c>
      <c r="C4535" t="s">
        <v>162</v>
      </c>
      <c r="D4535" t="s">
        <v>293</v>
      </c>
      <c r="E4535">
        <v>28675.699560000001</v>
      </c>
    </row>
    <row r="4536" spans="1:5" x14ac:dyDescent="0.25">
      <c r="A4536" t="s">
        <v>22</v>
      </c>
      <c r="B4536">
        <v>2019</v>
      </c>
      <c r="C4536" t="s">
        <v>162</v>
      </c>
      <c r="D4536" t="s">
        <v>296</v>
      </c>
      <c r="E4536">
        <v>83270.866840000002</v>
      </c>
    </row>
    <row r="4537" spans="1:5" x14ac:dyDescent="0.25">
      <c r="A4537" t="s">
        <v>22</v>
      </c>
      <c r="B4537">
        <v>2019</v>
      </c>
      <c r="C4537" t="s">
        <v>162</v>
      </c>
      <c r="D4537" t="s">
        <v>297</v>
      </c>
      <c r="E4537">
        <v>40683.024669999999</v>
      </c>
    </row>
    <row r="4538" spans="1:5" x14ac:dyDescent="0.25">
      <c r="A4538" t="s">
        <v>22</v>
      </c>
      <c r="B4538">
        <v>2019</v>
      </c>
      <c r="C4538" t="s">
        <v>162</v>
      </c>
      <c r="D4538" t="s">
        <v>300</v>
      </c>
      <c r="E4538">
        <v>1058285.0139200001</v>
      </c>
    </row>
    <row r="4539" spans="1:5" x14ac:dyDescent="0.25">
      <c r="A4539" t="s">
        <v>22</v>
      </c>
      <c r="B4539">
        <v>2019</v>
      </c>
      <c r="C4539" t="s">
        <v>162</v>
      </c>
      <c r="D4539" t="s">
        <v>301</v>
      </c>
      <c r="E4539">
        <v>4401590.9475499997</v>
      </c>
    </row>
    <row r="4540" spans="1:5" x14ac:dyDescent="0.25">
      <c r="A4540" t="s">
        <v>22</v>
      </c>
      <c r="B4540">
        <v>2019</v>
      </c>
      <c r="C4540" t="s">
        <v>162</v>
      </c>
      <c r="D4540" t="s">
        <v>302</v>
      </c>
      <c r="E4540">
        <v>182768.57879</v>
      </c>
    </row>
    <row r="4541" spans="1:5" x14ac:dyDescent="0.25">
      <c r="A4541" t="s">
        <v>22</v>
      </c>
      <c r="B4541">
        <v>2019</v>
      </c>
      <c r="C4541" t="s">
        <v>162</v>
      </c>
      <c r="D4541" t="s">
        <v>303</v>
      </c>
      <c r="E4541">
        <v>31483586.268300001</v>
      </c>
    </row>
    <row r="4542" spans="1:5" x14ac:dyDescent="0.25">
      <c r="A4542" t="s">
        <v>22</v>
      </c>
      <c r="B4542">
        <v>2019</v>
      </c>
      <c r="C4542" t="s">
        <v>162</v>
      </c>
      <c r="D4542" t="s">
        <v>305</v>
      </c>
      <c r="E4542">
        <v>606015.34484999999</v>
      </c>
    </row>
    <row r="4543" spans="1:5" x14ac:dyDescent="0.25">
      <c r="A4543" t="s">
        <v>22</v>
      </c>
      <c r="B4543">
        <v>2019</v>
      </c>
      <c r="C4543" t="s">
        <v>162</v>
      </c>
      <c r="D4543" t="s">
        <v>308</v>
      </c>
      <c r="E4543">
        <v>105937.61414000001</v>
      </c>
    </row>
    <row r="4544" spans="1:5" x14ac:dyDescent="0.25">
      <c r="A4544" t="s">
        <v>22</v>
      </c>
      <c r="B4544">
        <v>2019</v>
      </c>
      <c r="C4544" t="s">
        <v>162</v>
      </c>
      <c r="D4544" t="s">
        <v>317</v>
      </c>
      <c r="E4544">
        <v>13919220.4592</v>
      </c>
    </row>
    <row r="4545" spans="1:5" x14ac:dyDescent="0.25">
      <c r="A4545" t="s">
        <v>22</v>
      </c>
      <c r="B4545">
        <v>2019</v>
      </c>
      <c r="C4545" t="s">
        <v>162</v>
      </c>
      <c r="D4545" t="s">
        <v>318</v>
      </c>
      <c r="E4545">
        <v>85435.232579999996</v>
      </c>
    </row>
    <row r="4546" spans="1:5" x14ac:dyDescent="0.25">
      <c r="A4546" t="s">
        <v>22</v>
      </c>
      <c r="B4546">
        <v>2019</v>
      </c>
      <c r="C4546" t="s">
        <v>162</v>
      </c>
      <c r="E4546">
        <v>422106.65667</v>
      </c>
    </row>
    <row r="4547" spans="1:5" x14ac:dyDescent="0.25">
      <c r="A4547" t="s">
        <v>22</v>
      </c>
      <c r="B4547">
        <v>2020</v>
      </c>
      <c r="C4547" t="s">
        <v>161</v>
      </c>
      <c r="D4547" t="s">
        <v>290</v>
      </c>
      <c r="E4547">
        <v>13715481.30009</v>
      </c>
    </row>
    <row r="4548" spans="1:5" x14ac:dyDescent="0.25">
      <c r="A4548" t="s">
        <v>22</v>
      </c>
      <c r="B4548">
        <v>2020</v>
      </c>
      <c r="C4548" t="s">
        <v>161</v>
      </c>
      <c r="D4548" t="s">
        <v>292</v>
      </c>
      <c r="E4548">
        <v>48786820.751999997</v>
      </c>
    </row>
    <row r="4549" spans="1:5" x14ac:dyDescent="0.25">
      <c r="A4549" t="s">
        <v>22</v>
      </c>
      <c r="B4549">
        <v>2020</v>
      </c>
      <c r="C4549" t="s">
        <v>161</v>
      </c>
      <c r="D4549" t="s">
        <v>293</v>
      </c>
      <c r="E4549">
        <v>13186074.304950001</v>
      </c>
    </row>
    <row r="4550" spans="1:5" x14ac:dyDescent="0.25">
      <c r="A4550" t="s">
        <v>22</v>
      </c>
      <c r="B4550">
        <v>2020</v>
      </c>
      <c r="C4550" t="s">
        <v>161</v>
      </c>
      <c r="D4550" t="s">
        <v>295</v>
      </c>
      <c r="E4550">
        <v>2047366.9828699999</v>
      </c>
    </row>
    <row r="4551" spans="1:5" x14ac:dyDescent="0.25">
      <c r="A4551" t="s">
        <v>22</v>
      </c>
      <c r="B4551">
        <v>2020</v>
      </c>
      <c r="C4551" t="s">
        <v>161</v>
      </c>
      <c r="D4551" t="s">
        <v>296</v>
      </c>
      <c r="E4551">
        <v>45333310.279030003</v>
      </c>
    </row>
    <row r="4552" spans="1:5" x14ac:dyDescent="0.25">
      <c r="A4552" t="s">
        <v>22</v>
      </c>
      <c r="B4552">
        <v>2020</v>
      </c>
      <c r="C4552" t="s">
        <v>161</v>
      </c>
      <c r="D4552" t="s">
        <v>297</v>
      </c>
      <c r="E4552">
        <v>3030056.78412</v>
      </c>
    </row>
    <row r="4553" spans="1:5" x14ac:dyDescent="0.25">
      <c r="A4553" t="s">
        <v>22</v>
      </c>
      <c r="B4553">
        <v>2020</v>
      </c>
      <c r="C4553" t="s">
        <v>161</v>
      </c>
      <c r="D4553" t="s">
        <v>299</v>
      </c>
      <c r="E4553">
        <v>25850571.81935</v>
      </c>
    </row>
    <row r="4554" spans="1:5" x14ac:dyDescent="0.25">
      <c r="A4554" t="s">
        <v>22</v>
      </c>
      <c r="B4554">
        <v>2020</v>
      </c>
      <c r="C4554" t="s">
        <v>161</v>
      </c>
      <c r="D4554" t="s">
        <v>300</v>
      </c>
      <c r="E4554">
        <v>143025485.41854</v>
      </c>
    </row>
    <row r="4555" spans="1:5" x14ac:dyDescent="0.25">
      <c r="A4555" t="s">
        <v>22</v>
      </c>
      <c r="B4555">
        <v>2020</v>
      </c>
      <c r="C4555" t="s">
        <v>161</v>
      </c>
      <c r="D4555" t="s">
        <v>301</v>
      </c>
      <c r="E4555">
        <v>226928046.50650999</v>
      </c>
    </row>
    <row r="4556" spans="1:5" x14ac:dyDescent="0.25">
      <c r="A4556" t="s">
        <v>22</v>
      </c>
      <c r="B4556">
        <v>2020</v>
      </c>
      <c r="C4556" t="s">
        <v>161</v>
      </c>
      <c r="D4556" t="s">
        <v>302</v>
      </c>
      <c r="E4556">
        <v>66414680.247029997</v>
      </c>
    </row>
    <row r="4557" spans="1:5" x14ac:dyDescent="0.25">
      <c r="A4557" t="s">
        <v>22</v>
      </c>
      <c r="B4557">
        <v>2020</v>
      </c>
      <c r="C4557" t="s">
        <v>161</v>
      </c>
      <c r="D4557" t="s">
        <v>303</v>
      </c>
      <c r="E4557">
        <v>16307047.65794</v>
      </c>
    </row>
    <row r="4558" spans="1:5" x14ac:dyDescent="0.25">
      <c r="A4558" t="s">
        <v>22</v>
      </c>
      <c r="B4558">
        <v>2020</v>
      </c>
      <c r="C4558" t="s">
        <v>161</v>
      </c>
      <c r="D4558" t="s">
        <v>304</v>
      </c>
      <c r="E4558">
        <v>89120862.556060001</v>
      </c>
    </row>
    <row r="4559" spans="1:5" x14ac:dyDescent="0.25">
      <c r="A4559" t="s">
        <v>22</v>
      </c>
      <c r="B4559">
        <v>2020</v>
      </c>
      <c r="C4559" t="s">
        <v>161</v>
      </c>
      <c r="D4559" t="s">
        <v>305</v>
      </c>
      <c r="E4559">
        <v>32409256.017189998</v>
      </c>
    </row>
    <row r="4560" spans="1:5" x14ac:dyDescent="0.25">
      <c r="A4560" t="s">
        <v>22</v>
      </c>
      <c r="B4560">
        <v>2020</v>
      </c>
      <c r="C4560" t="s">
        <v>161</v>
      </c>
      <c r="D4560" t="s">
        <v>306</v>
      </c>
      <c r="E4560">
        <v>71899578.915959999</v>
      </c>
    </row>
    <row r="4561" spans="1:5" x14ac:dyDescent="0.25">
      <c r="A4561" t="s">
        <v>22</v>
      </c>
      <c r="B4561">
        <v>2020</v>
      </c>
      <c r="C4561" t="s">
        <v>161</v>
      </c>
      <c r="D4561" t="s">
        <v>307</v>
      </c>
      <c r="E4561">
        <v>31981371.543880001</v>
      </c>
    </row>
    <row r="4562" spans="1:5" x14ac:dyDescent="0.25">
      <c r="A4562" t="s">
        <v>22</v>
      </c>
      <c r="B4562">
        <v>2020</v>
      </c>
      <c r="C4562" t="s">
        <v>161</v>
      </c>
      <c r="D4562" t="s">
        <v>308</v>
      </c>
      <c r="E4562">
        <v>12319709.80782</v>
      </c>
    </row>
    <row r="4563" spans="1:5" x14ac:dyDescent="0.25">
      <c r="A4563" t="s">
        <v>22</v>
      </c>
      <c r="B4563">
        <v>2020</v>
      </c>
      <c r="C4563" t="s">
        <v>161</v>
      </c>
      <c r="D4563" t="s">
        <v>309</v>
      </c>
      <c r="E4563">
        <v>369174.45867999998</v>
      </c>
    </row>
    <row r="4564" spans="1:5" x14ac:dyDescent="0.25">
      <c r="A4564" t="s">
        <v>22</v>
      </c>
      <c r="B4564">
        <v>2020</v>
      </c>
      <c r="C4564" t="s">
        <v>161</v>
      </c>
      <c r="D4564" t="s">
        <v>312</v>
      </c>
      <c r="E4564">
        <v>427366.74566999997</v>
      </c>
    </row>
    <row r="4565" spans="1:5" x14ac:dyDescent="0.25">
      <c r="A4565" t="s">
        <v>22</v>
      </c>
      <c r="B4565">
        <v>2020</v>
      </c>
      <c r="C4565" t="s">
        <v>161</v>
      </c>
      <c r="D4565" t="s">
        <v>317</v>
      </c>
      <c r="E4565">
        <v>29839095.81972</v>
      </c>
    </row>
    <row r="4566" spans="1:5" x14ac:dyDescent="0.25">
      <c r="A4566" t="s">
        <v>22</v>
      </c>
      <c r="B4566">
        <v>2020</v>
      </c>
      <c r="C4566" t="s">
        <v>161</v>
      </c>
      <c r="D4566" t="s">
        <v>318</v>
      </c>
      <c r="E4566">
        <v>75119897.467340007</v>
      </c>
    </row>
    <row r="4567" spans="1:5" x14ac:dyDescent="0.25">
      <c r="A4567" t="s">
        <v>22</v>
      </c>
      <c r="B4567">
        <v>2020</v>
      </c>
      <c r="C4567" t="s">
        <v>161</v>
      </c>
      <c r="D4567" t="s">
        <v>319</v>
      </c>
      <c r="E4567">
        <v>2592760.0128100002</v>
      </c>
    </row>
    <row r="4568" spans="1:5" x14ac:dyDescent="0.25">
      <c r="A4568" t="s">
        <v>22</v>
      </c>
      <c r="B4568">
        <v>2020</v>
      </c>
      <c r="C4568" t="s">
        <v>161</v>
      </c>
      <c r="D4568" t="s">
        <v>320</v>
      </c>
      <c r="E4568">
        <v>1726914.4714899999</v>
      </c>
    </row>
    <row r="4569" spans="1:5" x14ac:dyDescent="0.25">
      <c r="A4569" t="s">
        <v>22</v>
      </c>
      <c r="B4569">
        <v>2020</v>
      </c>
      <c r="C4569" t="s">
        <v>161</v>
      </c>
      <c r="D4569" t="s">
        <v>321</v>
      </c>
      <c r="E4569">
        <v>47228446.693879999</v>
      </c>
    </row>
    <row r="4570" spans="1:5" x14ac:dyDescent="0.25">
      <c r="A4570" t="s">
        <v>22</v>
      </c>
      <c r="B4570">
        <v>2020</v>
      </c>
      <c r="C4570" t="s">
        <v>161</v>
      </c>
      <c r="D4570" t="s">
        <v>323</v>
      </c>
      <c r="E4570">
        <v>643482.28700000001</v>
      </c>
    </row>
    <row r="4571" spans="1:5" x14ac:dyDescent="0.25">
      <c r="A4571" t="s">
        <v>22</v>
      </c>
      <c r="B4571">
        <v>2020</v>
      </c>
      <c r="C4571" t="s">
        <v>161</v>
      </c>
      <c r="E4571">
        <v>30741829.400589999</v>
      </c>
    </row>
    <row r="4572" spans="1:5" x14ac:dyDescent="0.25">
      <c r="A4572" t="s">
        <v>22</v>
      </c>
      <c r="B4572">
        <v>2020</v>
      </c>
      <c r="C4572" t="s">
        <v>162</v>
      </c>
      <c r="D4572" t="s">
        <v>292</v>
      </c>
      <c r="E4572">
        <v>30288.276750000001</v>
      </c>
    </row>
    <row r="4573" spans="1:5" x14ac:dyDescent="0.25">
      <c r="A4573" t="s">
        <v>22</v>
      </c>
      <c r="B4573">
        <v>2020</v>
      </c>
      <c r="C4573" t="s">
        <v>162</v>
      </c>
      <c r="D4573" t="s">
        <v>293</v>
      </c>
      <c r="E4573">
        <v>20710.544519999999</v>
      </c>
    </row>
    <row r="4574" spans="1:5" x14ac:dyDescent="0.25">
      <c r="A4574" t="s">
        <v>22</v>
      </c>
      <c r="B4574">
        <v>2020</v>
      </c>
      <c r="C4574" t="s">
        <v>162</v>
      </c>
      <c r="D4574" t="s">
        <v>296</v>
      </c>
      <c r="E4574">
        <v>29260.730319999999</v>
      </c>
    </row>
    <row r="4575" spans="1:5" x14ac:dyDescent="0.25">
      <c r="A4575" t="s">
        <v>22</v>
      </c>
      <c r="B4575">
        <v>2020</v>
      </c>
      <c r="C4575" t="s">
        <v>162</v>
      </c>
      <c r="D4575" t="s">
        <v>297</v>
      </c>
      <c r="E4575">
        <v>33318.488140000001</v>
      </c>
    </row>
    <row r="4576" spans="1:5" x14ac:dyDescent="0.25">
      <c r="A4576" t="s">
        <v>22</v>
      </c>
      <c r="B4576">
        <v>2020</v>
      </c>
      <c r="C4576" t="s">
        <v>162</v>
      </c>
      <c r="D4576" t="s">
        <v>300</v>
      </c>
      <c r="E4576">
        <v>866370.81273000001</v>
      </c>
    </row>
    <row r="4577" spans="1:5" x14ac:dyDescent="0.25">
      <c r="A4577" t="s">
        <v>22</v>
      </c>
      <c r="B4577">
        <v>2020</v>
      </c>
      <c r="C4577" t="s">
        <v>162</v>
      </c>
      <c r="D4577" t="s">
        <v>301</v>
      </c>
      <c r="E4577">
        <v>4319394.58017</v>
      </c>
    </row>
    <row r="4578" spans="1:5" x14ac:dyDescent="0.25">
      <c r="A4578" t="s">
        <v>22</v>
      </c>
      <c r="B4578">
        <v>2020</v>
      </c>
      <c r="C4578" t="s">
        <v>162</v>
      </c>
      <c r="D4578" t="s">
        <v>302</v>
      </c>
      <c r="E4578">
        <v>12654.04228</v>
      </c>
    </row>
    <row r="4579" spans="1:5" x14ac:dyDescent="0.25">
      <c r="A4579" t="s">
        <v>22</v>
      </c>
      <c r="B4579">
        <v>2020</v>
      </c>
      <c r="C4579" t="s">
        <v>162</v>
      </c>
      <c r="D4579" t="s">
        <v>303</v>
      </c>
      <c r="E4579">
        <v>33701421.358759999</v>
      </c>
    </row>
    <row r="4580" spans="1:5" x14ac:dyDescent="0.25">
      <c r="A4580" t="s">
        <v>22</v>
      </c>
      <c r="B4580">
        <v>2020</v>
      </c>
      <c r="C4580" t="s">
        <v>162</v>
      </c>
      <c r="D4580" t="s">
        <v>305</v>
      </c>
      <c r="E4580">
        <v>476403.32377999998</v>
      </c>
    </row>
    <row r="4581" spans="1:5" x14ac:dyDescent="0.25">
      <c r="A4581" t="s">
        <v>22</v>
      </c>
      <c r="B4581">
        <v>2020</v>
      </c>
      <c r="C4581" t="s">
        <v>162</v>
      </c>
      <c r="D4581" t="s">
        <v>317</v>
      </c>
      <c r="E4581">
        <v>12252818.91677</v>
      </c>
    </row>
    <row r="4582" spans="1:5" x14ac:dyDescent="0.25">
      <c r="A4582" t="s">
        <v>22</v>
      </c>
      <c r="B4582">
        <v>2020</v>
      </c>
      <c r="C4582" t="s">
        <v>162</v>
      </c>
      <c r="D4582" t="s">
        <v>318</v>
      </c>
      <c r="E4582">
        <v>80963.782990000007</v>
      </c>
    </row>
    <row r="4583" spans="1:5" x14ac:dyDescent="0.25">
      <c r="A4583" t="s">
        <v>22</v>
      </c>
      <c r="B4583">
        <v>2020</v>
      </c>
      <c r="C4583" t="s">
        <v>162</v>
      </c>
      <c r="E4583">
        <v>396167.25540000002</v>
      </c>
    </row>
    <row r="4584" spans="1:5" x14ac:dyDescent="0.25">
      <c r="A4584" t="s">
        <v>22</v>
      </c>
      <c r="B4584">
        <v>2021</v>
      </c>
      <c r="C4584" t="s">
        <v>161</v>
      </c>
      <c r="D4584" t="s">
        <v>290</v>
      </c>
      <c r="E4584">
        <v>31708511.597600002</v>
      </c>
    </row>
    <row r="4585" spans="1:5" x14ac:dyDescent="0.25">
      <c r="A4585" t="s">
        <v>22</v>
      </c>
      <c r="B4585">
        <v>2021</v>
      </c>
      <c r="C4585" t="s">
        <v>161</v>
      </c>
      <c r="D4585" t="s">
        <v>292</v>
      </c>
      <c r="E4585">
        <v>67710553.13312</v>
      </c>
    </row>
    <row r="4586" spans="1:5" x14ac:dyDescent="0.25">
      <c r="A4586" t="s">
        <v>22</v>
      </c>
      <c r="B4586">
        <v>2021</v>
      </c>
      <c r="C4586" t="s">
        <v>161</v>
      </c>
      <c r="D4586" t="s">
        <v>293</v>
      </c>
      <c r="E4586">
        <v>13286248.733069999</v>
      </c>
    </row>
    <row r="4587" spans="1:5" x14ac:dyDescent="0.25">
      <c r="A4587" t="s">
        <v>22</v>
      </c>
      <c r="B4587">
        <v>2021</v>
      </c>
      <c r="C4587" t="s">
        <v>161</v>
      </c>
      <c r="D4587" t="s">
        <v>296</v>
      </c>
      <c r="E4587">
        <v>33291433.340119999</v>
      </c>
    </row>
    <row r="4588" spans="1:5" x14ac:dyDescent="0.25">
      <c r="A4588" t="s">
        <v>22</v>
      </c>
      <c r="B4588">
        <v>2021</v>
      </c>
      <c r="C4588" t="s">
        <v>161</v>
      </c>
      <c r="D4588" t="s">
        <v>297</v>
      </c>
      <c r="E4588">
        <v>22023556.357140001</v>
      </c>
    </row>
    <row r="4589" spans="1:5" x14ac:dyDescent="0.25">
      <c r="A4589" t="s">
        <v>22</v>
      </c>
      <c r="B4589">
        <v>2021</v>
      </c>
      <c r="C4589" t="s">
        <v>161</v>
      </c>
      <c r="D4589" t="s">
        <v>299</v>
      </c>
      <c r="E4589">
        <v>33094134.762880001</v>
      </c>
    </row>
    <row r="4590" spans="1:5" x14ac:dyDescent="0.25">
      <c r="A4590" t="s">
        <v>22</v>
      </c>
      <c r="B4590">
        <v>2021</v>
      </c>
      <c r="C4590" t="s">
        <v>161</v>
      </c>
      <c r="D4590" t="s">
        <v>300</v>
      </c>
      <c r="E4590">
        <v>145763389.23412001</v>
      </c>
    </row>
    <row r="4591" spans="1:5" x14ac:dyDescent="0.25">
      <c r="A4591" t="s">
        <v>22</v>
      </c>
      <c r="B4591">
        <v>2021</v>
      </c>
      <c r="C4591" t="s">
        <v>161</v>
      </c>
      <c r="D4591" t="s">
        <v>301</v>
      </c>
      <c r="E4591">
        <v>271495311.21420002</v>
      </c>
    </row>
    <row r="4592" spans="1:5" x14ac:dyDescent="0.25">
      <c r="A4592" t="s">
        <v>22</v>
      </c>
      <c r="B4592">
        <v>2021</v>
      </c>
      <c r="C4592" t="s">
        <v>161</v>
      </c>
      <c r="D4592" t="s">
        <v>302</v>
      </c>
      <c r="E4592">
        <v>37507255.782080002</v>
      </c>
    </row>
    <row r="4593" spans="1:5" x14ac:dyDescent="0.25">
      <c r="A4593" t="s">
        <v>22</v>
      </c>
      <c r="B4593">
        <v>2021</v>
      </c>
      <c r="C4593" t="s">
        <v>161</v>
      </c>
      <c r="D4593" t="s">
        <v>303</v>
      </c>
      <c r="E4593">
        <v>46091421.726379998</v>
      </c>
    </row>
    <row r="4594" spans="1:5" x14ac:dyDescent="0.25">
      <c r="A4594" t="s">
        <v>22</v>
      </c>
      <c r="B4594">
        <v>2021</v>
      </c>
      <c r="C4594" t="s">
        <v>161</v>
      </c>
      <c r="D4594" t="s">
        <v>304</v>
      </c>
      <c r="E4594">
        <v>4236477.2696599998</v>
      </c>
    </row>
    <row r="4595" spans="1:5" x14ac:dyDescent="0.25">
      <c r="A4595" t="s">
        <v>22</v>
      </c>
      <c r="B4595">
        <v>2021</v>
      </c>
      <c r="C4595" t="s">
        <v>161</v>
      </c>
      <c r="D4595" t="s">
        <v>305</v>
      </c>
      <c r="E4595">
        <v>54465315.626979999</v>
      </c>
    </row>
    <row r="4596" spans="1:5" x14ac:dyDescent="0.25">
      <c r="A4596" t="s">
        <v>22</v>
      </c>
      <c r="B4596">
        <v>2021</v>
      </c>
      <c r="C4596" t="s">
        <v>161</v>
      </c>
      <c r="D4596" t="s">
        <v>306</v>
      </c>
      <c r="E4596">
        <v>109477473.61034</v>
      </c>
    </row>
    <row r="4597" spans="1:5" x14ac:dyDescent="0.25">
      <c r="A4597" t="s">
        <v>22</v>
      </c>
      <c r="B4597">
        <v>2021</v>
      </c>
      <c r="C4597" t="s">
        <v>161</v>
      </c>
      <c r="D4597" t="s">
        <v>307</v>
      </c>
      <c r="E4597">
        <v>44581034.200539999</v>
      </c>
    </row>
    <row r="4598" spans="1:5" x14ac:dyDescent="0.25">
      <c r="A4598" t="s">
        <v>22</v>
      </c>
      <c r="B4598">
        <v>2021</v>
      </c>
      <c r="C4598" t="s">
        <v>161</v>
      </c>
      <c r="D4598" t="s">
        <v>308</v>
      </c>
      <c r="E4598">
        <v>41596978.406499997</v>
      </c>
    </row>
    <row r="4599" spans="1:5" x14ac:dyDescent="0.25">
      <c r="A4599" t="s">
        <v>22</v>
      </c>
      <c r="B4599">
        <v>2021</v>
      </c>
      <c r="C4599" t="s">
        <v>161</v>
      </c>
      <c r="D4599" t="s">
        <v>309</v>
      </c>
      <c r="E4599">
        <v>372278.44851000002</v>
      </c>
    </row>
    <row r="4600" spans="1:5" x14ac:dyDescent="0.25">
      <c r="A4600" t="s">
        <v>22</v>
      </c>
      <c r="B4600">
        <v>2021</v>
      </c>
      <c r="C4600" t="s">
        <v>161</v>
      </c>
      <c r="D4600" t="s">
        <v>312</v>
      </c>
      <c r="E4600">
        <v>458833.79404000001</v>
      </c>
    </row>
    <row r="4601" spans="1:5" x14ac:dyDescent="0.25">
      <c r="A4601" t="s">
        <v>22</v>
      </c>
      <c r="B4601">
        <v>2021</v>
      </c>
      <c r="C4601" t="s">
        <v>161</v>
      </c>
      <c r="D4601" t="s">
        <v>317</v>
      </c>
      <c r="E4601">
        <v>40562579.151409999</v>
      </c>
    </row>
    <row r="4602" spans="1:5" x14ac:dyDescent="0.25">
      <c r="A4602" t="s">
        <v>22</v>
      </c>
      <c r="B4602">
        <v>2021</v>
      </c>
      <c r="C4602" t="s">
        <v>161</v>
      </c>
      <c r="D4602" t="s">
        <v>318</v>
      </c>
      <c r="E4602">
        <v>65780477.837350003</v>
      </c>
    </row>
    <row r="4603" spans="1:5" x14ac:dyDescent="0.25">
      <c r="A4603" t="s">
        <v>22</v>
      </c>
      <c r="B4603">
        <v>2021</v>
      </c>
      <c r="C4603" t="s">
        <v>161</v>
      </c>
      <c r="D4603" t="s">
        <v>319</v>
      </c>
      <c r="E4603">
        <v>4758699.0514900004</v>
      </c>
    </row>
    <row r="4604" spans="1:5" x14ac:dyDescent="0.25">
      <c r="A4604" t="s">
        <v>22</v>
      </c>
      <c r="B4604">
        <v>2021</v>
      </c>
      <c r="C4604" t="s">
        <v>161</v>
      </c>
      <c r="D4604" t="s">
        <v>320</v>
      </c>
      <c r="E4604">
        <v>3765272.9877999998</v>
      </c>
    </row>
    <row r="4605" spans="1:5" x14ac:dyDescent="0.25">
      <c r="A4605" t="s">
        <v>22</v>
      </c>
      <c r="B4605">
        <v>2021</v>
      </c>
      <c r="C4605" t="s">
        <v>161</v>
      </c>
      <c r="D4605" t="s">
        <v>321</v>
      </c>
      <c r="E4605">
        <v>90271805.986890003</v>
      </c>
    </row>
    <row r="4606" spans="1:5" x14ac:dyDescent="0.25">
      <c r="A4606" t="s">
        <v>22</v>
      </c>
      <c r="B4606">
        <v>2021</v>
      </c>
      <c r="C4606" t="s">
        <v>161</v>
      </c>
      <c r="D4606" t="s">
        <v>323</v>
      </c>
      <c r="E4606">
        <v>744806.59213999996</v>
      </c>
    </row>
    <row r="4607" spans="1:5" x14ac:dyDescent="0.25">
      <c r="A4607" t="s">
        <v>22</v>
      </c>
      <c r="B4607">
        <v>2021</v>
      </c>
      <c r="C4607" t="s">
        <v>161</v>
      </c>
      <c r="E4607">
        <v>27249862.869259998</v>
      </c>
    </row>
    <row r="4608" spans="1:5" x14ac:dyDescent="0.25">
      <c r="A4608" t="s">
        <v>22</v>
      </c>
      <c r="B4608">
        <v>2021</v>
      </c>
      <c r="C4608" t="s">
        <v>162</v>
      </c>
      <c r="D4608" t="s">
        <v>293</v>
      </c>
      <c r="E4608">
        <v>36608.997289999999</v>
      </c>
    </row>
    <row r="4609" spans="1:5" x14ac:dyDescent="0.25">
      <c r="A4609" t="s">
        <v>22</v>
      </c>
      <c r="B4609">
        <v>2021</v>
      </c>
      <c r="C4609" t="s">
        <v>162</v>
      </c>
      <c r="D4609" t="s">
        <v>300</v>
      </c>
      <c r="E4609">
        <v>525934.16018999997</v>
      </c>
    </row>
    <row r="4610" spans="1:5" x14ac:dyDescent="0.25">
      <c r="A4610" t="s">
        <v>22</v>
      </c>
      <c r="B4610">
        <v>2021</v>
      </c>
      <c r="C4610" t="s">
        <v>162</v>
      </c>
      <c r="D4610" t="s">
        <v>301</v>
      </c>
      <c r="E4610">
        <v>6052258.6743900003</v>
      </c>
    </row>
    <row r="4611" spans="1:5" x14ac:dyDescent="0.25">
      <c r="A4611" t="s">
        <v>22</v>
      </c>
      <c r="B4611">
        <v>2021</v>
      </c>
      <c r="C4611" t="s">
        <v>162</v>
      </c>
      <c r="D4611" t="s">
        <v>302</v>
      </c>
      <c r="E4611">
        <v>14920.860430000001</v>
      </c>
    </row>
    <row r="4612" spans="1:5" x14ac:dyDescent="0.25">
      <c r="A4612" t="s">
        <v>22</v>
      </c>
      <c r="B4612">
        <v>2021</v>
      </c>
      <c r="C4612" t="s">
        <v>162</v>
      </c>
      <c r="D4612" t="s">
        <v>303</v>
      </c>
      <c r="E4612">
        <v>44351857.88899</v>
      </c>
    </row>
    <row r="4613" spans="1:5" x14ac:dyDescent="0.25">
      <c r="A4613" t="s">
        <v>22</v>
      </c>
      <c r="B4613">
        <v>2021</v>
      </c>
      <c r="C4613" t="s">
        <v>162</v>
      </c>
      <c r="D4613" t="s">
        <v>305</v>
      </c>
      <c r="E4613">
        <v>538627.80925000005</v>
      </c>
    </row>
    <row r="4614" spans="1:5" x14ac:dyDescent="0.25">
      <c r="A4614" t="s">
        <v>22</v>
      </c>
      <c r="B4614">
        <v>2021</v>
      </c>
      <c r="C4614" t="s">
        <v>162</v>
      </c>
      <c r="D4614" t="s">
        <v>317</v>
      </c>
      <c r="E4614">
        <v>10277653.963409999</v>
      </c>
    </row>
    <row r="4615" spans="1:5" x14ac:dyDescent="0.25">
      <c r="A4615" t="s">
        <v>22</v>
      </c>
      <c r="B4615">
        <v>2021</v>
      </c>
      <c r="C4615" t="s">
        <v>162</v>
      </c>
      <c r="D4615" t="s">
        <v>321</v>
      </c>
      <c r="E4615">
        <v>59883.67209</v>
      </c>
    </row>
    <row r="4616" spans="1:5" x14ac:dyDescent="0.25">
      <c r="A4616" t="s">
        <v>22</v>
      </c>
      <c r="B4616">
        <v>2021</v>
      </c>
      <c r="C4616" t="s">
        <v>162</v>
      </c>
      <c r="E4616">
        <v>635532.34754999995</v>
      </c>
    </row>
    <row r="4617" spans="1:5" x14ac:dyDescent="0.25">
      <c r="A4617" t="s">
        <v>22</v>
      </c>
      <c r="B4617">
        <v>2022</v>
      </c>
      <c r="C4617" t="s">
        <v>161</v>
      </c>
      <c r="D4617" t="s">
        <v>290</v>
      </c>
      <c r="E4617">
        <v>33024616.471859999</v>
      </c>
    </row>
    <row r="4618" spans="1:5" x14ac:dyDescent="0.25">
      <c r="A4618" t="s">
        <v>22</v>
      </c>
      <c r="B4618">
        <v>2022</v>
      </c>
      <c r="C4618" t="s">
        <v>161</v>
      </c>
      <c r="D4618" t="s">
        <v>291</v>
      </c>
      <c r="E4618">
        <v>2729093.69637</v>
      </c>
    </row>
    <row r="4619" spans="1:5" x14ac:dyDescent="0.25">
      <c r="A4619" t="s">
        <v>22</v>
      </c>
      <c r="B4619">
        <v>2022</v>
      </c>
      <c r="C4619" t="s">
        <v>161</v>
      </c>
      <c r="D4619" t="s">
        <v>292</v>
      </c>
      <c r="E4619">
        <v>77226887.577900007</v>
      </c>
    </row>
    <row r="4620" spans="1:5" x14ac:dyDescent="0.25">
      <c r="A4620" t="s">
        <v>22</v>
      </c>
      <c r="B4620">
        <v>2022</v>
      </c>
      <c r="C4620" t="s">
        <v>161</v>
      </c>
      <c r="D4620" t="s">
        <v>293</v>
      </c>
      <c r="E4620">
        <v>7935055.7755800001</v>
      </c>
    </row>
    <row r="4621" spans="1:5" x14ac:dyDescent="0.25">
      <c r="A4621" t="s">
        <v>22</v>
      </c>
      <c r="B4621">
        <v>2022</v>
      </c>
      <c r="C4621" t="s">
        <v>161</v>
      </c>
      <c r="D4621" t="s">
        <v>295</v>
      </c>
      <c r="E4621">
        <v>136633.66336999999</v>
      </c>
    </row>
    <row r="4622" spans="1:5" x14ac:dyDescent="0.25">
      <c r="A4622" t="s">
        <v>22</v>
      </c>
      <c r="B4622">
        <v>2022</v>
      </c>
      <c r="C4622" t="s">
        <v>161</v>
      </c>
      <c r="D4622" t="s">
        <v>296</v>
      </c>
      <c r="E4622">
        <v>19472197.953809999</v>
      </c>
    </row>
    <row r="4623" spans="1:5" x14ac:dyDescent="0.25">
      <c r="A4623" t="s">
        <v>22</v>
      </c>
      <c r="B4623">
        <v>2022</v>
      </c>
      <c r="C4623" t="s">
        <v>161</v>
      </c>
      <c r="D4623" t="s">
        <v>297</v>
      </c>
      <c r="E4623">
        <v>27248315.136569999</v>
      </c>
    </row>
    <row r="4624" spans="1:5" x14ac:dyDescent="0.25">
      <c r="A4624" t="s">
        <v>22</v>
      </c>
      <c r="B4624">
        <v>2022</v>
      </c>
      <c r="C4624" t="s">
        <v>161</v>
      </c>
      <c r="D4624" t="s">
        <v>299</v>
      </c>
      <c r="E4624">
        <v>19797745.904139999</v>
      </c>
    </row>
    <row r="4625" spans="1:5" x14ac:dyDescent="0.25">
      <c r="A4625" t="s">
        <v>22</v>
      </c>
      <c r="B4625">
        <v>2022</v>
      </c>
      <c r="C4625" t="s">
        <v>161</v>
      </c>
      <c r="D4625" t="s">
        <v>300</v>
      </c>
      <c r="E4625">
        <v>123484120.43164</v>
      </c>
    </row>
    <row r="4626" spans="1:5" x14ac:dyDescent="0.25">
      <c r="A4626" t="s">
        <v>22</v>
      </c>
      <c r="B4626">
        <v>2022</v>
      </c>
      <c r="C4626" t="s">
        <v>161</v>
      </c>
      <c r="D4626" t="s">
        <v>301</v>
      </c>
      <c r="E4626">
        <v>259165139.68248001</v>
      </c>
    </row>
    <row r="4627" spans="1:5" x14ac:dyDescent="0.25">
      <c r="A4627" t="s">
        <v>22</v>
      </c>
      <c r="B4627">
        <v>2022</v>
      </c>
      <c r="C4627" t="s">
        <v>161</v>
      </c>
      <c r="D4627" t="s">
        <v>302</v>
      </c>
      <c r="E4627">
        <v>56620452.961329997</v>
      </c>
    </row>
    <row r="4628" spans="1:5" x14ac:dyDescent="0.25">
      <c r="A4628" t="s">
        <v>22</v>
      </c>
      <c r="B4628">
        <v>2022</v>
      </c>
      <c r="C4628" t="s">
        <v>161</v>
      </c>
      <c r="D4628" t="s">
        <v>303</v>
      </c>
      <c r="E4628">
        <v>31240046.431899998</v>
      </c>
    </row>
    <row r="4629" spans="1:5" x14ac:dyDescent="0.25">
      <c r="A4629" t="s">
        <v>22</v>
      </c>
      <c r="B4629">
        <v>2022</v>
      </c>
      <c r="C4629" t="s">
        <v>161</v>
      </c>
      <c r="D4629" t="s">
        <v>304</v>
      </c>
      <c r="E4629">
        <v>1558161.8415900001</v>
      </c>
    </row>
    <row r="4630" spans="1:5" x14ac:dyDescent="0.25">
      <c r="A4630" t="s">
        <v>22</v>
      </c>
      <c r="B4630">
        <v>2022</v>
      </c>
      <c r="C4630" t="s">
        <v>161</v>
      </c>
      <c r="D4630" t="s">
        <v>305</v>
      </c>
      <c r="E4630">
        <v>61919281.089120001</v>
      </c>
    </row>
    <row r="4631" spans="1:5" x14ac:dyDescent="0.25">
      <c r="A4631" t="s">
        <v>22</v>
      </c>
      <c r="B4631">
        <v>2022</v>
      </c>
      <c r="C4631" t="s">
        <v>161</v>
      </c>
      <c r="D4631" t="s">
        <v>306</v>
      </c>
      <c r="E4631">
        <v>88367080.340910003</v>
      </c>
    </row>
    <row r="4632" spans="1:5" x14ac:dyDescent="0.25">
      <c r="A4632" t="s">
        <v>22</v>
      </c>
      <c r="B4632">
        <v>2022</v>
      </c>
      <c r="C4632" t="s">
        <v>161</v>
      </c>
      <c r="D4632" t="s">
        <v>307</v>
      </c>
      <c r="E4632">
        <v>34547305.829700001</v>
      </c>
    </row>
    <row r="4633" spans="1:5" x14ac:dyDescent="0.25">
      <c r="A4633" t="s">
        <v>22</v>
      </c>
      <c r="B4633">
        <v>2022</v>
      </c>
      <c r="C4633" t="s">
        <v>161</v>
      </c>
      <c r="D4633" t="s">
        <v>308</v>
      </c>
      <c r="E4633">
        <v>34974854.238750003</v>
      </c>
    </row>
    <row r="4634" spans="1:5" x14ac:dyDescent="0.25">
      <c r="A4634" t="s">
        <v>22</v>
      </c>
      <c r="B4634">
        <v>2022</v>
      </c>
      <c r="C4634" t="s">
        <v>161</v>
      </c>
      <c r="D4634" t="s">
        <v>309</v>
      </c>
      <c r="E4634">
        <v>417088.97029999999</v>
      </c>
    </row>
    <row r="4635" spans="1:5" x14ac:dyDescent="0.25">
      <c r="A4635" t="s">
        <v>22</v>
      </c>
      <c r="B4635">
        <v>2022</v>
      </c>
      <c r="C4635" t="s">
        <v>161</v>
      </c>
      <c r="D4635" t="s">
        <v>312</v>
      </c>
      <c r="E4635">
        <v>4752708.8745799996</v>
      </c>
    </row>
    <row r="4636" spans="1:5" x14ac:dyDescent="0.25">
      <c r="A4636" t="s">
        <v>22</v>
      </c>
      <c r="B4636">
        <v>2022</v>
      </c>
      <c r="C4636" t="s">
        <v>161</v>
      </c>
      <c r="D4636" t="s">
        <v>317</v>
      </c>
      <c r="E4636">
        <v>32954755.110070001</v>
      </c>
    </row>
    <row r="4637" spans="1:5" x14ac:dyDescent="0.25">
      <c r="A4637" t="s">
        <v>22</v>
      </c>
      <c r="B4637">
        <v>2022</v>
      </c>
      <c r="C4637" t="s">
        <v>161</v>
      </c>
      <c r="D4637" t="s">
        <v>318</v>
      </c>
      <c r="E4637">
        <v>59930870.557379998</v>
      </c>
    </row>
    <row r="4638" spans="1:5" x14ac:dyDescent="0.25">
      <c r="A4638" t="s">
        <v>22</v>
      </c>
      <c r="B4638">
        <v>2022</v>
      </c>
      <c r="C4638" t="s">
        <v>161</v>
      </c>
      <c r="D4638" t="s">
        <v>319</v>
      </c>
      <c r="E4638">
        <v>11904702.033</v>
      </c>
    </row>
    <row r="4639" spans="1:5" x14ac:dyDescent="0.25">
      <c r="A4639" t="s">
        <v>22</v>
      </c>
      <c r="B4639">
        <v>2022</v>
      </c>
      <c r="C4639" t="s">
        <v>161</v>
      </c>
      <c r="D4639" t="s">
        <v>320</v>
      </c>
      <c r="E4639">
        <v>3125798.0263899998</v>
      </c>
    </row>
    <row r="4640" spans="1:5" x14ac:dyDescent="0.25">
      <c r="A4640" t="s">
        <v>22</v>
      </c>
      <c r="B4640">
        <v>2022</v>
      </c>
      <c r="C4640" t="s">
        <v>161</v>
      </c>
      <c r="D4640" t="s">
        <v>321</v>
      </c>
      <c r="E4640">
        <v>111409257.43862</v>
      </c>
    </row>
    <row r="4641" spans="1:5" x14ac:dyDescent="0.25">
      <c r="A4641" t="s">
        <v>22</v>
      </c>
      <c r="B4641">
        <v>2022</v>
      </c>
      <c r="C4641" t="s">
        <v>161</v>
      </c>
      <c r="E4641">
        <v>19803584.142349999</v>
      </c>
    </row>
    <row r="4642" spans="1:5" x14ac:dyDescent="0.25">
      <c r="A4642" t="s">
        <v>22</v>
      </c>
      <c r="B4642">
        <v>2022</v>
      </c>
      <c r="C4642" t="s">
        <v>162</v>
      </c>
      <c r="D4642" t="s">
        <v>300</v>
      </c>
      <c r="E4642">
        <v>5556.9280900000003</v>
      </c>
    </row>
    <row r="4643" spans="1:5" x14ac:dyDescent="0.25">
      <c r="A4643" t="s">
        <v>22</v>
      </c>
      <c r="B4643">
        <v>2022</v>
      </c>
      <c r="C4643" t="s">
        <v>162</v>
      </c>
      <c r="D4643" t="s">
        <v>301</v>
      </c>
      <c r="E4643">
        <v>5346263.1444699997</v>
      </c>
    </row>
    <row r="4644" spans="1:5" x14ac:dyDescent="0.25">
      <c r="A4644" t="s">
        <v>22</v>
      </c>
      <c r="B4644">
        <v>2022</v>
      </c>
      <c r="C4644" t="s">
        <v>162</v>
      </c>
      <c r="D4644" t="s">
        <v>303</v>
      </c>
      <c r="E4644">
        <v>32475551.217289999</v>
      </c>
    </row>
    <row r="4645" spans="1:5" x14ac:dyDescent="0.25">
      <c r="A4645" t="s">
        <v>22</v>
      </c>
      <c r="B4645">
        <v>2022</v>
      </c>
      <c r="C4645" t="s">
        <v>162</v>
      </c>
      <c r="D4645" t="s">
        <v>305</v>
      </c>
      <c r="E4645">
        <v>2458.6427699999999</v>
      </c>
    </row>
    <row r="4646" spans="1:5" x14ac:dyDescent="0.25">
      <c r="A4646" t="s">
        <v>22</v>
      </c>
      <c r="B4646">
        <v>2022</v>
      </c>
      <c r="C4646" t="s">
        <v>162</v>
      </c>
      <c r="D4646" t="s">
        <v>306</v>
      </c>
      <c r="E4646">
        <v>17821.788779999999</v>
      </c>
    </row>
    <row r="4647" spans="1:5" x14ac:dyDescent="0.25">
      <c r="A4647" t="s">
        <v>22</v>
      </c>
      <c r="B4647">
        <v>2022</v>
      </c>
      <c r="C4647" t="s">
        <v>162</v>
      </c>
      <c r="D4647" t="s">
        <v>317</v>
      </c>
      <c r="E4647">
        <v>5208405.9214700004</v>
      </c>
    </row>
    <row r="4648" spans="1:5" x14ac:dyDescent="0.25">
      <c r="A4648" t="s">
        <v>22</v>
      </c>
      <c r="B4648">
        <v>2022</v>
      </c>
      <c r="C4648" t="s">
        <v>162</v>
      </c>
      <c r="E4648">
        <v>583211.86959999998</v>
      </c>
    </row>
    <row r="4649" spans="1:5" x14ac:dyDescent="0.25">
      <c r="A4649" t="s">
        <v>22</v>
      </c>
      <c r="B4649">
        <v>2023</v>
      </c>
      <c r="C4649" t="s">
        <v>161</v>
      </c>
      <c r="D4649" t="s">
        <v>290</v>
      </c>
      <c r="E4649">
        <v>26155324.45248</v>
      </c>
    </row>
    <row r="4650" spans="1:5" x14ac:dyDescent="0.25">
      <c r="A4650" t="s">
        <v>22</v>
      </c>
      <c r="B4650">
        <v>2023</v>
      </c>
      <c r="C4650" t="s">
        <v>161</v>
      </c>
      <c r="D4650" t="s">
        <v>291</v>
      </c>
      <c r="E4650">
        <v>9008419.9335500002</v>
      </c>
    </row>
    <row r="4651" spans="1:5" x14ac:dyDescent="0.25">
      <c r="A4651" t="s">
        <v>22</v>
      </c>
      <c r="B4651">
        <v>2023</v>
      </c>
      <c r="C4651" t="s">
        <v>161</v>
      </c>
      <c r="D4651" t="s">
        <v>292</v>
      </c>
      <c r="E4651">
        <v>104483650.88435</v>
      </c>
    </row>
    <row r="4652" spans="1:5" x14ac:dyDescent="0.25">
      <c r="A4652" t="s">
        <v>22</v>
      </c>
      <c r="B4652">
        <v>2023</v>
      </c>
      <c r="C4652" t="s">
        <v>161</v>
      </c>
      <c r="D4652" t="s">
        <v>293</v>
      </c>
      <c r="E4652">
        <v>11911292.849099999</v>
      </c>
    </row>
    <row r="4653" spans="1:5" x14ac:dyDescent="0.25">
      <c r="A4653" t="s">
        <v>22</v>
      </c>
      <c r="B4653">
        <v>2023</v>
      </c>
      <c r="C4653" t="s">
        <v>161</v>
      </c>
      <c r="D4653" t="s">
        <v>295</v>
      </c>
      <c r="E4653">
        <v>1249395.3488400001</v>
      </c>
    </row>
    <row r="4654" spans="1:5" x14ac:dyDescent="0.25">
      <c r="A4654" t="s">
        <v>22</v>
      </c>
      <c r="B4654">
        <v>2023</v>
      </c>
      <c r="C4654" t="s">
        <v>161</v>
      </c>
      <c r="D4654" t="s">
        <v>296</v>
      </c>
      <c r="E4654">
        <v>23737506.82635</v>
      </c>
    </row>
    <row r="4655" spans="1:5" x14ac:dyDescent="0.25">
      <c r="A4655" t="s">
        <v>22</v>
      </c>
      <c r="B4655">
        <v>2023</v>
      </c>
      <c r="C4655" t="s">
        <v>161</v>
      </c>
      <c r="D4655" t="s">
        <v>297</v>
      </c>
      <c r="E4655">
        <v>18094426.983290002</v>
      </c>
    </row>
    <row r="4656" spans="1:5" x14ac:dyDescent="0.25">
      <c r="A4656" t="s">
        <v>22</v>
      </c>
      <c r="B4656">
        <v>2023</v>
      </c>
      <c r="C4656" t="s">
        <v>161</v>
      </c>
      <c r="D4656" t="s">
        <v>299</v>
      </c>
      <c r="E4656">
        <v>19495506.042959999</v>
      </c>
    </row>
    <row r="4657" spans="1:5" x14ac:dyDescent="0.25">
      <c r="A4657" t="s">
        <v>22</v>
      </c>
      <c r="B4657">
        <v>2023</v>
      </c>
      <c r="C4657" t="s">
        <v>161</v>
      </c>
      <c r="D4657" t="s">
        <v>300</v>
      </c>
      <c r="E4657">
        <v>152570810.5851</v>
      </c>
    </row>
    <row r="4658" spans="1:5" x14ac:dyDescent="0.25">
      <c r="A4658" t="s">
        <v>22</v>
      </c>
      <c r="B4658">
        <v>2023</v>
      </c>
      <c r="C4658" t="s">
        <v>161</v>
      </c>
      <c r="D4658" t="s">
        <v>301</v>
      </c>
      <c r="E4658">
        <v>302280458.43847001</v>
      </c>
    </row>
    <row r="4659" spans="1:5" x14ac:dyDescent="0.25">
      <c r="A4659" t="s">
        <v>22</v>
      </c>
      <c r="B4659">
        <v>2023</v>
      </c>
      <c r="C4659" t="s">
        <v>161</v>
      </c>
      <c r="D4659" t="s">
        <v>302</v>
      </c>
      <c r="E4659">
        <v>73131748.503199995</v>
      </c>
    </row>
    <row r="4660" spans="1:5" x14ac:dyDescent="0.25">
      <c r="A4660" t="s">
        <v>22</v>
      </c>
      <c r="B4660">
        <v>2023</v>
      </c>
      <c r="C4660" t="s">
        <v>161</v>
      </c>
      <c r="D4660" t="s">
        <v>303</v>
      </c>
      <c r="E4660">
        <v>39115671.104170002</v>
      </c>
    </row>
    <row r="4661" spans="1:5" x14ac:dyDescent="0.25">
      <c r="A4661" t="s">
        <v>22</v>
      </c>
      <c r="B4661">
        <v>2023</v>
      </c>
      <c r="C4661" t="s">
        <v>161</v>
      </c>
      <c r="D4661" t="s">
        <v>304</v>
      </c>
      <c r="E4661">
        <v>87286.292360000007</v>
      </c>
    </row>
    <row r="4662" spans="1:5" x14ac:dyDescent="0.25">
      <c r="A4662" t="s">
        <v>22</v>
      </c>
      <c r="B4662">
        <v>2023</v>
      </c>
      <c r="C4662" t="s">
        <v>161</v>
      </c>
      <c r="D4662" t="s">
        <v>305</v>
      </c>
      <c r="E4662">
        <v>41610549.699210003</v>
      </c>
    </row>
    <row r="4663" spans="1:5" x14ac:dyDescent="0.25">
      <c r="A4663" t="s">
        <v>22</v>
      </c>
      <c r="B4663">
        <v>2023</v>
      </c>
      <c r="C4663" t="s">
        <v>161</v>
      </c>
      <c r="D4663" t="s">
        <v>306</v>
      </c>
      <c r="E4663">
        <v>80763676.205090001</v>
      </c>
    </row>
    <row r="4664" spans="1:5" x14ac:dyDescent="0.25">
      <c r="A4664" t="s">
        <v>22</v>
      </c>
      <c r="B4664">
        <v>2023</v>
      </c>
      <c r="C4664" t="s">
        <v>161</v>
      </c>
      <c r="D4664" t="s">
        <v>307</v>
      </c>
      <c r="E4664">
        <v>52143747.641199999</v>
      </c>
    </row>
    <row r="4665" spans="1:5" x14ac:dyDescent="0.25">
      <c r="A4665" t="s">
        <v>22</v>
      </c>
      <c r="B4665">
        <v>2023</v>
      </c>
      <c r="C4665" t="s">
        <v>161</v>
      </c>
      <c r="D4665" t="s">
        <v>308</v>
      </c>
      <c r="E4665">
        <v>19871899.750100002</v>
      </c>
    </row>
    <row r="4666" spans="1:5" x14ac:dyDescent="0.25">
      <c r="A4666" t="s">
        <v>22</v>
      </c>
      <c r="B4666">
        <v>2023</v>
      </c>
      <c r="C4666" t="s">
        <v>161</v>
      </c>
      <c r="D4666" t="s">
        <v>309</v>
      </c>
      <c r="E4666">
        <v>396359.32225999999</v>
      </c>
    </row>
    <row r="4667" spans="1:5" x14ac:dyDescent="0.25">
      <c r="A4667" t="s">
        <v>22</v>
      </c>
      <c r="B4667">
        <v>2023</v>
      </c>
      <c r="C4667" t="s">
        <v>161</v>
      </c>
      <c r="D4667" t="s">
        <v>312</v>
      </c>
      <c r="E4667">
        <v>2183801.0797299999</v>
      </c>
    </row>
    <row r="4668" spans="1:5" x14ac:dyDescent="0.25">
      <c r="A4668" t="s">
        <v>22</v>
      </c>
      <c r="B4668">
        <v>2023</v>
      </c>
      <c r="C4668" t="s">
        <v>161</v>
      </c>
      <c r="D4668" t="s">
        <v>313</v>
      </c>
      <c r="E4668">
        <v>14276966.518270001</v>
      </c>
    </row>
    <row r="4669" spans="1:5" x14ac:dyDescent="0.25">
      <c r="A4669" t="s">
        <v>22</v>
      </c>
      <c r="B4669">
        <v>2023</v>
      </c>
      <c r="C4669" t="s">
        <v>161</v>
      </c>
      <c r="D4669" t="s">
        <v>317</v>
      </c>
      <c r="E4669">
        <v>36711949.16849</v>
      </c>
    </row>
    <row r="4670" spans="1:5" x14ac:dyDescent="0.25">
      <c r="A4670" t="s">
        <v>22</v>
      </c>
      <c r="B4670">
        <v>2023</v>
      </c>
      <c r="C4670" t="s">
        <v>161</v>
      </c>
      <c r="D4670" t="s">
        <v>318</v>
      </c>
      <c r="E4670">
        <v>61445100.091859996</v>
      </c>
    </row>
    <row r="4671" spans="1:5" x14ac:dyDescent="0.25">
      <c r="A4671" t="s">
        <v>22</v>
      </c>
      <c r="B4671">
        <v>2023</v>
      </c>
      <c r="C4671" t="s">
        <v>161</v>
      </c>
      <c r="D4671" t="s">
        <v>319</v>
      </c>
      <c r="E4671">
        <v>2499167.4484999999</v>
      </c>
    </row>
    <row r="4672" spans="1:5" x14ac:dyDescent="0.25">
      <c r="A4672" t="s">
        <v>22</v>
      </c>
      <c r="B4672">
        <v>2023</v>
      </c>
      <c r="C4672" t="s">
        <v>161</v>
      </c>
      <c r="D4672" t="s">
        <v>320</v>
      </c>
      <c r="E4672">
        <v>4121872.53156</v>
      </c>
    </row>
    <row r="4673" spans="1:5" x14ac:dyDescent="0.25">
      <c r="A4673" t="s">
        <v>22</v>
      </c>
      <c r="B4673">
        <v>2023</v>
      </c>
      <c r="C4673" t="s">
        <v>161</v>
      </c>
      <c r="D4673" t="s">
        <v>321</v>
      </c>
      <c r="E4673">
        <v>121882105.29411</v>
      </c>
    </row>
    <row r="4674" spans="1:5" x14ac:dyDescent="0.25">
      <c r="A4674" t="s">
        <v>22</v>
      </c>
      <c r="B4674">
        <v>2023</v>
      </c>
      <c r="C4674" t="s">
        <v>161</v>
      </c>
      <c r="E4674">
        <v>34409949.793279998</v>
      </c>
    </row>
    <row r="4675" spans="1:5" x14ac:dyDescent="0.25">
      <c r="A4675" t="s">
        <v>22</v>
      </c>
      <c r="B4675">
        <v>2023</v>
      </c>
      <c r="C4675" t="s">
        <v>162</v>
      </c>
      <c r="D4675" t="s">
        <v>300</v>
      </c>
      <c r="E4675">
        <v>4921.64149</v>
      </c>
    </row>
    <row r="4676" spans="1:5" x14ac:dyDescent="0.25">
      <c r="A4676" t="s">
        <v>22</v>
      </c>
      <c r="B4676">
        <v>2023</v>
      </c>
      <c r="C4676" t="s">
        <v>162</v>
      </c>
      <c r="D4676" t="s">
        <v>301</v>
      </c>
      <c r="E4676">
        <v>4920236.0882099997</v>
      </c>
    </row>
    <row r="4677" spans="1:5" x14ac:dyDescent="0.25">
      <c r="A4677" t="s">
        <v>22</v>
      </c>
      <c r="B4677">
        <v>2023</v>
      </c>
      <c r="C4677" t="s">
        <v>162</v>
      </c>
      <c r="D4677" t="s">
        <v>303</v>
      </c>
      <c r="E4677">
        <v>34983570.080009997</v>
      </c>
    </row>
    <row r="4678" spans="1:5" x14ac:dyDescent="0.25">
      <c r="A4678" t="s">
        <v>22</v>
      </c>
      <c r="B4678">
        <v>2023</v>
      </c>
      <c r="C4678" t="s">
        <v>162</v>
      </c>
      <c r="D4678" t="s">
        <v>305</v>
      </c>
      <c r="E4678">
        <v>315.83210000000003</v>
      </c>
    </row>
    <row r="4679" spans="1:5" x14ac:dyDescent="0.25">
      <c r="A4679" t="s">
        <v>22</v>
      </c>
      <c r="B4679">
        <v>2023</v>
      </c>
      <c r="C4679" t="s">
        <v>162</v>
      </c>
      <c r="D4679" t="s">
        <v>317</v>
      </c>
      <c r="E4679">
        <v>4391903.3210100001</v>
      </c>
    </row>
    <row r="4680" spans="1:5" x14ac:dyDescent="0.25">
      <c r="A4680" t="s">
        <v>22</v>
      </c>
      <c r="B4680">
        <v>2023</v>
      </c>
      <c r="C4680" t="s">
        <v>162</v>
      </c>
      <c r="E4680">
        <v>533721.62199999997</v>
      </c>
    </row>
    <row r="4681" spans="1:5" x14ac:dyDescent="0.25">
      <c r="A4681" t="s">
        <v>23</v>
      </c>
      <c r="B4681">
        <v>2019</v>
      </c>
      <c r="C4681" t="s">
        <v>161</v>
      </c>
      <c r="D4681" t="s">
        <v>290</v>
      </c>
      <c r="E4681">
        <v>520989075.11659998</v>
      </c>
    </row>
    <row r="4682" spans="1:5" x14ac:dyDescent="0.25">
      <c r="A4682" t="s">
        <v>23</v>
      </c>
      <c r="B4682">
        <v>2019</v>
      </c>
      <c r="C4682" t="s">
        <v>161</v>
      </c>
      <c r="D4682" t="s">
        <v>291</v>
      </c>
      <c r="E4682">
        <v>2277891880.1554999</v>
      </c>
    </row>
    <row r="4683" spans="1:5" x14ac:dyDescent="0.25">
      <c r="A4683" t="s">
        <v>23</v>
      </c>
      <c r="B4683">
        <v>2019</v>
      </c>
      <c r="C4683" t="s">
        <v>161</v>
      </c>
      <c r="D4683" t="s">
        <v>292</v>
      </c>
      <c r="E4683">
        <v>33220386463.862259</v>
      </c>
    </row>
    <row r="4684" spans="1:5" x14ac:dyDescent="0.25">
      <c r="A4684" t="s">
        <v>23</v>
      </c>
      <c r="B4684">
        <v>2019</v>
      </c>
      <c r="C4684" t="s">
        <v>161</v>
      </c>
      <c r="D4684" t="s">
        <v>293</v>
      </c>
      <c r="E4684">
        <v>18678513297.42688</v>
      </c>
    </row>
    <row r="4685" spans="1:5" x14ac:dyDescent="0.25">
      <c r="A4685" t="s">
        <v>23</v>
      </c>
      <c r="B4685">
        <v>2019</v>
      </c>
      <c r="C4685" t="s">
        <v>161</v>
      </c>
      <c r="D4685" t="s">
        <v>294</v>
      </c>
      <c r="E4685">
        <v>878215463.41654003</v>
      </c>
    </row>
    <row r="4686" spans="1:5" x14ac:dyDescent="0.25">
      <c r="A4686" t="s">
        <v>23</v>
      </c>
      <c r="B4686">
        <v>2019</v>
      </c>
      <c r="C4686" t="s">
        <v>161</v>
      </c>
      <c r="D4686" t="s">
        <v>295</v>
      </c>
      <c r="E4686">
        <v>2540880074.24264</v>
      </c>
    </row>
    <row r="4687" spans="1:5" x14ac:dyDescent="0.25">
      <c r="A4687" t="s">
        <v>23</v>
      </c>
      <c r="B4687">
        <v>2019</v>
      </c>
      <c r="C4687" t="s">
        <v>161</v>
      </c>
      <c r="D4687" t="s">
        <v>296</v>
      </c>
      <c r="E4687">
        <v>2300679735.3899798</v>
      </c>
    </row>
    <row r="4688" spans="1:5" x14ac:dyDescent="0.25">
      <c r="A4688" t="s">
        <v>23</v>
      </c>
      <c r="B4688">
        <v>2019</v>
      </c>
      <c r="C4688" t="s">
        <v>161</v>
      </c>
      <c r="D4688" t="s">
        <v>297</v>
      </c>
      <c r="E4688">
        <v>8574062216.9467802</v>
      </c>
    </row>
    <row r="4689" spans="1:5" x14ac:dyDescent="0.25">
      <c r="A4689" t="s">
        <v>23</v>
      </c>
      <c r="B4689">
        <v>2019</v>
      </c>
      <c r="C4689" t="s">
        <v>161</v>
      </c>
      <c r="D4689" t="s">
        <v>298</v>
      </c>
      <c r="E4689">
        <v>964643198.23837996</v>
      </c>
    </row>
    <row r="4690" spans="1:5" x14ac:dyDescent="0.25">
      <c r="A4690" t="s">
        <v>23</v>
      </c>
      <c r="B4690">
        <v>2019</v>
      </c>
      <c r="C4690" t="s">
        <v>161</v>
      </c>
      <c r="D4690" t="s">
        <v>299</v>
      </c>
      <c r="E4690">
        <v>15140937678.48078</v>
      </c>
    </row>
    <row r="4691" spans="1:5" x14ac:dyDescent="0.25">
      <c r="A4691" t="s">
        <v>23</v>
      </c>
      <c r="B4691">
        <v>2019</v>
      </c>
      <c r="C4691" t="s">
        <v>161</v>
      </c>
      <c r="D4691" t="s">
        <v>300</v>
      </c>
      <c r="E4691">
        <v>653133666.20025003</v>
      </c>
    </row>
    <row r="4692" spans="1:5" x14ac:dyDescent="0.25">
      <c r="A4692" t="s">
        <v>23</v>
      </c>
      <c r="B4692">
        <v>2019</v>
      </c>
      <c r="C4692" t="s">
        <v>161</v>
      </c>
      <c r="D4692" t="s">
        <v>301</v>
      </c>
      <c r="E4692">
        <v>56030953507.525948</v>
      </c>
    </row>
    <row r="4693" spans="1:5" x14ac:dyDescent="0.25">
      <c r="A4693" t="s">
        <v>23</v>
      </c>
      <c r="B4693">
        <v>2019</v>
      </c>
      <c r="C4693" t="s">
        <v>161</v>
      </c>
      <c r="D4693" t="s">
        <v>302</v>
      </c>
      <c r="E4693">
        <v>26570582984.674011</v>
      </c>
    </row>
    <row r="4694" spans="1:5" x14ac:dyDescent="0.25">
      <c r="A4694" t="s">
        <v>23</v>
      </c>
      <c r="B4694">
        <v>2019</v>
      </c>
      <c r="C4694" t="s">
        <v>161</v>
      </c>
      <c r="D4694" t="s">
        <v>303</v>
      </c>
      <c r="E4694">
        <v>28131346278.350239</v>
      </c>
    </row>
    <row r="4695" spans="1:5" x14ac:dyDescent="0.25">
      <c r="A4695" t="s">
        <v>23</v>
      </c>
      <c r="B4695">
        <v>2019</v>
      </c>
      <c r="C4695" t="s">
        <v>161</v>
      </c>
      <c r="D4695" t="s">
        <v>304</v>
      </c>
      <c r="E4695">
        <v>239740432.72038999</v>
      </c>
    </row>
    <row r="4696" spans="1:5" x14ac:dyDescent="0.25">
      <c r="A4696" t="s">
        <v>23</v>
      </c>
      <c r="B4696">
        <v>2019</v>
      </c>
      <c r="C4696" t="s">
        <v>161</v>
      </c>
      <c r="D4696" t="s">
        <v>305</v>
      </c>
      <c r="E4696">
        <v>357343063.13502997</v>
      </c>
    </row>
    <row r="4697" spans="1:5" x14ac:dyDescent="0.25">
      <c r="A4697" t="s">
        <v>23</v>
      </c>
      <c r="B4697">
        <v>2019</v>
      </c>
      <c r="C4697" t="s">
        <v>161</v>
      </c>
      <c r="D4697" t="s">
        <v>306</v>
      </c>
      <c r="E4697">
        <v>25363849988.727329</v>
      </c>
    </row>
    <row r="4698" spans="1:5" x14ac:dyDescent="0.25">
      <c r="A4698" t="s">
        <v>23</v>
      </c>
      <c r="B4698">
        <v>2019</v>
      </c>
      <c r="C4698" t="s">
        <v>161</v>
      </c>
      <c r="D4698" t="s">
        <v>307</v>
      </c>
      <c r="E4698">
        <v>33981774899.42366</v>
      </c>
    </row>
    <row r="4699" spans="1:5" x14ac:dyDescent="0.25">
      <c r="A4699" t="s">
        <v>23</v>
      </c>
      <c r="B4699">
        <v>2019</v>
      </c>
      <c r="C4699" t="s">
        <v>161</v>
      </c>
      <c r="D4699" t="s">
        <v>308</v>
      </c>
      <c r="E4699">
        <v>12583200476.14509</v>
      </c>
    </row>
    <row r="4700" spans="1:5" x14ac:dyDescent="0.25">
      <c r="A4700" t="s">
        <v>23</v>
      </c>
      <c r="B4700">
        <v>2019</v>
      </c>
      <c r="C4700" t="s">
        <v>161</v>
      </c>
      <c r="D4700" t="s">
        <v>309</v>
      </c>
      <c r="E4700">
        <v>1350112189.0803399</v>
      </c>
    </row>
    <row r="4701" spans="1:5" x14ac:dyDescent="0.25">
      <c r="A4701" t="s">
        <v>23</v>
      </c>
      <c r="B4701">
        <v>2019</v>
      </c>
      <c r="C4701" t="s">
        <v>161</v>
      </c>
      <c r="D4701" t="s">
        <v>311</v>
      </c>
      <c r="E4701">
        <v>132485910.1539</v>
      </c>
    </row>
    <row r="4702" spans="1:5" x14ac:dyDescent="0.25">
      <c r="A4702" t="s">
        <v>23</v>
      </c>
      <c r="B4702">
        <v>2019</v>
      </c>
      <c r="C4702" t="s">
        <v>161</v>
      </c>
      <c r="D4702" t="s">
        <v>312</v>
      </c>
      <c r="E4702">
        <v>4206177743.3499398</v>
      </c>
    </row>
    <row r="4703" spans="1:5" x14ac:dyDescent="0.25">
      <c r="A4703" t="s">
        <v>23</v>
      </c>
      <c r="B4703">
        <v>2019</v>
      </c>
      <c r="C4703" t="s">
        <v>161</v>
      </c>
      <c r="D4703" t="s">
        <v>313</v>
      </c>
      <c r="E4703">
        <v>7043339654.6928997</v>
      </c>
    </row>
    <row r="4704" spans="1:5" x14ac:dyDescent="0.25">
      <c r="A4704" t="s">
        <v>23</v>
      </c>
      <c r="B4704">
        <v>2019</v>
      </c>
      <c r="C4704" t="s">
        <v>161</v>
      </c>
      <c r="D4704" t="s">
        <v>314</v>
      </c>
      <c r="E4704">
        <v>19889165383.165329</v>
      </c>
    </row>
    <row r="4705" spans="1:5" x14ac:dyDescent="0.25">
      <c r="A4705" t="s">
        <v>23</v>
      </c>
      <c r="B4705">
        <v>2019</v>
      </c>
      <c r="C4705" t="s">
        <v>161</v>
      </c>
      <c r="D4705" t="s">
        <v>315</v>
      </c>
      <c r="E4705">
        <v>143137897.00896999</v>
      </c>
    </row>
    <row r="4706" spans="1:5" x14ac:dyDescent="0.25">
      <c r="A4706" t="s">
        <v>23</v>
      </c>
      <c r="B4706">
        <v>2019</v>
      </c>
      <c r="C4706" t="s">
        <v>161</v>
      </c>
      <c r="D4706" t="s">
        <v>316</v>
      </c>
      <c r="E4706">
        <v>3666868.67</v>
      </c>
    </row>
    <row r="4707" spans="1:5" x14ac:dyDescent="0.25">
      <c r="A4707" t="s">
        <v>23</v>
      </c>
      <c r="B4707">
        <v>2019</v>
      </c>
      <c r="C4707" t="s">
        <v>161</v>
      </c>
      <c r="D4707" t="s">
        <v>317</v>
      </c>
      <c r="E4707">
        <v>52110069296.569527</v>
      </c>
    </row>
    <row r="4708" spans="1:5" x14ac:dyDescent="0.25">
      <c r="A4708" t="s">
        <v>23</v>
      </c>
      <c r="B4708">
        <v>2019</v>
      </c>
      <c r="C4708" t="s">
        <v>161</v>
      </c>
      <c r="D4708" t="s">
        <v>318</v>
      </c>
      <c r="E4708">
        <v>12930844121.75803</v>
      </c>
    </row>
    <row r="4709" spans="1:5" x14ac:dyDescent="0.25">
      <c r="A4709" t="s">
        <v>23</v>
      </c>
      <c r="B4709">
        <v>2019</v>
      </c>
      <c r="C4709" t="s">
        <v>161</v>
      </c>
      <c r="D4709" t="s">
        <v>319</v>
      </c>
      <c r="E4709">
        <v>1936585643.6019299</v>
      </c>
    </row>
    <row r="4710" spans="1:5" x14ac:dyDescent="0.25">
      <c r="A4710" t="s">
        <v>23</v>
      </c>
      <c r="B4710">
        <v>2019</v>
      </c>
      <c r="C4710" t="s">
        <v>161</v>
      </c>
      <c r="D4710" t="s">
        <v>320</v>
      </c>
      <c r="E4710">
        <v>1380270792.7443199</v>
      </c>
    </row>
    <row r="4711" spans="1:5" x14ac:dyDescent="0.25">
      <c r="A4711" t="s">
        <v>23</v>
      </c>
      <c r="B4711">
        <v>2019</v>
      </c>
      <c r="C4711" t="s">
        <v>161</v>
      </c>
      <c r="D4711" t="s">
        <v>321</v>
      </c>
      <c r="E4711">
        <v>399997478911.61871</v>
      </c>
    </row>
    <row r="4712" spans="1:5" x14ac:dyDescent="0.25">
      <c r="A4712" t="s">
        <v>23</v>
      </c>
      <c r="B4712">
        <v>2019</v>
      </c>
      <c r="C4712" t="s">
        <v>161</v>
      </c>
      <c r="D4712" t="s">
        <v>322</v>
      </c>
      <c r="E4712">
        <v>262719.13</v>
      </c>
    </row>
    <row r="4713" spans="1:5" x14ac:dyDescent="0.25">
      <c r="A4713" t="s">
        <v>23</v>
      </c>
      <c r="B4713">
        <v>2019</v>
      </c>
      <c r="C4713" t="s">
        <v>161</v>
      </c>
      <c r="D4713" t="s">
        <v>323</v>
      </c>
      <c r="E4713">
        <v>799049201.74488997</v>
      </c>
    </row>
    <row r="4714" spans="1:5" x14ac:dyDescent="0.25">
      <c r="A4714" t="s">
        <v>23</v>
      </c>
      <c r="B4714">
        <v>2019</v>
      </c>
      <c r="C4714" t="s">
        <v>161</v>
      </c>
      <c r="D4714" t="s">
        <v>324</v>
      </c>
      <c r="E4714">
        <v>318400099.24378997</v>
      </c>
    </row>
    <row r="4715" spans="1:5" x14ac:dyDescent="0.25">
      <c r="A4715" t="s">
        <v>23</v>
      </c>
      <c r="B4715">
        <v>2019</v>
      </c>
      <c r="C4715" t="s">
        <v>161</v>
      </c>
      <c r="D4715" t="s">
        <v>325</v>
      </c>
      <c r="E4715">
        <v>161922077.1365</v>
      </c>
    </row>
    <row r="4716" spans="1:5" x14ac:dyDescent="0.25">
      <c r="A4716" t="s">
        <v>23</v>
      </c>
      <c r="B4716">
        <v>2019</v>
      </c>
      <c r="C4716" t="s">
        <v>161</v>
      </c>
      <c r="D4716" t="s">
        <v>326</v>
      </c>
      <c r="E4716">
        <v>30436452.319990002</v>
      </c>
    </row>
    <row r="4717" spans="1:5" x14ac:dyDescent="0.25">
      <c r="A4717" t="s">
        <v>23</v>
      </c>
      <c r="B4717">
        <v>2019</v>
      </c>
      <c r="C4717" t="s">
        <v>161</v>
      </c>
      <c r="D4717" t="s">
        <v>327</v>
      </c>
      <c r="E4717">
        <v>1077099550.41504</v>
      </c>
    </row>
    <row r="4718" spans="1:5" x14ac:dyDescent="0.25">
      <c r="A4718" t="s">
        <v>23</v>
      </c>
      <c r="B4718">
        <v>2019</v>
      </c>
      <c r="C4718" t="s">
        <v>161</v>
      </c>
      <c r="E4718">
        <v>14986288529.499269</v>
      </c>
    </row>
    <row r="4719" spans="1:5" x14ac:dyDescent="0.25">
      <c r="A4719" t="s">
        <v>23</v>
      </c>
      <c r="B4719">
        <v>2019</v>
      </c>
      <c r="C4719" t="s">
        <v>162</v>
      </c>
      <c r="D4719" t="s">
        <v>290</v>
      </c>
      <c r="E4719">
        <v>5533674.4008200001</v>
      </c>
    </row>
    <row r="4720" spans="1:5" x14ac:dyDescent="0.25">
      <c r="A4720" t="s">
        <v>23</v>
      </c>
      <c r="B4720">
        <v>2019</v>
      </c>
      <c r="C4720" t="s">
        <v>162</v>
      </c>
      <c r="D4720" t="s">
        <v>291</v>
      </c>
      <c r="E4720">
        <v>206413087.26603001</v>
      </c>
    </row>
    <row r="4721" spans="1:5" x14ac:dyDescent="0.25">
      <c r="A4721" t="s">
        <v>23</v>
      </c>
      <c r="B4721">
        <v>2019</v>
      </c>
      <c r="C4721" t="s">
        <v>162</v>
      </c>
      <c r="D4721" t="s">
        <v>292</v>
      </c>
      <c r="E4721">
        <v>3566143114.28474</v>
      </c>
    </row>
    <row r="4722" spans="1:5" x14ac:dyDescent="0.25">
      <c r="A4722" t="s">
        <v>23</v>
      </c>
      <c r="B4722">
        <v>2019</v>
      </c>
      <c r="C4722" t="s">
        <v>162</v>
      </c>
      <c r="D4722" t="s">
        <v>293</v>
      </c>
      <c r="E4722">
        <v>899440133.43630004</v>
      </c>
    </row>
    <row r="4723" spans="1:5" x14ac:dyDescent="0.25">
      <c r="A4723" t="s">
        <v>23</v>
      </c>
      <c r="B4723">
        <v>2019</v>
      </c>
      <c r="C4723" t="s">
        <v>162</v>
      </c>
      <c r="D4723" t="s">
        <v>294</v>
      </c>
      <c r="E4723">
        <v>36370003.816500001</v>
      </c>
    </row>
    <row r="4724" spans="1:5" x14ac:dyDescent="0.25">
      <c r="A4724" t="s">
        <v>23</v>
      </c>
      <c r="B4724">
        <v>2019</v>
      </c>
      <c r="C4724" t="s">
        <v>162</v>
      </c>
      <c r="D4724" t="s">
        <v>295</v>
      </c>
      <c r="E4724">
        <v>139497289.58160999</v>
      </c>
    </row>
    <row r="4725" spans="1:5" x14ac:dyDescent="0.25">
      <c r="A4725" t="s">
        <v>23</v>
      </c>
      <c r="B4725">
        <v>2019</v>
      </c>
      <c r="C4725" t="s">
        <v>162</v>
      </c>
      <c r="D4725" t="s">
        <v>296</v>
      </c>
      <c r="E4725">
        <v>402160671.64551997</v>
      </c>
    </row>
    <row r="4726" spans="1:5" x14ac:dyDescent="0.25">
      <c r="A4726" t="s">
        <v>23</v>
      </c>
      <c r="B4726">
        <v>2019</v>
      </c>
      <c r="C4726" t="s">
        <v>162</v>
      </c>
      <c r="D4726" t="s">
        <v>297</v>
      </c>
      <c r="E4726">
        <v>382499767.12997001</v>
      </c>
    </row>
    <row r="4727" spans="1:5" x14ac:dyDescent="0.25">
      <c r="A4727" t="s">
        <v>23</v>
      </c>
      <c r="B4727">
        <v>2019</v>
      </c>
      <c r="C4727" t="s">
        <v>162</v>
      </c>
      <c r="D4727" t="s">
        <v>298</v>
      </c>
      <c r="E4727">
        <v>86769976.394050002</v>
      </c>
    </row>
    <row r="4728" spans="1:5" x14ac:dyDescent="0.25">
      <c r="A4728" t="s">
        <v>23</v>
      </c>
      <c r="B4728">
        <v>2019</v>
      </c>
      <c r="C4728" t="s">
        <v>162</v>
      </c>
      <c r="D4728" t="s">
        <v>299</v>
      </c>
      <c r="E4728">
        <v>961067470.37942004</v>
      </c>
    </row>
    <row r="4729" spans="1:5" x14ac:dyDescent="0.25">
      <c r="A4729" t="s">
        <v>23</v>
      </c>
      <c r="B4729">
        <v>2019</v>
      </c>
      <c r="C4729" t="s">
        <v>162</v>
      </c>
      <c r="D4729" t="s">
        <v>300</v>
      </c>
      <c r="E4729">
        <v>27820892.609999999</v>
      </c>
    </row>
    <row r="4730" spans="1:5" x14ac:dyDescent="0.25">
      <c r="A4730" t="s">
        <v>23</v>
      </c>
      <c r="B4730">
        <v>2019</v>
      </c>
      <c r="C4730" t="s">
        <v>162</v>
      </c>
      <c r="D4730" t="s">
        <v>301</v>
      </c>
      <c r="E4730">
        <v>6953484434.9246397</v>
      </c>
    </row>
    <row r="4731" spans="1:5" x14ac:dyDescent="0.25">
      <c r="A4731" t="s">
        <v>23</v>
      </c>
      <c r="B4731">
        <v>2019</v>
      </c>
      <c r="C4731" t="s">
        <v>162</v>
      </c>
      <c r="D4731" t="s">
        <v>302</v>
      </c>
      <c r="E4731">
        <v>1098105484.9958</v>
      </c>
    </row>
    <row r="4732" spans="1:5" x14ac:dyDescent="0.25">
      <c r="A4732" t="s">
        <v>23</v>
      </c>
      <c r="B4732">
        <v>2019</v>
      </c>
      <c r="C4732" t="s">
        <v>162</v>
      </c>
      <c r="D4732" t="s">
        <v>303</v>
      </c>
      <c r="E4732">
        <v>88459594666.872086</v>
      </c>
    </row>
    <row r="4733" spans="1:5" x14ac:dyDescent="0.25">
      <c r="A4733" t="s">
        <v>23</v>
      </c>
      <c r="B4733">
        <v>2019</v>
      </c>
      <c r="C4733" t="s">
        <v>162</v>
      </c>
      <c r="D4733" t="s">
        <v>304</v>
      </c>
      <c r="E4733">
        <v>128995016.29462001</v>
      </c>
    </row>
    <row r="4734" spans="1:5" x14ac:dyDescent="0.25">
      <c r="A4734" t="s">
        <v>23</v>
      </c>
      <c r="B4734">
        <v>2019</v>
      </c>
      <c r="C4734" t="s">
        <v>162</v>
      </c>
      <c r="D4734" t="s">
        <v>305</v>
      </c>
      <c r="E4734">
        <v>45376443.396140002</v>
      </c>
    </row>
    <row r="4735" spans="1:5" x14ac:dyDescent="0.25">
      <c r="A4735" t="s">
        <v>23</v>
      </c>
      <c r="B4735">
        <v>2019</v>
      </c>
      <c r="C4735" t="s">
        <v>162</v>
      </c>
      <c r="D4735" t="s">
        <v>306</v>
      </c>
      <c r="E4735">
        <v>540854027.05447996</v>
      </c>
    </row>
    <row r="4736" spans="1:5" x14ac:dyDescent="0.25">
      <c r="A4736" t="s">
        <v>23</v>
      </c>
      <c r="B4736">
        <v>2019</v>
      </c>
      <c r="C4736" t="s">
        <v>162</v>
      </c>
      <c r="D4736" t="s">
        <v>307</v>
      </c>
      <c r="E4736">
        <v>206904603.20122001</v>
      </c>
    </row>
    <row r="4737" spans="1:5" x14ac:dyDescent="0.25">
      <c r="A4737" t="s">
        <v>23</v>
      </c>
      <c r="B4737">
        <v>2019</v>
      </c>
      <c r="C4737" t="s">
        <v>162</v>
      </c>
      <c r="D4737" t="s">
        <v>308</v>
      </c>
      <c r="E4737">
        <v>164509577.71704</v>
      </c>
    </row>
    <row r="4738" spans="1:5" x14ac:dyDescent="0.25">
      <c r="A4738" t="s">
        <v>23</v>
      </c>
      <c r="B4738">
        <v>2019</v>
      </c>
      <c r="C4738" t="s">
        <v>162</v>
      </c>
      <c r="D4738" t="s">
        <v>309</v>
      </c>
      <c r="E4738">
        <v>22277090.789179999</v>
      </c>
    </row>
    <row r="4739" spans="1:5" x14ac:dyDescent="0.25">
      <c r="A4739" t="s">
        <v>23</v>
      </c>
      <c r="B4739">
        <v>2019</v>
      </c>
      <c r="C4739" t="s">
        <v>162</v>
      </c>
      <c r="D4739" t="s">
        <v>311</v>
      </c>
      <c r="E4739">
        <v>33748328.640000001</v>
      </c>
    </row>
    <row r="4740" spans="1:5" x14ac:dyDescent="0.25">
      <c r="A4740" t="s">
        <v>23</v>
      </c>
      <c r="B4740">
        <v>2019</v>
      </c>
      <c r="C4740" t="s">
        <v>162</v>
      </c>
      <c r="D4740" t="s">
        <v>312</v>
      </c>
      <c r="E4740">
        <v>180914650.27766001</v>
      </c>
    </row>
    <row r="4741" spans="1:5" x14ac:dyDescent="0.25">
      <c r="A4741" t="s">
        <v>23</v>
      </c>
      <c r="B4741">
        <v>2019</v>
      </c>
      <c r="C4741" t="s">
        <v>162</v>
      </c>
      <c r="D4741" t="s">
        <v>313</v>
      </c>
      <c r="E4741">
        <v>1742298593.1767099</v>
      </c>
    </row>
    <row r="4742" spans="1:5" x14ac:dyDescent="0.25">
      <c r="A4742" t="s">
        <v>23</v>
      </c>
      <c r="B4742">
        <v>2019</v>
      </c>
      <c r="C4742" t="s">
        <v>162</v>
      </c>
      <c r="D4742" t="s">
        <v>314</v>
      </c>
      <c r="E4742">
        <v>74226.42</v>
      </c>
    </row>
    <row r="4743" spans="1:5" x14ac:dyDescent="0.25">
      <c r="A4743" t="s">
        <v>23</v>
      </c>
      <c r="B4743">
        <v>2019</v>
      </c>
      <c r="C4743" t="s">
        <v>162</v>
      </c>
      <c r="D4743" t="s">
        <v>315</v>
      </c>
      <c r="E4743">
        <v>7495135.2153700003</v>
      </c>
    </row>
    <row r="4744" spans="1:5" x14ac:dyDescent="0.25">
      <c r="A4744" t="s">
        <v>23</v>
      </c>
      <c r="B4744">
        <v>2019</v>
      </c>
      <c r="C4744" t="s">
        <v>162</v>
      </c>
      <c r="D4744" t="s">
        <v>316</v>
      </c>
      <c r="E4744">
        <v>-4748769.1099899998</v>
      </c>
    </row>
    <row r="4745" spans="1:5" x14ac:dyDescent="0.25">
      <c r="A4745" t="s">
        <v>23</v>
      </c>
      <c r="B4745">
        <v>2019</v>
      </c>
      <c r="C4745" t="s">
        <v>162</v>
      </c>
      <c r="D4745" t="s">
        <v>317</v>
      </c>
      <c r="E4745">
        <v>56174445875.797836</v>
      </c>
    </row>
    <row r="4746" spans="1:5" x14ac:dyDescent="0.25">
      <c r="A4746" t="s">
        <v>23</v>
      </c>
      <c r="B4746">
        <v>2019</v>
      </c>
      <c r="C4746" t="s">
        <v>162</v>
      </c>
      <c r="D4746" t="s">
        <v>318</v>
      </c>
      <c r="E4746">
        <v>193625062.39860001</v>
      </c>
    </row>
    <row r="4747" spans="1:5" x14ac:dyDescent="0.25">
      <c r="A4747" t="s">
        <v>23</v>
      </c>
      <c r="B4747">
        <v>2019</v>
      </c>
      <c r="C4747" t="s">
        <v>162</v>
      </c>
      <c r="D4747" t="s">
        <v>319</v>
      </c>
      <c r="E4747">
        <v>236404018.56307</v>
      </c>
    </row>
    <row r="4748" spans="1:5" x14ac:dyDescent="0.25">
      <c r="A4748" t="s">
        <v>23</v>
      </c>
      <c r="B4748">
        <v>2019</v>
      </c>
      <c r="C4748" t="s">
        <v>162</v>
      </c>
      <c r="D4748" t="s">
        <v>320</v>
      </c>
      <c r="E4748">
        <v>61597505.423830003</v>
      </c>
    </row>
    <row r="4749" spans="1:5" x14ac:dyDescent="0.25">
      <c r="A4749" t="s">
        <v>23</v>
      </c>
      <c r="B4749">
        <v>2019</v>
      </c>
      <c r="C4749" t="s">
        <v>162</v>
      </c>
      <c r="D4749" t="s">
        <v>321</v>
      </c>
      <c r="E4749">
        <v>15603428331.954679</v>
      </c>
    </row>
    <row r="4750" spans="1:5" x14ac:dyDescent="0.25">
      <c r="A4750" t="s">
        <v>23</v>
      </c>
      <c r="B4750">
        <v>2019</v>
      </c>
      <c r="C4750" t="s">
        <v>162</v>
      </c>
      <c r="D4750" t="s">
        <v>322</v>
      </c>
      <c r="E4750">
        <v>41222.125630000002</v>
      </c>
    </row>
    <row r="4751" spans="1:5" x14ac:dyDescent="0.25">
      <c r="A4751" t="s">
        <v>23</v>
      </c>
      <c r="B4751">
        <v>2019</v>
      </c>
      <c r="C4751" t="s">
        <v>162</v>
      </c>
      <c r="D4751" t="s">
        <v>323</v>
      </c>
      <c r="E4751">
        <v>59284074.52888</v>
      </c>
    </row>
    <row r="4752" spans="1:5" x14ac:dyDescent="0.25">
      <c r="A4752" t="s">
        <v>23</v>
      </c>
      <c r="B4752">
        <v>2019</v>
      </c>
      <c r="C4752" t="s">
        <v>162</v>
      </c>
      <c r="D4752" t="s">
        <v>324</v>
      </c>
      <c r="E4752">
        <v>10954465.61548</v>
      </c>
    </row>
    <row r="4753" spans="1:5" x14ac:dyDescent="0.25">
      <c r="A4753" t="s">
        <v>23</v>
      </c>
      <c r="B4753">
        <v>2019</v>
      </c>
      <c r="C4753" t="s">
        <v>162</v>
      </c>
      <c r="D4753" t="s">
        <v>325</v>
      </c>
      <c r="E4753">
        <v>13917731.66065</v>
      </c>
    </row>
    <row r="4754" spans="1:5" x14ac:dyDescent="0.25">
      <c r="A4754" t="s">
        <v>23</v>
      </c>
      <c r="B4754">
        <v>2019</v>
      </c>
      <c r="C4754" t="s">
        <v>162</v>
      </c>
      <c r="D4754" t="s">
        <v>327</v>
      </c>
      <c r="E4754">
        <v>46541308.292860001</v>
      </c>
    </row>
    <row r="4755" spans="1:5" x14ac:dyDescent="0.25">
      <c r="A4755" t="s">
        <v>23</v>
      </c>
      <c r="B4755">
        <v>2019</v>
      </c>
      <c r="C4755" t="s">
        <v>162</v>
      </c>
      <c r="E4755">
        <v>403075520.17000002</v>
      </c>
    </row>
    <row r="4756" spans="1:5" x14ac:dyDescent="0.25">
      <c r="A4756" t="s">
        <v>23</v>
      </c>
      <c r="B4756">
        <v>2020</v>
      </c>
      <c r="C4756" t="s">
        <v>161</v>
      </c>
      <c r="D4756" t="s">
        <v>290</v>
      </c>
      <c r="E4756">
        <v>227963295.15000001</v>
      </c>
    </row>
    <row r="4757" spans="1:5" x14ac:dyDescent="0.25">
      <c r="A4757" t="s">
        <v>23</v>
      </c>
      <c r="B4757">
        <v>2020</v>
      </c>
      <c r="C4757" t="s">
        <v>161</v>
      </c>
      <c r="D4757" t="s">
        <v>291</v>
      </c>
      <c r="E4757">
        <v>1872247671.6384301</v>
      </c>
    </row>
    <row r="4758" spans="1:5" x14ac:dyDescent="0.25">
      <c r="A4758" t="s">
        <v>23</v>
      </c>
      <c r="B4758">
        <v>2020</v>
      </c>
      <c r="C4758" t="s">
        <v>161</v>
      </c>
      <c r="D4758" t="s">
        <v>292</v>
      </c>
      <c r="E4758">
        <v>35154027914.63118</v>
      </c>
    </row>
    <row r="4759" spans="1:5" x14ac:dyDescent="0.25">
      <c r="A4759" t="s">
        <v>23</v>
      </c>
      <c r="B4759">
        <v>2020</v>
      </c>
      <c r="C4759" t="s">
        <v>161</v>
      </c>
      <c r="D4759" t="s">
        <v>293</v>
      </c>
      <c r="E4759">
        <v>18261745427.446011</v>
      </c>
    </row>
    <row r="4760" spans="1:5" x14ac:dyDescent="0.25">
      <c r="A4760" t="s">
        <v>23</v>
      </c>
      <c r="B4760">
        <v>2020</v>
      </c>
      <c r="C4760" t="s">
        <v>161</v>
      </c>
      <c r="D4760" t="s">
        <v>294</v>
      </c>
      <c r="E4760">
        <v>882390299.93568003</v>
      </c>
    </row>
    <row r="4761" spans="1:5" x14ac:dyDescent="0.25">
      <c r="A4761" t="s">
        <v>23</v>
      </c>
      <c r="B4761">
        <v>2020</v>
      </c>
      <c r="C4761" t="s">
        <v>161</v>
      </c>
      <c r="D4761" t="s">
        <v>295</v>
      </c>
      <c r="E4761">
        <v>2699805943.05791</v>
      </c>
    </row>
    <row r="4762" spans="1:5" x14ac:dyDescent="0.25">
      <c r="A4762" t="s">
        <v>23</v>
      </c>
      <c r="B4762">
        <v>2020</v>
      </c>
      <c r="C4762" t="s">
        <v>161</v>
      </c>
      <c r="D4762" t="s">
        <v>296</v>
      </c>
      <c r="E4762">
        <v>2475906173.83358</v>
      </c>
    </row>
    <row r="4763" spans="1:5" x14ac:dyDescent="0.25">
      <c r="A4763" t="s">
        <v>23</v>
      </c>
      <c r="B4763">
        <v>2020</v>
      </c>
      <c r="C4763" t="s">
        <v>161</v>
      </c>
      <c r="D4763" t="s">
        <v>297</v>
      </c>
      <c r="E4763">
        <v>7968829724.5041399</v>
      </c>
    </row>
    <row r="4764" spans="1:5" x14ac:dyDescent="0.25">
      <c r="A4764" t="s">
        <v>23</v>
      </c>
      <c r="B4764">
        <v>2020</v>
      </c>
      <c r="C4764" t="s">
        <v>161</v>
      </c>
      <c r="D4764" t="s">
        <v>298</v>
      </c>
      <c r="E4764">
        <v>940851504.91461003</v>
      </c>
    </row>
    <row r="4765" spans="1:5" x14ac:dyDescent="0.25">
      <c r="A4765" t="s">
        <v>23</v>
      </c>
      <c r="B4765">
        <v>2020</v>
      </c>
      <c r="C4765" t="s">
        <v>161</v>
      </c>
      <c r="D4765" t="s">
        <v>299</v>
      </c>
      <c r="E4765">
        <v>15310336027.346069</v>
      </c>
    </row>
    <row r="4766" spans="1:5" x14ac:dyDescent="0.25">
      <c r="A4766" t="s">
        <v>23</v>
      </c>
      <c r="B4766">
        <v>2020</v>
      </c>
      <c r="C4766" t="s">
        <v>161</v>
      </c>
      <c r="D4766" t="s">
        <v>300</v>
      </c>
      <c r="E4766">
        <v>637063081.22923994</v>
      </c>
    </row>
    <row r="4767" spans="1:5" x14ac:dyDescent="0.25">
      <c r="A4767" t="s">
        <v>23</v>
      </c>
      <c r="B4767">
        <v>2020</v>
      </c>
      <c r="C4767" t="s">
        <v>161</v>
      </c>
      <c r="D4767" t="s">
        <v>301</v>
      </c>
      <c r="E4767">
        <v>63173926479.697937</v>
      </c>
    </row>
    <row r="4768" spans="1:5" x14ac:dyDescent="0.25">
      <c r="A4768" t="s">
        <v>23</v>
      </c>
      <c r="B4768">
        <v>2020</v>
      </c>
      <c r="C4768" t="s">
        <v>161</v>
      </c>
      <c r="D4768" t="s">
        <v>302</v>
      </c>
      <c r="E4768">
        <v>26284472759.64584</v>
      </c>
    </row>
    <row r="4769" spans="1:5" x14ac:dyDescent="0.25">
      <c r="A4769" t="s">
        <v>23</v>
      </c>
      <c r="B4769">
        <v>2020</v>
      </c>
      <c r="C4769" t="s">
        <v>161</v>
      </c>
      <c r="D4769" t="s">
        <v>303</v>
      </c>
      <c r="E4769">
        <v>30494999445.104092</v>
      </c>
    </row>
    <row r="4770" spans="1:5" x14ac:dyDescent="0.25">
      <c r="A4770" t="s">
        <v>23</v>
      </c>
      <c r="B4770">
        <v>2020</v>
      </c>
      <c r="C4770" t="s">
        <v>161</v>
      </c>
      <c r="D4770" t="s">
        <v>304</v>
      </c>
      <c r="E4770">
        <v>481868726.13104999</v>
      </c>
    </row>
    <row r="4771" spans="1:5" x14ac:dyDescent="0.25">
      <c r="A4771" t="s">
        <v>23</v>
      </c>
      <c r="B4771">
        <v>2020</v>
      </c>
      <c r="C4771" t="s">
        <v>161</v>
      </c>
      <c r="D4771" t="s">
        <v>305</v>
      </c>
      <c r="E4771">
        <v>443734167.32718998</v>
      </c>
    </row>
    <row r="4772" spans="1:5" x14ac:dyDescent="0.25">
      <c r="A4772" t="s">
        <v>23</v>
      </c>
      <c r="B4772">
        <v>2020</v>
      </c>
      <c r="C4772" t="s">
        <v>161</v>
      </c>
      <c r="D4772" t="s">
        <v>306</v>
      </c>
      <c r="E4772">
        <v>24770744806.784962</v>
      </c>
    </row>
    <row r="4773" spans="1:5" x14ac:dyDescent="0.25">
      <c r="A4773" t="s">
        <v>23</v>
      </c>
      <c r="B4773">
        <v>2020</v>
      </c>
      <c r="C4773" t="s">
        <v>161</v>
      </c>
      <c r="D4773" t="s">
        <v>307</v>
      </c>
      <c r="E4773">
        <v>30975573326.61105</v>
      </c>
    </row>
    <row r="4774" spans="1:5" x14ac:dyDescent="0.25">
      <c r="A4774" t="s">
        <v>23</v>
      </c>
      <c r="B4774">
        <v>2020</v>
      </c>
      <c r="C4774" t="s">
        <v>161</v>
      </c>
      <c r="D4774" t="s">
        <v>308</v>
      </c>
      <c r="E4774">
        <v>16643142607.00643</v>
      </c>
    </row>
    <row r="4775" spans="1:5" x14ac:dyDescent="0.25">
      <c r="A4775" t="s">
        <v>23</v>
      </c>
      <c r="B4775">
        <v>2020</v>
      </c>
      <c r="C4775" t="s">
        <v>161</v>
      </c>
      <c r="D4775" t="s">
        <v>309</v>
      </c>
      <c r="E4775">
        <v>1434642542.7921901</v>
      </c>
    </row>
    <row r="4776" spans="1:5" x14ac:dyDescent="0.25">
      <c r="A4776" t="s">
        <v>23</v>
      </c>
      <c r="B4776">
        <v>2020</v>
      </c>
      <c r="C4776" t="s">
        <v>161</v>
      </c>
      <c r="D4776" t="s">
        <v>310</v>
      </c>
      <c r="E4776">
        <v>0.01</v>
      </c>
    </row>
    <row r="4777" spans="1:5" x14ac:dyDescent="0.25">
      <c r="A4777" t="s">
        <v>23</v>
      </c>
      <c r="B4777">
        <v>2020</v>
      </c>
      <c r="C4777" t="s">
        <v>161</v>
      </c>
      <c r="D4777" t="s">
        <v>311</v>
      </c>
      <c r="E4777">
        <v>321283647.85262001</v>
      </c>
    </row>
    <row r="4778" spans="1:5" x14ac:dyDescent="0.25">
      <c r="A4778" t="s">
        <v>23</v>
      </c>
      <c r="B4778">
        <v>2020</v>
      </c>
      <c r="C4778" t="s">
        <v>161</v>
      </c>
      <c r="D4778" t="s">
        <v>312</v>
      </c>
      <c r="E4778">
        <v>4729705959.8934202</v>
      </c>
    </row>
    <row r="4779" spans="1:5" x14ac:dyDescent="0.25">
      <c r="A4779" t="s">
        <v>23</v>
      </c>
      <c r="B4779">
        <v>2020</v>
      </c>
      <c r="C4779" t="s">
        <v>161</v>
      </c>
      <c r="D4779" t="s">
        <v>313</v>
      </c>
      <c r="E4779">
        <v>7340289670.1547203</v>
      </c>
    </row>
    <row r="4780" spans="1:5" x14ac:dyDescent="0.25">
      <c r="A4780" t="s">
        <v>23</v>
      </c>
      <c r="B4780">
        <v>2020</v>
      </c>
      <c r="C4780" t="s">
        <v>161</v>
      </c>
      <c r="D4780" t="s">
        <v>314</v>
      </c>
      <c r="E4780">
        <v>21326749.379999999</v>
      </c>
    </row>
    <row r="4781" spans="1:5" x14ac:dyDescent="0.25">
      <c r="A4781" t="s">
        <v>23</v>
      </c>
      <c r="B4781">
        <v>2020</v>
      </c>
      <c r="C4781" t="s">
        <v>161</v>
      </c>
      <c r="D4781" t="s">
        <v>315</v>
      </c>
      <c r="E4781">
        <v>24076808352.81459</v>
      </c>
    </row>
    <row r="4782" spans="1:5" x14ac:dyDescent="0.25">
      <c r="A4782" t="s">
        <v>23</v>
      </c>
      <c r="B4782">
        <v>2020</v>
      </c>
      <c r="C4782" t="s">
        <v>161</v>
      </c>
      <c r="D4782" t="s">
        <v>316</v>
      </c>
      <c r="E4782">
        <v>3516268.0674999999</v>
      </c>
    </row>
    <row r="4783" spans="1:5" x14ac:dyDescent="0.25">
      <c r="A4783" t="s">
        <v>23</v>
      </c>
      <c r="B4783">
        <v>2020</v>
      </c>
      <c r="C4783" t="s">
        <v>161</v>
      </c>
      <c r="D4783" t="s">
        <v>317</v>
      </c>
      <c r="E4783">
        <v>57381760601.540359</v>
      </c>
    </row>
    <row r="4784" spans="1:5" x14ac:dyDescent="0.25">
      <c r="A4784" t="s">
        <v>23</v>
      </c>
      <c r="B4784">
        <v>2020</v>
      </c>
      <c r="C4784" t="s">
        <v>161</v>
      </c>
      <c r="D4784" t="s">
        <v>318</v>
      </c>
      <c r="E4784">
        <v>13073228075.77943</v>
      </c>
    </row>
    <row r="4785" spans="1:5" x14ac:dyDescent="0.25">
      <c r="A4785" t="s">
        <v>23</v>
      </c>
      <c r="B4785">
        <v>2020</v>
      </c>
      <c r="C4785" t="s">
        <v>161</v>
      </c>
      <c r="D4785" t="s">
        <v>319</v>
      </c>
      <c r="E4785">
        <v>2087035237.0083101</v>
      </c>
    </row>
    <row r="4786" spans="1:5" x14ac:dyDescent="0.25">
      <c r="A4786" t="s">
        <v>23</v>
      </c>
      <c r="B4786">
        <v>2020</v>
      </c>
      <c r="C4786" t="s">
        <v>161</v>
      </c>
      <c r="D4786" t="s">
        <v>320</v>
      </c>
      <c r="E4786">
        <v>1070310806.29763</v>
      </c>
    </row>
    <row r="4787" spans="1:5" x14ac:dyDescent="0.25">
      <c r="A4787" t="s">
        <v>23</v>
      </c>
      <c r="B4787">
        <v>2020</v>
      </c>
      <c r="C4787" t="s">
        <v>161</v>
      </c>
      <c r="D4787" t="s">
        <v>321</v>
      </c>
      <c r="E4787">
        <v>426528967312.66821</v>
      </c>
    </row>
    <row r="4788" spans="1:5" x14ac:dyDescent="0.25">
      <c r="A4788" t="s">
        <v>23</v>
      </c>
      <c r="B4788">
        <v>2020</v>
      </c>
      <c r="C4788" t="s">
        <v>161</v>
      </c>
      <c r="D4788" t="s">
        <v>322</v>
      </c>
      <c r="E4788">
        <v>262214.03000000003</v>
      </c>
    </row>
    <row r="4789" spans="1:5" x14ac:dyDescent="0.25">
      <c r="A4789" t="s">
        <v>23</v>
      </c>
      <c r="B4789">
        <v>2020</v>
      </c>
      <c r="C4789" t="s">
        <v>161</v>
      </c>
      <c r="D4789" t="s">
        <v>323</v>
      </c>
      <c r="E4789">
        <v>865345590.25794005</v>
      </c>
    </row>
    <row r="4790" spans="1:5" x14ac:dyDescent="0.25">
      <c r="A4790" t="s">
        <v>23</v>
      </c>
      <c r="B4790">
        <v>2020</v>
      </c>
      <c r="C4790" t="s">
        <v>161</v>
      </c>
      <c r="D4790" t="s">
        <v>324</v>
      </c>
      <c r="E4790">
        <v>214186135.18539</v>
      </c>
    </row>
    <row r="4791" spans="1:5" x14ac:dyDescent="0.25">
      <c r="A4791" t="s">
        <v>23</v>
      </c>
      <c r="B4791">
        <v>2020</v>
      </c>
      <c r="C4791" t="s">
        <v>161</v>
      </c>
      <c r="D4791" t="s">
        <v>325</v>
      </c>
      <c r="E4791">
        <v>151321120.68000001</v>
      </c>
    </row>
    <row r="4792" spans="1:5" x14ac:dyDescent="0.25">
      <c r="A4792" t="s">
        <v>23</v>
      </c>
      <c r="B4792">
        <v>2020</v>
      </c>
      <c r="C4792" t="s">
        <v>161</v>
      </c>
      <c r="D4792" t="s">
        <v>326</v>
      </c>
      <c r="E4792">
        <v>25615948.960000001</v>
      </c>
    </row>
    <row r="4793" spans="1:5" x14ac:dyDescent="0.25">
      <c r="A4793" t="s">
        <v>23</v>
      </c>
      <c r="B4793">
        <v>2020</v>
      </c>
      <c r="C4793" t="s">
        <v>161</v>
      </c>
      <c r="D4793" t="s">
        <v>327</v>
      </c>
      <c r="E4793">
        <v>3282899843.8498302</v>
      </c>
    </row>
    <row r="4794" spans="1:5" x14ac:dyDescent="0.25">
      <c r="A4794" t="s">
        <v>23</v>
      </c>
      <c r="B4794">
        <v>2020</v>
      </c>
      <c r="C4794" t="s">
        <v>161</v>
      </c>
      <c r="E4794">
        <v>13400988121.021561</v>
      </c>
    </row>
    <row r="4795" spans="1:5" x14ac:dyDescent="0.25">
      <c r="A4795" t="s">
        <v>23</v>
      </c>
      <c r="B4795">
        <v>2020</v>
      </c>
      <c r="C4795" t="s">
        <v>162</v>
      </c>
      <c r="D4795" t="s">
        <v>290</v>
      </c>
      <c r="E4795">
        <v>10318323.677239999</v>
      </c>
    </row>
    <row r="4796" spans="1:5" x14ac:dyDescent="0.25">
      <c r="A4796" t="s">
        <v>23</v>
      </c>
      <c r="B4796">
        <v>2020</v>
      </c>
      <c r="C4796" t="s">
        <v>162</v>
      </c>
      <c r="D4796" t="s">
        <v>291</v>
      </c>
      <c r="E4796">
        <v>260832664.84573001</v>
      </c>
    </row>
    <row r="4797" spans="1:5" x14ac:dyDescent="0.25">
      <c r="A4797" t="s">
        <v>23</v>
      </c>
      <c r="B4797">
        <v>2020</v>
      </c>
      <c r="C4797" t="s">
        <v>162</v>
      </c>
      <c r="D4797" t="s">
        <v>292</v>
      </c>
      <c r="E4797">
        <v>4311739873.7223396</v>
      </c>
    </row>
    <row r="4798" spans="1:5" x14ac:dyDescent="0.25">
      <c r="A4798" t="s">
        <v>23</v>
      </c>
      <c r="B4798">
        <v>2020</v>
      </c>
      <c r="C4798" t="s">
        <v>162</v>
      </c>
      <c r="D4798" t="s">
        <v>293</v>
      </c>
      <c r="E4798">
        <v>1170760194.83829</v>
      </c>
    </row>
    <row r="4799" spans="1:5" x14ac:dyDescent="0.25">
      <c r="A4799" t="s">
        <v>23</v>
      </c>
      <c r="B4799">
        <v>2020</v>
      </c>
      <c r="C4799" t="s">
        <v>162</v>
      </c>
      <c r="D4799" t="s">
        <v>294</v>
      </c>
      <c r="E4799">
        <v>56581249.27527</v>
      </c>
    </row>
    <row r="4800" spans="1:5" x14ac:dyDescent="0.25">
      <c r="A4800" t="s">
        <v>23</v>
      </c>
      <c r="B4800">
        <v>2020</v>
      </c>
      <c r="C4800" t="s">
        <v>162</v>
      </c>
      <c r="D4800" t="s">
        <v>295</v>
      </c>
      <c r="E4800">
        <v>162747292.17049</v>
      </c>
    </row>
    <row r="4801" spans="1:5" x14ac:dyDescent="0.25">
      <c r="A4801" t="s">
        <v>23</v>
      </c>
      <c r="B4801">
        <v>2020</v>
      </c>
      <c r="C4801" t="s">
        <v>162</v>
      </c>
      <c r="D4801" t="s">
        <v>296</v>
      </c>
      <c r="E4801">
        <v>532485886.28540999</v>
      </c>
    </row>
    <row r="4802" spans="1:5" x14ac:dyDescent="0.25">
      <c r="A4802" t="s">
        <v>23</v>
      </c>
      <c r="B4802">
        <v>2020</v>
      </c>
      <c r="C4802" t="s">
        <v>162</v>
      </c>
      <c r="D4802" t="s">
        <v>297</v>
      </c>
      <c r="E4802">
        <v>419022378.54171002</v>
      </c>
    </row>
    <row r="4803" spans="1:5" x14ac:dyDescent="0.25">
      <c r="A4803" t="s">
        <v>23</v>
      </c>
      <c r="B4803">
        <v>2020</v>
      </c>
      <c r="C4803" t="s">
        <v>162</v>
      </c>
      <c r="D4803" t="s">
        <v>298</v>
      </c>
      <c r="E4803">
        <v>86956509.459940001</v>
      </c>
    </row>
    <row r="4804" spans="1:5" x14ac:dyDescent="0.25">
      <c r="A4804" t="s">
        <v>23</v>
      </c>
      <c r="B4804">
        <v>2020</v>
      </c>
      <c r="C4804" t="s">
        <v>162</v>
      </c>
      <c r="D4804" t="s">
        <v>299</v>
      </c>
      <c r="E4804">
        <v>1266956372.10957</v>
      </c>
    </row>
    <row r="4805" spans="1:5" x14ac:dyDescent="0.25">
      <c r="A4805" t="s">
        <v>23</v>
      </c>
      <c r="B4805">
        <v>2020</v>
      </c>
      <c r="C4805" t="s">
        <v>162</v>
      </c>
      <c r="D4805" t="s">
        <v>300</v>
      </c>
      <c r="E4805">
        <v>25844962.210000001</v>
      </c>
    </row>
    <row r="4806" spans="1:5" x14ac:dyDescent="0.25">
      <c r="A4806" t="s">
        <v>23</v>
      </c>
      <c r="B4806">
        <v>2020</v>
      </c>
      <c r="C4806" t="s">
        <v>162</v>
      </c>
      <c r="D4806" t="s">
        <v>301</v>
      </c>
      <c r="E4806">
        <v>8350704234.1946001</v>
      </c>
    </row>
    <row r="4807" spans="1:5" x14ac:dyDescent="0.25">
      <c r="A4807" t="s">
        <v>23</v>
      </c>
      <c r="B4807">
        <v>2020</v>
      </c>
      <c r="C4807" t="s">
        <v>162</v>
      </c>
      <c r="D4807" t="s">
        <v>302</v>
      </c>
      <c r="E4807">
        <v>1067302530.98063</v>
      </c>
    </row>
    <row r="4808" spans="1:5" x14ac:dyDescent="0.25">
      <c r="A4808" t="s">
        <v>23</v>
      </c>
      <c r="B4808">
        <v>2020</v>
      </c>
      <c r="C4808" t="s">
        <v>162</v>
      </c>
      <c r="D4808" t="s">
        <v>303</v>
      </c>
      <c r="E4808">
        <v>99298968372.51445</v>
      </c>
    </row>
    <row r="4809" spans="1:5" x14ac:dyDescent="0.25">
      <c r="A4809" t="s">
        <v>23</v>
      </c>
      <c r="B4809">
        <v>2020</v>
      </c>
      <c r="C4809" t="s">
        <v>162</v>
      </c>
      <c r="D4809" t="s">
        <v>304</v>
      </c>
      <c r="E4809">
        <v>133967599.9505</v>
      </c>
    </row>
    <row r="4810" spans="1:5" x14ac:dyDescent="0.25">
      <c r="A4810" t="s">
        <v>23</v>
      </c>
      <c r="B4810">
        <v>2020</v>
      </c>
      <c r="C4810" t="s">
        <v>162</v>
      </c>
      <c r="D4810" t="s">
        <v>305</v>
      </c>
      <c r="E4810">
        <v>70366730.841670007</v>
      </c>
    </row>
    <row r="4811" spans="1:5" x14ac:dyDescent="0.25">
      <c r="A4811" t="s">
        <v>23</v>
      </c>
      <c r="B4811">
        <v>2020</v>
      </c>
      <c r="C4811" t="s">
        <v>162</v>
      </c>
      <c r="D4811" t="s">
        <v>306</v>
      </c>
      <c r="E4811">
        <v>451629436.38932002</v>
      </c>
    </row>
    <row r="4812" spans="1:5" x14ac:dyDescent="0.25">
      <c r="A4812" t="s">
        <v>23</v>
      </c>
      <c r="B4812">
        <v>2020</v>
      </c>
      <c r="C4812" t="s">
        <v>162</v>
      </c>
      <c r="D4812" t="s">
        <v>307</v>
      </c>
      <c r="E4812">
        <v>222919725.58173001</v>
      </c>
    </row>
    <row r="4813" spans="1:5" x14ac:dyDescent="0.25">
      <c r="A4813" t="s">
        <v>23</v>
      </c>
      <c r="B4813">
        <v>2020</v>
      </c>
      <c r="C4813" t="s">
        <v>162</v>
      </c>
      <c r="D4813" t="s">
        <v>308</v>
      </c>
      <c r="E4813">
        <v>229100072.41435</v>
      </c>
    </row>
    <row r="4814" spans="1:5" x14ac:dyDescent="0.25">
      <c r="A4814" t="s">
        <v>23</v>
      </c>
      <c r="B4814">
        <v>2020</v>
      </c>
      <c r="C4814" t="s">
        <v>162</v>
      </c>
      <c r="D4814" t="s">
        <v>309</v>
      </c>
      <c r="E4814">
        <v>23578132.723189998</v>
      </c>
    </row>
    <row r="4815" spans="1:5" x14ac:dyDescent="0.25">
      <c r="A4815" t="s">
        <v>23</v>
      </c>
      <c r="B4815">
        <v>2020</v>
      </c>
      <c r="C4815" t="s">
        <v>162</v>
      </c>
      <c r="D4815" t="s">
        <v>311</v>
      </c>
      <c r="E4815">
        <v>178043996.61289001</v>
      </c>
    </row>
    <row r="4816" spans="1:5" x14ac:dyDescent="0.25">
      <c r="A4816" t="s">
        <v>23</v>
      </c>
      <c r="B4816">
        <v>2020</v>
      </c>
      <c r="C4816" t="s">
        <v>162</v>
      </c>
      <c r="D4816" t="s">
        <v>312</v>
      </c>
      <c r="E4816">
        <v>182426811.38134</v>
      </c>
    </row>
    <row r="4817" spans="1:5" x14ac:dyDescent="0.25">
      <c r="A4817" t="s">
        <v>23</v>
      </c>
      <c r="B4817">
        <v>2020</v>
      </c>
      <c r="C4817" t="s">
        <v>162</v>
      </c>
      <c r="D4817" t="s">
        <v>313</v>
      </c>
      <c r="E4817">
        <v>1998170159.8255701</v>
      </c>
    </row>
    <row r="4818" spans="1:5" x14ac:dyDescent="0.25">
      <c r="A4818" t="s">
        <v>23</v>
      </c>
      <c r="B4818">
        <v>2020</v>
      </c>
      <c r="C4818" t="s">
        <v>162</v>
      </c>
      <c r="D4818" t="s">
        <v>315</v>
      </c>
      <c r="E4818">
        <v>11029629.417230001</v>
      </c>
    </row>
    <row r="4819" spans="1:5" x14ac:dyDescent="0.25">
      <c r="A4819" t="s">
        <v>23</v>
      </c>
      <c r="B4819">
        <v>2020</v>
      </c>
      <c r="C4819" t="s">
        <v>162</v>
      </c>
      <c r="D4819" t="s">
        <v>316</v>
      </c>
      <c r="E4819">
        <v>-8145283.4500000002</v>
      </c>
    </row>
    <row r="4820" spans="1:5" x14ac:dyDescent="0.25">
      <c r="A4820" t="s">
        <v>23</v>
      </c>
      <c r="B4820">
        <v>2020</v>
      </c>
      <c r="C4820" t="s">
        <v>162</v>
      </c>
      <c r="D4820" t="s">
        <v>317</v>
      </c>
      <c r="E4820">
        <v>60824100310.305618</v>
      </c>
    </row>
    <row r="4821" spans="1:5" x14ac:dyDescent="0.25">
      <c r="A4821" t="s">
        <v>23</v>
      </c>
      <c r="B4821">
        <v>2020</v>
      </c>
      <c r="C4821" t="s">
        <v>162</v>
      </c>
      <c r="D4821" t="s">
        <v>318</v>
      </c>
      <c r="E4821">
        <v>262361901.15974</v>
      </c>
    </row>
    <row r="4822" spans="1:5" x14ac:dyDescent="0.25">
      <c r="A4822" t="s">
        <v>23</v>
      </c>
      <c r="B4822">
        <v>2020</v>
      </c>
      <c r="C4822" t="s">
        <v>162</v>
      </c>
      <c r="D4822" t="s">
        <v>319</v>
      </c>
      <c r="E4822">
        <v>325214115.83529001</v>
      </c>
    </row>
    <row r="4823" spans="1:5" x14ac:dyDescent="0.25">
      <c r="A4823" t="s">
        <v>23</v>
      </c>
      <c r="B4823">
        <v>2020</v>
      </c>
      <c r="C4823" t="s">
        <v>162</v>
      </c>
      <c r="D4823" t="s">
        <v>320</v>
      </c>
      <c r="E4823">
        <v>137691845.22134</v>
      </c>
    </row>
    <row r="4824" spans="1:5" x14ac:dyDescent="0.25">
      <c r="A4824" t="s">
        <v>23</v>
      </c>
      <c r="B4824">
        <v>2020</v>
      </c>
      <c r="C4824" t="s">
        <v>162</v>
      </c>
      <c r="D4824" t="s">
        <v>321</v>
      </c>
      <c r="E4824">
        <v>13409050315.663031</v>
      </c>
    </row>
    <row r="4825" spans="1:5" x14ac:dyDescent="0.25">
      <c r="A4825" t="s">
        <v>23</v>
      </c>
      <c r="B4825">
        <v>2020</v>
      </c>
      <c r="C4825" t="s">
        <v>162</v>
      </c>
      <c r="D4825" t="s">
        <v>322</v>
      </c>
      <c r="E4825">
        <v>109516.10352</v>
      </c>
    </row>
    <row r="4826" spans="1:5" x14ac:dyDescent="0.25">
      <c r="A4826" t="s">
        <v>23</v>
      </c>
      <c r="B4826">
        <v>2020</v>
      </c>
      <c r="C4826" t="s">
        <v>162</v>
      </c>
      <c r="D4826" t="s">
        <v>323</v>
      </c>
      <c r="E4826">
        <v>77885797.641320005</v>
      </c>
    </row>
    <row r="4827" spans="1:5" x14ac:dyDescent="0.25">
      <c r="A4827" t="s">
        <v>23</v>
      </c>
      <c r="B4827">
        <v>2020</v>
      </c>
      <c r="C4827" t="s">
        <v>162</v>
      </c>
      <c r="D4827" t="s">
        <v>324</v>
      </c>
      <c r="E4827">
        <v>11670215.994000001</v>
      </c>
    </row>
    <row r="4828" spans="1:5" x14ac:dyDescent="0.25">
      <c r="A4828" t="s">
        <v>23</v>
      </c>
      <c r="B4828">
        <v>2020</v>
      </c>
      <c r="C4828" t="s">
        <v>162</v>
      </c>
      <c r="D4828" t="s">
        <v>325</v>
      </c>
      <c r="E4828">
        <v>25129625.954050001</v>
      </c>
    </row>
    <row r="4829" spans="1:5" x14ac:dyDescent="0.25">
      <c r="A4829" t="s">
        <v>23</v>
      </c>
      <c r="B4829">
        <v>2020</v>
      </c>
      <c r="C4829" t="s">
        <v>162</v>
      </c>
      <c r="D4829" t="s">
        <v>327</v>
      </c>
      <c r="E4829">
        <v>72509984.302159995</v>
      </c>
    </row>
    <row r="4830" spans="1:5" x14ac:dyDescent="0.25">
      <c r="A4830" t="s">
        <v>23</v>
      </c>
      <c r="B4830">
        <v>2020</v>
      </c>
      <c r="C4830" t="s">
        <v>162</v>
      </c>
      <c r="E4830">
        <v>452160085.94</v>
      </c>
    </row>
    <row r="4831" spans="1:5" x14ac:dyDescent="0.25">
      <c r="A4831" t="s">
        <v>23</v>
      </c>
      <c r="B4831">
        <v>2021</v>
      </c>
      <c r="C4831" t="s">
        <v>161</v>
      </c>
      <c r="D4831" t="s">
        <v>290</v>
      </c>
      <c r="E4831">
        <v>245959572.62029999</v>
      </c>
    </row>
    <row r="4832" spans="1:5" x14ac:dyDescent="0.25">
      <c r="A4832" t="s">
        <v>23</v>
      </c>
      <c r="B4832">
        <v>2021</v>
      </c>
      <c r="C4832" t="s">
        <v>161</v>
      </c>
      <c r="D4832" t="s">
        <v>291</v>
      </c>
      <c r="E4832">
        <v>1935390346.7704301</v>
      </c>
    </row>
    <row r="4833" spans="1:5" x14ac:dyDescent="0.25">
      <c r="A4833" t="s">
        <v>23</v>
      </c>
      <c r="B4833">
        <v>2021</v>
      </c>
      <c r="C4833" t="s">
        <v>161</v>
      </c>
      <c r="D4833" t="s">
        <v>292</v>
      </c>
      <c r="E4833">
        <v>36067219362.535149</v>
      </c>
    </row>
    <row r="4834" spans="1:5" x14ac:dyDescent="0.25">
      <c r="A4834" t="s">
        <v>23</v>
      </c>
      <c r="B4834">
        <v>2021</v>
      </c>
      <c r="C4834" t="s">
        <v>161</v>
      </c>
      <c r="D4834" t="s">
        <v>293</v>
      </c>
      <c r="E4834">
        <v>18315655892.883659</v>
      </c>
    </row>
    <row r="4835" spans="1:5" x14ac:dyDescent="0.25">
      <c r="A4835" t="s">
        <v>23</v>
      </c>
      <c r="B4835">
        <v>2021</v>
      </c>
      <c r="C4835" t="s">
        <v>161</v>
      </c>
      <c r="D4835" t="s">
        <v>294</v>
      </c>
      <c r="E4835">
        <v>842710489.69596004</v>
      </c>
    </row>
    <row r="4836" spans="1:5" x14ac:dyDescent="0.25">
      <c r="A4836" t="s">
        <v>23</v>
      </c>
      <c r="B4836">
        <v>2021</v>
      </c>
      <c r="C4836" t="s">
        <v>161</v>
      </c>
      <c r="D4836" t="s">
        <v>295</v>
      </c>
      <c r="E4836">
        <v>2588142722.9243798</v>
      </c>
    </row>
    <row r="4837" spans="1:5" x14ac:dyDescent="0.25">
      <c r="A4837" t="s">
        <v>23</v>
      </c>
      <c r="B4837">
        <v>2021</v>
      </c>
      <c r="C4837" t="s">
        <v>161</v>
      </c>
      <c r="D4837" t="s">
        <v>296</v>
      </c>
      <c r="E4837">
        <v>2643024107.9633298</v>
      </c>
    </row>
    <row r="4838" spans="1:5" x14ac:dyDescent="0.25">
      <c r="A4838" t="s">
        <v>23</v>
      </c>
      <c r="B4838">
        <v>2021</v>
      </c>
      <c r="C4838" t="s">
        <v>161</v>
      </c>
      <c r="D4838" t="s">
        <v>297</v>
      </c>
      <c r="E4838">
        <v>8325637489.6753798</v>
      </c>
    </row>
    <row r="4839" spans="1:5" x14ac:dyDescent="0.25">
      <c r="A4839" t="s">
        <v>23</v>
      </c>
      <c r="B4839">
        <v>2021</v>
      </c>
      <c r="C4839" t="s">
        <v>161</v>
      </c>
      <c r="D4839" t="s">
        <v>298</v>
      </c>
      <c r="E4839">
        <v>1020921714.93154</v>
      </c>
    </row>
    <row r="4840" spans="1:5" x14ac:dyDescent="0.25">
      <c r="A4840" t="s">
        <v>23</v>
      </c>
      <c r="B4840">
        <v>2021</v>
      </c>
      <c r="C4840" t="s">
        <v>161</v>
      </c>
      <c r="D4840" t="s">
        <v>299</v>
      </c>
      <c r="E4840">
        <v>15000374877.090071</v>
      </c>
    </row>
    <row r="4841" spans="1:5" x14ac:dyDescent="0.25">
      <c r="A4841" t="s">
        <v>23</v>
      </c>
      <c r="B4841">
        <v>2021</v>
      </c>
      <c r="C4841" t="s">
        <v>161</v>
      </c>
      <c r="D4841" t="s">
        <v>300</v>
      </c>
      <c r="E4841">
        <v>875503589.11378002</v>
      </c>
    </row>
    <row r="4842" spans="1:5" x14ac:dyDescent="0.25">
      <c r="A4842" t="s">
        <v>23</v>
      </c>
      <c r="B4842">
        <v>2021</v>
      </c>
      <c r="C4842" t="s">
        <v>161</v>
      </c>
      <c r="D4842" t="s">
        <v>301</v>
      </c>
      <c r="E4842">
        <v>65363777228.25499</v>
      </c>
    </row>
    <row r="4843" spans="1:5" x14ac:dyDescent="0.25">
      <c r="A4843" t="s">
        <v>23</v>
      </c>
      <c r="B4843">
        <v>2021</v>
      </c>
      <c r="C4843" t="s">
        <v>161</v>
      </c>
      <c r="D4843" t="s">
        <v>302</v>
      </c>
      <c r="E4843">
        <v>28347140379.019619</v>
      </c>
    </row>
    <row r="4844" spans="1:5" x14ac:dyDescent="0.25">
      <c r="A4844" t="s">
        <v>23</v>
      </c>
      <c r="B4844">
        <v>2021</v>
      </c>
      <c r="C4844" t="s">
        <v>161</v>
      </c>
      <c r="D4844" t="s">
        <v>303</v>
      </c>
      <c r="E4844">
        <v>30600956540.582932</v>
      </c>
    </row>
    <row r="4845" spans="1:5" x14ac:dyDescent="0.25">
      <c r="A4845" t="s">
        <v>23</v>
      </c>
      <c r="B4845">
        <v>2021</v>
      </c>
      <c r="C4845" t="s">
        <v>161</v>
      </c>
      <c r="D4845" t="s">
        <v>304</v>
      </c>
      <c r="E4845">
        <v>538720809.74070001</v>
      </c>
    </row>
    <row r="4846" spans="1:5" x14ac:dyDescent="0.25">
      <c r="A4846" t="s">
        <v>23</v>
      </c>
      <c r="B4846">
        <v>2021</v>
      </c>
      <c r="C4846" t="s">
        <v>161</v>
      </c>
      <c r="D4846" t="s">
        <v>305</v>
      </c>
      <c r="E4846">
        <v>359317085.98559999</v>
      </c>
    </row>
    <row r="4847" spans="1:5" x14ac:dyDescent="0.25">
      <c r="A4847" t="s">
        <v>23</v>
      </c>
      <c r="B4847">
        <v>2021</v>
      </c>
      <c r="C4847" t="s">
        <v>161</v>
      </c>
      <c r="D4847" t="s">
        <v>306</v>
      </c>
      <c r="E4847">
        <v>25208996796.13924</v>
      </c>
    </row>
    <row r="4848" spans="1:5" x14ac:dyDescent="0.25">
      <c r="A4848" t="s">
        <v>23</v>
      </c>
      <c r="B4848">
        <v>2021</v>
      </c>
      <c r="C4848" t="s">
        <v>161</v>
      </c>
      <c r="D4848" t="s">
        <v>307</v>
      </c>
      <c r="E4848">
        <v>32782989959.723438</v>
      </c>
    </row>
    <row r="4849" spans="1:5" x14ac:dyDescent="0.25">
      <c r="A4849" t="s">
        <v>23</v>
      </c>
      <c r="B4849">
        <v>2021</v>
      </c>
      <c r="C4849" t="s">
        <v>161</v>
      </c>
      <c r="D4849" t="s">
        <v>308</v>
      </c>
      <c r="E4849">
        <v>18060886716.74379</v>
      </c>
    </row>
    <row r="4850" spans="1:5" x14ac:dyDescent="0.25">
      <c r="A4850" t="s">
        <v>23</v>
      </c>
      <c r="B4850">
        <v>2021</v>
      </c>
      <c r="C4850" t="s">
        <v>161</v>
      </c>
      <c r="D4850" t="s">
        <v>309</v>
      </c>
      <c r="E4850">
        <v>1673560383.2084701</v>
      </c>
    </row>
    <row r="4851" spans="1:5" x14ac:dyDescent="0.25">
      <c r="A4851" t="s">
        <v>23</v>
      </c>
      <c r="B4851">
        <v>2021</v>
      </c>
      <c r="C4851" t="s">
        <v>161</v>
      </c>
      <c r="D4851" t="s">
        <v>310</v>
      </c>
      <c r="E4851">
        <v>9968700.7100000009</v>
      </c>
    </row>
    <row r="4852" spans="1:5" x14ac:dyDescent="0.25">
      <c r="A4852" t="s">
        <v>23</v>
      </c>
      <c r="B4852">
        <v>2021</v>
      </c>
      <c r="C4852" t="s">
        <v>161</v>
      </c>
      <c r="D4852" t="s">
        <v>311</v>
      </c>
      <c r="E4852">
        <v>403530801.59315997</v>
      </c>
    </row>
    <row r="4853" spans="1:5" x14ac:dyDescent="0.25">
      <c r="A4853" t="s">
        <v>23</v>
      </c>
      <c r="B4853">
        <v>2021</v>
      </c>
      <c r="C4853" t="s">
        <v>161</v>
      </c>
      <c r="D4853" t="s">
        <v>312</v>
      </c>
      <c r="E4853">
        <v>4083515609.72609</v>
      </c>
    </row>
    <row r="4854" spans="1:5" x14ac:dyDescent="0.25">
      <c r="A4854" t="s">
        <v>23</v>
      </c>
      <c r="B4854">
        <v>2021</v>
      </c>
      <c r="C4854" t="s">
        <v>161</v>
      </c>
      <c r="D4854" t="s">
        <v>313</v>
      </c>
      <c r="E4854">
        <v>11681028140.217091</v>
      </c>
    </row>
    <row r="4855" spans="1:5" x14ac:dyDescent="0.25">
      <c r="A4855" t="s">
        <v>23</v>
      </c>
      <c r="B4855">
        <v>2021</v>
      </c>
      <c r="C4855" t="s">
        <v>161</v>
      </c>
      <c r="D4855" t="s">
        <v>314</v>
      </c>
      <c r="E4855">
        <v>19027344.890000001</v>
      </c>
    </row>
    <row r="4856" spans="1:5" x14ac:dyDescent="0.25">
      <c r="A4856" t="s">
        <v>23</v>
      </c>
      <c r="B4856">
        <v>2021</v>
      </c>
      <c r="C4856" t="s">
        <v>161</v>
      </c>
      <c r="D4856" t="s">
        <v>315</v>
      </c>
      <c r="E4856">
        <v>27829521275.291279</v>
      </c>
    </row>
    <row r="4857" spans="1:5" x14ac:dyDescent="0.25">
      <c r="A4857" t="s">
        <v>23</v>
      </c>
      <c r="B4857">
        <v>2021</v>
      </c>
      <c r="C4857" t="s">
        <v>161</v>
      </c>
      <c r="D4857" t="s">
        <v>316</v>
      </c>
      <c r="E4857">
        <v>-11532709.76</v>
      </c>
    </row>
    <row r="4858" spans="1:5" x14ac:dyDescent="0.25">
      <c r="A4858" t="s">
        <v>23</v>
      </c>
      <c r="B4858">
        <v>2021</v>
      </c>
      <c r="C4858" t="s">
        <v>161</v>
      </c>
      <c r="D4858" t="s">
        <v>317</v>
      </c>
      <c r="E4858">
        <v>59340693599.953392</v>
      </c>
    </row>
    <row r="4859" spans="1:5" x14ac:dyDescent="0.25">
      <c r="A4859" t="s">
        <v>23</v>
      </c>
      <c r="B4859">
        <v>2021</v>
      </c>
      <c r="C4859" t="s">
        <v>161</v>
      </c>
      <c r="D4859" t="s">
        <v>318</v>
      </c>
      <c r="E4859">
        <v>13252301974.47245</v>
      </c>
    </row>
    <row r="4860" spans="1:5" x14ac:dyDescent="0.25">
      <c r="A4860" t="s">
        <v>23</v>
      </c>
      <c r="B4860">
        <v>2021</v>
      </c>
      <c r="C4860" t="s">
        <v>161</v>
      </c>
      <c r="D4860" t="s">
        <v>319</v>
      </c>
      <c r="E4860">
        <v>2391544230.1945601</v>
      </c>
    </row>
    <row r="4861" spans="1:5" x14ac:dyDescent="0.25">
      <c r="A4861" t="s">
        <v>23</v>
      </c>
      <c r="B4861">
        <v>2021</v>
      </c>
      <c r="C4861" t="s">
        <v>161</v>
      </c>
      <c r="D4861" t="s">
        <v>320</v>
      </c>
      <c r="E4861">
        <v>1142521950.82883</v>
      </c>
    </row>
    <row r="4862" spans="1:5" x14ac:dyDescent="0.25">
      <c r="A4862" t="s">
        <v>23</v>
      </c>
      <c r="B4862">
        <v>2021</v>
      </c>
      <c r="C4862" t="s">
        <v>161</v>
      </c>
      <c r="D4862" t="s">
        <v>321</v>
      </c>
      <c r="E4862">
        <v>404115797009.71613</v>
      </c>
    </row>
    <row r="4863" spans="1:5" x14ac:dyDescent="0.25">
      <c r="A4863" t="s">
        <v>23</v>
      </c>
      <c r="B4863">
        <v>2021</v>
      </c>
      <c r="C4863" t="s">
        <v>161</v>
      </c>
      <c r="D4863" t="s">
        <v>322</v>
      </c>
      <c r="E4863">
        <v>262148.03000000003</v>
      </c>
    </row>
    <row r="4864" spans="1:5" x14ac:dyDescent="0.25">
      <c r="A4864" t="s">
        <v>23</v>
      </c>
      <c r="B4864">
        <v>2021</v>
      </c>
      <c r="C4864" t="s">
        <v>161</v>
      </c>
      <c r="D4864" t="s">
        <v>323</v>
      </c>
      <c r="E4864">
        <v>856554085.99884999</v>
      </c>
    </row>
    <row r="4865" spans="1:5" x14ac:dyDescent="0.25">
      <c r="A4865" t="s">
        <v>23</v>
      </c>
      <c r="B4865">
        <v>2021</v>
      </c>
      <c r="C4865" t="s">
        <v>161</v>
      </c>
      <c r="D4865" t="s">
        <v>324</v>
      </c>
      <c r="E4865">
        <v>195212251.69365999</v>
      </c>
    </row>
    <row r="4866" spans="1:5" x14ac:dyDescent="0.25">
      <c r="A4866" t="s">
        <v>23</v>
      </c>
      <c r="B4866">
        <v>2021</v>
      </c>
      <c r="C4866" t="s">
        <v>161</v>
      </c>
      <c r="D4866" t="s">
        <v>325</v>
      </c>
      <c r="E4866">
        <v>93127378.806299999</v>
      </c>
    </row>
    <row r="4867" spans="1:5" x14ac:dyDescent="0.25">
      <c r="A4867" t="s">
        <v>23</v>
      </c>
      <c r="B4867">
        <v>2021</v>
      </c>
      <c r="C4867" t="s">
        <v>161</v>
      </c>
      <c r="D4867" t="s">
        <v>326</v>
      </c>
      <c r="E4867">
        <v>11163175.470000001</v>
      </c>
    </row>
    <row r="4868" spans="1:5" x14ac:dyDescent="0.25">
      <c r="A4868" t="s">
        <v>23</v>
      </c>
      <c r="B4868">
        <v>2021</v>
      </c>
      <c r="C4868" t="s">
        <v>161</v>
      </c>
      <c r="D4868" t="s">
        <v>327</v>
      </c>
      <c r="E4868">
        <v>3913207992.3268199</v>
      </c>
    </row>
    <row r="4869" spans="1:5" x14ac:dyDescent="0.25">
      <c r="A4869" t="s">
        <v>23</v>
      </c>
      <c r="B4869">
        <v>2021</v>
      </c>
      <c r="C4869" t="s">
        <v>161</v>
      </c>
      <c r="E4869">
        <v>14250723339.72076</v>
      </c>
    </row>
    <row r="4870" spans="1:5" x14ac:dyDescent="0.25">
      <c r="A4870" t="s">
        <v>23</v>
      </c>
      <c r="B4870">
        <v>2021</v>
      </c>
      <c r="C4870" t="s">
        <v>162</v>
      </c>
      <c r="D4870" t="s">
        <v>290</v>
      </c>
      <c r="E4870">
        <v>16661147.570769999</v>
      </c>
    </row>
    <row r="4871" spans="1:5" x14ac:dyDescent="0.25">
      <c r="A4871" t="s">
        <v>23</v>
      </c>
      <c r="B4871">
        <v>2021</v>
      </c>
      <c r="C4871" t="s">
        <v>162</v>
      </c>
      <c r="D4871" t="s">
        <v>291</v>
      </c>
      <c r="E4871">
        <v>303726067.02090001</v>
      </c>
    </row>
    <row r="4872" spans="1:5" x14ac:dyDescent="0.25">
      <c r="A4872" t="s">
        <v>23</v>
      </c>
      <c r="B4872">
        <v>2021</v>
      </c>
      <c r="C4872" t="s">
        <v>162</v>
      </c>
      <c r="D4872" t="s">
        <v>292</v>
      </c>
      <c r="E4872">
        <v>5368399202.4867001</v>
      </c>
    </row>
    <row r="4873" spans="1:5" x14ac:dyDescent="0.25">
      <c r="A4873" t="s">
        <v>23</v>
      </c>
      <c r="B4873">
        <v>2021</v>
      </c>
      <c r="C4873" t="s">
        <v>162</v>
      </c>
      <c r="D4873" t="s">
        <v>293</v>
      </c>
      <c r="E4873">
        <v>1324770827.3935101</v>
      </c>
    </row>
    <row r="4874" spans="1:5" x14ac:dyDescent="0.25">
      <c r="A4874" t="s">
        <v>23</v>
      </c>
      <c r="B4874">
        <v>2021</v>
      </c>
      <c r="C4874" t="s">
        <v>162</v>
      </c>
      <c r="D4874" t="s">
        <v>294</v>
      </c>
      <c r="E4874">
        <v>79147682.735389993</v>
      </c>
    </row>
    <row r="4875" spans="1:5" x14ac:dyDescent="0.25">
      <c r="A4875" t="s">
        <v>23</v>
      </c>
      <c r="B4875">
        <v>2021</v>
      </c>
      <c r="C4875" t="s">
        <v>162</v>
      </c>
      <c r="D4875" t="s">
        <v>295</v>
      </c>
      <c r="E4875">
        <v>173002366.12720999</v>
      </c>
    </row>
    <row r="4876" spans="1:5" x14ac:dyDescent="0.25">
      <c r="A4876" t="s">
        <v>23</v>
      </c>
      <c r="B4876">
        <v>2021</v>
      </c>
      <c r="C4876" t="s">
        <v>162</v>
      </c>
      <c r="D4876" t="s">
        <v>296</v>
      </c>
      <c r="E4876">
        <v>685866118.98968995</v>
      </c>
    </row>
    <row r="4877" spans="1:5" x14ac:dyDescent="0.25">
      <c r="A4877" t="s">
        <v>23</v>
      </c>
      <c r="B4877">
        <v>2021</v>
      </c>
      <c r="C4877" t="s">
        <v>162</v>
      </c>
      <c r="D4877" t="s">
        <v>297</v>
      </c>
      <c r="E4877">
        <v>508737372.78110999</v>
      </c>
    </row>
    <row r="4878" spans="1:5" x14ac:dyDescent="0.25">
      <c r="A4878" t="s">
        <v>23</v>
      </c>
      <c r="B4878">
        <v>2021</v>
      </c>
      <c r="C4878" t="s">
        <v>162</v>
      </c>
      <c r="D4878" t="s">
        <v>298</v>
      </c>
      <c r="E4878">
        <v>147942178.56224999</v>
      </c>
    </row>
    <row r="4879" spans="1:5" x14ac:dyDescent="0.25">
      <c r="A4879" t="s">
        <v>23</v>
      </c>
      <c r="B4879">
        <v>2021</v>
      </c>
      <c r="C4879" t="s">
        <v>162</v>
      </c>
      <c r="D4879" t="s">
        <v>299</v>
      </c>
      <c r="E4879">
        <v>1514243951.3893499</v>
      </c>
    </row>
    <row r="4880" spans="1:5" x14ac:dyDescent="0.25">
      <c r="A4880" t="s">
        <v>23</v>
      </c>
      <c r="B4880">
        <v>2021</v>
      </c>
      <c r="C4880" t="s">
        <v>162</v>
      </c>
      <c r="D4880" t="s">
        <v>300</v>
      </c>
      <c r="E4880">
        <v>47510257.530000001</v>
      </c>
    </row>
    <row r="4881" spans="1:5" x14ac:dyDescent="0.25">
      <c r="A4881" t="s">
        <v>23</v>
      </c>
      <c r="B4881">
        <v>2021</v>
      </c>
      <c r="C4881" t="s">
        <v>162</v>
      </c>
      <c r="D4881" t="s">
        <v>301</v>
      </c>
      <c r="E4881">
        <v>6327357541.24158</v>
      </c>
    </row>
    <row r="4882" spans="1:5" x14ac:dyDescent="0.25">
      <c r="A4882" t="s">
        <v>23</v>
      </c>
      <c r="B4882">
        <v>2021</v>
      </c>
      <c r="C4882" t="s">
        <v>162</v>
      </c>
      <c r="D4882" t="s">
        <v>302</v>
      </c>
      <c r="E4882">
        <v>1035045202.97636</v>
      </c>
    </row>
    <row r="4883" spans="1:5" x14ac:dyDescent="0.25">
      <c r="A4883" t="s">
        <v>23</v>
      </c>
      <c r="B4883">
        <v>2021</v>
      </c>
      <c r="C4883" t="s">
        <v>162</v>
      </c>
      <c r="D4883" t="s">
        <v>303</v>
      </c>
      <c r="E4883">
        <v>126562165515.4097</v>
      </c>
    </row>
    <row r="4884" spans="1:5" x14ac:dyDescent="0.25">
      <c r="A4884" t="s">
        <v>23</v>
      </c>
      <c r="B4884">
        <v>2021</v>
      </c>
      <c r="C4884" t="s">
        <v>162</v>
      </c>
      <c r="D4884" t="s">
        <v>304</v>
      </c>
      <c r="E4884">
        <v>205222242.02805999</v>
      </c>
    </row>
    <row r="4885" spans="1:5" x14ac:dyDescent="0.25">
      <c r="A4885" t="s">
        <v>23</v>
      </c>
      <c r="B4885">
        <v>2021</v>
      </c>
      <c r="C4885" t="s">
        <v>162</v>
      </c>
      <c r="D4885" t="s">
        <v>305</v>
      </c>
      <c r="E4885">
        <v>87355758.343089998</v>
      </c>
    </row>
    <row r="4886" spans="1:5" x14ac:dyDescent="0.25">
      <c r="A4886" t="s">
        <v>23</v>
      </c>
      <c r="B4886">
        <v>2021</v>
      </c>
      <c r="C4886" t="s">
        <v>162</v>
      </c>
      <c r="D4886" t="s">
        <v>306</v>
      </c>
      <c r="E4886">
        <v>422810687.19063997</v>
      </c>
    </row>
    <row r="4887" spans="1:5" x14ac:dyDescent="0.25">
      <c r="A4887" t="s">
        <v>23</v>
      </c>
      <c r="B4887">
        <v>2021</v>
      </c>
      <c r="C4887" t="s">
        <v>162</v>
      </c>
      <c r="D4887" t="s">
        <v>307</v>
      </c>
      <c r="E4887">
        <v>274596578.34241998</v>
      </c>
    </row>
    <row r="4888" spans="1:5" x14ac:dyDescent="0.25">
      <c r="A4888" t="s">
        <v>23</v>
      </c>
      <c r="B4888">
        <v>2021</v>
      </c>
      <c r="C4888" t="s">
        <v>162</v>
      </c>
      <c r="D4888" t="s">
        <v>308</v>
      </c>
      <c r="E4888">
        <v>239133406.33838001</v>
      </c>
    </row>
    <row r="4889" spans="1:5" x14ac:dyDescent="0.25">
      <c r="A4889" t="s">
        <v>23</v>
      </c>
      <c r="B4889">
        <v>2021</v>
      </c>
      <c r="C4889" t="s">
        <v>162</v>
      </c>
      <c r="D4889" t="s">
        <v>309</v>
      </c>
      <c r="E4889">
        <v>30384464.88876</v>
      </c>
    </row>
    <row r="4890" spans="1:5" x14ac:dyDescent="0.25">
      <c r="A4890" t="s">
        <v>23</v>
      </c>
      <c r="B4890">
        <v>2021</v>
      </c>
      <c r="C4890" t="s">
        <v>162</v>
      </c>
      <c r="D4890" t="s">
        <v>311</v>
      </c>
      <c r="E4890">
        <v>45202949.432070002</v>
      </c>
    </row>
    <row r="4891" spans="1:5" x14ac:dyDescent="0.25">
      <c r="A4891" t="s">
        <v>23</v>
      </c>
      <c r="B4891">
        <v>2021</v>
      </c>
      <c r="C4891" t="s">
        <v>162</v>
      </c>
      <c r="D4891" t="s">
        <v>312</v>
      </c>
      <c r="E4891">
        <v>300032198.58336997</v>
      </c>
    </row>
    <row r="4892" spans="1:5" x14ac:dyDescent="0.25">
      <c r="A4892" t="s">
        <v>23</v>
      </c>
      <c r="B4892">
        <v>2021</v>
      </c>
      <c r="C4892" t="s">
        <v>162</v>
      </c>
      <c r="D4892" t="s">
        <v>313</v>
      </c>
      <c r="E4892">
        <v>3702997612.70049</v>
      </c>
    </row>
    <row r="4893" spans="1:5" x14ac:dyDescent="0.25">
      <c r="A4893" t="s">
        <v>23</v>
      </c>
      <c r="B4893">
        <v>2021</v>
      </c>
      <c r="C4893" t="s">
        <v>162</v>
      </c>
      <c r="D4893" t="s">
        <v>315</v>
      </c>
      <c r="E4893">
        <v>11605325.376329999</v>
      </c>
    </row>
    <row r="4894" spans="1:5" x14ac:dyDescent="0.25">
      <c r="A4894" t="s">
        <v>23</v>
      </c>
      <c r="B4894">
        <v>2021</v>
      </c>
      <c r="C4894" t="s">
        <v>162</v>
      </c>
      <c r="D4894" t="s">
        <v>316</v>
      </c>
      <c r="E4894">
        <v>379730.40999000001</v>
      </c>
    </row>
    <row r="4895" spans="1:5" x14ac:dyDescent="0.25">
      <c r="A4895" t="s">
        <v>23</v>
      </c>
      <c r="B4895">
        <v>2021</v>
      </c>
      <c r="C4895" t="s">
        <v>162</v>
      </c>
      <c r="D4895" t="s">
        <v>317</v>
      </c>
      <c r="E4895">
        <v>67568592883.963043</v>
      </c>
    </row>
    <row r="4896" spans="1:5" x14ac:dyDescent="0.25">
      <c r="A4896" t="s">
        <v>23</v>
      </c>
      <c r="B4896">
        <v>2021</v>
      </c>
      <c r="C4896" t="s">
        <v>162</v>
      </c>
      <c r="D4896" t="s">
        <v>318</v>
      </c>
      <c r="E4896">
        <v>418117656.07429999</v>
      </c>
    </row>
    <row r="4897" spans="1:5" x14ac:dyDescent="0.25">
      <c r="A4897" t="s">
        <v>23</v>
      </c>
      <c r="B4897">
        <v>2021</v>
      </c>
      <c r="C4897" t="s">
        <v>162</v>
      </c>
      <c r="D4897" t="s">
        <v>319</v>
      </c>
      <c r="E4897">
        <v>455586421.17926002</v>
      </c>
    </row>
    <row r="4898" spans="1:5" x14ac:dyDescent="0.25">
      <c r="A4898" t="s">
        <v>23</v>
      </c>
      <c r="B4898">
        <v>2021</v>
      </c>
      <c r="C4898" t="s">
        <v>162</v>
      </c>
      <c r="D4898" t="s">
        <v>320</v>
      </c>
      <c r="E4898">
        <v>117584647.44823</v>
      </c>
    </row>
    <row r="4899" spans="1:5" x14ac:dyDescent="0.25">
      <c r="A4899" t="s">
        <v>23</v>
      </c>
      <c r="B4899">
        <v>2021</v>
      </c>
      <c r="C4899" t="s">
        <v>162</v>
      </c>
      <c r="D4899" t="s">
        <v>321</v>
      </c>
      <c r="E4899">
        <v>13508131482.76066</v>
      </c>
    </row>
    <row r="4900" spans="1:5" x14ac:dyDescent="0.25">
      <c r="A4900" t="s">
        <v>23</v>
      </c>
      <c r="B4900">
        <v>2021</v>
      </c>
      <c r="C4900" t="s">
        <v>162</v>
      </c>
      <c r="D4900" t="s">
        <v>322</v>
      </c>
      <c r="E4900">
        <v>302059.77</v>
      </c>
    </row>
    <row r="4901" spans="1:5" x14ac:dyDescent="0.25">
      <c r="A4901" t="s">
        <v>23</v>
      </c>
      <c r="B4901">
        <v>2021</v>
      </c>
      <c r="C4901" t="s">
        <v>162</v>
      </c>
      <c r="D4901" t="s">
        <v>323</v>
      </c>
      <c r="E4901">
        <v>90272443.449489996</v>
      </c>
    </row>
    <row r="4902" spans="1:5" x14ac:dyDescent="0.25">
      <c r="A4902" t="s">
        <v>23</v>
      </c>
      <c r="B4902">
        <v>2021</v>
      </c>
      <c r="C4902" t="s">
        <v>162</v>
      </c>
      <c r="D4902" t="s">
        <v>324</v>
      </c>
      <c r="E4902">
        <v>16448507.219110001</v>
      </c>
    </row>
    <row r="4903" spans="1:5" x14ac:dyDescent="0.25">
      <c r="A4903" t="s">
        <v>23</v>
      </c>
      <c r="B4903">
        <v>2021</v>
      </c>
      <c r="C4903" t="s">
        <v>162</v>
      </c>
      <c r="D4903" t="s">
        <v>325</v>
      </c>
      <c r="E4903">
        <v>24169843.445750002</v>
      </c>
    </row>
    <row r="4904" spans="1:5" x14ac:dyDescent="0.25">
      <c r="A4904" t="s">
        <v>23</v>
      </c>
      <c r="B4904">
        <v>2021</v>
      </c>
      <c r="C4904" t="s">
        <v>162</v>
      </c>
      <c r="D4904" t="s">
        <v>327</v>
      </c>
      <c r="E4904">
        <v>315593469.64679003</v>
      </c>
    </row>
    <row r="4905" spans="1:5" x14ac:dyDescent="0.25">
      <c r="A4905" t="s">
        <v>23</v>
      </c>
      <c r="B4905">
        <v>2021</v>
      </c>
      <c r="C4905" t="s">
        <v>162</v>
      </c>
      <c r="E4905">
        <v>670148185.66600001</v>
      </c>
    </row>
    <row r="4906" spans="1:5" x14ac:dyDescent="0.25">
      <c r="A4906" t="s">
        <v>23</v>
      </c>
      <c r="B4906">
        <v>2022</v>
      </c>
      <c r="C4906" t="s">
        <v>161</v>
      </c>
      <c r="D4906" t="s">
        <v>290</v>
      </c>
      <c r="E4906">
        <v>250754833.54030001</v>
      </c>
    </row>
    <row r="4907" spans="1:5" x14ac:dyDescent="0.25">
      <c r="A4907" t="s">
        <v>23</v>
      </c>
      <c r="B4907">
        <v>2022</v>
      </c>
      <c r="C4907" t="s">
        <v>161</v>
      </c>
      <c r="D4907" t="s">
        <v>291</v>
      </c>
      <c r="E4907">
        <v>1445779675.3250999</v>
      </c>
    </row>
    <row r="4908" spans="1:5" x14ac:dyDescent="0.25">
      <c r="A4908" t="s">
        <v>23</v>
      </c>
      <c r="B4908">
        <v>2022</v>
      </c>
      <c r="C4908" t="s">
        <v>161</v>
      </c>
      <c r="D4908" t="s">
        <v>292</v>
      </c>
      <c r="E4908">
        <v>30835220022.511951</v>
      </c>
    </row>
    <row r="4909" spans="1:5" x14ac:dyDescent="0.25">
      <c r="A4909" t="s">
        <v>23</v>
      </c>
      <c r="B4909">
        <v>2022</v>
      </c>
      <c r="C4909" t="s">
        <v>161</v>
      </c>
      <c r="D4909" t="s">
        <v>293</v>
      </c>
      <c r="E4909">
        <v>15308823281.185881</v>
      </c>
    </row>
    <row r="4910" spans="1:5" x14ac:dyDescent="0.25">
      <c r="A4910" t="s">
        <v>23</v>
      </c>
      <c r="B4910">
        <v>2022</v>
      </c>
      <c r="C4910" t="s">
        <v>161</v>
      </c>
      <c r="D4910" t="s">
        <v>294</v>
      </c>
      <c r="E4910">
        <v>794063013.32031</v>
      </c>
    </row>
    <row r="4911" spans="1:5" x14ac:dyDescent="0.25">
      <c r="A4911" t="s">
        <v>23</v>
      </c>
      <c r="B4911">
        <v>2022</v>
      </c>
      <c r="C4911" t="s">
        <v>161</v>
      </c>
      <c r="D4911" t="s">
        <v>295</v>
      </c>
      <c r="E4911">
        <v>2421550727.80165</v>
      </c>
    </row>
    <row r="4912" spans="1:5" x14ac:dyDescent="0.25">
      <c r="A4912" t="s">
        <v>23</v>
      </c>
      <c r="B4912">
        <v>2022</v>
      </c>
      <c r="C4912" t="s">
        <v>161</v>
      </c>
      <c r="D4912" t="s">
        <v>296</v>
      </c>
      <c r="E4912">
        <v>1743821833.29459</v>
      </c>
    </row>
    <row r="4913" spans="1:5" x14ac:dyDescent="0.25">
      <c r="A4913" t="s">
        <v>23</v>
      </c>
      <c r="B4913">
        <v>2022</v>
      </c>
      <c r="C4913" t="s">
        <v>161</v>
      </c>
      <c r="D4913" t="s">
        <v>297</v>
      </c>
      <c r="E4913">
        <v>6816900803.69977</v>
      </c>
    </row>
    <row r="4914" spans="1:5" x14ac:dyDescent="0.25">
      <c r="A4914" t="s">
        <v>23</v>
      </c>
      <c r="B4914">
        <v>2022</v>
      </c>
      <c r="C4914" t="s">
        <v>161</v>
      </c>
      <c r="D4914" t="s">
        <v>298</v>
      </c>
      <c r="E4914">
        <v>840823568.65363002</v>
      </c>
    </row>
    <row r="4915" spans="1:5" x14ac:dyDescent="0.25">
      <c r="A4915" t="s">
        <v>23</v>
      </c>
      <c r="B4915">
        <v>2022</v>
      </c>
      <c r="C4915" t="s">
        <v>161</v>
      </c>
      <c r="D4915" t="s">
        <v>299</v>
      </c>
      <c r="E4915">
        <v>11943848666.917521</v>
      </c>
    </row>
    <row r="4916" spans="1:5" x14ac:dyDescent="0.25">
      <c r="A4916" t="s">
        <v>23</v>
      </c>
      <c r="B4916">
        <v>2022</v>
      </c>
      <c r="C4916" t="s">
        <v>161</v>
      </c>
      <c r="D4916" t="s">
        <v>300</v>
      </c>
      <c r="E4916">
        <v>1021164863.5858901</v>
      </c>
    </row>
    <row r="4917" spans="1:5" x14ac:dyDescent="0.25">
      <c r="A4917" t="s">
        <v>23</v>
      </c>
      <c r="B4917">
        <v>2022</v>
      </c>
      <c r="C4917" t="s">
        <v>161</v>
      </c>
      <c r="D4917" t="s">
        <v>301</v>
      </c>
      <c r="E4917">
        <v>58710208330.124123</v>
      </c>
    </row>
    <row r="4918" spans="1:5" x14ac:dyDescent="0.25">
      <c r="A4918" t="s">
        <v>23</v>
      </c>
      <c r="B4918">
        <v>2022</v>
      </c>
      <c r="C4918" t="s">
        <v>161</v>
      </c>
      <c r="D4918" t="s">
        <v>302</v>
      </c>
      <c r="E4918">
        <v>22543561090.570721</v>
      </c>
    </row>
    <row r="4919" spans="1:5" x14ac:dyDescent="0.25">
      <c r="A4919" t="s">
        <v>23</v>
      </c>
      <c r="B4919">
        <v>2022</v>
      </c>
      <c r="C4919" t="s">
        <v>161</v>
      </c>
      <c r="D4919" t="s">
        <v>303</v>
      </c>
      <c r="E4919">
        <v>53035695339.502007</v>
      </c>
    </row>
    <row r="4920" spans="1:5" x14ac:dyDescent="0.25">
      <c r="A4920" t="s">
        <v>23</v>
      </c>
      <c r="B4920">
        <v>2022</v>
      </c>
      <c r="C4920" t="s">
        <v>161</v>
      </c>
      <c r="D4920" t="s">
        <v>304</v>
      </c>
      <c r="E4920">
        <v>228032566.21000001</v>
      </c>
    </row>
    <row r="4921" spans="1:5" x14ac:dyDescent="0.25">
      <c r="A4921" t="s">
        <v>23</v>
      </c>
      <c r="B4921">
        <v>2022</v>
      </c>
      <c r="C4921" t="s">
        <v>161</v>
      </c>
      <c r="D4921" t="s">
        <v>305</v>
      </c>
      <c r="E4921">
        <v>402138838.97930002</v>
      </c>
    </row>
    <row r="4922" spans="1:5" x14ac:dyDescent="0.25">
      <c r="A4922" t="s">
        <v>23</v>
      </c>
      <c r="B4922">
        <v>2022</v>
      </c>
      <c r="C4922" t="s">
        <v>161</v>
      </c>
      <c r="D4922" t="s">
        <v>306</v>
      </c>
      <c r="E4922">
        <v>17410145400.52853</v>
      </c>
    </row>
    <row r="4923" spans="1:5" x14ac:dyDescent="0.25">
      <c r="A4923" t="s">
        <v>23</v>
      </c>
      <c r="B4923">
        <v>2022</v>
      </c>
      <c r="C4923" t="s">
        <v>161</v>
      </c>
      <c r="D4923" t="s">
        <v>307</v>
      </c>
      <c r="E4923">
        <v>29835610359.367241</v>
      </c>
    </row>
    <row r="4924" spans="1:5" x14ac:dyDescent="0.25">
      <c r="A4924" t="s">
        <v>23</v>
      </c>
      <c r="B4924">
        <v>2022</v>
      </c>
      <c r="C4924" t="s">
        <v>161</v>
      </c>
      <c r="D4924" t="s">
        <v>308</v>
      </c>
      <c r="E4924">
        <v>15149845140.53894</v>
      </c>
    </row>
    <row r="4925" spans="1:5" x14ac:dyDescent="0.25">
      <c r="A4925" t="s">
        <v>23</v>
      </c>
      <c r="B4925">
        <v>2022</v>
      </c>
      <c r="C4925" t="s">
        <v>161</v>
      </c>
      <c r="D4925" t="s">
        <v>309</v>
      </c>
      <c r="E4925">
        <v>1229934786.8700399</v>
      </c>
    </row>
    <row r="4926" spans="1:5" x14ac:dyDescent="0.25">
      <c r="A4926" t="s">
        <v>23</v>
      </c>
      <c r="B4926">
        <v>2022</v>
      </c>
      <c r="C4926" t="s">
        <v>161</v>
      </c>
      <c r="D4926" t="s">
        <v>310</v>
      </c>
      <c r="E4926">
        <v>17199082.989999998</v>
      </c>
    </row>
    <row r="4927" spans="1:5" x14ac:dyDescent="0.25">
      <c r="A4927" t="s">
        <v>23</v>
      </c>
      <c r="B4927">
        <v>2022</v>
      </c>
      <c r="C4927" t="s">
        <v>161</v>
      </c>
      <c r="D4927" t="s">
        <v>311</v>
      </c>
      <c r="E4927">
        <v>455840317.65818</v>
      </c>
    </row>
    <row r="4928" spans="1:5" x14ac:dyDescent="0.25">
      <c r="A4928" t="s">
        <v>23</v>
      </c>
      <c r="B4928">
        <v>2022</v>
      </c>
      <c r="C4928" t="s">
        <v>161</v>
      </c>
      <c r="D4928" t="s">
        <v>312</v>
      </c>
      <c r="E4928">
        <v>3227202364.5685902</v>
      </c>
    </row>
    <row r="4929" spans="1:5" x14ac:dyDescent="0.25">
      <c r="A4929" t="s">
        <v>23</v>
      </c>
      <c r="B4929">
        <v>2022</v>
      </c>
      <c r="C4929" t="s">
        <v>161</v>
      </c>
      <c r="D4929" t="s">
        <v>313</v>
      </c>
      <c r="E4929">
        <v>5042525841.0262804</v>
      </c>
    </row>
    <row r="4930" spans="1:5" x14ac:dyDescent="0.25">
      <c r="A4930" t="s">
        <v>23</v>
      </c>
      <c r="B4930">
        <v>2022</v>
      </c>
      <c r="C4930" t="s">
        <v>161</v>
      </c>
      <c r="D4930" t="s">
        <v>314</v>
      </c>
      <c r="E4930">
        <v>14987023.109999999</v>
      </c>
    </row>
    <row r="4931" spans="1:5" x14ac:dyDescent="0.25">
      <c r="A4931" t="s">
        <v>23</v>
      </c>
      <c r="B4931">
        <v>2022</v>
      </c>
      <c r="C4931" t="s">
        <v>161</v>
      </c>
      <c r="D4931" t="s">
        <v>315</v>
      </c>
      <c r="E4931">
        <v>26459224697.620399</v>
      </c>
    </row>
    <row r="4932" spans="1:5" x14ac:dyDescent="0.25">
      <c r="A4932" t="s">
        <v>23</v>
      </c>
      <c r="B4932">
        <v>2022</v>
      </c>
      <c r="C4932" t="s">
        <v>161</v>
      </c>
      <c r="D4932" t="s">
        <v>316</v>
      </c>
      <c r="E4932">
        <v>17898636.9725</v>
      </c>
    </row>
    <row r="4933" spans="1:5" x14ac:dyDescent="0.25">
      <c r="A4933" t="s">
        <v>23</v>
      </c>
      <c r="B4933">
        <v>2022</v>
      </c>
      <c r="C4933" t="s">
        <v>161</v>
      </c>
      <c r="D4933" t="s">
        <v>317</v>
      </c>
      <c r="E4933">
        <v>43139055827.150101</v>
      </c>
    </row>
    <row r="4934" spans="1:5" x14ac:dyDescent="0.25">
      <c r="A4934" t="s">
        <v>23</v>
      </c>
      <c r="B4934">
        <v>2022</v>
      </c>
      <c r="C4934" t="s">
        <v>161</v>
      </c>
      <c r="D4934" t="s">
        <v>318</v>
      </c>
      <c r="E4934">
        <v>11455739849.882521</v>
      </c>
    </row>
    <row r="4935" spans="1:5" x14ac:dyDescent="0.25">
      <c r="A4935" t="s">
        <v>23</v>
      </c>
      <c r="B4935">
        <v>2022</v>
      </c>
      <c r="C4935" t="s">
        <v>161</v>
      </c>
      <c r="D4935" t="s">
        <v>319</v>
      </c>
      <c r="E4935">
        <v>2139592860.4642701</v>
      </c>
    </row>
    <row r="4936" spans="1:5" x14ac:dyDescent="0.25">
      <c r="A4936" t="s">
        <v>23</v>
      </c>
      <c r="B4936">
        <v>2022</v>
      </c>
      <c r="C4936" t="s">
        <v>161</v>
      </c>
      <c r="D4936" t="s">
        <v>320</v>
      </c>
      <c r="E4936">
        <v>1143312161.2523</v>
      </c>
    </row>
    <row r="4937" spans="1:5" x14ac:dyDescent="0.25">
      <c r="A4937" t="s">
        <v>23</v>
      </c>
      <c r="B4937">
        <v>2022</v>
      </c>
      <c r="C4937" t="s">
        <v>161</v>
      </c>
      <c r="D4937" t="s">
        <v>321</v>
      </c>
      <c r="E4937">
        <v>314104643164.50458</v>
      </c>
    </row>
    <row r="4938" spans="1:5" x14ac:dyDescent="0.25">
      <c r="A4938" t="s">
        <v>23</v>
      </c>
      <c r="B4938">
        <v>2022</v>
      </c>
      <c r="C4938" t="s">
        <v>161</v>
      </c>
      <c r="D4938" t="s">
        <v>322</v>
      </c>
      <c r="E4938">
        <v>262148.03000000003</v>
      </c>
    </row>
    <row r="4939" spans="1:5" x14ac:dyDescent="0.25">
      <c r="A4939" t="s">
        <v>23</v>
      </c>
      <c r="B4939">
        <v>2022</v>
      </c>
      <c r="C4939" t="s">
        <v>161</v>
      </c>
      <c r="D4939" t="s">
        <v>323</v>
      </c>
      <c r="E4939">
        <v>680534509.88879001</v>
      </c>
    </row>
    <row r="4940" spans="1:5" x14ac:dyDescent="0.25">
      <c r="A4940" t="s">
        <v>23</v>
      </c>
      <c r="B4940">
        <v>2022</v>
      </c>
      <c r="C4940" t="s">
        <v>161</v>
      </c>
      <c r="D4940" t="s">
        <v>324</v>
      </c>
      <c r="E4940">
        <v>159748936.82699999</v>
      </c>
    </row>
    <row r="4941" spans="1:5" x14ac:dyDescent="0.25">
      <c r="A4941" t="s">
        <v>23</v>
      </c>
      <c r="B4941">
        <v>2022</v>
      </c>
      <c r="C4941" t="s">
        <v>161</v>
      </c>
      <c r="D4941" t="s">
        <v>325</v>
      </c>
      <c r="E4941">
        <v>31649425.440000001</v>
      </c>
    </row>
    <row r="4942" spans="1:5" x14ac:dyDescent="0.25">
      <c r="A4942" t="s">
        <v>23</v>
      </c>
      <c r="B4942">
        <v>2022</v>
      </c>
      <c r="C4942" t="s">
        <v>161</v>
      </c>
      <c r="D4942" t="s">
        <v>326</v>
      </c>
      <c r="E4942">
        <v>10115726.119999999</v>
      </c>
    </row>
    <row r="4943" spans="1:5" x14ac:dyDescent="0.25">
      <c r="A4943" t="s">
        <v>23</v>
      </c>
      <c r="B4943">
        <v>2022</v>
      </c>
      <c r="C4943" t="s">
        <v>161</v>
      </c>
      <c r="D4943" t="s">
        <v>327</v>
      </c>
      <c r="E4943">
        <v>5894070076.3951101</v>
      </c>
    </row>
    <row r="4944" spans="1:5" x14ac:dyDescent="0.25">
      <c r="A4944" t="s">
        <v>23</v>
      </c>
      <c r="B4944">
        <v>2022</v>
      </c>
      <c r="C4944" t="s">
        <v>161</v>
      </c>
      <c r="E4944">
        <v>13641124962.329281</v>
      </c>
    </row>
    <row r="4945" spans="1:5" x14ac:dyDescent="0.25">
      <c r="A4945" t="s">
        <v>23</v>
      </c>
      <c r="B4945">
        <v>2022</v>
      </c>
      <c r="C4945" t="s">
        <v>162</v>
      </c>
      <c r="D4945" t="s">
        <v>290</v>
      </c>
      <c r="E4945">
        <v>10494134.60304</v>
      </c>
    </row>
    <row r="4946" spans="1:5" x14ac:dyDescent="0.25">
      <c r="A4946" t="s">
        <v>23</v>
      </c>
      <c r="B4946">
        <v>2022</v>
      </c>
      <c r="C4946" t="s">
        <v>162</v>
      </c>
      <c r="D4946" t="s">
        <v>291</v>
      </c>
      <c r="E4946">
        <v>331321369.17320001</v>
      </c>
    </row>
    <row r="4947" spans="1:5" x14ac:dyDescent="0.25">
      <c r="A4947" t="s">
        <v>23</v>
      </c>
      <c r="B4947">
        <v>2022</v>
      </c>
      <c r="C4947" t="s">
        <v>162</v>
      </c>
      <c r="D4947" t="s">
        <v>292</v>
      </c>
      <c r="E4947">
        <v>5091155798.8919697</v>
      </c>
    </row>
    <row r="4948" spans="1:5" x14ac:dyDescent="0.25">
      <c r="A4948" t="s">
        <v>23</v>
      </c>
      <c r="B4948">
        <v>2022</v>
      </c>
      <c r="C4948" t="s">
        <v>162</v>
      </c>
      <c r="D4948" t="s">
        <v>293</v>
      </c>
      <c r="E4948">
        <v>1316468096.83901</v>
      </c>
    </row>
    <row r="4949" spans="1:5" x14ac:dyDescent="0.25">
      <c r="A4949" t="s">
        <v>23</v>
      </c>
      <c r="B4949">
        <v>2022</v>
      </c>
      <c r="C4949" t="s">
        <v>162</v>
      </c>
      <c r="D4949" t="s">
        <v>294</v>
      </c>
      <c r="E4949">
        <v>81036734.443770006</v>
      </c>
    </row>
    <row r="4950" spans="1:5" x14ac:dyDescent="0.25">
      <c r="A4950" t="s">
        <v>23</v>
      </c>
      <c r="B4950">
        <v>2022</v>
      </c>
      <c r="C4950" t="s">
        <v>162</v>
      </c>
      <c r="D4950" t="s">
        <v>295</v>
      </c>
      <c r="E4950">
        <v>159709029.41892999</v>
      </c>
    </row>
    <row r="4951" spans="1:5" x14ac:dyDescent="0.25">
      <c r="A4951" t="s">
        <v>23</v>
      </c>
      <c r="B4951">
        <v>2022</v>
      </c>
      <c r="C4951" t="s">
        <v>162</v>
      </c>
      <c r="D4951" t="s">
        <v>296</v>
      </c>
      <c r="E4951">
        <v>621501593.13056004</v>
      </c>
    </row>
    <row r="4952" spans="1:5" x14ac:dyDescent="0.25">
      <c r="A4952" t="s">
        <v>23</v>
      </c>
      <c r="B4952">
        <v>2022</v>
      </c>
      <c r="C4952" t="s">
        <v>162</v>
      </c>
      <c r="D4952" t="s">
        <v>297</v>
      </c>
      <c r="E4952">
        <v>466588867.91396999</v>
      </c>
    </row>
    <row r="4953" spans="1:5" x14ac:dyDescent="0.25">
      <c r="A4953" t="s">
        <v>23</v>
      </c>
      <c r="B4953">
        <v>2022</v>
      </c>
      <c r="C4953" t="s">
        <v>162</v>
      </c>
      <c r="D4953" t="s">
        <v>298</v>
      </c>
      <c r="E4953">
        <v>104164644.256</v>
      </c>
    </row>
    <row r="4954" spans="1:5" x14ac:dyDescent="0.25">
      <c r="A4954" t="s">
        <v>23</v>
      </c>
      <c r="B4954">
        <v>2022</v>
      </c>
      <c r="C4954" t="s">
        <v>162</v>
      </c>
      <c r="D4954" t="s">
        <v>299</v>
      </c>
      <c r="E4954">
        <v>1287244833.9618299</v>
      </c>
    </row>
    <row r="4955" spans="1:5" x14ac:dyDescent="0.25">
      <c r="A4955" t="s">
        <v>23</v>
      </c>
      <c r="B4955">
        <v>2022</v>
      </c>
      <c r="C4955" t="s">
        <v>162</v>
      </c>
      <c r="D4955" t="s">
        <v>300</v>
      </c>
      <c r="E4955">
        <v>40028891.850000001</v>
      </c>
    </row>
    <row r="4956" spans="1:5" x14ac:dyDescent="0.25">
      <c r="A4956" t="s">
        <v>23</v>
      </c>
      <c r="B4956">
        <v>2022</v>
      </c>
      <c r="C4956" t="s">
        <v>162</v>
      </c>
      <c r="D4956" t="s">
        <v>301</v>
      </c>
      <c r="E4956">
        <v>5308227671.6636295</v>
      </c>
    </row>
    <row r="4957" spans="1:5" x14ac:dyDescent="0.25">
      <c r="A4957" t="s">
        <v>23</v>
      </c>
      <c r="B4957">
        <v>2022</v>
      </c>
      <c r="C4957" t="s">
        <v>162</v>
      </c>
      <c r="D4957" t="s">
        <v>302</v>
      </c>
      <c r="E4957">
        <v>1256377011.4556501</v>
      </c>
    </row>
    <row r="4958" spans="1:5" x14ac:dyDescent="0.25">
      <c r="A4958" t="s">
        <v>23</v>
      </c>
      <c r="B4958">
        <v>2022</v>
      </c>
      <c r="C4958" t="s">
        <v>162</v>
      </c>
      <c r="D4958" t="s">
        <v>303</v>
      </c>
      <c r="E4958">
        <v>113132514002.6326</v>
      </c>
    </row>
    <row r="4959" spans="1:5" x14ac:dyDescent="0.25">
      <c r="A4959" t="s">
        <v>23</v>
      </c>
      <c r="B4959">
        <v>2022</v>
      </c>
      <c r="C4959" t="s">
        <v>162</v>
      </c>
      <c r="D4959" t="s">
        <v>304</v>
      </c>
      <c r="E4959">
        <v>184208691.60766</v>
      </c>
    </row>
    <row r="4960" spans="1:5" x14ac:dyDescent="0.25">
      <c r="A4960" t="s">
        <v>23</v>
      </c>
      <c r="B4960">
        <v>2022</v>
      </c>
      <c r="C4960" t="s">
        <v>162</v>
      </c>
      <c r="D4960" t="s">
        <v>305</v>
      </c>
      <c r="E4960">
        <v>76210483.393669993</v>
      </c>
    </row>
    <row r="4961" spans="1:5" x14ac:dyDescent="0.25">
      <c r="A4961" t="s">
        <v>23</v>
      </c>
      <c r="B4961">
        <v>2022</v>
      </c>
      <c r="C4961" t="s">
        <v>162</v>
      </c>
      <c r="D4961" t="s">
        <v>306</v>
      </c>
      <c r="E4961">
        <v>391473703.80645001</v>
      </c>
    </row>
    <row r="4962" spans="1:5" x14ac:dyDescent="0.25">
      <c r="A4962" t="s">
        <v>23</v>
      </c>
      <c r="B4962">
        <v>2022</v>
      </c>
      <c r="C4962" t="s">
        <v>162</v>
      </c>
      <c r="D4962" t="s">
        <v>307</v>
      </c>
      <c r="E4962">
        <v>303582178.63348001</v>
      </c>
    </row>
    <row r="4963" spans="1:5" x14ac:dyDescent="0.25">
      <c r="A4963" t="s">
        <v>23</v>
      </c>
      <c r="B4963">
        <v>2022</v>
      </c>
      <c r="C4963" t="s">
        <v>162</v>
      </c>
      <c r="D4963" t="s">
        <v>308</v>
      </c>
      <c r="E4963">
        <v>265942204.36375001</v>
      </c>
    </row>
    <row r="4964" spans="1:5" x14ac:dyDescent="0.25">
      <c r="A4964" t="s">
        <v>23</v>
      </c>
      <c r="B4964">
        <v>2022</v>
      </c>
      <c r="C4964" t="s">
        <v>162</v>
      </c>
      <c r="D4964" t="s">
        <v>309</v>
      </c>
      <c r="E4964">
        <v>26045864.524859998</v>
      </c>
    </row>
    <row r="4965" spans="1:5" x14ac:dyDescent="0.25">
      <c r="A4965" t="s">
        <v>23</v>
      </c>
      <c r="B4965">
        <v>2022</v>
      </c>
      <c r="C4965" t="s">
        <v>162</v>
      </c>
      <c r="D4965" t="s">
        <v>311</v>
      </c>
      <c r="E4965">
        <v>49741960.540590003</v>
      </c>
    </row>
    <row r="4966" spans="1:5" x14ac:dyDescent="0.25">
      <c r="A4966" t="s">
        <v>23</v>
      </c>
      <c r="B4966">
        <v>2022</v>
      </c>
      <c r="C4966" t="s">
        <v>162</v>
      </c>
      <c r="D4966" t="s">
        <v>312</v>
      </c>
      <c r="E4966">
        <v>236152144.8371</v>
      </c>
    </row>
    <row r="4967" spans="1:5" x14ac:dyDescent="0.25">
      <c r="A4967" t="s">
        <v>23</v>
      </c>
      <c r="B4967">
        <v>2022</v>
      </c>
      <c r="C4967" t="s">
        <v>162</v>
      </c>
      <c r="D4967" t="s">
        <v>313</v>
      </c>
      <c r="E4967">
        <v>3222852247.3733802</v>
      </c>
    </row>
    <row r="4968" spans="1:5" x14ac:dyDescent="0.25">
      <c r="A4968" t="s">
        <v>23</v>
      </c>
      <c r="B4968">
        <v>2022</v>
      </c>
      <c r="C4968" t="s">
        <v>162</v>
      </c>
      <c r="D4968" t="s">
        <v>315</v>
      </c>
      <c r="E4968">
        <v>14796432.348580001</v>
      </c>
    </row>
    <row r="4969" spans="1:5" x14ac:dyDescent="0.25">
      <c r="A4969" t="s">
        <v>23</v>
      </c>
      <c r="B4969">
        <v>2022</v>
      </c>
      <c r="C4969" t="s">
        <v>162</v>
      </c>
      <c r="D4969" t="s">
        <v>316</v>
      </c>
      <c r="E4969">
        <v>571475.76</v>
      </c>
    </row>
    <row r="4970" spans="1:5" x14ac:dyDescent="0.25">
      <c r="A4970" t="s">
        <v>23</v>
      </c>
      <c r="B4970">
        <v>2022</v>
      </c>
      <c r="C4970" t="s">
        <v>162</v>
      </c>
      <c r="D4970" t="s">
        <v>317</v>
      </c>
      <c r="E4970">
        <v>63019012308.438026</v>
      </c>
    </row>
    <row r="4971" spans="1:5" x14ac:dyDescent="0.25">
      <c r="A4971" t="s">
        <v>23</v>
      </c>
      <c r="B4971">
        <v>2022</v>
      </c>
      <c r="C4971" t="s">
        <v>162</v>
      </c>
      <c r="D4971" t="s">
        <v>318</v>
      </c>
      <c r="E4971">
        <v>353246235.53384</v>
      </c>
    </row>
    <row r="4972" spans="1:5" x14ac:dyDescent="0.25">
      <c r="A4972" t="s">
        <v>23</v>
      </c>
      <c r="B4972">
        <v>2022</v>
      </c>
      <c r="C4972" t="s">
        <v>162</v>
      </c>
      <c r="D4972" t="s">
        <v>319</v>
      </c>
      <c r="E4972">
        <v>403704752.87816</v>
      </c>
    </row>
    <row r="4973" spans="1:5" x14ac:dyDescent="0.25">
      <c r="A4973" t="s">
        <v>23</v>
      </c>
      <c r="B4973">
        <v>2022</v>
      </c>
      <c r="C4973" t="s">
        <v>162</v>
      </c>
      <c r="D4973" t="s">
        <v>320</v>
      </c>
      <c r="E4973">
        <v>131265131.96811</v>
      </c>
    </row>
    <row r="4974" spans="1:5" x14ac:dyDescent="0.25">
      <c r="A4974" t="s">
        <v>23</v>
      </c>
      <c r="B4974">
        <v>2022</v>
      </c>
      <c r="C4974" t="s">
        <v>162</v>
      </c>
      <c r="D4974" t="s">
        <v>321</v>
      </c>
      <c r="E4974">
        <v>13654436331.47105</v>
      </c>
    </row>
    <row r="4975" spans="1:5" x14ac:dyDescent="0.25">
      <c r="A4975" t="s">
        <v>23</v>
      </c>
      <c r="B4975">
        <v>2022</v>
      </c>
      <c r="C4975" t="s">
        <v>162</v>
      </c>
      <c r="D4975" t="s">
        <v>322</v>
      </c>
      <c r="E4975">
        <v>306733.63</v>
      </c>
    </row>
    <row r="4976" spans="1:5" x14ac:dyDescent="0.25">
      <c r="A4976" t="s">
        <v>23</v>
      </c>
      <c r="B4976">
        <v>2022</v>
      </c>
      <c r="C4976" t="s">
        <v>162</v>
      </c>
      <c r="D4976" t="s">
        <v>323</v>
      </c>
      <c r="E4976">
        <v>78441290.411060005</v>
      </c>
    </row>
    <row r="4977" spans="1:5" x14ac:dyDescent="0.25">
      <c r="A4977" t="s">
        <v>23</v>
      </c>
      <c r="B4977">
        <v>2022</v>
      </c>
      <c r="C4977" t="s">
        <v>162</v>
      </c>
      <c r="D4977" t="s">
        <v>324</v>
      </c>
      <c r="E4977">
        <v>26540014.686140001</v>
      </c>
    </row>
    <row r="4978" spans="1:5" x14ac:dyDescent="0.25">
      <c r="A4978" t="s">
        <v>23</v>
      </c>
      <c r="B4978">
        <v>2022</v>
      </c>
      <c r="C4978" t="s">
        <v>162</v>
      </c>
      <c r="D4978" t="s">
        <v>325</v>
      </c>
      <c r="E4978">
        <v>7957102.5708600003</v>
      </c>
    </row>
    <row r="4979" spans="1:5" x14ac:dyDescent="0.25">
      <c r="A4979" t="s">
        <v>23</v>
      </c>
      <c r="B4979">
        <v>2022</v>
      </c>
      <c r="C4979" t="s">
        <v>162</v>
      </c>
      <c r="D4979" t="s">
        <v>327</v>
      </c>
      <c r="E4979">
        <v>273519327.45024002</v>
      </c>
    </row>
    <row r="4980" spans="1:5" x14ac:dyDescent="0.25">
      <c r="A4980" t="s">
        <v>23</v>
      </c>
      <c r="B4980">
        <v>2022</v>
      </c>
      <c r="C4980" t="s">
        <v>162</v>
      </c>
      <c r="E4980">
        <v>417765584.64999998</v>
      </c>
    </row>
    <row r="4981" spans="1:5" x14ac:dyDescent="0.25">
      <c r="A4981" t="s">
        <v>23</v>
      </c>
      <c r="B4981">
        <v>2023</v>
      </c>
      <c r="C4981" t="s">
        <v>161</v>
      </c>
      <c r="D4981" t="s">
        <v>290</v>
      </c>
      <c r="E4981">
        <v>247643288.10749999</v>
      </c>
    </row>
    <row r="4982" spans="1:5" x14ac:dyDescent="0.25">
      <c r="A4982" t="s">
        <v>23</v>
      </c>
      <c r="B4982">
        <v>2023</v>
      </c>
      <c r="C4982" t="s">
        <v>161</v>
      </c>
      <c r="D4982" t="s">
        <v>291</v>
      </c>
      <c r="E4982">
        <v>1154650531.65312</v>
      </c>
    </row>
    <row r="4983" spans="1:5" x14ac:dyDescent="0.25">
      <c r="A4983" t="s">
        <v>23</v>
      </c>
      <c r="B4983">
        <v>2023</v>
      </c>
      <c r="C4983" t="s">
        <v>161</v>
      </c>
      <c r="D4983" t="s">
        <v>292</v>
      </c>
      <c r="E4983">
        <v>31956740609.666389</v>
      </c>
    </row>
    <row r="4984" spans="1:5" x14ac:dyDescent="0.25">
      <c r="A4984" t="s">
        <v>23</v>
      </c>
      <c r="B4984">
        <v>2023</v>
      </c>
      <c r="C4984" t="s">
        <v>161</v>
      </c>
      <c r="D4984" t="s">
        <v>293</v>
      </c>
      <c r="E4984">
        <v>15530538627.48646</v>
      </c>
    </row>
    <row r="4985" spans="1:5" x14ac:dyDescent="0.25">
      <c r="A4985" t="s">
        <v>23</v>
      </c>
      <c r="B4985">
        <v>2023</v>
      </c>
      <c r="C4985" t="s">
        <v>161</v>
      </c>
      <c r="D4985" t="s">
        <v>294</v>
      </c>
      <c r="E4985">
        <v>825686378.90980005</v>
      </c>
    </row>
    <row r="4986" spans="1:5" x14ac:dyDescent="0.25">
      <c r="A4986" t="s">
        <v>23</v>
      </c>
      <c r="B4986">
        <v>2023</v>
      </c>
      <c r="C4986" t="s">
        <v>161</v>
      </c>
      <c r="D4986" t="s">
        <v>295</v>
      </c>
      <c r="E4986">
        <v>2620828271.8229399</v>
      </c>
    </row>
    <row r="4987" spans="1:5" x14ac:dyDescent="0.25">
      <c r="A4987" t="s">
        <v>23</v>
      </c>
      <c r="B4987">
        <v>2023</v>
      </c>
      <c r="C4987" t="s">
        <v>161</v>
      </c>
      <c r="D4987" t="s">
        <v>296</v>
      </c>
      <c r="E4987">
        <v>1691781657.2844501</v>
      </c>
    </row>
    <row r="4988" spans="1:5" x14ac:dyDescent="0.25">
      <c r="A4988" t="s">
        <v>23</v>
      </c>
      <c r="B4988">
        <v>2023</v>
      </c>
      <c r="C4988" t="s">
        <v>161</v>
      </c>
      <c r="D4988" t="s">
        <v>297</v>
      </c>
      <c r="E4988">
        <v>7222565966.4057999</v>
      </c>
    </row>
    <row r="4989" spans="1:5" x14ac:dyDescent="0.25">
      <c r="A4989" t="s">
        <v>23</v>
      </c>
      <c r="B4989">
        <v>2023</v>
      </c>
      <c r="C4989" t="s">
        <v>161</v>
      </c>
      <c r="D4989" t="s">
        <v>298</v>
      </c>
      <c r="E4989">
        <v>792269121.46311998</v>
      </c>
    </row>
    <row r="4990" spans="1:5" x14ac:dyDescent="0.25">
      <c r="A4990" t="s">
        <v>23</v>
      </c>
      <c r="B4990">
        <v>2023</v>
      </c>
      <c r="C4990" t="s">
        <v>161</v>
      </c>
      <c r="D4990" t="s">
        <v>299</v>
      </c>
      <c r="E4990">
        <v>11691149969.077511</v>
      </c>
    </row>
    <row r="4991" spans="1:5" x14ac:dyDescent="0.25">
      <c r="A4991" t="s">
        <v>23</v>
      </c>
      <c r="B4991">
        <v>2023</v>
      </c>
      <c r="C4991" t="s">
        <v>161</v>
      </c>
      <c r="D4991" t="s">
        <v>300</v>
      </c>
      <c r="E4991">
        <v>582432077.70757997</v>
      </c>
    </row>
    <row r="4992" spans="1:5" x14ac:dyDescent="0.25">
      <c r="A4992" t="s">
        <v>23</v>
      </c>
      <c r="B4992">
        <v>2023</v>
      </c>
      <c r="C4992" t="s">
        <v>161</v>
      </c>
      <c r="D4992" t="s">
        <v>301</v>
      </c>
      <c r="E4992">
        <v>63381287406.05368</v>
      </c>
    </row>
    <row r="4993" spans="1:5" x14ac:dyDescent="0.25">
      <c r="A4993" t="s">
        <v>23</v>
      </c>
      <c r="B4993">
        <v>2023</v>
      </c>
      <c r="C4993" t="s">
        <v>161</v>
      </c>
      <c r="D4993" t="s">
        <v>302</v>
      </c>
      <c r="E4993">
        <v>25866867503.89389</v>
      </c>
    </row>
    <row r="4994" spans="1:5" x14ac:dyDescent="0.25">
      <c r="A4994" t="s">
        <v>23</v>
      </c>
      <c r="B4994">
        <v>2023</v>
      </c>
      <c r="C4994" t="s">
        <v>161</v>
      </c>
      <c r="D4994" t="s">
        <v>303</v>
      </c>
      <c r="E4994">
        <v>51575473307.789864</v>
      </c>
    </row>
    <row r="4995" spans="1:5" x14ac:dyDescent="0.25">
      <c r="A4995" t="s">
        <v>23</v>
      </c>
      <c r="B4995">
        <v>2023</v>
      </c>
      <c r="C4995" t="s">
        <v>161</v>
      </c>
      <c r="D4995" t="s">
        <v>304</v>
      </c>
      <c r="E4995">
        <v>197468022.49017999</v>
      </c>
    </row>
    <row r="4996" spans="1:5" x14ac:dyDescent="0.25">
      <c r="A4996" t="s">
        <v>23</v>
      </c>
      <c r="B4996">
        <v>2023</v>
      </c>
      <c r="C4996" t="s">
        <v>161</v>
      </c>
      <c r="D4996" t="s">
        <v>305</v>
      </c>
      <c r="E4996">
        <v>327297626.96020001</v>
      </c>
    </row>
    <row r="4997" spans="1:5" x14ac:dyDescent="0.25">
      <c r="A4997" t="s">
        <v>23</v>
      </c>
      <c r="B4997">
        <v>2023</v>
      </c>
      <c r="C4997" t="s">
        <v>161</v>
      </c>
      <c r="D4997" t="s">
        <v>306</v>
      </c>
      <c r="E4997">
        <v>16764644923.69091</v>
      </c>
    </row>
    <row r="4998" spans="1:5" x14ac:dyDescent="0.25">
      <c r="A4998" t="s">
        <v>23</v>
      </c>
      <c r="B4998">
        <v>2023</v>
      </c>
      <c r="C4998" t="s">
        <v>161</v>
      </c>
      <c r="D4998" t="s">
        <v>307</v>
      </c>
      <c r="E4998">
        <v>28230475303.554451</v>
      </c>
    </row>
    <row r="4999" spans="1:5" x14ac:dyDescent="0.25">
      <c r="A4999" t="s">
        <v>23</v>
      </c>
      <c r="B4999">
        <v>2023</v>
      </c>
      <c r="C4999" t="s">
        <v>161</v>
      </c>
      <c r="D4999" t="s">
        <v>308</v>
      </c>
      <c r="E4999">
        <v>21935708012.769588</v>
      </c>
    </row>
    <row r="5000" spans="1:5" x14ac:dyDescent="0.25">
      <c r="A5000" t="s">
        <v>23</v>
      </c>
      <c r="B5000">
        <v>2023</v>
      </c>
      <c r="C5000" t="s">
        <v>161</v>
      </c>
      <c r="D5000" t="s">
        <v>309</v>
      </c>
      <c r="E5000">
        <v>1201680484.47451</v>
      </c>
    </row>
    <row r="5001" spans="1:5" x14ac:dyDescent="0.25">
      <c r="A5001" t="s">
        <v>23</v>
      </c>
      <c r="B5001">
        <v>2023</v>
      </c>
      <c r="C5001" t="s">
        <v>161</v>
      </c>
      <c r="D5001" t="s">
        <v>310</v>
      </c>
      <c r="E5001">
        <v>10456312.220000001</v>
      </c>
    </row>
    <row r="5002" spans="1:5" x14ac:dyDescent="0.25">
      <c r="A5002" t="s">
        <v>23</v>
      </c>
      <c r="B5002">
        <v>2023</v>
      </c>
      <c r="C5002" t="s">
        <v>161</v>
      </c>
      <c r="D5002" t="s">
        <v>311</v>
      </c>
      <c r="E5002">
        <v>546751708.95666003</v>
      </c>
    </row>
    <row r="5003" spans="1:5" x14ac:dyDescent="0.25">
      <c r="A5003" t="s">
        <v>23</v>
      </c>
      <c r="B5003">
        <v>2023</v>
      </c>
      <c r="C5003" t="s">
        <v>161</v>
      </c>
      <c r="D5003" t="s">
        <v>312</v>
      </c>
      <c r="E5003">
        <v>3314396311.1977801</v>
      </c>
    </row>
    <row r="5004" spans="1:5" x14ac:dyDescent="0.25">
      <c r="A5004" t="s">
        <v>23</v>
      </c>
      <c r="B5004">
        <v>2023</v>
      </c>
      <c r="C5004" t="s">
        <v>161</v>
      </c>
      <c r="D5004" t="s">
        <v>313</v>
      </c>
      <c r="E5004">
        <v>6052347234.9037104</v>
      </c>
    </row>
    <row r="5005" spans="1:5" x14ac:dyDescent="0.25">
      <c r="A5005" t="s">
        <v>23</v>
      </c>
      <c r="B5005">
        <v>2023</v>
      </c>
      <c r="C5005" t="s">
        <v>161</v>
      </c>
      <c r="D5005" t="s">
        <v>314</v>
      </c>
      <c r="E5005">
        <v>13457245.460000001</v>
      </c>
    </row>
    <row r="5006" spans="1:5" x14ac:dyDescent="0.25">
      <c r="A5006" t="s">
        <v>23</v>
      </c>
      <c r="B5006">
        <v>2023</v>
      </c>
      <c r="C5006" t="s">
        <v>161</v>
      </c>
      <c r="D5006" t="s">
        <v>315</v>
      </c>
      <c r="E5006">
        <v>26974024600.476791</v>
      </c>
    </row>
    <row r="5007" spans="1:5" x14ac:dyDescent="0.25">
      <c r="A5007" t="s">
        <v>23</v>
      </c>
      <c r="B5007">
        <v>2023</v>
      </c>
      <c r="C5007" t="s">
        <v>161</v>
      </c>
      <c r="D5007" t="s">
        <v>316</v>
      </c>
      <c r="E5007">
        <v>20377685.837499999</v>
      </c>
    </row>
    <row r="5008" spans="1:5" x14ac:dyDescent="0.25">
      <c r="A5008" t="s">
        <v>23</v>
      </c>
      <c r="B5008">
        <v>2023</v>
      </c>
      <c r="C5008" t="s">
        <v>161</v>
      </c>
      <c r="D5008" t="s">
        <v>317</v>
      </c>
      <c r="E5008">
        <v>48401000505.36734</v>
      </c>
    </row>
    <row r="5009" spans="1:5" x14ac:dyDescent="0.25">
      <c r="A5009" t="s">
        <v>23</v>
      </c>
      <c r="B5009">
        <v>2023</v>
      </c>
      <c r="C5009" t="s">
        <v>161</v>
      </c>
      <c r="D5009" t="s">
        <v>318</v>
      </c>
      <c r="E5009">
        <v>10991748231.523291</v>
      </c>
    </row>
    <row r="5010" spans="1:5" x14ac:dyDescent="0.25">
      <c r="A5010" t="s">
        <v>23</v>
      </c>
      <c r="B5010">
        <v>2023</v>
      </c>
      <c r="C5010" t="s">
        <v>161</v>
      </c>
      <c r="D5010" t="s">
        <v>319</v>
      </c>
      <c r="E5010">
        <v>2184809551.8557401</v>
      </c>
    </row>
    <row r="5011" spans="1:5" x14ac:dyDescent="0.25">
      <c r="A5011" t="s">
        <v>23</v>
      </c>
      <c r="B5011">
        <v>2023</v>
      </c>
      <c r="C5011" t="s">
        <v>161</v>
      </c>
      <c r="D5011" t="s">
        <v>320</v>
      </c>
      <c r="E5011">
        <v>1907111087.6437299</v>
      </c>
    </row>
    <row r="5012" spans="1:5" x14ac:dyDescent="0.25">
      <c r="A5012" t="s">
        <v>23</v>
      </c>
      <c r="B5012">
        <v>2023</v>
      </c>
      <c r="C5012" t="s">
        <v>161</v>
      </c>
      <c r="D5012" t="s">
        <v>321</v>
      </c>
      <c r="E5012">
        <v>318951005307.06042</v>
      </c>
    </row>
    <row r="5013" spans="1:5" x14ac:dyDescent="0.25">
      <c r="A5013" t="s">
        <v>23</v>
      </c>
      <c r="B5013">
        <v>2023</v>
      </c>
      <c r="C5013" t="s">
        <v>161</v>
      </c>
      <c r="D5013" t="s">
        <v>322</v>
      </c>
      <c r="E5013">
        <v>262148.03000000003</v>
      </c>
    </row>
    <row r="5014" spans="1:5" x14ac:dyDescent="0.25">
      <c r="A5014" t="s">
        <v>23</v>
      </c>
      <c r="B5014">
        <v>2023</v>
      </c>
      <c r="C5014" t="s">
        <v>161</v>
      </c>
      <c r="D5014" t="s">
        <v>323</v>
      </c>
      <c r="E5014">
        <v>724883564.21828997</v>
      </c>
    </row>
    <row r="5015" spans="1:5" x14ac:dyDescent="0.25">
      <c r="A5015" t="s">
        <v>23</v>
      </c>
      <c r="B5015">
        <v>2023</v>
      </c>
      <c r="C5015" t="s">
        <v>161</v>
      </c>
      <c r="D5015" t="s">
        <v>324</v>
      </c>
      <c r="E5015">
        <v>174451558.05193001</v>
      </c>
    </row>
    <row r="5016" spans="1:5" x14ac:dyDescent="0.25">
      <c r="A5016" t="s">
        <v>23</v>
      </c>
      <c r="B5016">
        <v>2023</v>
      </c>
      <c r="C5016" t="s">
        <v>161</v>
      </c>
      <c r="D5016" t="s">
        <v>325</v>
      </c>
      <c r="E5016">
        <v>994736.42359999998</v>
      </c>
    </row>
    <row r="5017" spans="1:5" x14ac:dyDescent="0.25">
      <c r="A5017" t="s">
        <v>23</v>
      </c>
      <c r="B5017">
        <v>2023</v>
      </c>
      <c r="C5017" t="s">
        <v>161</v>
      </c>
      <c r="D5017" t="s">
        <v>326</v>
      </c>
      <c r="E5017">
        <v>768132552.81788003</v>
      </c>
    </row>
    <row r="5018" spans="1:5" x14ac:dyDescent="0.25">
      <c r="A5018" t="s">
        <v>23</v>
      </c>
      <c r="B5018">
        <v>2023</v>
      </c>
      <c r="C5018" t="s">
        <v>161</v>
      </c>
      <c r="D5018" t="s">
        <v>327</v>
      </c>
      <c r="E5018">
        <v>9581825532.4288998</v>
      </c>
    </row>
    <row r="5019" spans="1:5" x14ac:dyDescent="0.25">
      <c r="A5019" t="s">
        <v>23</v>
      </c>
      <c r="B5019">
        <v>2023</v>
      </c>
      <c r="C5019" t="s">
        <v>161</v>
      </c>
      <c r="E5019">
        <v>13993391147.66334</v>
      </c>
    </row>
    <row r="5020" spans="1:5" x14ac:dyDescent="0.25">
      <c r="A5020" t="s">
        <v>23</v>
      </c>
      <c r="B5020">
        <v>2023</v>
      </c>
      <c r="C5020" t="s">
        <v>162</v>
      </c>
      <c r="D5020" t="s">
        <v>290</v>
      </c>
      <c r="E5020">
        <v>9641067.7545999996</v>
      </c>
    </row>
    <row r="5021" spans="1:5" x14ac:dyDescent="0.25">
      <c r="A5021" t="s">
        <v>23</v>
      </c>
      <c r="B5021">
        <v>2023</v>
      </c>
      <c r="C5021" t="s">
        <v>162</v>
      </c>
      <c r="D5021" t="s">
        <v>291</v>
      </c>
      <c r="E5021">
        <v>294267898.89481997</v>
      </c>
    </row>
    <row r="5022" spans="1:5" x14ac:dyDescent="0.25">
      <c r="A5022" t="s">
        <v>23</v>
      </c>
      <c r="B5022">
        <v>2023</v>
      </c>
      <c r="C5022" t="s">
        <v>162</v>
      </c>
      <c r="D5022" t="s">
        <v>292</v>
      </c>
      <c r="E5022">
        <v>5778790580.4550695</v>
      </c>
    </row>
    <row r="5023" spans="1:5" x14ac:dyDescent="0.25">
      <c r="A5023" t="s">
        <v>23</v>
      </c>
      <c r="B5023">
        <v>2023</v>
      </c>
      <c r="C5023" t="s">
        <v>162</v>
      </c>
      <c r="D5023" t="s">
        <v>293</v>
      </c>
      <c r="E5023">
        <v>1452324825.2953501</v>
      </c>
    </row>
    <row r="5024" spans="1:5" x14ac:dyDescent="0.25">
      <c r="A5024" t="s">
        <v>23</v>
      </c>
      <c r="B5024">
        <v>2023</v>
      </c>
      <c r="C5024" t="s">
        <v>162</v>
      </c>
      <c r="D5024" t="s">
        <v>294</v>
      </c>
      <c r="E5024">
        <v>94193455.928159997</v>
      </c>
    </row>
    <row r="5025" spans="1:5" x14ac:dyDescent="0.25">
      <c r="A5025" t="s">
        <v>23</v>
      </c>
      <c r="B5025">
        <v>2023</v>
      </c>
      <c r="C5025" t="s">
        <v>162</v>
      </c>
      <c r="D5025" t="s">
        <v>295</v>
      </c>
      <c r="E5025">
        <v>209088791.05836999</v>
      </c>
    </row>
    <row r="5026" spans="1:5" x14ac:dyDescent="0.25">
      <c r="A5026" t="s">
        <v>23</v>
      </c>
      <c r="B5026">
        <v>2023</v>
      </c>
      <c r="C5026" t="s">
        <v>162</v>
      </c>
      <c r="D5026" t="s">
        <v>296</v>
      </c>
      <c r="E5026">
        <v>655819512.09691</v>
      </c>
    </row>
    <row r="5027" spans="1:5" x14ac:dyDescent="0.25">
      <c r="A5027" t="s">
        <v>23</v>
      </c>
      <c r="B5027">
        <v>2023</v>
      </c>
      <c r="C5027" t="s">
        <v>162</v>
      </c>
      <c r="D5027" t="s">
        <v>297</v>
      </c>
      <c r="E5027">
        <v>556169551.33457005</v>
      </c>
    </row>
    <row r="5028" spans="1:5" x14ac:dyDescent="0.25">
      <c r="A5028" t="s">
        <v>23</v>
      </c>
      <c r="B5028">
        <v>2023</v>
      </c>
      <c r="C5028" t="s">
        <v>162</v>
      </c>
      <c r="D5028" t="s">
        <v>298</v>
      </c>
      <c r="E5028">
        <v>88344048.130050004</v>
      </c>
    </row>
    <row r="5029" spans="1:5" x14ac:dyDescent="0.25">
      <c r="A5029" t="s">
        <v>23</v>
      </c>
      <c r="B5029">
        <v>2023</v>
      </c>
      <c r="C5029" t="s">
        <v>162</v>
      </c>
      <c r="D5029" t="s">
        <v>299</v>
      </c>
      <c r="E5029">
        <v>1713790731.5810499</v>
      </c>
    </row>
    <row r="5030" spans="1:5" x14ac:dyDescent="0.25">
      <c r="A5030" t="s">
        <v>23</v>
      </c>
      <c r="B5030">
        <v>2023</v>
      </c>
      <c r="C5030" t="s">
        <v>162</v>
      </c>
      <c r="D5030" t="s">
        <v>300</v>
      </c>
      <c r="E5030">
        <v>19851299.050000001</v>
      </c>
    </row>
    <row r="5031" spans="1:5" x14ac:dyDescent="0.25">
      <c r="A5031" t="s">
        <v>23</v>
      </c>
      <c r="B5031">
        <v>2023</v>
      </c>
      <c r="C5031" t="s">
        <v>162</v>
      </c>
      <c r="D5031" t="s">
        <v>301</v>
      </c>
      <c r="E5031">
        <v>5441267852.1195402</v>
      </c>
    </row>
    <row r="5032" spans="1:5" x14ac:dyDescent="0.25">
      <c r="A5032" t="s">
        <v>23</v>
      </c>
      <c r="B5032">
        <v>2023</v>
      </c>
      <c r="C5032" t="s">
        <v>162</v>
      </c>
      <c r="D5032" t="s">
        <v>302</v>
      </c>
      <c r="E5032">
        <v>1220024329.29284</v>
      </c>
    </row>
    <row r="5033" spans="1:5" x14ac:dyDescent="0.25">
      <c r="A5033" t="s">
        <v>23</v>
      </c>
      <c r="B5033">
        <v>2023</v>
      </c>
      <c r="C5033" t="s">
        <v>162</v>
      </c>
      <c r="D5033" t="s">
        <v>303</v>
      </c>
      <c r="E5033">
        <v>132228321899.77901</v>
      </c>
    </row>
    <row r="5034" spans="1:5" x14ac:dyDescent="0.25">
      <c r="A5034" t="s">
        <v>23</v>
      </c>
      <c r="B5034">
        <v>2023</v>
      </c>
      <c r="C5034" t="s">
        <v>162</v>
      </c>
      <c r="D5034" t="s">
        <v>304</v>
      </c>
      <c r="E5034">
        <v>268196878.00415999</v>
      </c>
    </row>
    <row r="5035" spans="1:5" x14ac:dyDescent="0.25">
      <c r="A5035" t="s">
        <v>23</v>
      </c>
      <c r="B5035">
        <v>2023</v>
      </c>
      <c r="C5035" t="s">
        <v>162</v>
      </c>
      <c r="D5035" t="s">
        <v>305</v>
      </c>
      <c r="E5035">
        <v>44139821.952529997</v>
      </c>
    </row>
    <row r="5036" spans="1:5" x14ac:dyDescent="0.25">
      <c r="A5036" t="s">
        <v>23</v>
      </c>
      <c r="B5036">
        <v>2023</v>
      </c>
      <c r="C5036" t="s">
        <v>162</v>
      </c>
      <c r="D5036" t="s">
        <v>306</v>
      </c>
      <c r="E5036">
        <v>393440365.60430002</v>
      </c>
    </row>
    <row r="5037" spans="1:5" x14ac:dyDescent="0.25">
      <c r="A5037" t="s">
        <v>23</v>
      </c>
      <c r="B5037">
        <v>2023</v>
      </c>
      <c r="C5037" t="s">
        <v>162</v>
      </c>
      <c r="D5037" t="s">
        <v>307</v>
      </c>
      <c r="E5037">
        <v>360198570.41795999</v>
      </c>
    </row>
    <row r="5038" spans="1:5" x14ac:dyDescent="0.25">
      <c r="A5038" t="s">
        <v>23</v>
      </c>
      <c r="B5038">
        <v>2023</v>
      </c>
      <c r="C5038" t="s">
        <v>162</v>
      </c>
      <c r="D5038" t="s">
        <v>308</v>
      </c>
      <c r="E5038">
        <v>279058365.48176003</v>
      </c>
    </row>
    <row r="5039" spans="1:5" x14ac:dyDescent="0.25">
      <c r="A5039" t="s">
        <v>23</v>
      </c>
      <c r="B5039">
        <v>2023</v>
      </c>
      <c r="C5039" t="s">
        <v>162</v>
      </c>
      <c r="D5039" t="s">
        <v>309</v>
      </c>
      <c r="E5039">
        <v>25873847.4855</v>
      </c>
    </row>
    <row r="5040" spans="1:5" x14ac:dyDescent="0.25">
      <c r="A5040" t="s">
        <v>23</v>
      </c>
      <c r="B5040">
        <v>2023</v>
      </c>
      <c r="C5040" t="s">
        <v>162</v>
      </c>
      <c r="D5040" t="s">
        <v>311</v>
      </c>
      <c r="E5040">
        <v>96126601.563690007</v>
      </c>
    </row>
    <row r="5041" spans="1:5" x14ac:dyDescent="0.25">
      <c r="A5041" t="s">
        <v>23</v>
      </c>
      <c r="B5041">
        <v>2023</v>
      </c>
      <c r="C5041" t="s">
        <v>162</v>
      </c>
      <c r="D5041" t="s">
        <v>312</v>
      </c>
      <c r="E5041">
        <v>232743330.18323001</v>
      </c>
    </row>
    <row r="5042" spans="1:5" x14ac:dyDescent="0.25">
      <c r="A5042" t="s">
        <v>23</v>
      </c>
      <c r="B5042">
        <v>2023</v>
      </c>
      <c r="C5042" t="s">
        <v>162</v>
      </c>
      <c r="D5042" t="s">
        <v>313</v>
      </c>
      <c r="E5042">
        <v>3589559867.6628098</v>
      </c>
    </row>
    <row r="5043" spans="1:5" x14ac:dyDescent="0.25">
      <c r="A5043" t="s">
        <v>23</v>
      </c>
      <c r="B5043">
        <v>2023</v>
      </c>
      <c r="C5043" t="s">
        <v>162</v>
      </c>
      <c r="D5043" t="s">
        <v>315</v>
      </c>
      <c r="E5043">
        <v>11916201.092560001</v>
      </c>
    </row>
    <row r="5044" spans="1:5" x14ac:dyDescent="0.25">
      <c r="A5044" t="s">
        <v>23</v>
      </c>
      <c r="B5044">
        <v>2023</v>
      </c>
      <c r="C5044" t="s">
        <v>162</v>
      </c>
      <c r="D5044" t="s">
        <v>317</v>
      </c>
      <c r="E5044">
        <v>85931677110.247986</v>
      </c>
    </row>
    <row r="5045" spans="1:5" x14ac:dyDescent="0.25">
      <c r="A5045" t="s">
        <v>23</v>
      </c>
      <c r="B5045">
        <v>2023</v>
      </c>
      <c r="C5045" t="s">
        <v>162</v>
      </c>
      <c r="D5045" t="s">
        <v>318</v>
      </c>
      <c r="E5045">
        <v>340072806.43816</v>
      </c>
    </row>
    <row r="5046" spans="1:5" x14ac:dyDescent="0.25">
      <c r="A5046" t="s">
        <v>23</v>
      </c>
      <c r="B5046">
        <v>2023</v>
      </c>
      <c r="C5046" t="s">
        <v>162</v>
      </c>
      <c r="D5046" t="s">
        <v>319</v>
      </c>
      <c r="E5046">
        <v>501460449.67532998</v>
      </c>
    </row>
    <row r="5047" spans="1:5" x14ac:dyDescent="0.25">
      <c r="A5047" t="s">
        <v>23</v>
      </c>
      <c r="B5047">
        <v>2023</v>
      </c>
      <c r="C5047" t="s">
        <v>162</v>
      </c>
      <c r="D5047" t="s">
        <v>320</v>
      </c>
      <c r="E5047">
        <v>145140268.9795</v>
      </c>
    </row>
    <row r="5048" spans="1:5" x14ac:dyDescent="0.25">
      <c r="A5048" t="s">
        <v>23</v>
      </c>
      <c r="B5048">
        <v>2023</v>
      </c>
      <c r="C5048" t="s">
        <v>162</v>
      </c>
      <c r="D5048" t="s">
        <v>321</v>
      </c>
      <c r="E5048">
        <v>17312422382.030159</v>
      </c>
    </row>
    <row r="5049" spans="1:5" x14ac:dyDescent="0.25">
      <c r="A5049" t="s">
        <v>23</v>
      </c>
      <c r="B5049">
        <v>2023</v>
      </c>
      <c r="C5049" t="s">
        <v>162</v>
      </c>
      <c r="D5049" t="s">
        <v>322</v>
      </c>
      <c r="E5049">
        <v>340298.92453999998</v>
      </c>
    </row>
    <row r="5050" spans="1:5" x14ac:dyDescent="0.25">
      <c r="A5050" t="s">
        <v>23</v>
      </c>
      <c r="B5050">
        <v>2023</v>
      </c>
      <c r="C5050" t="s">
        <v>162</v>
      </c>
      <c r="D5050" t="s">
        <v>323</v>
      </c>
      <c r="E5050">
        <v>70462879.951480001</v>
      </c>
    </row>
    <row r="5051" spans="1:5" x14ac:dyDescent="0.25">
      <c r="A5051" t="s">
        <v>23</v>
      </c>
      <c r="B5051">
        <v>2023</v>
      </c>
      <c r="C5051" t="s">
        <v>162</v>
      </c>
      <c r="D5051" t="s">
        <v>324</v>
      </c>
      <c r="E5051">
        <v>19031892.213160001</v>
      </c>
    </row>
    <row r="5052" spans="1:5" x14ac:dyDescent="0.25">
      <c r="A5052" t="s">
        <v>23</v>
      </c>
      <c r="B5052">
        <v>2023</v>
      </c>
      <c r="C5052" t="s">
        <v>162</v>
      </c>
      <c r="D5052" t="s">
        <v>325</v>
      </c>
      <c r="E5052">
        <v>10110534.59086</v>
      </c>
    </row>
    <row r="5053" spans="1:5" x14ac:dyDescent="0.25">
      <c r="A5053" t="s">
        <v>23</v>
      </c>
      <c r="B5053">
        <v>2023</v>
      </c>
      <c r="C5053" t="s">
        <v>162</v>
      </c>
      <c r="D5053" t="s">
        <v>327</v>
      </c>
      <c r="E5053">
        <v>470656115.84889001</v>
      </c>
    </row>
    <row r="5054" spans="1:5" x14ac:dyDescent="0.25">
      <c r="A5054" t="s">
        <v>23</v>
      </c>
      <c r="B5054">
        <v>2023</v>
      </c>
      <c r="C5054" t="s">
        <v>162</v>
      </c>
      <c r="E5054">
        <v>520670186.32695001</v>
      </c>
    </row>
    <row r="5055" spans="1:5" x14ac:dyDescent="0.25">
      <c r="A5055" t="s">
        <v>24</v>
      </c>
      <c r="B5055">
        <v>2019</v>
      </c>
      <c r="C5055" t="s">
        <v>161</v>
      </c>
      <c r="D5055" t="s">
        <v>291</v>
      </c>
      <c r="E5055">
        <v>14721941.63338</v>
      </c>
    </row>
    <row r="5056" spans="1:5" x14ac:dyDescent="0.25">
      <c r="A5056" t="s">
        <v>24</v>
      </c>
      <c r="B5056">
        <v>2019</v>
      </c>
      <c r="C5056" t="s">
        <v>161</v>
      </c>
      <c r="D5056" t="s">
        <v>292</v>
      </c>
      <c r="E5056">
        <v>346829084.11859</v>
      </c>
    </row>
    <row r="5057" spans="1:5" x14ac:dyDescent="0.25">
      <c r="A5057" t="s">
        <v>24</v>
      </c>
      <c r="B5057">
        <v>2019</v>
      </c>
      <c r="C5057" t="s">
        <v>161</v>
      </c>
      <c r="D5057" t="s">
        <v>293</v>
      </c>
      <c r="E5057">
        <v>45646960.640139997</v>
      </c>
    </row>
    <row r="5058" spans="1:5" x14ac:dyDescent="0.25">
      <c r="A5058" t="s">
        <v>24</v>
      </c>
      <c r="B5058">
        <v>2019</v>
      </c>
      <c r="C5058" t="s">
        <v>161</v>
      </c>
      <c r="D5058" t="s">
        <v>294</v>
      </c>
      <c r="E5058">
        <v>7635002.2760199998</v>
      </c>
    </row>
    <row r="5059" spans="1:5" x14ac:dyDescent="0.25">
      <c r="A5059" t="s">
        <v>24</v>
      </c>
      <c r="B5059">
        <v>2019</v>
      </c>
      <c r="C5059" t="s">
        <v>161</v>
      </c>
      <c r="D5059" t="s">
        <v>295</v>
      </c>
      <c r="E5059">
        <v>2110103.24951</v>
      </c>
    </row>
    <row r="5060" spans="1:5" x14ac:dyDescent="0.25">
      <c r="A5060" t="s">
        <v>24</v>
      </c>
      <c r="B5060">
        <v>2019</v>
      </c>
      <c r="C5060" t="s">
        <v>161</v>
      </c>
      <c r="D5060" t="s">
        <v>296</v>
      </c>
      <c r="E5060">
        <v>17025054.53878</v>
      </c>
    </row>
    <row r="5061" spans="1:5" x14ac:dyDescent="0.25">
      <c r="A5061" t="s">
        <v>24</v>
      </c>
      <c r="B5061">
        <v>2019</v>
      </c>
      <c r="C5061" t="s">
        <v>161</v>
      </c>
      <c r="D5061" t="s">
        <v>297</v>
      </c>
      <c r="E5061">
        <v>44359787.054159999</v>
      </c>
    </row>
    <row r="5062" spans="1:5" x14ac:dyDescent="0.25">
      <c r="A5062" t="s">
        <v>24</v>
      </c>
      <c r="B5062">
        <v>2019</v>
      </c>
      <c r="C5062" t="s">
        <v>161</v>
      </c>
      <c r="D5062" t="s">
        <v>298</v>
      </c>
      <c r="E5062">
        <v>4255227.5956800003</v>
      </c>
    </row>
    <row r="5063" spans="1:5" x14ac:dyDescent="0.25">
      <c r="A5063" t="s">
        <v>24</v>
      </c>
      <c r="B5063">
        <v>2019</v>
      </c>
      <c r="C5063" t="s">
        <v>161</v>
      </c>
      <c r="D5063" t="s">
        <v>299</v>
      </c>
      <c r="E5063">
        <v>121098401.15037</v>
      </c>
    </row>
    <row r="5064" spans="1:5" x14ac:dyDescent="0.25">
      <c r="A5064" t="s">
        <v>24</v>
      </c>
      <c r="B5064">
        <v>2019</v>
      </c>
      <c r="C5064" t="s">
        <v>161</v>
      </c>
      <c r="D5064" t="s">
        <v>300</v>
      </c>
      <c r="E5064">
        <v>49706282.823739998</v>
      </c>
    </row>
    <row r="5065" spans="1:5" x14ac:dyDescent="0.25">
      <c r="A5065" t="s">
        <v>24</v>
      </c>
      <c r="B5065">
        <v>2019</v>
      </c>
      <c r="C5065" t="s">
        <v>161</v>
      </c>
      <c r="D5065" t="s">
        <v>301</v>
      </c>
      <c r="E5065">
        <v>976783750.94816005</v>
      </c>
    </row>
    <row r="5066" spans="1:5" x14ac:dyDescent="0.25">
      <c r="A5066" t="s">
        <v>24</v>
      </c>
      <c r="B5066">
        <v>2019</v>
      </c>
      <c r="C5066" t="s">
        <v>161</v>
      </c>
      <c r="D5066" t="s">
        <v>302</v>
      </c>
      <c r="E5066">
        <v>59529396.066660002</v>
      </c>
    </row>
    <row r="5067" spans="1:5" x14ac:dyDescent="0.25">
      <c r="A5067" t="s">
        <v>24</v>
      </c>
      <c r="B5067">
        <v>2019</v>
      </c>
      <c r="C5067" t="s">
        <v>161</v>
      </c>
      <c r="D5067" t="s">
        <v>303</v>
      </c>
      <c r="E5067">
        <v>115429213.03929</v>
      </c>
    </row>
    <row r="5068" spans="1:5" x14ac:dyDescent="0.25">
      <c r="A5068" t="s">
        <v>24</v>
      </c>
      <c r="B5068">
        <v>2019</v>
      </c>
      <c r="C5068" t="s">
        <v>161</v>
      </c>
      <c r="D5068" t="s">
        <v>304</v>
      </c>
      <c r="E5068">
        <v>18040142.937479999</v>
      </c>
    </row>
    <row r="5069" spans="1:5" x14ac:dyDescent="0.25">
      <c r="A5069" t="s">
        <v>24</v>
      </c>
      <c r="B5069">
        <v>2019</v>
      </c>
      <c r="C5069" t="s">
        <v>161</v>
      </c>
      <c r="D5069" t="s">
        <v>305</v>
      </c>
      <c r="E5069">
        <v>34764149.288180001</v>
      </c>
    </row>
    <row r="5070" spans="1:5" x14ac:dyDescent="0.25">
      <c r="A5070" t="s">
        <v>24</v>
      </c>
      <c r="B5070">
        <v>2019</v>
      </c>
      <c r="C5070" t="s">
        <v>161</v>
      </c>
      <c r="D5070" t="s">
        <v>306</v>
      </c>
      <c r="E5070">
        <v>32726564.837650001</v>
      </c>
    </row>
    <row r="5071" spans="1:5" x14ac:dyDescent="0.25">
      <c r="A5071" t="s">
        <v>24</v>
      </c>
      <c r="B5071">
        <v>2019</v>
      </c>
      <c r="C5071" t="s">
        <v>161</v>
      </c>
      <c r="D5071" t="s">
        <v>307</v>
      </c>
      <c r="E5071">
        <v>21847809.454070002</v>
      </c>
    </row>
    <row r="5072" spans="1:5" x14ac:dyDescent="0.25">
      <c r="A5072" t="s">
        <v>24</v>
      </c>
      <c r="B5072">
        <v>2019</v>
      </c>
      <c r="C5072" t="s">
        <v>161</v>
      </c>
      <c r="D5072" t="s">
        <v>308</v>
      </c>
      <c r="E5072">
        <v>107824387.89437</v>
      </c>
    </row>
    <row r="5073" spans="1:5" x14ac:dyDescent="0.25">
      <c r="A5073" t="s">
        <v>24</v>
      </c>
      <c r="B5073">
        <v>2019</v>
      </c>
      <c r="C5073" t="s">
        <v>161</v>
      </c>
      <c r="D5073" t="s">
        <v>309</v>
      </c>
      <c r="E5073">
        <v>115727859.20381001</v>
      </c>
    </row>
    <row r="5074" spans="1:5" x14ac:dyDescent="0.25">
      <c r="A5074" t="s">
        <v>24</v>
      </c>
      <c r="B5074">
        <v>2019</v>
      </c>
      <c r="C5074" t="s">
        <v>161</v>
      </c>
      <c r="D5074" t="s">
        <v>311</v>
      </c>
      <c r="E5074">
        <v>94086.816810000004</v>
      </c>
    </row>
    <row r="5075" spans="1:5" x14ac:dyDescent="0.25">
      <c r="A5075" t="s">
        <v>24</v>
      </c>
      <c r="B5075">
        <v>2019</v>
      </c>
      <c r="C5075" t="s">
        <v>161</v>
      </c>
      <c r="D5075" t="s">
        <v>312</v>
      </c>
      <c r="E5075">
        <v>18154020.5319</v>
      </c>
    </row>
    <row r="5076" spans="1:5" x14ac:dyDescent="0.25">
      <c r="A5076" t="s">
        <v>24</v>
      </c>
      <c r="B5076">
        <v>2019</v>
      </c>
      <c r="C5076" t="s">
        <v>161</v>
      </c>
      <c r="D5076" t="s">
        <v>313</v>
      </c>
      <c r="E5076">
        <v>58742593.610540003</v>
      </c>
    </row>
    <row r="5077" spans="1:5" x14ac:dyDescent="0.25">
      <c r="A5077" t="s">
        <v>24</v>
      </c>
      <c r="B5077">
        <v>2019</v>
      </c>
      <c r="C5077" t="s">
        <v>161</v>
      </c>
      <c r="D5077" t="s">
        <v>315</v>
      </c>
      <c r="E5077">
        <v>827757.19319000002</v>
      </c>
    </row>
    <row r="5078" spans="1:5" x14ac:dyDescent="0.25">
      <c r="A5078" t="s">
        <v>24</v>
      </c>
      <c r="B5078">
        <v>2019</v>
      </c>
      <c r="C5078" t="s">
        <v>161</v>
      </c>
      <c r="D5078" t="s">
        <v>317</v>
      </c>
      <c r="E5078">
        <v>252676175.50356001</v>
      </c>
    </row>
    <row r="5079" spans="1:5" x14ac:dyDescent="0.25">
      <c r="A5079" t="s">
        <v>24</v>
      </c>
      <c r="B5079">
        <v>2019</v>
      </c>
      <c r="C5079" t="s">
        <v>161</v>
      </c>
      <c r="D5079" t="s">
        <v>318</v>
      </c>
      <c r="E5079">
        <v>50619432.582560003</v>
      </c>
    </row>
    <row r="5080" spans="1:5" x14ac:dyDescent="0.25">
      <c r="A5080" t="s">
        <v>24</v>
      </c>
      <c r="B5080">
        <v>2019</v>
      </c>
      <c r="C5080" t="s">
        <v>161</v>
      </c>
      <c r="D5080" t="s">
        <v>319</v>
      </c>
      <c r="E5080">
        <v>10049164.25956</v>
      </c>
    </row>
    <row r="5081" spans="1:5" x14ac:dyDescent="0.25">
      <c r="A5081" t="s">
        <v>24</v>
      </c>
      <c r="B5081">
        <v>2019</v>
      </c>
      <c r="C5081" t="s">
        <v>161</v>
      </c>
      <c r="D5081" t="s">
        <v>320</v>
      </c>
      <c r="E5081">
        <v>1250336.54</v>
      </c>
    </row>
    <row r="5082" spans="1:5" x14ac:dyDescent="0.25">
      <c r="A5082" t="s">
        <v>24</v>
      </c>
      <c r="B5082">
        <v>2019</v>
      </c>
      <c r="C5082" t="s">
        <v>161</v>
      </c>
      <c r="D5082" t="s">
        <v>321</v>
      </c>
      <c r="E5082">
        <v>935629564.49702001</v>
      </c>
    </row>
    <row r="5083" spans="1:5" x14ac:dyDescent="0.25">
      <c r="A5083" t="s">
        <v>24</v>
      </c>
      <c r="B5083">
        <v>2019</v>
      </c>
      <c r="C5083" t="s">
        <v>161</v>
      </c>
      <c r="D5083" t="s">
        <v>323</v>
      </c>
      <c r="E5083">
        <v>3090193.33225</v>
      </c>
    </row>
    <row r="5084" spans="1:5" x14ac:dyDescent="0.25">
      <c r="A5084" t="s">
        <v>24</v>
      </c>
      <c r="B5084">
        <v>2019</v>
      </c>
      <c r="C5084" t="s">
        <v>161</v>
      </c>
      <c r="E5084">
        <v>595553247.40126002</v>
      </c>
    </row>
    <row r="5085" spans="1:5" x14ac:dyDescent="0.25">
      <c r="A5085" t="s">
        <v>24</v>
      </c>
      <c r="B5085">
        <v>2019</v>
      </c>
      <c r="C5085" t="s">
        <v>162</v>
      </c>
      <c r="D5085" t="s">
        <v>290</v>
      </c>
      <c r="E5085">
        <v>3422347.39267</v>
      </c>
    </row>
    <row r="5086" spans="1:5" x14ac:dyDescent="0.25">
      <c r="A5086" t="s">
        <v>24</v>
      </c>
      <c r="B5086">
        <v>2019</v>
      </c>
      <c r="C5086" t="s">
        <v>162</v>
      </c>
      <c r="D5086" t="s">
        <v>291</v>
      </c>
      <c r="E5086">
        <v>90728305.26173</v>
      </c>
    </row>
    <row r="5087" spans="1:5" x14ac:dyDescent="0.25">
      <c r="A5087" t="s">
        <v>24</v>
      </c>
      <c r="B5087">
        <v>2019</v>
      </c>
      <c r="C5087" t="s">
        <v>162</v>
      </c>
      <c r="D5087" t="s">
        <v>292</v>
      </c>
      <c r="E5087">
        <v>362131446.70323002</v>
      </c>
    </row>
    <row r="5088" spans="1:5" x14ac:dyDescent="0.25">
      <c r="A5088" t="s">
        <v>24</v>
      </c>
      <c r="B5088">
        <v>2019</v>
      </c>
      <c r="C5088" t="s">
        <v>162</v>
      </c>
      <c r="D5088" t="s">
        <v>293</v>
      </c>
      <c r="E5088">
        <v>45253095.298179999</v>
      </c>
    </row>
    <row r="5089" spans="1:5" x14ac:dyDescent="0.25">
      <c r="A5089" t="s">
        <v>24</v>
      </c>
      <c r="B5089">
        <v>2019</v>
      </c>
      <c r="C5089" t="s">
        <v>162</v>
      </c>
      <c r="D5089" t="s">
        <v>294</v>
      </c>
      <c r="E5089">
        <v>1075204.8015399999</v>
      </c>
    </row>
    <row r="5090" spans="1:5" x14ac:dyDescent="0.25">
      <c r="A5090" t="s">
        <v>24</v>
      </c>
      <c r="B5090">
        <v>2019</v>
      </c>
      <c r="C5090" t="s">
        <v>162</v>
      </c>
      <c r="D5090" t="s">
        <v>295</v>
      </c>
      <c r="E5090">
        <v>11096749.62812</v>
      </c>
    </row>
    <row r="5091" spans="1:5" x14ac:dyDescent="0.25">
      <c r="A5091" t="s">
        <v>24</v>
      </c>
      <c r="B5091">
        <v>2019</v>
      </c>
      <c r="C5091" t="s">
        <v>162</v>
      </c>
      <c r="D5091" t="s">
        <v>296</v>
      </c>
      <c r="E5091">
        <v>55947058.3358</v>
      </c>
    </row>
    <row r="5092" spans="1:5" x14ac:dyDescent="0.25">
      <c r="A5092" t="s">
        <v>24</v>
      </c>
      <c r="B5092">
        <v>2019</v>
      </c>
      <c r="C5092" t="s">
        <v>162</v>
      </c>
      <c r="D5092" t="s">
        <v>297</v>
      </c>
      <c r="E5092">
        <v>13494039.45899</v>
      </c>
    </row>
    <row r="5093" spans="1:5" x14ac:dyDescent="0.25">
      <c r="A5093" t="s">
        <v>24</v>
      </c>
      <c r="B5093">
        <v>2019</v>
      </c>
      <c r="C5093" t="s">
        <v>162</v>
      </c>
      <c r="D5093" t="s">
        <v>298</v>
      </c>
      <c r="E5093">
        <v>8297528.6609800002</v>
      </c>
    </row>
    <row r="5094" spans="1:5" x14ac:dyDescent="0.25">
      <c r="A5094" t="s">
        <v>24</v>
      </c>
      <c r="B5094">
        <v>2019</v>
      </c>
      <c r="C5094" t="s">
        <v>162</v>
      </c>
      <c r="D5094" t="s">
        <v>299</v>
      </c>
      <c r="E5094">
        <v>81075578.410789996</v>
      </c>
    </row>
    <row r="5095" spans="1:5" x14ac:dyDescent="0.25">
      <c r="A5095" t="s">
        <v>24</v>
      </c>
      <c r="B5095">
        <v>2019</v>
      </c>
      <c r="C5095" t="s">
        <v>162</v>
      </c>
      <c r="D5095" t="s">
        <v>300</v>
      </c>
      <c r="E5095">
        <v>29653151.11479</v>
      </c>
    </row>
    <row r="5096" spans="1:5" x14ac:dyDescent="0.25">
      <c r="A5096" t="s">
        <v>24</v>
      </c>
      <c r="B5096">
        <v>2019</v>
      </c>
      <c r="C5096" t="s">
        <v>162</v>
      </c>
      <c r="D5096" t="s">
        <v>301</v>
      </c>
      <c r="E5096">
        <v>1769493810.5890701</v>
      </c>
    </row>
    <row r="5097" spans="1:5" x14ac:dyDescent="0.25">
      <c r="A5097" t="s">
        <v>24</v>
      </c>
      <c r="B5097">
        <v>2019</v>
      </c>
      <c r="C5097" t="s">
        <v>162</v>
      </c>
      <c r="D5097" t="s">
        <v>302</v>
      </c>
      <c r="E5097">
        <v>97794942.124880001</v>
      </c>
    </row>
    <row r="5098" spans="1:5" x14ac:dyDescent="0.25">
      <c r="A5098" t="s">
        <v>24</v>
      </c>
      <c r="B5098">
        <v>2019</v>
      </c>
      <c r="C5098" t="s">
        <v>162</v>
      </c>
      <c r="D5098" t="s">
        <v>303</v>
      </c>
      <c r="E5098">
        <v>1004873651.1959701</v>
      </c>
    </row>
    <row r="5099" spans="1:5" x14ac:dyDescent="0.25">
      <c r="A5099" t="s">
        <v>24</v>
      </c>
      <c r="B5099">
        <v>2019</v>
      </c>
      <c r="C5099" t="s">
        <v>162</v>
      </c>
      <c r="D5099" t="s">
        <v>304</v>
      </c>
      <c r="E5099">
        <v>2547817.9565099999</v>
      </c>
    </row>
    <row r="5100" spans="1:5" x14ac:dyDescent="0.25">
      <c r="A5100" t="s">
        <v>24</v>
      </c>
      <c r="B5100">
        <v>2019</v>
      </c>
      <c r="C5100" t="s">
        <v>162</v>
      </c>
      <c r="D5100" t="s">
        <v>305</v>
      </c>
      <c r="E5100">
        <v>47988899.559090003</v>
      </c>
    </row>
    <row r="5101" spans="1:5" x14ac:dyDescent="0.25">
      <c r="A5101" t="s">
        <v>24</v>
      </c>
      <c r="B5101">
        <v>2019</v>
      </c>
      <c r="C5101" t="s">
        <v>162</v>
      </c>
      <c r="D5101" t="s">
        <v>306</v>
      </c>
      <c r="E5101">
        <v>236397223.44497001</v>
      </c>
    </row>
    <row r="5102" spans="1:5" x14ac:dyDescent="0.25">
      <c r="A5102" t="s">
        <v>24</v>
      </c>
      <c r="B5102">
        <v>2019</v>
      </c>
      <c r="C5102" t="s">
        <v>162</v>
      </c>
      <c r="D5102" t="s">
        <v>307</v>
      </c>
      <c r="E5102">
        <v>169158061.44813001</v>
      </c>
    </row>
    <row r="5103" spans="1:5" x14ac:dyDescent="0.25">
      <c r="A5103" t="s">
        <v>24</v>
      </c>
      <c r="B5103">
        <v>2019</v>
      </c>
      <c r="C5103" t="s">
        <v>162</v>
      </c>
      <c r="D5103" t="s">
        <v>308</v>
      </c>
      <c r="E5103">
        <v>13820872.16781</v>
      </c>
    </row>
    <row r="5104" spans="1:5" x14ac:dyDescent="0.25">
      <c r="A5104" t="s">
        <v>24</v>
      </c>
      <c r="B5104">
        <v>2019</v>
      </c>
      <c r="C5104" t="s">
        <v>162</v>
      </c>
      <c r="D5104" t="s">
        <v>309</v>
      </c>
      <c r="E5104">
        <v>8477911.1343200002</v>
      </c>
    </row>
    <row r="5105" spans="1:5" x14ac:dyDescent="0.25">
      <c r="A5105" t="s">
        <v>24</v>
      </c>
      <c r="B5105">
        <v>2019</v>
      </c>
      <c r="C5105" t="s">
        <v>162</v>
      </c>
      <c r="D5105" t="s">
        <v>311</v>
      </c>
      <c r="E5105">
        <v>5856955.0216300003</v>
      </c>
    </row>
    <row r="5106" spans="1:5" x14ac:dyDescent="0.25">
      <c r="A5106" t="s">
        <v>24</v>
      </c>
      <c r="B5106">
        <v>2019</v>
      </c>
      <c r="C5106" t="s">
        <v>162</v>
      </c>
      <c r="D5106" t="s">
        <v>312</v>
      </c>
      <c r="E5106">
        <v>66343248.16657</v>
      </c>
    </row>
    <row r="5107" spans="1:5" x14ac:dyDescent="0.25">
      <c r="A5107" t="s">
        <v>24</v>
      </c>
      <c r="B5107">
        <v>2019</v>
      </c>
      <c r="C5107" t="s">
        <v>162</v>
      </c>
      <c r="D5107" t="s">
        <v>313</v>
      </c>
      <c r="E5107">
        <v>131292677.91963001</v>
      </c>
    </row>
    <row r="5108" spans="1:5" x14ac:dyDescent="0.25">
      <c r="A5108" t="s">
        <v>24</v>
      </c>
      <c r="B5108">
        <v>2019</v>
      </c>
      <c r="C5108" t="s">
        <v>162</v>
      </c>
      <c r="D5108" t="s">
        <v>315</v>
      </c>
      <c r="E5108">
        <v>211080.24692000001</v>
      </c>
    </row>
    <row r="5109" spans="1:5" x14ac:dyDescent="0.25">
      <c r="A5109" t="s">
        <v>24</v>
      </c>
      <c r="B5109">
        <v>2019</v>
      </c>
      <c r="C5109" t="s">
        <v>162</v>
      </c>
      <c r="D5109" t="s">
        <v>316</v>
      </c>
      <c r="E5109">
        <v>7758799.9878599998</v>
      </c>
    </row>
    <row r="5110" spans="1:5" x14ac:dyDescent="0.25">
      <c r="A5110" t="s">
        <v>24</v>
      </c>
      <c r="B5110">
        <v>2019</v>
      </c>
      <c r="C5110" t="s">
        <v>162</v>
      </c>
      <c r="D5110" t="s">
        <v>317</v>
      </c>
      <c r="E5110">
        <v>8859075726.4695797</v>
      </c>
    </row>
    <row r="5111" spans="1:5" x14ac:dyDescent="0.25">
      <c r="A5111" t="s">
        <v>24</v>
      </c>
      <c r="B5111">
        <v>2019</v>
      </c>
      <c r="C5111" t="s">
        <v>162</v>
      </c>
      <c r="D5111" t="s">
        <v>318</v>
      </c>
      <c r="E5111">
        <v>18451356.640140001</v>
      </c>
    </row>
    <row r="5112" spans="1:5" x14ac:dyDescent="0.25">
      <c r="A5112" t="s">
        <v>24</v>
      </c>
      <c r="B5112">
        <v>2019</v>
      </c>
      <c r="C5112" t="s">
        <v>162</v>
      </c>
      <c r="D5112" t="s">
        <v>319</v>
      </c>
      <c r="E5112">
        <v>55548067.505800001</v>
      </c>
    </row>
    <row r="5113" spans="1:5" x14ac:dyDescent="0.25">
      <c r="A5113" t="s">
        <v>24</v>
      </c>
      <c r="B5113">
        <v>2019</v>
      </c>
      <c r="C5113" t="s">
        <v>162</v>
      </c>
      <c r="D5113" t="s">
        <v>320</v>
      </c>
      <c r="E5113">
        <v>8399028.5880399998</v>
      </c>
    </row>
    <row r="5114" spans="1:5" x14ac:dyDescent="0.25">
      <c r="A5114" t="s">
        <v>24</v>
      </c>
      <c r="B5114">
        <v>2019</v>
      </c>
      <c r="C5114" t="s">
        <v>162</v>
      </c>
      <c r="D5114" t="s">
        <v>321</v>
      </c>
      <c r="E5114">
        <v>89305410.776610002</v>
      </c>
    </row>
    <row r="5115" spans="1:5" x14ac:dyDescent="0.25">
      <c r="A5115" t="s">
        <v>24</v>
      </c>
      <c r="B5115">
        <v>2019</v>
      </c>
      <c r="C5115" t="s">
        <v>162</v>
      </c>
      <c r="D5115" t="s">
        <v>322</v>
      </c>
      <c r="E5115">
        <v>170120.62834</v>
      </c>
    </row>
    <row r="5116" spans="1:5" x14ac:dyDescent="0.25">
      <c r="A5116" t="s">
        <v>24</v>
      </c>
      <c r="B5116">
        <v>2019</v>
      </c>
      <c r="C5116" t="s">
        <v>162</v>
      </c>
      <c r="D5116" t="s">
        <v>323</v>
      </c>
      <c r="E5116">
        <v>5898409.5195199996</v>
      </c>
    </row>
    <row r="5117" spans="1:5" x14ac:dyDescent="0.25">
      <c r="A5117" t="s">
        <v>24</v>
      </c>
      <c r="B5117">
        <v>2019</v>
      </c>
      <c r="C5117" t="s">
        <v>162</v>
      </c>
      <c r="D5117" t="s">
        <v>324</v>
      </c>
      <c r="E5117">
        <v>3093436.2401299998</v>
      </c>
    </row>
    <row r="5118" spans="1:5" x14ac:dyDescent="0.25">
      <c r="A5118" t="s">
        <v>24</v>
      </c>
      <c r="B5118">
        <v>2019</v>
      </c>
      <c r="C5118" t="s">
        <v>162</v>
      </c>
      <c r="D5118" t="s">
        <v>325</v>
      </c>
      <c r="E5118">
        <v>1957540.8371600001</v>
      </c>
    </row>
    <row r="5119" spans="1:5" x14ac:dyDescent="0.25">
      <c r="A5119" t="s">
        <v>24</v>
      </c>
      <c r="B5119">
        <v>2019</v>
      </c>
      <c r="C5119" t="s">
        <v>162</v>
      </c>
      <c r="D5119" t="s">
        <v>327</v>
      </c>
      <c r="E5119">
        <v>3214987.3594999998</v>
      </c>
    </row>
    <row r="5120" spans="1:5" x14ac:dyDescent="0.25">
      <c r="A5120" t="s">
        <v>24</v>
      </c>
      <c r="B5120">
        <v>2019</v>
      </c>
      <c r="C5120" t="s">
        <v>162</v>
      </c>
      <c r="E5120">
        <v>6178838010.67799</v>
      </c>
    </row>
    <row r="5121" spans="1:5" x14ac:dyDescent="0.25">
      <c r="A5121" t="s">
        <v>24</v>
      </c>
      <c r="B5121">
        <v>2020</v>
      </c>
      <c r="C5121" t="s">
        <v>161</v>
      </c>
      <c r="D5121" t="s">
        <v>291</v>
      </c>
      <c r="E5121">
        <v>12313902.523080001</v>
      </c>
    </row>
    <row r="5122" spans="1:5" x14ac:dyDescent="0.25">
      <c r="A5122" t="s">
        <v>24</v>
      </c>
      <c r="B5122">
        <v>2020</v>
      </c>
      <c r="C5122" t="s">
        <v>161</v>
      </c>
      <c r="D5122" t="s">
        <v>292</v>
      </c>
      <c r="E5122">
        <v>326476543.00026</v>
      </c>
    </row>
    <row r="5123" spans="1:5" x14ac:dyDescent="0.25">
      <c r="A5123" t="s">
        <v>24</v>
      </c>
      <c r="B5123">
        <v>2020</v>
      </c>
      <c r="C5123" t="s">
        <v>161</v>
      </c>
      <c r="D5123" t="s">
        <v>293</v>
      </c>
      <c r="E5123">
        <v>56598369.015309997</v>
      </c>
    </row>
    <row r="5124" spans="1:5" x14ac:dyDescent="0.25">
      <c r="A5124" t="s">
        <v>24</v>
      </c>
      <c r="B5124">
        <v>2020</v>
      </c>
      <c r="C5124" t="s">
        <v>161</v>
      </c>
      <c r="D5124" t="s">
        <v>294</v>
      </c>
      <c r="E5124">
        <v>6891857.9873200003</v>
      </c>
    </row>
    <row r="5125" spans="1:5" x14ac:dyDescent="0.25">
      <c r="A5125" t="s">
        <v>24</v>
      </c>
      <c r="B5125">
        <v>2020</v>
      </c>
      <c r="C5125" t="s">
        <v>161</v>
      </c>
      <c r="D5125" t="s">
        <v>295</v>
      </c>
      <c r="E5125">
        <v>2452516.14781</v>
      </c>
    </row>
    <row r="5126" spans="1:5" x14ac:dyDescent="0.25">
      <c r="A5126" t="s">
        <v>24</v>
      </c>
      <c r="B5126">
        <v>2020</v>
      </c>
      <c r="C5126" t="s">
        <v>161</v>
      </c>
      <c r="D5126" t="s">
        <v>296</v>
      </c>
      <c r="E5126">
        <v>25633700.151500002</v>
      </c>
    </row>
    <row r="5127" spans="1:5" x14ac:dyDescent="0.25">
      <c r="A5127" t="s">
        <v>24</v>
      </c>
      <c r="B5127">
        <v>2020</v>
      </c>
      <c r="C5127" t="s">
        <v>161</v>
      </c>
      <c r="D5127" t="s">
        <v>297</v>
      </c>
      <c r="E5127">
        <v>39246477.382310003</v>
      </c>
    </row>
    <row r="5128" spans="1:5" x14ac:dyDescent="0.25">
      <c r="A5128" t="s">
        <v>24</v>
      </c>
      <c r="B5128">
        <v>2020</v>
      </c>
      <c r="C5128" t="s">
        <v>161</v>
      </c>
      <c r="D5128" t="s">
        <v>298</v>
      </c>
      <c r="E5128">
        <v>3953738.0514500001</v>
      </c>
    </row>
    <row r="5129" spans="1:5" x14ac:dyDescent="0.25">
      <c r="A5129" t="s">
        <v>24</v>
      </c>
      <c r="B5129">
        <v>2020</v>
      </c>
      <c r="C5129" t="s">
        <v>161</v>
      </c>
      <c r="D5129" t="s">
        <v>299</v>
      </c>
      <c r="E5129">
        <v>81485820.261570007</v>
      </c>
    </row>
    <row r="5130" spans="1:5" x14ac:dyDescent="0.25">
      <c r="A5130" t="s">
        <v>24</v>
      </c>
      <c r="B5130">
        <v>2020</v>
      </c>
      <c r="C5130" t="s">
        <v>161</v>
      </c>
      <c r="D5130" t="s">
        <v>300</v>
      </c>
      <c r="E5130">
        <v>514746.05213999999</v>
      </c>
    </row>
    <row r="5131" spans="1:5" x14ac:dyDescent="0.25">
      <c r="A5131" t="s">
        <v>24</v>
      </c>
      <c r="B5131">
        <v>2020</v>
      </c>
      <c r="C5131" t="s">
        <v>161</v>
      </c>
      <c r="D5131" t="s">
        <v>301</v>
      </c>
      <c r="E5131">
        <v>1156382878.0200901</v>
      </c>
    </row>
    <row r="5132" spans="1:5" x14ac:dyDescent="0.25">
      <c r="A5132" t="s">
        <v>24</v>
      </c>
      <c r="B5132">
        <v>2020</v>
      </c>
      <c r="C5132" t="s">
        <v>161</v>
      </c>
      <c r="D5132" t="s">
        <v>302</v>
      </c>
      <c r="E5132">
        <v>128424963.92004</v>
      </c>
    </row>
    <row r="5133" spans="1:5" x14ac:dyDescent="0.25">
      <c r="A5133" t="s">
        <v>24</v>
      </c>
      <c r="B5133">
        <v>2020</v>
      </c>
      <c r="C5133" t="s">
        <v>161</v>
      </c>
      <c r="D5133" t="s">
        <v>303</v>
      </c>
      <c r="E5133">
        <v>237361037.96037</v>
      </c>
    </row>
    <row r="5134" spans="1:5" x14ac:dyDescent="0.25">
      <c r="A5134" t="s">
        <v>24</v>
      </c>
      <c r="B5134">
        <v>2020</v>
      </c>
      <c r="C5134" t="s">
        <v>161</v>
      </c>
      <c r="D5134" t="s">
        <v>304</v>
      </c>
      <c r="E5134">
        <v>17041968.398170002</v>
      </c>
    </row>
    <row r="5135" spans="1:5" x14ac:dyDescent="0.25">
      <c r="A5135" t="s">
        <v>24</v>
      </c>
      <c r="B5135">
        <v>2020</v>
      </c>
      <c r="C5135" t="s">
        <v>161</v>
      </c>
      <c r="D5135" t="s">
        <v>305</v>
      </c>
      <c r="E5135">
        <v>39164119.187459998</v>
      </c>
    </row>
    <row r="5136" spans="1:5" x14ac:dyDescent="0.25">
      <c r="A5136" t="s">
        <v>24</v>
      </c>
      <c r="B5136">
        <v>2020</v>
      </c>
      <c r="C5136" t="s">
        <v>161</v>
      </c>
      <c r="D5136" t="s">
        <v>306</v>
      </c>
      <c r="E5136">
        <v>-154266475.39543</v>
      </c>
    </row>
    <row r="5137" spans="1:5" x14ac:dyDescent="0.25">
      <c r="A5137" t="s">
        <v>24</v>
      </c>
      <c r="B5137">
        <v>2020</v>
      </c>
      <c r="C5137" t="s">
        <v>161</v>
      </c>
      <c r="D5137" t="s">
        <v>307</v>
      </c>
      <c r="E5137">
        <v>106102802.93467</v>
      </c>
    </row>
    <row r="5138" spans="1:5" x14ac:dyDescent="0.25">
      <c r="A5138" t="s">
        <v>24</v>
      </c>
      <c r="B5138">
        <v>2020</v>
      </c>
      <c r="C5138" t="s">
        <v>161</v>
      </c>
      <c r="D5138" t="s">
        <v>308</v>
      </c>
      <c r="E5138">
        <v>247890107.6672</v>
      </c>
    </row>
    <row r="5139" spans="1:5" x14ac:dyDescent="0.25">
      <c r="A5139" t="s">
        <v>24</v>
      </c>
      <c r="B5139">
        <v>2020</v>
      </c>
      <c r="C5139" t="s">
        <v>161</v>
      </c>
      <c r="D5139" t="s">
        <v>309</v>
      </c>
      <c r="E5139">
        <v>133516442.91219001</v>
      </c>
    </row>
    <row r="5140" spans="1:5" x14ac:dyDescent="0.25">
      <c r="A5140" t="s">
        <v>24</v>
      </c>
      <c r="B5140">
        <v>2020</v>
      </c>
      <c r="C5140" t="s">
        <v>161</v>
      </c>
      <c r="D5140" t="s">
        <v>311</v>
      </c>
      <c r="E5140">
        <v>562491.68325</v>
      </c>
    </row>
    <row r="5141" spans="1:5" x14ac:dyDescent="0.25">
      <c r="A5141" t="s">
        <v>24</v>
      </c>
      <c r="B5141">
        <v>2020</v>
      </c>
      <c r="C5141" t="s">
        <v>161</v>
      </c>
      <c r="D5141" t="s">
        <v>312</v>
      </c>
      <c r="E5141">
        <v>21512688.046610001</v>
      </c>
    </row>
    <row r="5142" spans="1:5" x14ac:dyDescent="0.25">
      <c r="A5142" t="s">
        <v>24</v>
      </c>
      <c r="B5142">
        <v>2020</v>
      </c>
      <c r="C5142" t="s">
        <v>161</v>
      </c>
      <c r="D5142" t="s">
        <v>313</v>
      </c>
      <c r="E5142">
        <v>54546192.678230003</v>
      </c>
    </row>
    <row r="5143" spans="1:5" x14ac:dyDescent="0.25">
      <c r="A5143" t="s">
        <v>24</v>
      </c>
      <c r="B5143">
        <v>2020</v>
      </c>
      <c r="C5143" t="s">
        <v>161</v>
      </c>
      <c r="D5143" t="s">
        <v>315</v>
      </c>
      <c r="E5143">
        <v>3799032.7517900001</v>
      </c>
    </row>
    <row r="5144" spans="1:5" x14ac:dyDescent="0.25">
      <c r="A5144" t="s">
        <v>24</v>
      </c>
      <c r="B5144">
        <v>2020</v>
      </c>
      <c r="C5144" t="s">
        <v>161</v>
      </c>
      <c r="D5144" t="s">
        <v>316</v>
      </c>
      <c r="E5144">
        <v>46110000</v>
      </c>
    </row>
    <row r="5145" spans="1:5" x14ac:dyDescent="0.25">
      <c r="A5145" t="s">
        <v>24</v>
      </c>
      <c r="B5145">
        <v>2020</v>
      </c>
      <c r="C5145" t="s">
        <v>161</v>
      </c>
      <c r="D5145" t="s">
        <v>317</v>
      </c>
      <c r="E5145">
        <v>128974081.81793</v>
      </c>
    </row>
    <row r="5146" spans="1:5" x14ac:dyDescent="0.25">
      <c r="A5146" t="s">
        <v>24</v>
      </c>
      <c r="B5146">
        <v>2020</v>
      </c>
      <c r="C5146" t="s">
        <v>161</v>
      </c>
      <c r="D5146" t="s">
        <v>318</v>
      </c>
      <c r="E5146">
        <v>60288108.143239997</v>
      </c>
    </row>
    <row r="5147" spans="1:5" x14ac:dyDescent="0.25">
      <c r="A5147" t="s">
        <v>24</v>
      </c>
      <c r="B5147">
        <v>2020</v>
      </c>
      <c r="C5147" t="s">
        <v>161</v>
      </c>
      <c r="D5147" t="s">
        <v>319</v>
      </c>
      <c r="E5147">
        <v>14379426.458520001</v>
      </c>
    </row>
    <row r="5148" spans="1:5" x14ac:dyDescent="0.25">
      <c r="A5148" t="s">
        <v>24</v>
      </c>
      <c r="B5148">
        <v>2020</v>
      </c>
      <c r="C5148" t="s">
        <v>161</v>
      </c>
      <c r="D5148" t="s">
        <v>320</v>
      </c>
      <c r="E5148">
        <v>3443554.8595699999</v>
      </c>
    </row>
    <row r="5149" spans="1:5" x14ac:dyDescent="0.25">
      <c r="A5149" t="s">
        <v>24</v>
      </c>
      <c r="B5149">
        <v>2020</v>
      </c>
      <c r="C5149" t="s">
        <v>161</v>
      </c>
      <c r="D5149" t="s">
        <v>321</v>
      </c>
      <c r="E5149">
        <v>956133429.51312006</v>
      </c>
    </row>
    <row r="5150" spans="1:5" x14ac:dyDescent="0.25">
      <c r="A5150" t="s">
        <v>24</v>
      </c>
      <c r="B5150">
        <v>2020</v>
      </c>
      <c r="C5150" t="s">
        <v>161</v>
      </c>
      <c r="D5150" t="s">
        <v>323</v>
      </c>
      <c r="E5150">
        <v>4278048.3067600001</v>
      </c>
    </row>
    <row r="5151" spans="1:5" x14ac:dyDescent="0.25">
      <c r="A5151" t="s">
        <v>24</v>
      </c>
      <c r="B5151">
        <v>2020</v>
      </c>
      <c r="C5151" t="s">
        <v>161</v>
      </c>
      <c r="D5151" t="s">
        <v>327</v>
      </c>
      <c r="E5151">
        <v>44630284.324809998</v>
      </c>
    </row>
    <row r="5152" spans="1:5" x14ac:dyDescent="0.25">
      <c r="A5152" t="s">
        <v>24</v>
      </c>
      <c r="B5152">
        <v>2020</v>
      </c>
      <c r="C5152" t="s">
        <v>161</v>
      </c>
      <c r="E5152">
        <v>407273701.14636999</v>
      </c>
    </row>
    <row r="5153" spans="1:5" x14ac:dyDescent="0.25">
      <c r="A5153" t="s">
        <v>24</v>
      </c>
      <c r="B5153">
        <v>2020</v>
      </c>
      <c r="C5153" t="s">
        <v>162</v>
      </c>
      <c r="D5153" t="s">
        <v>290</v>
      </c>
      <c r="E5153">
        <v>3953394.4917600001</v>
      </c>
    </row>
    <row r="5154" spans="1:5" x14ac:dyDescent="0.25">
      <c r="A5154" t="s">
        <v>24</v>
      </c>
      <c r="B5154">
        <v>2020</v>
      </c>
      <c r="C5154" t="s">
        <v>162</v>
      </c>
      <c r="D5154" t="s">
        <v>291</v>
      </c>
      <c r="E5154">
        <v>136784078.32775</v>
      </c>
    </row>
    <row r="5155" spans="1:5" x14ac:dyDescent="0.25">
      <c r="A5155" t="s">
        <v>24</v>
      </c>
      <c r="B5155">
        <v>2020</v>
      </c>
      <c r="C5155" t="s">
        <v>162</v>
      </c>
      <c r="D5155" t="s">
        <v>292</v>
      </c>
      <c r="E5155">
        <v>684905113.08018994</v>
      </c>
    </row>
    <row r="5156" spans="1:5" x14ac:dyDescent="0.25">
      <c r="A5156" t="s">
        <v>24</v>
      </c>
      <c r="B5156">
        <v>2020</v>
      </c>
      <c r="C5156" t="s">
        <v>162</v>
      </c>
      <c r="D5156" t="s">
        <v>293</v>
      </c>
      <c r="E5156">
        <v>81764148.386390001</v>
      </c>
    </row>
    <row r="5157" spans="1:5" x14ac:dyDescent="0.25">
      <c r="A5157" t="s">
        <v>24</v>
      </c>
      <c r="B5157">
        <v>2020</v>
      </c>
      <c r="C5157" t="s">
        <v>162</v>
      </c>
      <c r="D5157" t="s">
        <v>294</v>
      </c>
      <c r="E5157">
        <v>1571245.92059</v>
      </c>
    </row>
    <row r="5158" spans="1:5" x14ac:dyDescent="0.25">
      <c r="A5158" t="s">
        <v>24</v>
      </c>
      <c r="B5158">
        <v>2020</v>
      </c>
      <c r="C5158" t="s">
        <v>162</v>
      </c>
      <c r="D5158" t="s">
        <v>295</v>
      </c>
      <c r="E5158">
        <v>24753406.843850002</v>
      </c>
    </row>
    <row r="5159" spans="1:5" x14ac:dyDescent="0.25">
      <c r="A5159" t="s">
        <v>24</v>
      </c>
      <c r="B5159">
        <v>2020</v>
      </c>
      <c r="C5159" t="s">
        <v>162</v>
      </c>
      <c r="D5159" t="s">
        <v>296</v>
      </c>
      <c r="E5159">
        <v>78838516.828270003</v>
      </c>
    </row>
    <row r="5160" spans="1:5" x14ac:dyDescent="0.25">
      <c r="A5160" t="s">
        <v>24</v>
      </c>
      <c r="B5160">
        <v>2020</v>
      </c>
      <c r="C5160" t="s">
        <v>162</v>
      </c>
      <c r="D5160" t="s">
        <v>297</v>
      </c>
      <c r="E5160">
        <v>33981652.170019999</v>
      </c>
    </row>
    <row r="5161" spans="1:5" x14ac:dyDescent="0.25">
      <c r="A5161" t="s">
        <v>24</v>
      </c>
      <c r="B5161">
        <v>2020</v>
      </c>
      <c r="C5161" t="s">
        <v>162</v>
      </c>
      <c r="D5161" t="s">
        <v>298</v>
      </c>
      <c r="E5161">
        <v>4726584.6082899999</v>
      </c>
    </row>
    <row r="5162" spans="1:5" x14ac:dyDescent="0.25">
      <c r="A5162" t="s">
        <v>24</v>
      </c>
      <c r="B5162">
        <v>2020</v>
      </c>
      <c r="C5162" t="s">
        <v>162</v>
      </c>
      <c r="D5162" t="s">
        <v>299</v>
      </c>
      <c r="E5162">
        <v>156078538.98058999</v>
      </c>
    </row>
    <row r="5163" spans="1:5" x14ac:dyDescent="0.25">
      <c r="A5163" t="s">
        <v>24</v>
      </c>
      <c r="B5163">
        <v>2020</v>
      </c>
      <c r="C5163" t="s">
        <v>162</v>
      </c>
      <c r="D5163" t="s">
        <v>300</v>
      </c>
      <c r="E5163">
        <v>38684220.89993</v>
      </c>
    </row>
    <row r="5164" spans="1:5" x14ac:dyDescent="0.25">
      <c r="A5164" t="s">
        <v>24</v>
      </c>
      <c r="B5164">
        <v>2020</v>
      </c>
      <c r="C5164" t="s">
        <v>162</v>
      </c>
      <c r="D5164" t="s">
        <v>301</v>
      </c>
      <c r="E5164">
        <v>1957273611.3750401</v>
      </c>
    </row>
    <row r="5165" spans="1:5" x14ac:dyDescent="0.25">
      <c r="A5165" t="s">
        <v>24</v>
      </c>
      <c r="B5165">
        <v>2020</v>
      </c>
      <c r="C5165" t="s">
        <v>162</v>
      </c>
      <c r="D5165" t="s">
        <v>302</v>
      </c>
      <c r="E5165">
        <v>347071355.74568999</v>
      </c>
    </row>
    <row r="5166" spans="1:5" x14ac:dyDescent="0.25">
      <c r="A5166" t="s">
        <v>24</v>
      </c>
      <c r="B5166">
        <v>2020</v>
      </c>
      <c r="C5166" t="s">
        <v>162</v>
      </c>
      <c r="D5166" t="s">
        <v>303</v>
      </c>
      <c r="E5166">
        <v>905880613.95402002</v>
      </c>
    </row>
    <row r="5167" spans="1:5" x14ac:dyDescent="0.25">
      <c r="A5167" t="s">
        <v>24</v>
      </c>
      <c r="B5167">
        <v>2020</v>
      </c>
      <c r="C5167" t="s">
        <v>162</v>
      </c>
      <c r="D5167" t="s">
        <v>304</v>
      </c>
      <c r="E5167">
        <v>2054591.0496199999</v>
      </c>
    </row>
    <row r="5168" spans="1:5" x14ac:dyDescent="0.25">
      <c r="A5168" t="s">
        <v>24</v>
      </c>
      <c r="B5168">
        <v>2020</v>
      </c>
      <c r="C5168" t="s">
        <v>162</v>
      </c>
      <c r="D5168" t="s">
        <v>305</v>
      </c>
      <c r="E5168">
        <v>65602522.613200001</v>
      </c>
    </row>
    <row r="5169" spans="1:5" x14ac:dyDescent="0.25">
      <c r="A5169" t="s">
        <v>24</v>
      </c>
      <c r="B5169">
        <v>2020</v>
      </c>
      <c r="C5169" t="s">
        <v>162</v>
      </c>
      <c r="D5169" t="s">
        <v>306</v>
      </c>
      <c r="E5169">
        <v>386332875.50836003</v>
      </c>
    </row>
    <row r="5170" spans="1:5" x14ac:dyDescent="0.25">
      <c r="A5170" t="s">
        <v>24</v>
      </c>
      <c r="B5170">
        <v>2020</v>
      </c>
      <c r="C5170" t="s">
        <v>162</v>
      </c>
      <c r="D5170" t="s">
        <v>307</v>
      </c>
      <c r="E5170">
        <v>29581848.173160002</v>
      </c>
    </row>
    <row r="5171" spans="1:5" x14ac:dyDescent="0.25">
      <c r="A5171" t="s">
        <v>24</v>
      </c>
      <c r="B5171">
        <v>2020</v>
      </c>
      <c r="C5171" t="s">
        <v>162</v>
      </c>
      <c r="D5171" t="s">
        <v>308</v>
      </c>
      <c r="E5171">
        <v>13445565.961340001</v>
      </c>
    </row>
    <row r="5172" spans="1:5" x14ac:dyDescent="0.25">
      <c r="A5172" t="s">
        <v>24</v>
      </c>
      <c r="B5172">
        <v>2020</v>
      </c>
      <c r="C5172" t="s">
        <v>162</v>
      </c>
      <c r="D5172" t="s">
        <v>309</v>
      </c>
      <c r="E5172">
        <v>9064392.3717800006</v>
      </c>
    </row>
    <row r="5173" spans="1:5" x14ac:dyDescent="0.25">
      <c r="A5173" t="s">
        <v>24</v>
      </c>
      <c r="B5173">
        <v>2020</v>
      </c>
      <c r="C5173" t="s">
        <v>162</v>
      </c>
      <c r="D5173" t="s">
        <v>311</v>
      </c>
      <c r="E5173">
        <v>4833785.5892500002</v>
      </c>
    </row>
    <row r="5174" spans="1:5" x14ac:dyDescent="0.25">
      <c r="A5174" t="s">
        <v>24</v>
      </c>
      <c r="B5174">
        <v>2020</v>
      </c>
      <c r="C5174" t="s">
        <v>162</v>
      </c>
      <c r="D5174" t="s">
        <v>312</v>
      </c>
      <c r="E5174">
        <v>65310076.052759998</v>
      </c>
    </row>
    <row r="5175" spans="1:5" x14ac:dyDescent="0.25">
      <c r="A5175" t="s">
        <v>24</v>
      </c>
      <c r="B5175">
        <v>2020</v>
      </c>
      <c r="C5175" t="s">
        <v>162</v>
      </c>
      <c r="D5175" t="s">
        <v>313</v>
      </c>
      <c r="E5175">
        <v>175967610.89039999</v>
      </c>
    </row>
    <row r="5176" spans="1:5" x14ac:dyDescent="0.25">
      <c r="A5176" t="s">
        <v>24</v>
      </c>
      <c r="B5176">
        <v>2020</v>
      </c>
      <c r="C5176" t="s">
        <v>162</v>
      </c>
      <c r="D5176" t="s">
        <v>315</v>
      </c>
      <c r="E5176">
        <v>962805.39714000002</v>
      </c>
    </row>
    <row r="5177" spans="1:5" x14ac:dyDescent="0.25">
      <c r="A5177" t="s">
        <v>24</v>
      </c>
      <c r="B5177">
        <v>2020</v>
      </c>
      <c r="C5177" t="s">
        <v>162</v>
      </c>
      <c r="D5177" t="s">
        <v>316</v>
      </c>
      <c r="E5177">
        <v>8441586.5143100005</v>
      </c>
    </row>
    <row r="5178" spans="1:5" x14ac:dyDescent="0.25">
      <c r="A5178" t="s">
        <v>24</v>
      </c>
      <c r="B5178">
        <v>2020</v>
      </c>
      <c r="C5178" t="s">
        <v>162</v>
      </c>
      <c r="D5178" t="s">
        <v>317</v>
      </c>
      <c r="E5178">
        <v>11503453798.796141</v>
      </c>
    </row>
    <row r="5179" spans="1:5" x14ac:dyDescent="0.25">
      <c r="A5179" t="s">
        <v>24</v>
      </c>
      <c r="B5179">
        <v>2020</v>
      </c>
      <c r="C5179" t="s">
        <v>162</v>
      </c>
      <c r="D5179" t="s">
        <v>318</v>
      </c>
      <c r="E5179">
        <v>33572703.317429997</v>
      </c>
    </row>
    <row r="5180" spans="1:5" x14ac:dyDescent="0.25">
      <c r="A5180" t="s">
        <v>24</v>
      </c>
      <c r="B5180">
        <v>2020</v>
      </c>
      <c r="C5180" t="s">
        <v>162</v>
      </c>
      <c r="D5180" t="s">
        <v>319</v>
      </c>
      <c r="E5180">
        <v>114498584.16592</v>
      </c>
    </row>
    <row r="5181" spans="1:5" x14ac:dyDescent="0.25">
      <c r="A5181" t="s">
        <v>24</v>
      </c>
      <c r="B5181">
        <v>2020</v>
      </c>
      <c r="C5181" t="s">
        <v>162</v>
      </c>
      <c r="D5181" t="s">
        <v>320</v>
      </c>
      <c r="E5181">
        <v>25894419.57542</v>
      </c>
    </row>
    <row r="5182" spans="1:5" x14ac:dyDescent="0.25">
      <c r="A5182" t="s">
        <v>24</v>
      </c>
      <c r="B5182">
        <v>2020</v>
      </c>
      <c r="C5182" t="s">
        <v>162</v>
      </c>
      <c r="D5182" t="s">
        <v>321</v>
      </c>
      <c r="E5182">
        <v>137495117.74484</v>
      </c>
    </row>
    <row r="5183" spans="1:5" x14ac:dyDescent="0.25">
      <c r="A5183" t="s">
        <v>24</v>
      </c>
      <c r="B5183">
        <v>2020</v>
      </c>
      <c r="C5183" t="s">
        <v>162</v>
      </c>
      <c r="D5183" t="s">
        <v>323</v>
      </c>
      <c r="E5183">
        <v>5755007.5912899999</v>
      </c>
    </row>
    <row r="5184" spans="1:5" x14ac:dyDescent="0.25">
      <c r="A5184" t="s">
        <v>24</v>
      </c>
      <c r="B5184">
        <v>2020</v>
      </c>
      <c r="C5184" t="s">
        <v>162</v>
      </c>
      <c r="D5184" t="s">
        <v>324</v>
      </c>
      <c r="E5184">
        <v>7060440.45713</v>
      </c>
    </row>
    <row r="5185" spans="1:5" x14ac:dyDescent="0.25">
      <c r="A5185" t="s">
        <v>24</v>
      </c>
      <c r="B5185">
        <v>2020</v>
      </c>
      <c r="C5185" t="s">
        <v>162</v>
      </c>
      <c r="D5185" t="s">
        <v>325</v>
      </c>
      <c r="E5185">
        <v>133265.69993</v>
      </c>
    </row>
    <row r="5186" spans="1:5" x14ac:dyDescent="0.25">
      <c r="A5186" t="s">
        <v>24</v>
      </c>
      <c r="B5186">
        <v>2020</v>
      </c>
      <c r="C5186" t="s">
        <v>162</v>
      </c>
      <c r="D5186" t="s">
        <v>327</v>
      </c>
      <c r="E5186">
        <v>3718770.0646299999</v>
      </c>
    </row>
    <row r="5187" spans="1:5" x14ac:dyDescent="0.25">
      <c r="A5187" t="s">
        <v>24</v>
      </c>
      <c r="B5187">
        <v>2020</v>
      </c>
      <c r="C5187" t="s">
        <v>162</v>
      </c>
      <c r="E5187">
        <v>1109671765.8430901</v>
      </c>
    </row>
    <row r="5188" spans="1:5" x14ac:dyDescent="0.25">
      <c r="A5188" t="s">
        <v>24</v>
      </c>
      <c r="B5188">
        <v>2021</v>
      </c>
      <c r="C5188" t="s">
        <v>161</v>
      </c>
      <c r="D5188" t="s">
        <v>291</v>
      </c>
      <c r="E5188">
        <v>12729328.49337</v>
      </c>
    </row>
    <row r="5189" spans="1:5" x14ac:dyDescent="0.25">
      <c r="A5189" t="s">
        <v>24</v>
      </c>
      <c r="B5189">
        <v>2021</v>
      </c>
      <c r="C5189" t="s">
        <v>161</v>
      </c>
      <c r="D5189" t="s">
        <v>292</v>
      </c>
      <c r="E5189">
        <v>356983168.39801002</v>
      </c>
    </row>
    <row r="5190" spans="1:5" x14ac:dyDescent="0.25">
      <c r="A5190" t="s">
        <v>24</v>
      </c>
      <c r="B5190">
        <v>2021</v>
      </c>
      <c r="C5190" t="s">
        <v>161</v>
      </c>
      <c r="D5190" t="s">
        <v>293</v>
      </c>
      <c r="E5190">
        <v>55582932.917659998</v>
      </c>
    </row>
    <row r="5191" spans="1:5" x14ac:dyDescent="0.25">
      <c r="A5191" t="s">
        <v>24</v>
      </c>
      <c r="B5191">
        <v>2021</v>
      </c>
      <c r="C5191" t="s">
        <v>161</v>
      </c>
      <c r="D5191" t="s">
        <v>294</v>
      </c>
      <c r="E5191">
        <v>10024731.881890001</v>
      </c>
    </row>
    <row r="5192" spans="1:5" x14ac:dyDescent="0.25">
      <c r="A5192" t="s">
        <v>24</v>
      </c>
      <c r="B5192">
        <v>2021</v>
      </c>
      <c r="C5192" t="s">
        <v>161</v>
      </c>
      <c r="D5192" t="s">
        <v>295</v>
      </c>
      <c r="E5192">
        <v>2576468.4458400002</v>
      </c>
    </row>
    <row r="5193" spans="1:5" x14ac:dyDescent="0.25">
      <c r="A5193" t="s">
        <v>24</v>
      </c>
      <c r="B5193">
        <v>2021</v>
      </c>
      <c r="C5193" t="s">
        <v>161</v>
      </c>
      <c r="D5193" t="s">
        <v>296</v>
      </c>
      <c r="E5193">
        <v>31890136.967569999</v>
      </c>
    </row>
    <row r="5194" spans="1:5" x14ac:dyDescent="0.25">
      <c r="A5194" t="s">
        <v>24</v>
      </c>
      <c r="B5194">
        <v>2021</v>
      </c>
      <c r="C5194" t="s">
        <v>161</v>
      </c>
      <c r="D5194" t="s">
        <v>297</v>
      </c>
      <c r="E5194">
        <v>51489370.559990004</v>
      </c>
    </row>
    <row r="5195" spans="1:5" x14ac:dyDescent="0.25">
      <c r="A5195" t="s">
        <v>24</v>
      </c>
      <c r="B5195">
        <v>2021</v>
      </c>
      <c r="C5195" t="s">
        <v>161</v>
      </c>
      <c r="D5195" t="s">
        <v>298</v>
      </c>
      <c r="E5195">
        <v>2604313.4327799999</v>
      </c>
    </row>
    <row r="5196" spans="1:5" x14ac:dyDescent="0.25">
      <c r="A5196" t="s">
        <v>24</v>
      </c>
      <c r="B5196">
        <v>2021</v>
      </c>
      <c r="C5196" t="s">
        <v>161</v>
      </c>
      <c r="D5196" t="s">
        <v>299</v>
      </c>
      <c r="E5196">
        <v>80752770.391059995</v>
      </c>
    </row>
    <row r="5197" spans="1:5" x14ac:dyDescent="0.25">
      <c r="A5197" t="s">
        <v>24</v>
      </c>
      <c r="B5197">
        <v>2021</v>
      </c>
      <c r="C5197" t="s">
        <v>161</v>
      </c>
      <c r="D5197" t="s">
        <v>300</v>
      </c>
      <c r="E5197">
        <v>40327094.759779997</v>
      </c>
    </row>
    <row r="5198" spans="1:5" x14ac:dyDescent="0.25">
      <c r="A5198" t="s">
        <v>24</v>
      </c>
      <c r="B5198">
        <v>2021</v>
      </c>
      <c r="C5198" t="s">
        <v>161</v>
      </c>
      <c r="D5198" t="s">
        <v>301</v>
      </c>
      <c r="E5198">
        <v>1280381960.1802299</v>
      </c>
    </row>
    <row r="5199" spans="1:5" x14ac:dyDescent="0.25">
      <c r="A5199" t="s">
        <v>24</v>
      </c>
      <c r="B5199">
        <v>2021</v>
      </c>
      <c r="C5199" t="s">
        <v>161</v>
      </c>
      <c r="D5199" t="s">
        <v>302</v>
      </c>
      <c r="E5199">
        <v>72836639.31363</v>
      </c>
    </row>
    <row r="5200" spans="1:5" x14ac:dyDescent="0.25">
      <c r="A5200" t="s">
        <v>24</v>
      </c>
      <c r="B5200">
        <v>2021</v>
      </c>
      <c r="C5200" t="s">
        <v>161</v>
      </c>
      <c r="D5200" t="s">
        <v>303</v>
      </c>
      <c r="E5200">
        <v>299993720.23049003</v>
      </c>
    </row>
    <row r="5201" spans="1:5" x14ac:dyDescent="0.25">
      <c r="A5201" t="s">
        <v>24</v>
      </c>
      <c r="B5201">
        <v>2021</v>
      </c>
      <c r="C5201" t="s">
        <v>161</v>
      </c>
      <c r="D5201" t="s">
        <v>304</v>
      </c>
      <c r="E5201">
        <v>18263231.287500001</v>
      </c>
    </row>
    <row r="5202" spans="1:5" x14ac:dyDescent="0.25">
      <c r="A5202" t="s">
        <v>24</v>
      </c>
      <c r="B5202">
        <v>2021</v>
      </c>
      <c r="C5202" t="s">
        <v>161</v>
      </c>
      <c r="D5202" t="s">
        <v>305</v>
      </c>
      <c r="E5202">
        <v>35340341.654830001</v>
      </c>
    </row>
    <row r="5203" spans="1:5" x14ac:dyDescent="0.25">
      <c r="A5203" t="s">
        <v>24</v>
      </c>
      <c r="B5203">
        <v>2021</v>
      </c>
      <c r="C5203" t="s">
        <v>161</v>
      </c>
      <c r="D5203" t="s">
        <v>306</v>
      </c>
      <c r="E5203">
        <v>-209187461.43814999</v>
      </c>
    </row>
    <row r="5204" spans="1:5" x14ac:dyDescent="0.25">
      <c r="A5204" t="s">
        <v>24</v>
      </c>
      <c r="B5204">
        <v>2021</v>
      </c>
      <c r="C5204" t="s">
        <v>161</v>
      </c>
      <c r="D5204" t="s">
        <v>307</v>
      </c>
      <c r="E5204">
        <v>35902245.18293</v>
      </c>
    </row>
    <row r="5205" spans="1:5" x14ac:dyDescent="0.25">
      <c r="A5205" t="s">
        <v>24</v>
      </c>
      <c r="B5205">
        <v>2021</v>
      </c>
      <c r="C5205" t="s">
        <v>161</v>
      </c>
      <c r="D5205" t="s">
        <v>308</v>
      </c>
      <c r="E5205">
        <v>322443696.61614001</v>
      </c>
    </row>
    <row r="5206" spans="1:5" x14ac:dyDescent="0.25">
      <c r="A5206" t="s">
        <v>24</v>
      </c>
      <c r="B5206">
        <v>2021</v>
      </c>
      <c r="C5206" t="s">
        <v>161</v>
      </c>
      <c r="D5206" t="s">
        <v>309</v>
      </c>
      <c r="E5206">
        <v>155326783.33046001</v>
      </c>
    </row>
    <row r="5207" spans="1:5" x14ac:dyDescent="0.25">
      <c r="A5207" t="s">
        <v>24</v>
      </c>
      <c r="B5207">
        <v>2021</v>
      </c>
      <c r="C5207" t="s">
        <v>161</v>
      </c>
      <c r="D5207" t="s">
        <v>311</v>
      </c>
      <c r="E5207">
        <v>1033999.76202</v>
      </c>
    </row>
    <row r="5208" spans="1:5" x14ac:dyDescent="0.25">
      <c r="A5208" t="s">
        <v>24</v>
      </c>
      <c r="B5208">
        <v>2021</v>
      </c>
      <c r="C5208" t="s">
        <v>161</v>
      </c>
      <c r="D5208" t="s">
        <v>312</v>
      </c>
      <c r="E5208">
        <v>32105942.89215</v>
      </c>
    </row>
    <row r="5209" spans="1:5" x14ac:dyDescent="0.25">
      <c r="A5209" t="s">
        <v>24</v>
      </c>
      <c r="B5209">
        <v>2021</v>
      </c>
      <c r="C5209" t="s">
        <v>161</v>
      </c>
      <c r="D5209" t="s">
        <v>313</v>
      </c>
      <c r="E5209">
        <v>125863756.94914</v>
      </c>
    </row>
    <row r="5210" spans="1:5" x14ac:dyDescent="0.25">
      <c r="A5210" t="s">
        <v>24</v>
      </c>
      <c r="B5210">
        <v>2021</v>
      </c>
      <c r="C5210" t="s">
        <v>161</v>
      </c>
      <c r="D5210" t="s">
        <v>315</v>
      </c>
      <c r="E5210">
        <v>6183892.3524599997</v>
      </c>
    </row>
    <row r="5211" spans="1:5" x14ac:dyDescent="0.25">
      <c r="A5211" t="s">
        <v>24</v>
      </c>
      <c r="B5211">
        <v>2021</v>
      </c>
      <c r="C5211" t="s">
        <v>161</v>
      </c>
      <c r="D5211" t="s">
        <v>317</v>
      </c>
      <c r="E5211">
        <v>184495325.44804999</v>
      </c>
    </row>
    <row r="5212" spans="1:5" x14ac:dyDescent="0.25">
      <c r="A5212" t="s">
        <v>24</v>
      </c>
      <c r="B5212">
        <v>2021</v>
      </c>
      <c r="C5212" t="s">
        <v>161</v>
      </c>
      <c r="D5212" t="s">
        <v>318</v>
      </c>
      <c r="E5212">
        <v>95398498.027649999</v>
      </c>
    </row>
    <row r="5213" spans="1:5" x14ac:dyDescent="0.25">
      <c r="A5213" t="s">
        <v>24</v>
      </c>
      <c r="B5213">
        <v>2021</v>
      </c>
      <c r="C5213" t="s">
        <v>161</v>
      </c>
      <c r="D5213" t="s">
        <v>319</v>
      </c>
      <c r="E5213">
        <v>9177948.9873699993</v>
      </c>
    </row>
    <row r="5214" spans="1:5" x14ac:dyDescent="0.25">
      <c r="A5214" t="s">
        <v>24</v>
      </c>
      <c r="B5214">
        <v>2021</v>
      </c>
      <c r="C5214" t="s">
        <v>161</v>
      </c>
      <c r="D5214" t="s">
        <v>320</v>
      </c>
      <c r="E5214">
        <v>3230793.9996600002</v>
      </c>
    </row>
    <row r="5215" spans="1:5" x14ac:dyDescent="0.25">
      <c r="A5215" t="s">
        <v>24</v>
      </c>
      <c r="B5215">
        <v>2021</v>
      </c>
      <c r="C5215" t="s">
        <v>161</v>
      </c>
      <c r="D5215" t="s">
        <v>321</v>
      </c>
      <c r="E5215">
        <v>1052679375.70376</v>
      </c>
    </row>
    <row r="5216" spans="1:5" x14ac:dyDescent="0.25">
      <c r="A5216" t="s">
        <v>24</v>
      </c>
      <c r="B5216">
        <v>2021</v>
      </c>
      <c r="C5216" t="s">
        <v>161</v>
      </c>
      <c r="D5216" t="s">
        <v>323</v>
      </c>
      <c r="E5216">
        <v>4076971.5570499999</v>
      </c>
    </row>
    <row r="5217" spans="1:5" x14ac:dyDescent="0.25">
      <c r="A5217" t="s">
        <v>24</v>
      </c>
      <c r="B5217">
        <v>2021</v>
      </c>
      <c r="C5217" t="s">
        <v>161</v>
      </c>
      <c r="D5217" t="s">
        <v>327</v>
      </c>
      <c r="E5217">
        <v>52440743.317890003</v>
      </c>
    </row>
    <row r="5218" spans="1:5" x14ac:dyDescent="0.25">
      <c r="A5218" t="s">
        <v>24</v>
      </c>
      <c r="B5218">
        <v>2021</v>
      </c>
      <c r="C5218" t="s">
        <v>161</v>
      </c>
      <c r="E5218">
        <v>358112802.42034</v>
      </c>
    </row>
    <row r="5219" spans="1:5" x14ac:dyDescent="0.25">
      <c r="A5219" t="s">
        <v>24</v>
      </c>
      <c r="B5219">
        <v>2021</v>
      </c>
      <c r="C5219" t="s">
        <v>162</v>
      </c>
      <c r="D5219" t="s">
        <v>290</v>
      </c>
      <c r="E5219">
        <v>2830371.8964200001</v>
      </c>
    </row>
    <row r="5220" spans="1:5" x14ac:dyDescent="0.25">
      <c r="A5220" t="s">
        <v>24</v>
      </c>
      <c r="B5220">
        <v>2021</v>
      </c>
      <c r="C5220" t="s">
        <v>162</v>
      </c>
      <c r="D5220" t="s">
        <v>291</v>
      </c>
      <c r="E5220">
        <v>194814096.27388</v>
      </c>
    </row>
    <row r="5221" spans="1:5" x14ac:dyDescent="0.25">
      <c r="A5221" t="s">
        <v>24</v>
      </c>
      <c r="B5221">
        <v>2021</v>
      </c>
      <c r="C5221" t="s">
        <v>162</v>
      </c>
      <c r="D5221" t="s">
        <v>292</v>
      </c>
      <c r="E5221">
        <v>940461701.10222995</v>
      </c>
    </row>
    <row r="5222" spans="1:5" x14ac:dyDescent="0.25">
      <c r="A5222" t="s">
        <v>24</v>
      </c>
      <c r="B5222">
        <v>2021</v>
      </c>
      <c r="C5222" t="s">
        <v>162</v>
      </c>
      <c r="D5222" t="s">
        <v>293</v>
      </c>
      <c r="E5222">
        <v>122417314.95967001</v>
      </c>
    </row>
    <row r="5223" spans="1:5" x14ac:dyDescent="0.25">
      <c r="A5223" t="s">
        <v>24</v>
      </c>
      <c r="B5223">
        <v>2021</v>
      </c>
      <c r="C5223" t="s">
        <v>162</v>
      </c>
      <c r="D5223" t="s">
        <v>294</v>
      </c>
      <c r="E5223">
        <v>7488126.0025000004</v>
      </c>
    </row>
    <row r="5224" spans="1:5" x14ac:dyDescent="0.25">
      <c r="A5224" t="s">
        <v>24</v>
      </c>
      <c r="B5224">
        <v>2021</v>
      </c>
      <c r="C5224" t="s">
        <v>162</v>
      </c>
      <c r="D5224" t="s">
        <v>295</v>
      </c>
      <c r="E5224">
        <v>34052410.959830001</v>
      </c>
    </row>
    <row r="5225" spans="1:5" x14ac:dyDescent="0.25">
      <c r="A5225" t="s">
        <v>24</v>
      </c>
      <c r="B5225">
        <v>2021</v>
      </c>
      <c r="C5225" t="s">
        <v>162</v>
      </c>
      <c r="D5225" t="s">
        <v>296</v>
      </c>
      <c r="E5225">
        <v>121400388.27158</v>
      </c>
    </row>
    <row r="5226" spans="1:5" x14ac:dyDescent="0.25">
      <c r="A5226" t="s">
        <v>24</v>
      </c>
      <c r="B5226">
        <v>2021</v>
      </c>
      <c r="C5226" t="s">
        <v>162</v>
      </c>
      <c r="D5226" t="s">
        <v>297</v>
      </c>
      <c r="E5226">
        <v>48225785.119999997</v>
      </c>
    </row>
    <row r="5227" spans="1:5" x14ac:dyDescent="0.25">
      <c r="A5227" t="s">
        <v>24</v>
      </c>
      <c r="B5227">
        <v>2021</v>
      </c>
      <c r="C5227" t="s">
        <v>162</v>
      </c>
      <c r="D5227" t="s">
        <v>298</v>
      </c>
      <c r="E5227">
        <v>9050859.1032999996</v>
      </c>
    </row>
    <row r="5228" spans="1:5" x14ac:dyDescent="0.25">
      <c r="A5228" t="s">
        <v>24</v>
      </c>
      <c r="B5228">
        <v>2021</v>
      </c>
      <c r="C5228" t="s">
        <v>162</v>
      </c>
      <c r="D5228" t="s">
        <v>299</v>
      </c>
      <c r="E5228">
        <v>258848056.20177001</v>
      </c>
    </row>
    <row r="5229" spans="1:5" x14ac:dyDescent="0.25">
      <c r="A5229" t="s">
        <v>24</v>
      </c>
      <c r="B5229">
        <v>2021</v>
      </c>
      <c r="C5229" t="s">
        <v>162</v>
      </c>
      <c r="D5229" t="s">
        <v>300</v>
      </c>
      <c r="E5229">
        <v>40290681.115079999</v>
      </c>
    </row>
    <row r="5230" spans="1:5" x14ac:dyDescent="0.25">
      <c r="A5230" t="s">
        <v>24</v>
      </c>
      <c r="B5230">
        <v>2021</v>
      </c>
      <c r="C5230" t="s">
        <v>162</v>
      </c>
      <c r="D5230" t="s">
        <v>301</v>
      </c>
      <c r="E5230">
        <v>2396571849.8419299</v>
      </c>
    </row>
    <row r="5231" spans="1:5" x14ac:dyDescent="0.25">
      <c r="A5231" t="s">
        <v>24</v>
      </c>
      <c r="B5231">
        <v>2021</v>
      </c>
      <c r="C5231" t="s">
        <v>162</v>
      </c>
      <c r="D5231" t="s">
        <v>302</v>
      </c>
      <c r="E5231">
        <v>433522366.24515998</v>
      </c>
    </row>
    <row r="5232" spans="1:5" x14ac:dyDescent="0.25">
      <c r="A5232" t="s">
        <v>24</v>
      </c>
      <c r="B5232">
        <v>2021</v>
      </c>
      <c r="C5232" t="s">
        <v>162</v>
      </c>
      <c r="D5232" t="s">
        <v>303</v>
      </c>
      <c r="E5232">
        <v>2461621831.76127</v>
      </c>
    </row>
    <row r="5233" spans="1:5" x14ac:dyDescent="0.25">
      <c r="A5233" t="s">
        <v>24</v>
      </c>
      <c r="B5233">
        <v>2021</v>
      </c>
      <c r="C5233" t="s">
        <v>162</v>
      </c>
      <c r="D5233" t="s">
        <v>304</v>
      </c>
      <c r="E5233">
        <v>6408168.3283200003</v>
      </c>
    </row>
    <row r="5234" spans="1:5" x14ac:dyDescent="0.25">
      <c r="A5234" t="s">
        <v>24</v>
      </c>
      <c r="B5234">
        <v>2021</v>
      </c>
      <c r="C5234" t="s">
        <v>162</v>
      </c>
      <c r="D5234" t="s">
        <v>305</v>
      </c>
      <c r="E5234">
        <v>57346773.612899996</v>
      </c>
    </row>
    <row r="5235" spans="1:5" x14ac:dyDescent="0.25">
      <c r="A5235" t="s">
        <v>24</v>
      </c>
      <c r="B5235">
        <v>2021</v>
      </c>
      <c r="C5235" t="s">
        <v>162</v>
      </c>
      <c r="D5235" t="s">
        <v>306</v>
      </c>
      <c r="E5235">
        <v>391978683.04218</v>
      </c>
    </row>
    <row r="5236" spans="1:5" x14ac:dyDescent="0.25">
      <c r="A5236" t="s">
        <v>24</v>
      </c>
      <c r="B5236">
        <v>2021</v>
      </c>
      <c r="C5236" t="s">
        <v>162</v>
      </c>
      <c r="D5236" t="s">
        <v>307</v>
      </c>
      <c r="E5236">
        <v>224962548.59878001</v>
      </c>
    </row>
    <row r="5237" spans="1:5" x14ac:dyDescent="0.25">
      <c r="A5237" t="s">
        <v>24</v>
      </c>
      <c r="B5237">
        <v>2021</v>
      </c>
      <c r="C5237" t="s">
        <v>162</v>
      </c>
      <c r="D5237" t="s">
        <v>308</v>
      </c>
      <c r="E5237">
        <v>21546532.742419999</v>
      </c>
    </row>
    <row r="5238" spans="1:5" x14ac:dyDescent="0.25">
      <c r="A5238" t="s">
        <v>24</v>
      </c>
      <c r="B5238">
        <v>2021</v>
      </c>
      <c r="C5238" t="s">
        <v>162</v>
      </c>
      <c r="D5238" t="s">
        <v>309</v>
      </c>
      <c r="E5238">
        <v>19250307.109390002</v>
      </c>
    </row>
    <row r="5239" spans="1:5" x14ac:dyDescent="0.25">
      <c r="A5239" t="s">
        <v>24</v>
      </c>
      <c r="B5239">
        <v>2021</v>
      </c>
      <c r="C5239" t="s">
        <v>162</v>
      </c>
      <c r="D5239" t="s">
        <v>311</v>
      </c>
      <c r="E5239">
        <v>2882635.2552800002</v>
      </c>
    </row>
    <row r="5240" spans="1:5" x14ac:dyDescent="0.25">
      <c r="A5240" t="s">
        <v>24</v>
      </c>
      <c r="B5240">
        <v>2021</v>
      </c>
      <c r="C5240" t="s">
        <v>162</v>
      </c>
      <c r="D5240" t="s">
        <v>312</v>
      </c>
      <c r="E5240">
        <v>75851183.806009993</v>
      </c>
    </row>
    <row r="5241" spans="1:5" x14ac:dyDescent="0.25">
      <c r="A5241" t="s">
        <v>24</v>
      </c>
      <c r="B5241">
        <v>2021</v>
      </c>
      <c r="C5241" t="s">
        <v>162</v>
      </c>
      <c r="D5241" t="s">
        <v>313</v>
      </c>
      <c r="E5241">
        <v>180241021.28277001</v>
      </c>
    </row>
    <row r="5242" spans="1:5" x14ac:dyDescent="0.25">
      <c r="A5242" t="s">
        <v>24</v>
      </c>
      <c r="B5242">
        <v>2021</v>
      </c>
      <c r="C5242" t="s">
        <v>162</v>
      </c>
      <c r="D5242" t="s">
        <v>315</v>
      </c>
      <c r="E5242">
        <v>1154635.3015300001</v>
      </c>
    </row>
    <row r="5243" spans="1:5" x14ac:dyDescent="0.25">
      <c r="A5243" t="s">
        <v>24</v>
      </c>
      <c r="B5243">
        <v>2021</v>
      </c>
      <c r="C5243" t="s">
        <v>162</v>
      </c>
      <c r="D5243" t="s">
        <v>316</v>
      </c>
      <c r="E5243">
        <v>9349845.3840900008</v>
      </c>
    </row>
    <row r="5244" spans="1:5" x14ac:dyDescent="0.25">
      <c r="A5244" t="s">
        <v>24</v>
      </c>
      <c r="B5244">
        <v>2021</v>
      </c>
      <c r="C5244" t="s">
        <v>162</v>
      </c>
      <c r="D5244" t="s">
        <v>317</v>
      </c>
      <c r="E5244">
        <v>10298503335.520109</v>
      </c>
    </row>
    <row r="5245" spans="1:5" x14ac:dyDescent="0.25">
      <c r="A5245" t="s">
        <v>24</v>
      </c>
      <c r="B5245">
        <v>2021</v>
      </c>
      <c r="C5245" t="s">
        <v>162</v>
      </c>
      <c r="D5245" t="s">
        <v>318</v>
      </c>
      <c r="E5245">
        <v>45860404.078039996</v>
      </c>
    </row>
    <row r="5246" spans="1:5" x14ac:dyDescent="0.25">
      <c r="A5246" t="s">
        <v>24</v>
      </c>
      <c r="B5246">
        <v>2021</v>
      </c>
      <c r="C5246" t="s">
        <v>162</v>
      </c>
      <c r="D5246" t="s">
        <v>319</v>
      </c>
      <c r="E5246">
        <v>175337749.31544</v>
      </c>
    </row>
    <row r="5247" spans="1:5" x14ac:dyDescent="0.25">
      <c r="A5247" t="s">
        <v>24</v>
      </c>
      <c r="B5247">
        <v>2021</v>
      </c>
      <c r="C5247" t="s">
        <v>162</v>
      </c>
      <c r="D5247" t="s">
        <v>320</v>
      </c>
      <c r="E5247">
        <v>25136011.334430002</v>
      </c>
    </row>
    <row r="5248" spans="1:5" x14ac:dyDescent="0.25">
      <c r="A5248" t="s">
        <v>24</v>
      </c>
      <c r="B5248">
        <v>2021</v>
      </c>
      <c r="C5248" t="s">
        <v>162</v>
      </c>
      <c r="D5248" t="s">
        <v>321</v>
      </c>
      <c r="E5248">
        <v>148308018.99733999</v>
      </c>
    </row>
    <row r="5249" spans="1:5" x14ac:dyDescent="0.25">
      <c r="A5249" t="s">
        <v>24</v>
      </c>
      <c r="B5249">
        <v>2021</v>
      </c>
      <c r="C5249" t="s">
        <v>162</v>
      </c>
      <c r="D5249" t="s">
        <v>322</v>
      </c>
      <c r="E5249">
        <v>386833.19136</v>
      </c>
    </row>
    <row r="5250" spans="1:5" x14ac:dyDescent="0.25">
      <c r="A5250" t="s">
        <v>24</v>
      </c>
      <c r="B5250">
        <v>2021</v>
      </c>
      <c r="C5250" t="s">
        <v>162</v>
      </c>
      <c r="D5250" t="s">
        <v>323</v>
      </c>
      <c r="E5250">
        <v>14859786.868559999</v>
      </c>
    </row>
    <row r="5251" spans="1:5" x14ac:dyDescent="0.25">
      <c r="A5251" t="s">
        <v>24</v>
      </c>
      <c r="B5251">
        <v>2021</v>
      </c>
      <c r="C5251" t="s">
        <v>162</v>
      </c>
      <c r="D5251" t="s">
        <v>324</v>
      </c>
      <c r="E5251">
        <v>1640675.2231300001</v>
      </c>
    </row>
    <row r="5252" spans="1:5" x14ac:dyDescent="0.25">
      <c r="A5252" t="s">
        <v>24</v>
      </c>
      <c r="B5252">
        <v>2021</v>
      </c>
      <c r="C5252" t="s">
        <v>162</v>
      </c>
      <c r="D5252" t="s">
        <v>325</v>
      </c>
      <c r="E5252">
        <v>664552.75248999998</v>
      </c>
    </row>
    <row r="5253" spans="1:5" x14ac:dyDescent="0.25">
      <c r="A5253" t="s">
        <v>24</v>
      </c>
      <c r="B5253">
        <v>2021</v>
      </c>
      <c r="C5253" t="s">
        <v>162</v>
      </c>
      <c r="D5253" t="s">
        <v>327</v>
      </c>
      <c r="E5253">
        <v>6717232.2621200001</v>
      </c>
    </row>
    <row r="5254" spans="1:5" x14ac:dyDescent="0.25">
      <c r="A5254" t="s">
        <v>24</v>
      </c>
      <c r="B5254">
        <v>2021</v>
      </c>
      <c r="C5254" t="s">
        <v>162</v>
      </c>
      <c r="E5254">
        <v>1225220422.4080901</v>
      </c>
    </row>
    <row r="5255" spans="1:5" x14ac:dyDescent="0.25">
      <c r="A5255" t="s">
        <v>24</v>
      </c>
      <c r="B5255">
        <v>2022</v>
      </c>
      <c r="C5255" t="s">
        <v>161</v>
      </c>
      <c r="D5255" t="s">
        <v>291</v>
      </c>
      <c r="E5255">
        <v>12998440.76313</v>
      </c>
    </row>
    <row r="5256" spans="1:5" x14ac:dyDescent="0.25">
      <c r="A5256" t="s">
        <v>24</v>
      </c>
      <c r="B5256">
        <v>2022</v>
      </c>
      <c r="C5256" t="s">
        <v>161</v>
      </c>
      <c r="D5256" t="s">
        <v>292</v>
      </c>
      <c r="E5256">
        <v>247757537.51960999</v>
      </c>
    </row>
    <row r="5257" spans="1:5" x14ac:dyDescent="0.25">
      <c r="A5257" t="s">
        <v>24</v>
      </c>
      <c r="B5257">
        <v>2022</v>
      </c>
      <c r="C5257" t="s">
        <v>161</v>
      </c>
      <c r="D5257" t="s">
        <v>293</v>
      </c>
      <c r="E5257">
        <v>35837752.637259997</v>
      </c>
    </row>
    <row r="5258" spans="1:5" x14ac:dyDescent="0.25">
      <c r="A5258" t="s">
        <v>24</v>
      </c>
      <c r="B5258">
        <v>2022</v>
      </c>
      <c r="C5258" t="s">
        <v>161</v>
      </c>
      <c r="D5258" t="s">
        <v>294</v>
      </c>
      <c r="E5258">
        <v>13022043.49052</v>
      </c>
    </row>
    <row r="5259" spans="1:5" x14ac:dyDescent="0.25">
      <c r="A5259" t="s">
        <v>24</v>
      </c>
      <c r="B5259">
        <v>2022</v>
      </c>
      <c r="C5259" t="s">
        <v>161</v>
      </c>
      <c r="D5259" t="s">
        <v>295</v>
      </c>
      <c r="E5259">
        <v>1933736.6810000001</v>
      </c>
    </row>
    <row r="5260" spans="1:5" x14ac:dyDescent="0.25">
      <c r="A5260" t="s">
        <v>24</v>
      </c>
      <c r="B5260">
        <v>2022</v>
      </c>
      <c r="C5260" t="s">
        <v>161</v>
      </c>
      <c r="D5260" t="s">
        <v>296</v>
      </c>
      <c r="E5260">
        <v>32676196.328839999</v>
      </c>
    </row>
    <row r="5261" spans="1:5" x14ac:dyDescent="0.25">
      <c r="A5261" t="s">
        <v>24</v>
      </c>
      <c r="B5261">
        <v>2022</v>
      </c>
      <c r="C5261" t="s">
        <v>161</v>
      </c>
      <c r="D5261" t="s">
        <v>297</v>
      </c>
      <c r="E5261">
        <v>45976570.30979</v>
      </c>
    </row>
    <row r="5262" spans="1:5" x14ac:dyDescent="0.25">
      <c r="A5262" t="s">
        <v>24</v>
      </c>
      <c r="B5262">
        <v>2022</v>
      </c>
      <c r="C5262" t="s">
        <v>161</v>
      </c>
      <c r="D5262" t="s">
        <v>298</v>
      </c>
      <c r="E5262">
        <v>369302.17132999998</v>
      </c>
    </row>
    <row r="5263" spans="1:5" x14ac:dyDescent="0.25">
      <c r="A5263" t="s">
        <v>24</v>
      </c>
      <c r="B5263">
        <v>2022</v>
      </c>
      <c r="C5263" t="s">
        <v>161</v>
      </c>
      <c r="D5263" t="s">
        <v>299</v>
      </c>
      <c r="E5263">
        <v>66393516.761129998</v>
      </c>
    </row>
    <row r="5264" spans="1:5" x14ac:dyDescent="0.25">
      <c r="A5264" t="s">
        <v>24</v>
      </c>
      <c r="B5264">
        <v>2022</v>
      </c>
      <c r="C5264" t="s">
        <v>161</v>
      </c>
      <c r="D5264" t="s">
        <v>300</v>
      </c>
      <c r="E5264">
        <v>11534056.21001</v>
      </c>
    </row>
    <row r="5265" spans="1:5" x14ac:dyDescent="0.25">
      <c r="A5265" t="s">
        <v>24</v>
      </c>
      <c r="B5265">
        <v>2022</v>
      </c>
      <c r="C5265" t="s">
        <v>161</v>
      </c>
      <c r="D5265" t="s">
        <v>301</v>
      </c>
      <c r="E5265">
        <v>1151168220.1942501</v>
      </c>
    </row>
    <row r="5266" spans="1:5" x14ac:dyDescent="0.25">
      <c r="A5266" t="s">
        <v>24</v>
      </c>
      <c r="B5266">
        <v>2022</v>
      </c>
      <c r="C5266" t="s">
        <v>161</v>
      </c>
      <c r="D5266" t="s">
        <v>302</v>
      </c>
      <c r="E5266">
        <v>52130747.257540002</v>
      </c>
    </row>
    <row r="5267" spans="1:5" x14ac:dyDescent="0.25">
      <c r="A5267" t="s">
        <v>24</v>
      </c>
      <c r="B5267">
        <v>2022</v>
      </c>
      <c r="C5267" t="s">
        <v>161</v>
      </c>
      <c r="D5267" t="s">
        <v>303</v>
      </c>
      <c r="E5267">
        <v>280385542.88577002</v>
      </c>
    </row>
    <row r="5268" spans="1:5" x14ac:dyDescent="0.25">
      <c r="A5268" t="s">
        <v>24</v>
      </c>
      <c r="B5268">
        <v>2022</v>
      </c>
      <c r="C5268" t="s">
        <v>161</v>
      </c>
      <c r="D5268" t="s">
        <v>304</v>
      </c>
      <c r="E5268">
        <v>34394151.688390002</v>
      </c>
    </row>
    <row r="5269" spans="1:5" x14ac:dyDescent="0.25">
      <c r="A5269" t="s">
        <v>24</v>
      </c>
      <c r="B5269">
        <v>2022</v>
      </c>
      <c r="C5269" t="s">
        <v>161</v>
      </c>
      <c r="D5269" t="s">
        <v>305</v>
      </c>
      <c r="E5269">
        <v>87418667.315500006</v>
      </c>
    </row>
    <row r="5270" spans="1:5" x14ac:dyDescent="0.25">
      <c r="A5270" t="s">
        <v>24</v>
      </c>
      <c r="B5270">
        <v>2022</v>
      </c>
      <c r="C5270" t="s">
        <v>161</v>
      </c>
      <c r="D5270" t="s">
        <v>306</v>
      </c>
      <c r="E5270">
        <v>-302419499.92316997</v>
      </c>
    </row>
    <row r="5271" spans="1:5" x14ac:dyDescent="0.25">
      <c r="A5271" t="s">
        <v>24</v>
      </c>
      <c r="B5271">
        <v>2022</v>
      </c>
      <c r="C5271" t="s">
        <v>161</v>
      </c>
      <c r="D5271" t="s">
        <v>307</v>
      </c>
      <c r="E5271">
        <v>18675464.899110001</v>
      </c>
    </row>
    <row r="5272" spans="1:5" x14ac:dyDescent="0.25">
      <c r="A5272" t="s">
        <v>24</v>
      </c>
      <c r="B5272">
        <v>2022</v>
      </c>
      <c r="C5272" t="s">
        <v>161</v>
      </c>
      <c r="D5272" t="s">
        <v>308</v>
      </c>
      <c r="E5272">
        <v>453476520.81608999</v>
      </c>
    </row>
    <row r="5273" spans="1:5" x14ac:dyDescent="0.25">
      <c r="A5273" t="s">
        <v>24</v>
      </c>
      <c r="B5273">
        <v>2022</v>
      </c>
      <c r="C5273" t="s">
        <v>161</v>
      </c>
      <c r="D5273" t="s">
        <v>309</v>
      </c>
      <c r="E5273">
        <v>5161868.1526300004</v>
      </c>
    </row>
    <row r="5274" spans="1:5" x14ac:dyDescent="0.25">
      <c r="A5274" t="s">
        <v>24</v>
      </c>
      <c r="B5274">
        <v>2022</v>
      </c>
      <c r="C5274" t="s">
        <v>161</v>
      </c>
      <c r="D5274" t="s">
        <v>311</v>
      </c>
      <c r="E5274">
        <v>1641504.8734800001</v>
      </c>
    </row>
    <row r="5275" spans="1:5" x14ac:dyDescent="0.25">
      <c r="A5275" t="s">
        <v>24</v>
      </c>
      <c r="B5275">
        <v>2022</v>
      </c>
      <c r="C5275" t="s">
        <v>161</v>
      </c>
      <c r="D5275" t="s">
        <v>312</v>
      </c>
      <c r="E5275">
        <v>31923553.665479999</v>
      </c>
    </row>
    <row r="5276" spans="1:5" x14ac:dyDescent="0.25">
      <c r="A5276" t="s">
        <v>24</v>
      </c>
      <c r="B5276">
        <v>2022</v>
      </c>
      <c r="C5276" t="s">
        <v>161</v>
      </c>
      <c r="D5276" t="s">
        <v>313</v>
      </c>
      <c r="E5276">
        <v>152517590.40454</v>
      </c>
    </row>
    <row r="5277" spans="1:5" x14ac:dyDescent="0.25">
      <c r="A5277" t="s">
        <v>24</v>
      </c>
      <c r="B5277">
        <v>2022</v>
      </c>
      <c r="C5277" t="s">
        <v>161</v>
      </c>
      <c r="D5277" t="s">
        <v>315</v>
      </c>
      <c r="E5277">
        <v>488108.14</v>
      </c>
    </row>
    <row r="5278" spans="1:5" x14ac:dyDescent="0.25">
      <c r="A5278" t="s">
        <v>24</v>
      </c>
      <c r="B5278">
        <v>2022</v>
      </c>
      <c r="C5278" t="s">
        <v>161</v>
      </c>
      <c r="D5278" t="s">
        <v>316</v>
      </c>
      <c r="E5278">
        <v>46215000</v>
      </c>
    </row>
    <row r="5279" spans="1:5" x14ac:dyDescent="0.25">
      <c r="A5279" t="s">
        <v>24</v>
      </c>
      <c r="B5279">
        <v>2022</v>
      </c>
      <c r="C5279" t="s">
        <v>161</v>
      </c>
      <c r="D5279" t="s">
        <v>317</v>
      </c>
      <c r="E5279">
        <v>111889927.30584</v>
      </c>
    </row>
    <row r="5280" spans="1:5" x14ac:dyDescent="0.25">
      <c r="A5280" t="s">
        <v>24</v>
      </c>
      <c r="B5280">
        <v>2022</v>
      </c>
      <c r="C5280" t="s">
        <v>161</v>
      </c>
      <c r="D5280" t="s">
        <v>318</v>
      </c>
      <c r="E5280">
        <v>70727228.341869995</v>
      </c>
    </row>
    <row r="5281" spans="1:5" x14ac:dyDescent="0.25">
      <c r="A5281" t="s">
        <v>24</v>
      </c>
      <c r="B5281">
        <v>2022</v>
      </c>
      <c r="C5281" t="s">
        <v>161</v>
      </c>
      <c r="D5281" t="s">
        <v>319</v>
      </c>
      <c r="E5281">
        <v>11812573.3498</v>
      </c>
    </row>
    <row r="5282" spans="1:5" x14ac:dyDescent="0.25">
      <c r="A5282" t="s">
        <v>24</v>
      </c>
      <c r="B5282">
        <v>2022</v>
      </c>
      <c r="C5282" t="s">
        <v>161</v>
      </c>
      <c r="D5282" t="s">
        <v>320</v>
      </c>
      <c r="E5282">
        <v>9685944.8208900001</v>
      </c>
    </row>
    <row r="5283" spans="1:5" x14ac:dyDescent="0.25">
      <c r="A5283" t="s">
        <v>24</v>
      </c>
      <c r="B5283">
        <v>2022</v>
      </c>
      <c r="C5283" t="s">
        <v>161</v>
      </c>
      <c r="D5283" t="s">
        <v>321</v>
      </c>
      <c r="E5283">
        <v>686781505.36093998</v>
      </c>
    </row>
    <row r="5284" spans="1:5" x14ac:dyDescent="0.25">
      <c r="A5284" t="s">
        <v>24</v>
      </c>
      <c r="B5284">
        <v>2022</v>
      </c>
      <c r="C5284" t="s">
        <v>161</v>
      </c>
      <c r="D5284" t="s">
        <v>323</v>
      </c>
      <c r="E5284">
        <v>2556870.23</v>
      </c>
    </row>
    <row r="5285" spans="1:5" x14ac:dyDescent="0.25">
      <c r="A5285" t="s">
        <v>24</v>
      </c>
      <c r="B5285">
        <v>2022</v>
      </c>
      <c r="C5285" t="s">
        <v>161</v>
      </c>
      <c r="D5285" t="s">
        <v>327</v>
      </c>
      <c r="E5285">
        <v>42171121.583140001</v>
      </c>
    </row>
    <row r="5286" spans="1:5" x14ac:dyDescent="0.25">
      <c r="A5286" t="s">
        <v>24</v>
      </c>
      <c r="B5286">
        <v>2022</v>
      </c>
      <c r="C5286" t="s">
        <v>161</v>
      </c>
      <c r="E5286">
        <v>450794728.18005002</v>
      </c>
    </row>
    <row r="5287" spans="1:5" x14ac:dyDescent="0.25">
      <c r="A5287" t="s">
        <v>24</v>
      </c>
      <c r="B5287">
        <v>2022</v>
      </c>
      <c r="C5287" t="s">
        <v>162</v>
      </c>
      <c r="D5287" t="s">
        <v>290</v>
      </c>
      <c r="E5287">
        <v>3162226.50067</v>
      </c>
    </row>
    <row r="5288" spans="1:5" x14ac:dyDescent="0.25">
      <c r="A5288" t="s">
        <v>24</v>
      </c>
      <c r="B5288">
        <v>2022</v>
      </c>
      <c r="C5288" t="s">
        <v>162</v>
      </c>
      <c r="D5288" t="s">
        <v>291</v>
      </c>
      <c r="E5288">
        <v>209132088.73105001</v>
      </c>
    </row>
    <row r="5289" spans="1:5" x14ac:dyDescent="0.25">
      <c r="A5289" t="s">
        <v>24</v>
      </c>
      <c r="B5289">
        <v>2022</v>
      </c>
      <c r="C5289" t="s">
        <v>162</v>
      </c>
      <c r="D5289" t="s">
        <v>292</v>
      </c>
      <c r="E5289">
        <v>592858498.92770004</v>
      </c>
    </row>
    <row r="5290" spans="1:5" x14ac:dyDescent="0.25">
      <c r="A5290" t="s">
        <v>24</v>
      </c>
      <c r="B5290">
        <v>2022</v>
      </c>
      <c r="C5290" t="s">
        <v>162</v>
      </c>
      <c r="D5290" t="s">
        <v>293</v>
      </c>
      <c r="E5290">
        <v>90519627.637239993</v>
      </c>
    </row>
    <row r="5291" spans="1:5" x14ac:dyDescent="0.25">
      <c r="A5291" t="s">
        <v>24</v>
      </c>
      <c r="B5291">
        <v>2022</v>
      </c>
      <c r="C5291" t="s">
        <v>162</v>
      </c>
      <c r="D5291" t="s">
        <v>294</v>
      </c>
      <c r="E5291">
        <v>3150208.6488299998</v>
      </c>
    </row>
    <row r="5292" spans="1:5" x14ac:dyDescent="0.25">
      <c r="A5292" t="s">
        <v>24</v>
      </c>
      <c r="B5292">
        <v>2022</v>
      </c>
      <c r="C5292" t="s">
        <v>162</v>
      </c>
      <c r="D5292" t="s">
        <v>295</v>
      </c>
      <c r="E5292">
        <v>17785650.042539999</v>
      </c>
    </row>
    <row r="5293" spans="1:5" x14ac:dyDescent="0.25">
      <c r="A5293" t="s">
        <v>24</v>
      </c>
      <c r="B5293">
        <v>2022</v>
      </c>
      <c r="C5293" t="s">
        <v>162</v>
      </c>
      <c r="D5293" t="s">
        <v>296</v>
      </c>
      <c r="E5293">
        <v>86146570.892049998</v>
      </c>
    </row>
    <row r="5294" spans="1:5" x14ac:dyDescent="0.25">
      <c r="A5294" t="s">
        <v>24</v>
      </c>
      <c r="B5294">
        <v>2022</v>
      </c>
      <c r="C5294" t="s">
        <v>162</v>
      </c>
      <c r="D5294" t="s">
        <v>297</v>
      </c>
      <c r="E5294">
        <v>36705754.603409998</v>
      </c>
    </row>
    <row r="5295" spans="1:5" x14ac:dyDescent="0.25">
      <c r="A5295" t="s">
        <v>24</v>
      </c>
      <c r="B5295">
        <v>2022</v>
      </c>
      <c r="C5295" t="s">
        <v>162</v>
      </c>
      <c r="D5295" t="s">
        <v>298</v>
      </c>
      <c r="E5295">
        <v>6510597.8267599996</v>
      </c>
    </row>
    <row r="5296" spans="1:5" x14ac:dyDescent="0.25">
      <c r="A5296" t="s">
        <v>24</v>
      </c>
      <c r="B5296">
        <v>2022</v>
      </c>
      <c r="C5296" t="s">
        <v>162</v>
      </c>
      <c r="D5296" t="s">
        <v>299</v>
      </c>
      <c r="E5296">
        <v>159355181.58267</v>
      </c>
    </row>
    <row r="5297" spans="1:5" x14ac:dyDescent="0.25">
      <c r="A5297" t="s">
        <v>24</v>
      </c>
      <c r="B5297">
        <v>2022</v>
      </c>
      <c r="C5297" t="s">
        <v>162</v>
      </c>
      <c r="D5297" t="s">
        <v>300</v>
      </c>
      <c r="E5297">
        <v>37568879.282710001</v>
      </c>
    </row>
    <row r="5298" spans="1:5" x14ac:dyDescent="0.25">
      <c r="A5298" t="s">
        <v>24</v>
      </c>
      <c r="B5298">
        <v>2022</v>
      </c>
      <c r="C5298" t="s">
        <v>162</v>
      </c>
      <c r="D5298" t="s">
        <v>301</v>
      </c>
      <c r="E5298">
        <v>1949100965.23861</v>
      </c>
    </row>
    <row r="5299" spans="1:5" x14ac:dyDescent="0.25">
      <c r="A5299" t="s">
        <v>24</v>
      </c>
      <c r="B5299">
        <v>2022</v>
      </c>
      <c r="C5299" t="s">
        <v>162</v>
      </c>
      <c r="D5299" t="s">
        <v>302</v>
      </c>
      <c r="E5299">
        <v>313373152.00217003</v>
      </c>
    </row>
    <row r="5300" spans="1:5" x14ac:dyDescent="0.25">
      <c r="A5300" t="s">
        <v>24</v>
      </c>
      <c r="B5300">
        <v>2022</v>
      </c>
      <c r="C5300" t="s">
        <v>162</v>
      </c>
      <c r="D5300" t="s">
        <v>303</v>
      </c>
      <c r="E5300">
        <v>2230626887.8057199</v>
      </c>
    </row>
    <row r="5301" spans="1:5" x14ac:dyDescent="0.25">
      <c r="A5301" t="s">
        <v>24</v>
      </c>
      <c r="B5301">
        <v>2022</v>
      </c>
      <c r="C5301" t="s">
        <v>162</v>
      </c>
      <c r="D5301" t="s">
        <v>304</v>
      </c>
      <c r="E5301">
        <v>6107504.4988399995</v>
      </c>
    </row>
    <row r="5302" spans="1:5" x14ac:dyDescent="0.25">
      <c r="A5302" t="s">
        <v>24</v>
      </c>
      <c r="B5302">
        <v>2022</v>
      </c>
      <c r="C5302" t="s">
        <v>162</v>
      </c>
      <c r="D5302" t="s">
        <v>305</v>
      </c>
      <c r="E5302">
        <v>38873951.462590002</v>
      </c>
    </row>
    <row r="5303" spans="1:5" x14ac:dyDescent="0.25">
      <c r="A5303" t="s">
        <v>24</v>
      </c>
      <c r="B5303">
        <v>2022</v>
      </c>
      <c r="C5303" t="s">
        <v>162</v>
      </c>
      <c r="D5303" t="s">
        <v>306</v>
      </c>
      <c r="E5303">
        <v>334583838.64183003</v>
      </c>
    </row>
    <row r="5304" spans="1:5" x14ac:dyDescent="0.25">
      <c r="A5304" t="s">
        <v>24</v>
      </c>
      <c r="B5304">
        <v>2022</v>
      </c>
      <c r="C5304" t="s">
        <v>162</v>
      </c>
      <c r="D5304" t="s">
        <v>307</v>
      </c>
      <c r="E5304">
        <v>199172409.03683999</v>
      </c>
    </row>
    <row r="5305" spans="1:5" x14ac:dyDescent="0.25">
      <c r="A5305" t="s">
        <v>24</v>
      </c>
      <c r="B5305">
        <v>2022</v>
      </c>
      <c r="C5305" t="s">
        <v>162</v>
      </c>
      <c r="D5305" t="s">
        <v>308</v>
      </c>
      <c r="E5305">
        <v>8243997.7166600004</v>
      </c>
    </row>
    <row r="5306" spans="1:5" x14ac:dyDescent="0.25">
      <c r="A5306" t="s">
        <v>24</v>
      </c>
      <c r="B5306">
        <v>2022</v>
      </c>
      <c r="C5306" t="s">
        <v>162</v>
      </c>
      <c r="D5306" t="s">
        <v>309</v>
      </c>
      <c r="E5306">
        <v>11477496.434629999</v>
      </c>
    </row>
    <row r="5307" spans="1:5" x14ac:dyDescent="0.25">
      <c r="A5307" t="s">
        <v>24</v>
      </c>
      <c r="B5307">
        <v>2022</v>
      </c>
      <c r="C5307" t="s">
        <v>162</v>
      </c>
      <c r="D5307" t="s">
        <v>311</v>
      </c>
      <c r="E5307">
        <v>1053149.9158900001</v>
      </c>
    </row>
    <row r="5308" spans="1:5" x14ac:dyDescent="0.25">
      <c r="A5308" t="s">
        <v>24</v>
      </c>
      <c r="B5308">
        <v>2022</v>
      </c>
      <c r="C5308" t="s">
        <v>162</v>
      </c>
      <c r="D5308" t="s">
        <v>312</v>
      </c>
      <c r="E5308">
        <v>22811131.13383</v>
      </c>
    </row>
    <row r="5309" spans="1:5" x14ac:dyDescent="0.25">
      <c r="A5309" t="s">
        <v>24</v>
      </c>
      <c r="B5309">
        <v>2022</v>
      </c>
      <c r="C5309" t="s">
        <v>162</v>
      </c>
      <c r="D5309" t="s">
        <v>313</v>
      </c>
      <c r="E5309">
        <v>127385850.01484001</v>
      </c>
    </row>
    <row r="5310" spans="1:5" x14ac:dyDescent="0.25">
      <c r="A5310" t="s">
        <v>24</v>
      </c>
      <c r="B5310">
        <v>2022</v>
      </c>
      <c r="C5310" t="s">
        <v>162</v>
      </c>
      <c r="D5310" t="s">
        <v>315</v>
      </c>
      <c r="E5310">
        <v>557469.09718000004</v>
      </c>
    </row>
    <row r="5311" spans="1:5" x14ac:dyDescent="0.25">
      <c r="A5311" t="s">
        <v>24</v>
      </c>
      <c r="B5311">
        <v>2022</v>
      </c>
      <c r="C5311" t="s">
        <v>162</v>
      </c>
      <c r="D5311" t="s">
        <v>316</v>
      </c>
      <c r="E5311">
        <v>3029654.1486800001</v>
      </c>
    </row>
    <row r="5312" spans="1:5" x14ac:dyDescent="0.25">
      <c r="A5312" t="s">
        <v>24</v>
      </c>
      <c r="B5312">
        <v>2022</v>
      </c>
      <c r="C5312" t="s">
        <v>162</v>
      </c>
      <c r="D5312" t="s">
        <v>317</v>
      </c>
      <c r="E5312">
        <v>6379648296.6227503</v>
      </c>
    </row>
    <row r="5313" spans="1:5" x14ac:dyDescent="0.25">
      <c r="A5313" t="s">
        <v>24</v>
      </c>
      <c r="B5313">
        <v>2022</v>
      </c>
      <c r="C5313" t="s">
        <v>162</v>
      </c>
      <c r="D5313" t="s">
        <v>318</v>
      </c>
      <c r="E5313">
        <v>31228611.025929999</v>
      </c>
    </row>
    <row r="5314" spans="1:5" x14ac:dyDescent="0.25">
      <c r="A5314" t="s">
        <v>24</v>
      </c>
      <c r="B5314">
        <v>2022</v>
      </c>
      <c r="C5314" t="s">
        <v>162</v>
      </c>
      <c r="D5314" t="s">
        <v>319</v>
      </c>
      <c r="E5314">
        <v>117100508.85086</v>
      </c>
    </row>
    <row r="5315" spans="1:5" x14ac:dyDescent="0.25">
      <c r="A5315" t="s">
        <v>24</v>
      </c>
      <c r="B5315">
        <v>2022</v>
      </c>
      <c r="C5315" t="s">
        <v>162</v>
      </c>
      <c r="D5315" t="s">
        <v>320</v>
      </c>
      <c r="E5315">
        <v>16434561.18816</v>
      </c>
    </row>
    <row r="5316" spans="1:5" x14ac:dyDescent="0.25">
      <c r="A5316" t="s">
        <v>24</v>
      </c>
      <c r="B5316">
        <v>2022</v>
      </c>
      <c r="C5316" t="s">
        <v>162</v>
      </c>
      <c r="D5316" t="s">
        <v>321</v>
      </c>
      <c r="E5316">
        <v>239716027.95574999</v>
      </c>
    </row>
    <row r="5317" spans="1:5" x14ac:dyDescent="0.25">
      <c r="A5317" t="s">
        <v>24</v>
      </c>
      <c r="B5317">
        <v>2022</v>
      </c>
      <c r="C5317" t="s">
        <v>162</v>
      </c>
      <c r="D5317" t="s">
        <v>322</v>
      </c>
      <c r="E5317">
        <v>231847.91308</v>
      </c>
    </row>
    <row r="5318" spans="1:5" x14ac:dyDescent="0.25">
      <c r="A5318" t="s">
        <v>24</v>
      </c>
      <c r="B5318">
        <v>2022</v>
      </c>
      <c r="C5318" t="s">
        <v>162</v>
      </c>
      <c r="D5318" t="s">
        <v>323</v>
      </c>
      <c r="E5318">
        <v>7324259.3466100004</v>
      </c>
    </row>
    <row r="5319" spans="1:5" x14ac:dyDescent="0.25">
      <c r="A5319" t="s">
        <v>24</v>
      </c>
      <c r="B5319">
        <v>2022</v>
      </c>
      <c r="C5319" t="s">
        <v>162</v>
      </c>
      <c r="D5319" t="s">
        <v>324</v>
      </c>
      <c r="E5319">
        <v>9972678.8173999991</v>
      </c>
    </row>
    <row r="5320" spans="1:5" x14ac:dyDescent="0.25">
      <c r="A5320" t="s">
        <v>24</v>
      </c>
      <c r="B5320">
        <v>2022</v>
      </c>
      <c r="C5320" t="s">
        <v>162</v>
      </c>
      <c r="D5320" t="s">
        <v>325</v>
      </c>
      <c r="E5320">
        <v>153820.39199999999</v>
      </c>
    </row>
    <row r="5321" spans="1:5" x14ac:dyDescent="0.25">
      <c r="A5321" t="s">
        <v>24</v>
      </c>
      <c r="B5321">
        <v>2022</v>
      </c>
      <c r="C5321" t="s">
        <v>162</v>
      </c>
      <c r="D5321" t="s">
        <v>327</v>
      </c>
      <c r="E5321">
        <v>19212467.187970001</v>
      </c>
    </row>
    <row r="5322" spans="1:5" x14ac:dyDescent="0.25">
      <c r="A5322" t="s">
        <v>24</v>
      </c>
      <c r="B5322">
        <v>2022</v>
      </c>
      <c r="C5322" t="s">
        <v>162</v>
      </c>
      <c r="E5322">
        <v>253664559.73432001</v>
      </c>
    </row>
    <row r="5323" spans="1:5" x14ac:dyDescent="0.25">
      <c r="A5323" t="s">
        <v>24</v>
      </c>
      <c r="B5323">
        <v>2023</v>
      </c>
      <c r="C5323" t="s">
        <v>161</v>
      </c>
      <c r="D5323" t="s">
        <v>290</v>
      </c>
      <c r="E5323">
        <v>398309.26</v>
      </c>
    </row>
    <row r="5324" spans="1:5" x14ac:dyDescent="0.25">
      <c r="A5324" t="s">
        <v>24</v>
      </c>
      <c r="B5324">
        <v>2023</v>
      </c>
      <c r="C5324" t="s">
        <v>161</v>
      </c>
      <c r="D5324" t="s">
        <v>291</v>
      </c>
      <c r="E5324">
        <v>6830511.4043300003</v>
      </c>
    </row>
    <row r="5325" spans="1:5" x14ac:dyDescent="0.25">
      <c r="A5325" t="s">
        <v>24</v>
      </c>
      <c r="B5325">
        <v>2023</v>
      </c>
      <c r="C5325" t="s">
        <v>161</v>
      </c>
      <c r="D5325" t="s">
        <v>292</v>
      </c>
      <c r="E5325">
        <v>254120042.31428999</v>
      </c>
    </row>
    <row r="5326" spans="1:5" x14ac:dyDescent="0.25">
      <c r="A5326" t="s">
        <v>24</v>
      </c>
      <c r="B5326">
        <v>2023</v>
      </c>
      <c r="C5326" t="s">
        <v>161</v>
      </c>
      <c r="D5326" t="s">
        <v>293</v>
      </c>
      <c r="E5326">
        <v>41968783.165320002</v>
      </c>
    </row>
    <row r="5327" spans="1:5" x14ac:dyDescent="0.25">
      <c r="A5327" t="s">
        <v>24</v>
      </c>
      <c r="B5327">
        <v>2023</v>
      </c>
      <c r="C5327" t="s">
        <v>161</v>
      </c>
      <c r="D5327" t="s">
        <v>294</v>
      </c>
      <c r="E5327">
        <v>11338360.465120001</v>
      </c>
    </row>
    <row r="5328" spans="1:5" x14ac:dyDescent="0.25">
      <c r="A5328" t="s">
        <v>24</v>
      </c>
      <c r="B5328">
        <v>2023</v>
      </c>
      <c r="C5328" t="s">
        <v>161</v>
      </c>
      <c r="D5328" t="s">
        <v>295</v>
      </c>
      <c r="E5328">
        <v>23697367.805520002</v>
      </c>
    </row>
    <row r="5329" spans="1:5" x14ac:dyDescent="0.25">
      <c r="A5329" t="s">
        <v>24</v>
      </c>
      <c r="B5329">
        <v>2023</v>
      </c>
      <c r="C5329" t="s">
        <v>161</v>
      </c>
      <c r="D5329" t="s">
        <v>296</v>
      </c>
      <c r="E5329">
        <v>22524924.35887</v>
      </c>
    </row>
    <row r="5330" spans="1:5" x14ac:dyDescent="0.25">
      <c r="A5330" t="s">
        <v>24</v>
      </c>
      <c r="B5330">
        <v>2023</v>
      </c>
      <c r="C5330" t="s">
        <v>161</v>
      </c>
      <c r="D5330" t="s">
        <v>297</v>
      </c>
      <c r="E5330">
        <v>34962294.839749999</v>
      </c>
    </row>
    <row r="5331" spans="1:5" x14ac:dyDescent="0.25">
      <c r="A5331" t="s">
        <v>24</v>
      </c>
      <c r="B5331">
        <v>2023</v>
      </c>
      <c r="C5331" t="s">
        <v>161</v>
      </c>
      <c r="D5331" t="s">
        <v>298</v>
      </c>
      <c r="E5331">
        <v>745536.05</v>
      </c>
    </row>
    <row r="5332" spans="1:5" x14ac:dyDescent="0.25">
      <c r="A5332" t="s">
        <v>24</v>
      </c>
      <c r="B5332">
        <v>2023</v>
      </c>
      <c r="C5332" t="s">
        <v>161</v>
      </c>
      <c r="D5332" t="s">
        <v>299</v>
      </c>
      <c r="E5332">
        <v>60881851.927919999</v>
      </c>
    </row>
    <row r="5333" spans="1:5" x14ac:dyDescent="0.25">
      <c r="A5333" t="s">
        <v>24</v>
      </c>
      <c r="B5333">
        <v>2023</v>
      </c>
      <c r="C5333" t="s">
        <v>161</v>
      </c>
      <c r="D5333" t="s">
        <v>300</v>
      </c>
      <c r="E5333">
        <v>83246877.807779998</v>
      </c>
    </row>
    <row r="5334" spans="1:5" x14ac:dyDescent="0.25">
      <c r="A5334" t="s">
        <v>24</v>
      </c>
      <c r="B5334">
        <v>2023</v>
      </c>
      <c r="C5334" t="s">
        <v>161</v>
      </c>
      <c r="D5334" t="s">
        <v>301</v>
      </c>
      <c r="E5334">
        <v>1185037165.52565</v>
      </c>
    </row>
    <row r="5335" spans="1:5" x14ac:dyDescent="0.25">
      <c r="A5335" t="s">
        <v>24</v>
      </c>
      <c r="B5335">
        <v>2023</v>
      </c>
      <c r="C5335" t="s">
        <v>161</v>
      </c>
      <c r="D5335" t="s">
        <v>302</v>
      </c>
      <c r="E5335">
        <v>49355169.185630001</v>
      </c>
    </row>
    <row r="5336" spans="1:5" x14ac:dyDescent="0.25">
      <c r="A5336" t="s">
        <v>24</v>
      </c>
      <c r="B5336">
        <v>2023</v>
      </c>
      <c r="C5336" t="s">
        <v>161</v>
      </c>
      <c r="D5336" t="s">
        <v>303</v>
      </c>
      <c r="E5336">
        <v>229408516.82532001</v>
      </c>
    </row>
    <row r="5337" spans="1:5" x14ac:dyDescent="0.25">
      <c r="A5337" t="s">
        <v>24</v>
      </c>
      <c r="B5337">
        <v>2023</v>
      </c>
      <c r="C5337" t="s">
        <v>161</v>
      </c>
      <c r="D5337" t="s">
        <v>304</v>
      </c>
      <c r="E5337">
        <v>20132972.977650002</v>
      </c>
    </row>
    <row r="5338" spans="1:5" x14ac:dyDescent="0.25">
      <c r="A5338" t="s">
        <v>24</v>
      </c>
      <c r="B5338">
        <v>2023</v>
      </c>
      <c r="C5338" t="s">
        <v>161</v>
      </c>
      <c r="D5338" t="s">
        <v>305</v>
      </c>
      <c r="E5338">
        <v>32589268.432160001</v>
      </c>
    </row>
    <row r="5339" spans="1:5" x14ac:dyDescent="0.25">
      <c r="A5339" t="s">
        <v>24</v>
      </c>
      <c r="B5339">
        <v>2023</v>
      </c>
      <c r="C5339" t="s">
        <v>161</v>
      </c>
      <c r="D5339" t="s">
        <v>306</v>
      </c>
      <c r="E5339">
        <v>-342461783.47229999</v>
      </c>
    </row>
    <row r="5340" spans="1:5" x14ac:dyDescent="0.25">
      <c r="A5340" t="s">
        <v>24</v>
      </c>
      <c r="B5340">
        <v>2023</v>
      </c>
      <c r="C5340" t="s">
        <v>161</v>
      </c>
      <c r="D5340" t="s">
        <v>307</v>
      </c>
      <c r="E5340">
        <v>20679037.96782</v>
      </c>
    </row>
    <row r="5341" spans="1:5" x14ac:dyDescent="0.25">
      <c r="A5341" t="s">
        <v>24</v>
      </c>
      <c r="B5341">
        <v>2023</v>
      </c>
      <c r="C5341" t="s">
        <v>161</v>
      </c>
      <c r="D5341" t="s">
        <v>308</v>
      </c>
      <c r="E5341">
        <v>567254150.66249001</v>
      </c>
    </row>
    <row r="5342" spans="1:5" x14ac:dyDescent="0.25">
      <c r="A5342" t="s">
        <v>24</v>
      </c>
      <c r="B5342">
        <v>2023</v>
      </c>
      <c r="C5342" t="s">
        <v>161</v>
      </c>
      <c r="D5342" t="s">
        <v>309</v>
      </c>
      <c r="E5342">
        <v>3328970.4840199999</v>
      </c>
    </row>
    <row r="5343" spans="1:5" x14ac:dyDescent="0.25">
      <c r="A5343" t="s">
        <v>24</v>
      </c>
      <c r="B5343">
        <v>2023</v>
      </c>
      <c r="C5343" t="s">
        <v>161</v>
      </c>
      <c r="D5343" t="s">
        <v>311</v>
      </c>
      <c r="E5343">
        <v>4199529.4356000004</v>
      </c>
    </row>
    <row r="5344" spans="1:5" x14ac:dyDescent="0.25">
      <c r="A5344" t="s">
        <v>24</v>
      </c>
      <c r="B5344">
        <v>2023</v>
      </c>
      <c r="C5344" t="s">
        <v>161</v>
      </c>
      <c r="D5344" t="s">
        <v>312</v>
      </c>
      <c r="E5344">
        <v>43658602.680129997</v>
      </c>
    </row>
    <row r="5345" spans="1:5" x14ac:dyDescent="0.25">
      <c r="A5345" t="s">
        <v>24</v>
      </c>
      <c r="B5345">
        <v>2023</v>
      </c>
      <c r="C5345" t="s">
        <v>161</v>
      </c>
      <c r="D5345" t="s">
        <v>313</v>
      </c>
      <c r="E5345">
        <v>44680620.691849999</v>
      </c>
    </row>
    <row r="5346" spans="1:5" x14ac:dyDescent="0.25">
      <c r="A5346" t="s">
        <v>24</v>
      </c>
      <c r="B5346">
        <v>2023</v>
      </c>
      <c r="C5346" t="s">
        <v>161</v>
      </c>
      <c r="D5346" t="s">
        <v>315</v>
      </c>
      <c r="E5346">
        <v>576765.74</v>
      </c>
    </row>
    <row r="5347" spans="1:5" x14ac:dyDescent="0.25">
      <c r="A5347" t="s">
        <v>24</v>
      </c>
      <c r="B5347">
        <v>2023</v>
      </c>
      <c r="C5347" t="s">
        <v>161</v>
      </c>
      <c r="D5347" t="s">
        <v>316</v>
      </c>
      <c r="E5347">
        <v>75249740</v>
      </c>
    </row>
    <row r="5348" spans="1:5" x14ac:dyDescent="0.25">
      <c r="A5348" t="s">
        <v>24</v>
      </c>
      <c r="B5348">
        <v>2023</v>
      </c>
      <c r="C5348" t="s">
        <v>161</v>
      </c>
      <c r="D5348" t="s">
        <v>317</v>
      </c>
      <c r="E5348">
        <v>93720995.786750004</v>
      </c>
    </row>
    <row r="5349" spans="1:5" x14ac:dyDescent="0.25">
      <c r="A5349" t="s">
        <v>24</v>
      </c>
      <c r="B5349">
        <v>2023</v>
      </c>
      <c r="C5349" t="s">
        <v>161</v>
      </c>
      <c r="D5349" t="s">
        <v>318</v>
      </c>
      <c r="E5349">
        <v>64412433.444360003</v>
      </c>
    </row>
    <row r="5350" spans="1:5" x14ac:dyDescent="0.25">
      <c r="A5350" t="s">
        <v>24</v>
      </c>
      <c r="B5350">
        <v>2023</v>
      </c>
      <c r="C5350" t="s">
        <v>161</v>
      </c>
      <c r="D5350" t="s">
        <v>319</v>
      </c>
      <c r="E5350">
        <v>3011157.9058599998</v>
      </c>
    </row>
    <row r="5351" spans="1:5" x14ac:dyDescent="0.25">
      <c r="A5351" t="s">
        <v>24</v>
      </c>
      <c r="B5351">
        <v>2023</v>
      </c>
      <c r="C5351" t="s">
        <v>161</v>
      </c>
      <c r="D5351" t="s">
        <v>320</v>
      </c>
      <c r="E5351">
        <v>11961085.978189999</v>
      </c>
    </row>
    <row r="5352" spans="1:5" x14ac:dyDescent="0.25">
      <c r="A5352" t="s">
        <v>24</v>
      </c>
      <c r="B5352">
        <v>2023</v>
      </c>
      <c r="C5352" t="s">
        <v>161</v>
      </c>
      <c r="D5352" t="s">
        <v>321</v>
      </c>
      <c r="E5352">
        <v>667262336.16188002</v>
      </c>
    </row>
    <row r="5353" spans="1:5" x14ac:dyDescent="0.25">
      <c r="A5353" t="s">
        <v>24</v>
      </c>
      <c r="B5353">
        <v>2023</v>
      </c>
      <c r="C5353" t="s">
        <v>161</v>
      </c>
      <c r="D5353" t="s">
        <v>323</v>
      </c>
      <c r="E5353">
        <v>2741694.3143600002</v>
      </c>
    </row>
    <row r="5354" spans="1:5" x14ac:dyDescent="0.25">
      <c r="A5354" t="s">
        <v>24</v>
      </c>
      <c r="B5354">
        <v>2023</v>
      </c>
      <c r="C5354" t="s">
        <v>161</v>
      </c>
      <c r="D5354" t="s">
        <v>324</v>
      </c>
      <c r="E5354">
        <v>20083.42916</v>
      </c>
    </row>
    <row r="5355" spans="1:5" x14ac:dyDescent="0.25">
      <c r="A5355" t="s">
        <v>24</v>
      </c>
      <c r="B5355">
        <v>2023</v>
      </c>
      <c r="C5355" t="s">
        <v>161</v>
      </c>
      <c r="D5355" t="s">
        <v>327</v>
      </c>
      <c r="E5355">
        <v>59406396.685840003</v>
      </c>
    </row>
    <row r="5356" spans="1:5" x14ac:dyDescent="0.25">
      <c r="A5356" t="s">
        <v>24</v>
      </c>
      <c r="B5356">
        <v>2023</v>
      </c>
      <c r="C5356" t="s">
        <v>161</v>
      </c>
      <c r="E5356">
        <v>319819801.02862</v>
      </c>
    </row>
    <row r="5357" spans="1:5" x14ac:dyDescent="0.25">
      <c r="A5357" t="s">
        <v>24</v>
      </c>
      <c r="B5357">
        <v>2023</v>
      </c>
      <c r="C5357" t="s">
        <v>162</v>
      </c>
      <c r="D5357" t="s">
        <v>290</v>
      </c>
      <c r="E5357">
        <v>3807276.50844</v>
      </c>
    </row>
    <row r="5358" spans="1:5" x14ac:dyDescent="0.25">
      <c r="A5358" t="s">
        <v>24</v>
      </c>
      <c r="B5358">
        <v>2023</v>
      </c>
      <c r="C5358" t="s">
        <v>162</v>
      </c>
      <c r="D5358" t="s">
        <v>291</v>
      </c>
      <c r="E5358">
        <v>144408177.15077999</v>
      </c>
    </row>
    <row r="5359" spans="1:5" x14ac:dyDescent="0.25">
      <c r="A5359" t="s">
        <v>24</v>
      </c>
      <c r="B5359">
        <v>2023</v>
      </c>
      <c r="C5359" t="s">
        <v>162</v>
      </c>
      <c r="D5359" t="s">
        <v>292</v>
      </c>
      <c r="E5359">
        <v>625949947.12633002</v>
      </c>
    </row>
    <row r="5360" spans="1:5" x14ac:dyDescent="0.25">
      <c r="A5360" t="s">
        <v>24</v>
      </c>
      <c r="B5360">
        <v>2023</v>
      </c>
      <c r="C5360" t="s">
        <v>162</v>
      </c>
      <c r="D5360" t="s">
        <v>293</v>
      </c>
      <c r="E5360">
        <v>62352549.592900001</v>
      </c>
    </row>
    <row r="5361" spans="1:5" x14ac:dyDescent="0.25">
      <c r="A5361" t="s">
        <v>24</v>
      </c>
      <c r="B5361">
        <v>2023</v>
      </c>
      <c r="C5361" t="s">
        <v>162</v>
      </c>
      <c r="D5361" t="s">
        <v>294</v>
      </c>
      <c r="E5361">
        <v>2746303.10494</v>
      </c>
    </row>
    <row r="5362" spans="1:5" x14ac:dyDescent="0.25">
      <c r="A5362" t="s">
        <v>24</v>
      </c>
      <c r="B5362">
        <v>2023</v>
      </c>
      <c r="C5362" t="s">
        <v>162</v>
      </c>
      <c r="D5362" t="s">
        <v>295</v>
      </c>
      <c r="E5362">
        <v>12142220.505489999</v>
      </c>
    </row>
    <row r="5363" spans="1:5" x14ac:dyDescent="0.25">
      <c r="A5363" t="s">
        <v>24</v>
      </c>
      <c r="B5363">
        <v>2023</v>
      </c>
      <c r="C5363" t="s">
        <v>162</v>
      </c>
      <c r="D5363" t="s">
        <v>296</v>
      </c>
      <c r="E5363">
        <v>79369787.648599997</v>
      </c>
    </row>
    <row r="5364" spans="1:5" x14ac:dyDescent="0.25">
      <c r="A5364" t="s">
        <v>24</v>
      </c>
      <c r="B5364">
        <v>2023</v>
      </c>
      <c r="C5364" t="s">
        <v>162</v>
      </c>
      <c r="D5364" t="s">
        <v>297</v>
      </c>
      <c r="E5364">
        <v>31842068.185180001</v>
      </c>
    </row>
    <row r="5365" spans="1:5" x14ac:dyDescent="0.25">
      <c r="A5365" t="s">
        <v>24</v>
      </c>
      <c r="B5365">
        <v>2023</v>
      </c>
      <c r="C5365" t="s">
        <v>162</v>
      </c>
      <c r="D5365" t="s">
        <v>298</v>
      </c>
      <c r="E5365">
        <v>8629311.5620099995</v>
      </c>
    </row>
    <row r="5366" spans="1:5" x14ac:dyDescent="0.25">
      <c r="A5366" t="s">
        <v>24</v>
      </c>
      <c r="B5366">
        <v>2023</v>
      </c>
      <c r="C5366" t="s">
        <v>162</v>
      </c>
      <c r="D5366" t="s">
        <v>299</v>
      </c>
      <c r="E5366">
        <v>164436035.60361999</v>
      </c>
    </row>
    <row r="5367" spans="1:5" x14ac:dyDescent="0.25">
      <c r="A5367" t="s">
        <v>24</v>
      </c>
      <c r="B5367">
        <v>2023</v>
      </c>
      <c r="C5367" t="s">
        <v>162</v>
      </c>
      <c r="D5367" t="s">
        <v>300</v>
      </c>
      <c r="E5367">
        <v>35900255.877999999</v>
      </c>
    </row>
    <row r="5368" spans="1:5" x14ac:dyDescent="0.25">
      <c r="A5368" t="s">
        <v>24</v>
      </c>
      <c r="B5368">
        <v>2023</v>
      </c>
      <c r="C5368" t="s">
        <v>162</v>
      </c>
      <c r="D5368" t="s">
        <v>301</v>
      </c>
      <c r="E5368">
        <v>1673878452.9496701</v>
      </c>
    </row>
    <row r="5369" spans="1:5" x14ac:dyDescent="0.25">
      <c r="A5369" t="s">
        <v>24</v>
      </c>
      <c r="B5369">
        <v>2023</v>
      </c>
      <c r="C5369" t="s">
        <v>162</v>
      </c>
      <c r="D5369" t="s">
        <v>302</v>
      </c>
      <c r="E5369">
        <v>437490488.96442997</v>
      </c>
    </row>
    <row r="5370" spans="1:5" x14ac:dyDescent="0.25">
      <c r="A5370" t="s">
        <v>24</v>
      </c>
      <c r="B5370">
        <v>2023</v>
      </c>
      <c r="C5370" t="s">
        <v>162</v>
      </c>
      <c r="D5370" t="s">
        <v>303</v>
      </c>
      <c r="E5370">
        <v>3050580110.9558501</v>
      </c>
    </row>
    <row r="5371" spans="1:5" x14ac:dyDescent="0.25">
      <c r="A5371" t="s">
        <v>24</v>
      </c>
      <c r="B5371">
        <v>2023</v>
      </c>
      <c r="C5371" t="s">
        <v>162</v>
      </c>
      <c r="D5371" t="s">
        <v>304</v>
      </c>
      <c r="E5371">
        <v>23494471.136349998</v>
      </c>
    </row>
    <row r="5372" spans="1:5" x14ac:dyDescent="0.25">
      <c r="A5372" t="s">
        <v>24</v>
      </c>
      <c r="B5372">
        <v>2023</v>
      </c>
      <c r="C5372" t="s">
        <v>162</v>
      </c>
      <c r="D5372" t="s">
        <v>305</v>
      </c>
      <c r="E5372">
        <v>67886376.212510005</v>
      </c>
    </row>
    <row r="5373" spans="1:5" x14ac:dyDescent="0.25">
      <c r="A5373" t="s">
        <v>24</v>
      </c>
      <c r="B5373">
        <v>2023</v>
      </c>
      <c r="C5373" t="s">
        <v>162</v>
      </c>
      <c r="D5373" t="s">
        <v>306</v>
      </c>
      <c r="E5373">
        <v>457416971.89617002</v>
      </c>
    </row>
    <row r="5374" spans="1:5" x14ac:dyDescent="0.25">
      <c r="A5374" t="s">
        <v>24</v>
      </c>
      <c r="B5374">
        <v>2023</v>
      </c>
      <c r="C5374" t="s">
        <v>162</v>
      </c>
      <c r="D5374" t="s">
        <v>307</v>
      </c>
      <c r="E5374">
        <v>180244316.57968</v>
      </c>
    </row>
    <row r="5375" spans="1:5" x14ac:dyDescent="0.25">
      <c r="A5375" t="s">
        <v>24</v>
      </c>
      <c r="B5375">
        <v>2023</v>
      </c>
      <c r="C5375" t="s">
        <v>162</v>
      </c>
      <c r="D5375" t="s">
        <v>308</v>
      </c>
      <c r="E5375">
        <v>10417890.42495</v>
      </c>
    </row>
    <row r="5376" spans="1:5" x14ac:dyDescent="0.25">
      <c r="A5376" t="s">
        <v>24</v>
      </c>
      <c r="B5376">
        <v>2023</v>
      </c>
      <c r="C5376" t="s">
        <v>162</v>
      </c>
      <c r="D5376" t="s">
        <v>309</v>
      </c>
      <c r="E5376">
        <v>9696184.5759800002</v>
      </c>
    </row>
    <row r="5377" spans="1:5" x14ac:dyDescent="0.25">
      <c r="A5377" t="s">
        <v>24</v>
      </c>
      <c r="B5377">
        <v>2023</v>
      </c>
      <c r="C5377" t="s">
        <v>162</v>
      </c>
      <c r="D5377" t="s">
        <v>311</v>
      </c>
      <c r="E5377">
        <v>2884079.7423299998</v>
      </c>
    </row>
    <row r="5378" spans="1:5" x14ac:dyDescent="0.25">
      <c r="A5378" t="s">
        <v>24</v>
      </c>
      <c r="B5378">
        <v>2023</v>
      </c>
      <c r="C5378" t="s">
        <v>162</v>
      </c>
      <c r="D5378" t="s">
        <v>312</v>
      </c>
      <c r="E5378">
        <v>24389122.03971</v>
      </c>
    </row>
    <row r="5379" spans="1:5" x14ac:dyDescent="0.25">
      <c r="A5379" t="s">
        <v>24</v>
      </c>
      <c r="B5379">
        <v>2023</v>
      </c>
      <c r="C5379" t="s">
        <v>162</v>
      </c>
      <c r="D5379" t="s">
        <v>313</v>
      </c>
      <c r="E5379">
        <v>161627003.25488001</v>
      </c>
    </row>
    <row r="5380" spans="1:5" x14ac:dyDescent="0.25">
      <c r="A5380" t="s">
        <v>24</v>
      </c>
      <c r="B5380">
        <v>2023</v>
      </c>
      <c r="C5380" t="s">
        <v>162</v>
      </c>
      <c r="D5380" t="s">
        <v>315</v>
      </c>
      <c r="E5380">
        <v>1307406.7307500001</v>
      </c>
    </row>
    <row r="5381" spans="1:5" x14ac:dyDescent="0.25">
      <c r="A5381" t="s">
        <v>24</v>
      </c>
      <c r="B5381">
        <v>2023</v>
      </c>
      <c r="C5381" t="s">
        <v>162</v>
      </c>
      <c r="D5381" t="s">
        <v>316</v>
      </c>
      <c r="E5381">
        <v>4651792.7825100003</v>
      </c>
    </row>
    <row r="5382" spans="1:5" x14ac:dyDescent="0.25">
      <c r="A5382" t="s">
        <v>24</v>
      </c>
      <c r="B5382">
        <v>2023</v>
      </c>
      <c r="C5382" t="s">
        <v>162</v>
      </c>
      <c r="D5382" t="s">
        <v>317</v>
      </c>
      <c r="E5382">
        <v>7624546706.4732704</v>
      </c>
    </row>
    <row r="5383" spans="1:5" x14ac:dyDescent="0.25">
      <c r="A5383" t="s">
        <v>24</v>
      </c>
      <c r="B5383">
        <v>2023</v>
      </c>
      <c r="C5383" t="s">
        <v>162</v>
      </c>
      <c r="D5383" t="s">
        <v>318</v>
      </c>
      <c r="E5383">
        <v>19459344.8057</v>
      </c>
    </row>
    <row r="5384" spans="1:5" x14ac:dyDescent="0.25">
      <c r="A5384" t="s">
        <v>24</v>
      </c>
      <c r="B5384">
        <v>2023</v>
      </c>
      <c r="C5384" t="s">
        <v>162</v>
      </c>
      <c r="D5384" t="s">
        <v>319</v>
      </c>
      <c r="E5384">
        <v>74511636.309520006</v>
      </c>
    </row>
    <row r="5385" spans="1:5" x14ac:dyDescent="0.25">
      <c r="A5385" t="s">
        <v>24</v>
      </c>
      <c r="B5385">
        <v>2023</v>
      </c>
      <c r="C5385" t="s">
        <v>162</v>
      </c>
      <c r="D5385" t="s">
        <v>320</v>
      </c>
      <c r="E5385">
        <v>9717022.7575499993</v>
      </c>
    </row>
    <row r="5386" spans="1:5" x14ac:dyDescent="0.25">
      <c r="A5386" t="s">
        <v>24</v>
      </c>
      <c r="B5386">
        <v>2023</v>
      </c>
      <c r="C5386" t="s">
        <v>162</v>
      </c>
      <c r="D5386" t="s">
        <v>321</v>
      </c>
      <c r="E5386">
        <v>351594369.51077002</v>
      </c>
    </row>
    <row r="5387" spans="1:5" x14ac:dyDescent="0.25">
      <c r="A5387" t="s">
        <v>24</v>
      </c>
      <c r="B5387">
        <v>2023</v>
      </c>
      <c r="C5387" t="s">
        <v>162</v>
      </c>
      <c r="D5387" t="s">
        <v>322</v>
      </c>
      <c r="E5387">
        <v>274379.15642999997</v>
      </c>
    </row>
    <row r="5388" spans="1:5" x14ac:dyDescent="0.25">
      <c r="A5388" t="s">
        <v>24</v>
      </c>
      <c r="B5388">
        <v>2023</v>
      </c>
      <c r="C5388" t="s">
        <v>162</v>
      </c>
      <c r="D5388" t="s">
        <v>323</v>
      </c>
      <c r="E5388">
        <v>7753613.1414700001</v>
      </c>
    </row>
    <row r="5389" spans="1:5" x14ac:dyDescent="0.25">
      <c r="A5389" t="s">
        <v>24</v>
      </c>
      <c r="B5389">
        <v>2023</v>
      </c>
      <c r="C5389" t="s">
        <v>162</v>
      </c>
      <c r="D5389" t="s">
        <v>324</v>
      </c>
      <c r="E5389">
        <v>2431681.31941</v>
      </c>
    </row>
    <row r="5390" spans="1:5" x14ac:dyDescent="0.25">
      <c r="A5390" t="s">
        <v>24</v>
      </c>
      <c r="B5390">
        <v>2023</v>
      </c>
      <c r="C5390" t="s">
        <v>162</v>
      </c>
      <c r="D5390" t="s">
        <v>325</v>
      </c>
      <c r="E5390">
        <v>549646.87554000004</v>
      </c>
    </row>
    <row r="5391" spans="1:5" x14ac:dyDescent="0.25">
      <c r="A5391" t="s">
        <v>24</v>
      </c>
      <c r="B5391">
        <v>2023</v>
      </c>
      <c r="C5391" t="s">
        <v>162</v>
      </c>
      <c r="D5391" t="s">
        <v>327</v>
      </c>
      <c r="E5391">
        <v>26428206.308899999</v>
      </c>
    </row>
    <row r="5392" spans="1:5" x14ac:dyDescent="0.25">
      <c r="A5392" t="s">
        <v>24</v>
      </c>
      <c r="B5392">
        <v>2023</v>
      </c>
      <c r="C5392" t="s">
        <v>162</v>
      </c>
      <c r="E5392">
        <v>724688215.37608004</v>
      </c>
    </row>
    <row r="5393" spans="1:5" x14ac:dyDescent="0.25">
      <c r="A5393" t="s">
        <v>25</v>
      </c>
      <c r="B5393">
        <v>2019</v>
      </c>
      <c r="C5393" t="s">
        <v>161</v>
      </c>
      <c r="D5393" t="s">
        <v>292</v>
      </c>
      <c r="E5393">
        <v>2811206.92</v>
      </c>
    </row>
    <row r="5394" spans="1:5" x14ac:dyDescent="0.25">
      <c r="A5394" t="s">
        <v>25</v>
      </c>
      <c r="B5394">
        <v>2019</v>
      </c>
      <c r="C5394" t="s">
        <v>161</v>
      </c>
      <c r="D5394" t="s">
        <v>293</v>
      </c>
      <c r="E5394">
        <v>16168605.23</v>
      </c>
    </row>
    <row r="5395" spans="1:5" x14ac:dyDescent="0.25">
      <c r="A5395" t="s">
        <v>25</v>
      </c>
      <c r="B5395">
        <v>2019</v>
      </c>
      <c r="C5395" t="s">
        <v>161</v>
      </c>
      <c r="D5395" t="s">
        <v>295</v>
      </c>
      <c r="E5395">
        <v>1996560.71</v>
      </c>
    </row>
    <row r="5396" spans="1:5" x14ac:dyDescent="0.25">
      <c r="A5396" t="s">
        <v>25</v>
      </c>
      <c r="B5396">
        <v>2019</v>
      </c>
      <c r="C5396" t="s">
        <v>161</v>
      </c>
      <c r="D5396" t="s">
        <v>296</v>
      </c>
      <c r="E5396">
        <v>2879645.53</v>
      </c>
    </row>
    <row r="5397" spans="1:5" x14ac:dyDescent="0.25">
      <c r="A5397" t="s">
        <v>25</v>
      </c>
      <c r="B5397">
        <v>2019</v>
      </c>
      <c r="C5397" t="s">
        <v>161</v>
      </c>
      <c r="D5397" t="s">
        <v>297</v>
      </c>
      <c r="E5397">
        <v>7873883.75</v>
      </c>
    </row>
    <row r="5398" spans="1:5" x14ac:dyDescent="0.25">
      <c r="A5398" t="s">
        <v>25</v>
      </c>
      <c r="B5398">
        <v>2019</v>
      </c>
      <c r="C5398" t="s">
        <v>161</v>
      </c>
      <c r="D5398" t="s">
        <v>298</v>
      </c>
      <c r="E5398">
        <v>829074.4</v>
      </c>
    </row>
    <row r="5399" spans="1:5" x14ac:dyDescent="0.25">
      <c r="A5399" t="s">
        <v>25</v>
      </c>
      <c r="B5399">
        <v>2019</v>
      </c>
      <c r="C5399" t="s">
        <v>161</v>
      </c>
      <c r="D5399" t="s">
        <v>299</v>
      </c>
      <c r="E5399">
        <v>3479193.25</v>
      </c>
    </row>
    <row r="5400" spans="1:5" x14ac:dyDescent="0.25">
      <c r="A5400" t="s">
        <v>25</v>
      </c>
      <c r="B5400">
        <v>2019</v>
      </c>
      <c r="C5400" t="s">
        <v>161</v>
      </c>
      <c r="D5400" t="s">
        <v>300</v>
      </c>
      <c r="E5400">
        <v>215198</v>
      </c>
    </row>
    <row r="5401" spans="1:5" x14ac:dyDescent="0.25">
      <c r="A5401" t="s">
        <v>25</v>
      </c>
      <c r="B5401">
        <v>2019</v>
      </c>
      <c r="C5401" t="s">
        <v>161</v>
      </c>
      <c r="D5401" t="s">
        <v>301</v>
      </c>
      <c r="E5401">
        <v>99282210.579999998</v>
      </c>
    </row>
    <row r="5402" spans="1:5" x14ac:dyDescent="0.25">
      <c r="A5402" t="s">
        <v>25</v>
      </c>
      <c r="B5402">
        <v>2019</v>
      </c>
      <c r="C5402" t="s">
        <v>161</v>
      </c>
      <c r="D5402" t="s">
        <v>302</v>
      </c>
      <c r="E5402">
        <v>2144327.94</v>
      </c>
    </row>
    <row r="5403" spans="1:5" x14ac:dyDescent="0.25">
      <c r="A5403" t="s">
        <v>25</v>
      </c>
      <c r="B5403">
        <v>2019</v>
      </c>
      <c r="C5403" t="s">
        <v>161</v>
      </c>
      <c r="D5403" t="s">
        <v>303</v>
      </c>
      <c r="E5403">
        <v>28765076.93</v>
      </c>
    </row>
    <row r="5404" spans="1:5" x14ac:dyDescent="0.25">
      <c r="A5404" t="s">
        <v>25</v>
      </c>
      <c r="B5404">
        <v>2019</v>
      </c>
      <c r="C5404" t="s">
        <v>161</v>
      </c>
      <c r="D5404" t="s">
        <v>304</v>
      </c>
      <c r="E5404">
        <v>8576406.7899999991</v>
      </c>
    </row>
    <row r="5405" spans="1:5" x14ac:dyDescent="0.25">
      <c r="A5405" t="s">
        <v>25</v>
      </c>
      <c r="B5405">
        <v>2019</v>
      </c>
      <c r="C5405" t="s">
        <v>161</v>
      </c>
      <c r="D5405" t="s">
        <v>305</v>
      </c>
      <c r="E5405">
        <v>13371262.84</v>
      </c>
    </row>
    <row r="5406" spans="1:5" x14ac:dyDescent="0.25">
      <c r="A5406" t="s">
        <v>25</v>
      </c>
      <c r="B5406">
        <v>2019</v>
      </c>
      <c r="C5406" t="s">
        <v>161</v>
      </c>
      <c r="D5406" t="s">
        <v>306</v>
      </c>
      <c r="E5406">
        <v>12495182.779999999</v>
      </c>
    </row>
    <row r="5407" spans="1:5" x14ac:dyDescent="0.25">
      <c r="A5407" t="s">
        <v>25</v>
      </c>
      <c r="B5407">
        <v>2019</v>
      </c>
      <c r="C5407" t="s">
        <v>161</v>
      </c>
      <c r="D5407" t="s">
        <v>307</v>
      </c>
      <c r="E5407">
        <v>7819755.7699999996</v>
      </c>
    </row>
    <row r="5408" spans="1:5" x14ac:dyDescent="0.25">
      <c r="A5408" t="s">
        <v>25</v>
      </c>
      <c r="B5408">
        <v>2019</v>
      </c>
      <c r="C5408" t="s">
        <v>161</v>
      </c>
      <c r="D5408" t="s">
        <v>308</v>
      </c>
      <c r="E5408">
        <v>19308.86</v>
      </c>
    </row>
    <row r="5409" spans="1:5" x14ac:dyDescent="0.25">
      <c r="A5409" t="s">
        <v>25</v>
      </c>
      <c r="B5409">
        <v>2019</v>
      </c>
      <c r="C5409" t="s">
        <v>161</v>
      </c>
      <c r="D5409" t="s">
        <v>312</v>
      </c>
      <c r="E5409">
        <v>480647.93</v>
      </c>
    </row>
    <row r="5410" spans="1:5" x14ac:dyDescent="0.25">
      <c r="A5410" t="s">
        <v>25</v>
      </c>
      <c r="B5410">
        <v>2019</v>
      </c>
      <c r="C5410" t="s">
        <v>161</v>
      </c>
      <c r="D5410" t="s">
        <v>317</v>
      </c>
      <c r="E5410">
        <v>50259287.960000001</v>
      </c>
    </row>
    <row r="5411" spans="1:5" x14ac:dyDescent="0.25">
      <c r="A5411" t="s">
        <v>25</v>
      </c>
      <c r="B5411">
        <v>2019</v>
      </c>
      <c r="C5411" t="s">
        <v>161</v>
      </c>
      <c r="D5411" t="s">
        <v>318</v>
      </c>
      <c r="E5411">
        <v>5538447.5999999996</v>
      </c>
    </row>
    <row r="5412" spans="1:5" x14ac:dyDescent="0.25">
      <c r="A5412" t="s">
        <v>25</v>
      </c>
      <c r="B5412">
        <v>2019</v>
      </c>
      <c r="C5412" t="s">
        <v>161</v>
      </c>
      <c r="D5412" t="s">
        <v>319</v>
      </c>
      <c r="E5412">
        <v>3570263.16</v>
      </c>
    </row>
    <row r="5413" spans="1:5" x14ac:dyDescent="0.25">
      <c r="A5413" t="s">
        <v>25</v>
      </c>
      <c r="B5413">
        <v>2019</v>
      </c>
      <c r="C5413" t="s">
        <v>161</v>
      </c>
      <c r="D5413" t="s">
        <v>320</v>
      </c>
      <c r="E5413">
        <v>207848</v>
      </c>
    </row>
    <row r="5414" spans="1:5" x14ac:dyDescent="0.25">
      <c r="A5414" t="s">
        <v>25</v>
      </c>
      <c r="B5414">
        <v>2019</v>
      </c>
      <c r="C5414" t="s">
        <v>161</v>
      </c>
      <c r="D5414" t="s">
        <v>321</v>
      </c>
      <c r="E5414">
        <v>565860737.80999994</v>
      </c>
    </row>
    <row r="5415" spans="1:5" x14ac:dyDescent="0.25">
      <c r="A5415" t="s">
        <v>25</v>
      </c>
      <c r="B5415">
        <v>2019</v>
      </c>
      <c r="C5415" t="s">
        <v>161</v>
      </c>
      <c r="D5415" t="s">
        <v>324</v>
      </c>
      <c r="E5415">
        <v>203916</v>
      </c>
    </row>
    <row r="5416" spans="1:5" x14ac:dyDescent="0.25">
      <c r="A5416" t="s">
        <v>25</v>
      </c>
      <c r="B5416">
        <v>2019</v>
      </c>
      <c r="C5416" t="s">
        <v>161</v>
      </c>
      <c r="E5416">
        <v>37266214.969999999</v>
      </c>
    </row>
    <row r="5417" spans="1:5" x14ac:dyDescent="0.25">
      <c r="A5417" t="s">
        <v>25</v>
      </c>
      <c r="B5417">
        <v>2019</v>
      </c>
      <c r="C5417" t="s">
        <v>162</v>
      </c>
      <c r="D5417" t="s">
        <v>290</v>
      </c>
      <c r="E5417">
        <v>102397</v>
      </c>
    </row>
    <row r="5418" spans="1:5" x14ac:dyDescent="0.25">
      <c r="A5418" t="s">
        <v>25</v>
      </c>
      <c r="B5418">
        <v>2019</v>
      </c>
      <c r="C5418" t="s">
        <v>162</v>
      </c>
      <c r="D5418" t="s">
        <v>292</v>
      </c>
      <c r="E5418">
        <v>124864.05</v>
      </c>
    </row>
    <row r="5419" spans="1:5" x14ac:dyDescent="0.25">
      <c r="A5419" t="s">
        <v>25</v>
      </c>
      <c r="B5419">
        <v>2019</v>
      </c>
      <c r="C5419" t="s">
        <v>162</v>
      </c>
      <c r="D5419" t="s">
        <v>293</v>
      </c>
      <c r="E5419">
        <v>89977.67</v>
      </c>
    </row>
    <row r="5420" spans="1:5" x14ac:dyDescent="0.25">
      <c r="A5420" t="s">
        <v>25</v>
      </c>
      <c r="B5420">
        <v>2019</v>
      </c>
      <c r="C5420" t="s">
        <v>162</v>
      </c>
      <c r="D5420" t="s">
        <v>295</v>
      </c>
      <c r="E5420">
        <v>40829.25</v>
      </c>
    </row>
    <row r="5421" spans="1:5" x14ac:dyDescent="0.25">
      <c r="A5421" t="s">
        <v>25</v>
      </c>
      <c r="B5421">
        <v>2019</v>
      </c>
      <c r="C5421" t="s">
        <v>162</v>
      </c>
      <c r="D5421" t="s">
        <v>296</v>
      </c>
      <c r="E5421">
        <v>126447.51</v>
      </c>
    </row>
    <row r="5422" spans="1:5" x14ac:dyDescent="0.25">
      <c r="A5422" t="s">
        <v>25</v>
      </c>
      <c r="B5422">
        <v>2019</v>
      </c>
      <c r="C5422" t="s">
        <v>162</v>
      </c>
      <c r="D5422" t="s">
        <v>297</v>
      </c>
      <c r="E5422">
        <v>182521.47</v>
      </c>
    </row>
    <row r="5423" spans="1:5" x14ac:dyDescent="0.25">
      <c r="A5423" t="s">
        <v>25</v>
      </c>
      <c r="B5423">
        <v>2019</v>
      </c>
      <c r="C5423" t="s">
        <v>162</v>
      </c>
      <c r="D5423" t="s">
        <v>299</v>
      </c>
      <c r="E5423">
        <v>43165.8</v>
      </c>
    </row>
    <row r="5424" spans="1:5" x14ac:dyDescent="0.25">
      <c r="A5424" t="s">
        <v>25</v>
      </c>
      <c r="B5424">
        <v>2019</v>
      </c>
      <c r="C5424" t="s">
        <v>162</v>
      </c>
      <c r="D5424" t="s">
        <v>301</v>
      </c>
      <c r="E5424">
        <v>1266552.8799999999</v>
      </c>
    </row>
    <row r="5425" spans="1:5" x14ac:dyDescent="0.25">
      <c r="A5425" t="s">
        <v>25</v>
      </c>
      <c r="B5425">
        <v>2019</v>
      </c>
      <c r="C5425" t="s">
        <v>162</v>
      </c>
      <c r="D5425" t="s">
        <v>303</v>
      </c>
      <c r="E5425">
        <v>98852954.939999998</v>
      </c>
    </row>
    <row r="5426" spans="1:5" x14ac:dyDescent="0.25">
      <c r="A5426" t="s">
        <v>25</v>
      </c>
      <c r="B5426">
        <v>2019</v>
      </c>
      <c r="C5426" t="s">
        <v>162</v>
      </c>
      <c r="D5426" t="s">
        <v>308</v>
      </c>
      <c r="E5426">
        <v>529150.64</v>
      </c>
    </row>
    <row r="5427" spans="1:5" x14ac:dyDescent="0.25">
      <c r="A5427" t="s">
        <v>25</v>
      </c>
      <c r="B5427">
        <v>2019</v>
      </c>
      <c r="C5427" t="s">
        <v>162</v>
      </c>
      <c r="D5427" t="s">
        <v>317</v>
      </c>
      <c r="E5427">
        <v>94739491.030000001</v>
      </c>
    </row>
    <row r="5428" spans="1:5" x14ac:dyDescent="0.25">
      <c r="A5428" t="s">
        <v>25</v>
      </c>
      <c r="B5428">
        <v>2019</v>
      </c>
      <c r="C5428" t="s">
        <v>162</v>
      </c>
      <c r="D5428" t="s">
        <v>321</v>
      </c>
      <c r="E5428">
        <v>104112106.12</v>
      </c>
    </row>
    <row r="5429" spans="1:5" x14ac:dyDescent="0.25">
      <c r="A5429" t="s">
        <v>25</v>
      </c>
      <c r="B5429">
        <v>2019</v>
      </c>
      <c r="C5429" t="s">
        <v>162</v>
      </c>
      <c r="D5429" t="s">
        <v>323</v>
      </c>
      <c r="E5429">
        <v>100240</v>
      </c>
    </row>
    <row r="5430" spans="1:5" x14ac:dyDescent="0.25">
      <c r="A5430" t="s">
        <v>25</v>
      </c>
      <c r="B5430">
        <v>2020</v>
      </c>
      <c r="C5430" t="s">
        <v>161</v>
      </c>
      <c r="D5430" t="s">
        <v>290</v>
      </c>
      <c r="E5430">
        <v>518802.56</v>
      </c>
    </row>
    <row r="5431" spans="1:5" x14ac:dyDescent="0.25">
      <c r="A5431" t="s">
        <v>25</v>
      </c>
      <c r="B5431">
        <v>2020</v>
      </c>
      <c r="C5431" t="s">
        <v>161</v>
      </c>
      <c r="D5431" t="s">
        <v>291</v>
      </c>
      <c r="E5431">
        <v>1576283.56</v>
      </c>
    </row>
    <row r="5432" spans="1:5" x14ac:dyDescent="0.25">
      <c r="A5432" t="s">
        <v>25</v>
      </c>
      <c r="B5432">
        <v>2020</v>
      </c>
      <c r="C5432" t="s">
        <v>161</v>
      </c>
      <c r="D5432" t="s">
        <v>292</v>
      </c>
      <c r="E5432">
        <v>16920523.780000001</v>
      </c>
    </row>
    <row r="5433" spans="1:5" x14ac:dyDescent="0.25">
      <c r="A5433" t="s">
        <v>25</v>
      </c>
      <c r="B5433">
        <v>2020</v>
      </c>
      <c r="C5433" t="s">
        <v>161</v>
      </c>
      <c r="D5433" t="s">
        <v>293</v>
      </c>
      <c r="E5433">
        <v>18986973.920000002</v>
      </c>
    </row>
    <row r="5434" spans="1:5" x14ac:dyDescent="0.25">
      <c r="A5434" t="s">
        <v>25</v>
      </c>
      <c r="B5434">
        <v>2020</v>
      </c>
      <c r="C5434" t="s">
        <v>161</v>
      </c>
      <c r="D5434" t="s">
        <v>295</v>
      </c>
      <c r="E5434">
        <v>883442.09</v>
      </c>
    </row>
    <row r="5435" spans="1:5" x14ac:dyDescent="0.25">
      <c r="A5435" t="s">
        <v>25</v>
      </c>
      <c r="B5435">
        <v>2020</v>
      </c>
      <c r="C5435" t="s">
        <v>161</v>
      </c>
      <c r="D5435" t="s">
        <v>296</v>
      </c>
      <c r="E5435">
        <v>5448348.9800000004</v>
      </c>
    </row>
    <row r="5436" spans="1:5" x14ac:dyDescent="0.25">
      <c r="A5436" t="s">
        <v>25</v>
      </c>
      <c r="B5436">
        <v>2020</v>
      </c>
      <c r="C5436" t="s">
        <v>161</v>
      </c>
      <c r="D5436" t="s">
        <v>297</v>
      </c>
      <c r="E5436">
        <v>6979776.4500000002</v>
      </c>
    </row>
    <row r="5437" spans="1:5" x14ac:dyDescent="0.25">
      <c r="A5437" t="s">
        <v>25</v>
      </c>
      <c r="B5437">
        <v>2020</v>
      </c>
      <c r="C5437" t="s">
        <v>161</v>
      </c>
      <c r="D5437" t="s">
        <v>298</v>
      </c>
      <c r="E5437">
        <v>1371165.18</v>
      </c>
    </row>
    <row r="5438" spans="1:5" x14ac:dyDescent="0.25">
      <c r="A5438" t="s">
        <v>25</v>
      </c>
      <c r="B5438">
        <v>2020</v>
      </c>
      <c r="C5438" t="s">
        <v>161</v>
      </c>
      <c r="D5438" t="s">
        <v>299</v>
      </c>
      <c r="E5438">
        <v>8235924.8600000003</v>
      </c>
    </row>
    <row r="5439" spans="1:5" x14ac:dyDescent="0.25">
      <c r="A5439" t="s">
        <v>25</v>
      </c>
      <c r="B5439">
        <v>2020</v>
      </c>
      <c r="C5439" t="s">
        <v>161</v>
      </c>
      <c r="D5439" t="s">
        <v>300</v>
      </c>
      <c r="E5439">
        <v>221779</v>
      </c>
    </row>
    <row r="5440" spans="1:5" x14ac:dyDescent="0.25">
      <c r="A5440" t="s">
        <v>25</v>
      </c>
      <c r="B5440">
        <v>2020</v>
      </c>
      <c r="C5440" t="s">
        <v>161</v>
      </c>
      <c r="D5440" t="s">
        <v>301</v>
      </c>
      <c r="E5440">
        <v>183452938.88</v>
      </c>
    </row>
    <row r="5441" spans="1:5" x14ac:dyDescent="0.25">
      <c r="A5441" t="s">
        <v>25</v>
      </c>
      <c r="B5441">
        <v>2020</v>
      </c>
      <c r="C5441" t="s">
        <v>161</v>
      </c>
      <c r="D5441" t="s">
        <v>302</v>
      </c>
      <c r="E5441">
        <v>4588824.01</v>
      </c>
    </row>
    <row r="5442" spans="1:5" x14ac:dyDescent="0.25">
      <c r="A5442" t="s">
        <v>25</v>
      </c>
      <c r="B5442">
        <v>2020</v>
      </c>
      <c r="C5442" t="s">
        <v>161</v>
      </c>
      <c r="D5442" t="s">
        <v>303</v>
      </c>
      <c r="E5442">
        <v>24429941.969999999</v>
      </c>
    </row>
    <row r="5443" spans="1:5" x14ac:dyDescent="0.25">
      <c r="A5443" t="s">
        <v>25</v>
      </c>
      <c r="B5443">
        <v>2020</v>
      </c>
      <c r="C5443" t="s">
        <v>161</v>
      </c>
      <c r="D5443" t="s">
        <v>304</v>
      </c>
      <c r="E5443">
        <v>6774400.6600000001</v>
      </c>
    </row>
    <row r="5444" spans="1:5" x14ac:dyDescent="0.25">
      <c r="A5444" t="s">
        <v>25</v>
      </c>
      <c r="B5444">
        <v>2020</v>
      </c>
      <c r="C5444" t="s">
        <v>161</v>
      </c>
      <c r="D5444" t="s">
        <v>305</v>
      </c>
      <c r="E5444">
        <v>13705573.859999999</v>
      </c>
    </row>
    <row r="5445" spans="1:5" x14ac:dyDescent="0.25">
      <c r="A5445" t="s">
        <v>25</v>
      </c>
      <c r="B5445">
        <v>2020</v>
      </c>
      <c r="C5445" t="s">
        <v>161</v>
      </c>
      <c r="D5445" t="s">
        <v>306</v>
      </c>
      <c r="E5445">
        <v>10736271.24</v>
      </c>
    </row>
    <row r="5446" spans="1:5" x14ac:dyDescent="0.25">
      <c r="A5446" t="s">
        <v>25</v>
      </c>
      <c r="B5446">
        <v>2020</v>
      </c>
      <c r="C5446" t="s">
        <v>161</v>
      </c>
      <c r="D5446" t="s">
        <v>307</v>
      </c>
      <c r="E5446">
        <v>8395811.7400000002</v>
      </c>
    </row>
    <row r="5447" spans="1:5" x14ac:dyDescent="0.25">
      <c r="A5447" t="s">
        <v>25</v>
      </c>
      <c r="B5447">
        <v>2020</v>
      </c>
      <c r="C5447" t="s">
        <v>161</v>
      </c>
      <c r="D5447" t="s">
        <v>308</v>
      </c>
      <c r="E5447">
        <v>2142656.91</v>
      </c>
    </row>
    <row r="5448" spans="1:5" x14ac:dyDescent="0.25">
      <c r="A5448" t="s">
        <v>25</v>
      </c>
      <c r="B5448">
        <v>2020</v>
      </c>
      <c r="C5448" t="s">
        <v>161</v>
      </c>
      <c r="D5448" t="s">
        <v>309</v>
      </c>
      <c r="E5448">
        <v>728287.29</v>
      </c>
    </row>
    <row r="5449" spans="1:5" x14ac:dyDescent="0.25">
      <c r="A5449" t="s">
        <v>25</v>
      </c>
      <c r="B5449">
        <v>2020</v>
      </c>
      <c r="C5449" t="s">
        <v>161</v>
      </c>
      <c r="D5449" t="s">
        <v>312</v>
      </c>
      <c r="E5449">
        <v>837814.79</v>
      </c>
    </row>
    <row r="5450" spans="1:5" x14ac:dyDescent="0.25">
      <c r="A5450" t="s">
        <v>25</v>
      </c>
      <c r="B5450">
        <v>2020</v>
      </c>
      <c r="C5450" t="s">
        <v>161</v>
      </c>
      <c r="D5450" t="s">
        <v>317</v>
      </c>
      <c r="E5450">
        <v>44339580.479999997</v>
      </c>
    </row>
    <row r="5451" spans="1:5" x14ac:dyDescent="0.25">
      <c r="A5451" t="s">
        <v>25</v>
      </c>
      <c r="B5451">
        <v>2020</v>
      </c>
      <c r="C5451" t="s">
        <v>161</v>
      </c>
      <c r="D5451" t="s">
        <v>318</v>
      </c>
      <c r="E5451">
        <v>12055959.4</v>
      </c>
    </row>
    <row r="5452" spans="1:5" x14ac:dyDescent="0.25">
      <c r="A5452" t="s">
        <v>25</v>
      </c>
      <c r="B5452">
        <v>2020</v>
      </c>
      <c r="C5452" t="s">
        <v>161</v>
      </c>
      <c r="D5452" t="s">
        <v>319</v>
      </c>
      <c r="E5452">
        <v>4773260.7</v>
      </c>
    </row>
    <row r="5453" spans="1:5" x14ac:dyDescent="0.25">
      <c r="A5453" t="s">
        <v>25</v>
      </c>
      <c r="B5453">
        <v>2020</v>
      </c>
      <c r="C5453" t="s">
        <v>161</v>
      </c>
      <c r="D5453" t="s">
        <v>320</v>
      </c>
      <c r="E5453">
        <v>202167</v>
      </c>
    </row>
    <row r="5454" spans="1:5" x14ac:dyDescent="0.25">
      <c r="A5454" t="s">
        <v>25</v>
      </c>
      <c r="B5454">
        <v>2020</v>
      </c>
      <c r="C5454" t="s">
        <v>161</v>
      </c>
      <c r="D5454" t="s">
        <v>321</v>
      </c>
      <c r="E5454">
        <v>651629159.93760002</v>
      </c>
    </row>
    <row r="5455" spans="1:5" x14ac:dyDescent="0.25">
      <c r="A5455" t="s">
        <v>25</v>
      </c>
      <c r="B5455">
        <v>2020</v>
      </c>
      <c r="C5455" t="s">
        <v>161</v>
      </c>
      <c r="D5455" t="s">
        <v>324</v>
      </c>
      <c r="E5455">
        <v>226794</v>
      </c>
    </row>
    <row r="5456" spans="1:5" x14ac:dyDescent="0.25">
      <c r="A5456" t="s">
        <v>25</v>
      </c>
      <c r="B5456">
        <v>2020</v>
      </c>
      <c r="C5456" t="s">
        <v>161</v>
      </c>
      <c r="D5456" t="s">
        <v>325</v>
      </c>
      <c r="E5456">
        <v>100000</v>
      </c>
    </row>
    <row r="5457" spans="1:5" x14ac:dyDescent="0.25">
      <c r="A5457" t="s">
        <v>25</v>
      </c>
      <c r="B5457">
        <v>2020</v>
      </c>
      <c r="C5457" t="s">
        <v>161</v>
      </c>
      <c r="E5457">
        <v>46606256.369999997</v>
      </c>
    </row>
    <row r="5458" spans="1:5" x14ac:dyDescent="0.25">
      <c r="A5458" t="s">
        <v>25</v>
      </c>
      <c r="B5458">
        <v>2020</v>
      </c>
      <c r="C5458" t="s">
        <v>162</v>
      </c>
      <c r="D5458" t="s">
        <v>290</v>
      </c>
      <c r="E5458">
        <v>169524.44</v>
      </c>
    </row>
    <row r="5459" spans="1:5" x14ac:dyDescent="0.25">
      <c r="A5459" t="s">
        <v>25</v>
      </c>
      <c r="B5459">
        <v>2020</v>
      </c>
      <c r="C5459" t="s">
        <v>162</v>
      </c>
      <c r="D5459" t="s">
        <v>292</v>
      </c>
      <c r="E5459">
        <v>158292.04353</v>
      </c>
    </row>
    <row r="5460" spans="1:5" x14ac:dyDescent="0.25">
      <c r="A5460" t="s">
        <v>25</v>
      </c>
      <c r="B5460">
        <v>2020</v>
      </c>
      <c r="C5460" t="s">
        <v>162</v>
      </c>
      <c r="D5460" t="s">
        <v>293</v>
      </c>
      <c r="E5460">
        <v>1052413.6299999999</v>
      </c>
    </row>
    <row r="5461" spans="1:5" x14ac:dyDescent="0.25">
      <c r="A5461" t="s">
        <v>25</v>
      </c>
      <c r="B5461">
        <v>2020</v>
      </c>
      <c r="C5461" t="s">
        <v>162</v>
      </c>
      <c r="D5461" t="s">
        <v>295</v>
      </c>
      <c r="E5461">
        <v>256213.12</v>
      </c>
    </row>
    <row r="5462" spans="1:5" x14ac:dyDescent="0.25">
      <c r="A5462" t="s">
        <v>25</v>
      </c>
      <c r="B5462">
        <v>2020</v>
      </c>
      <c r="C5462" t="s">
        <v>162</v>
      </c>
      <c r="D5462" t="s">
        <v>296</v>
      </c>
      <c r="E5462">
        <v>161896.99</v>
      </c>
    </row>
    <row r="5463" spans="1:5" x14ac:dyDescent="0.25">
      <c r="A5463" t="s">
        <v>25</v>
      </c>
      <c r="B5463">
        <v>2020</v>
      </c>
      <c r="C5463" t="s">
        <v>162</v>
      </c>
      <c r="D5463" t="s">
        <v>297</v>
      </c>
      <c r="E5463">
        <v>226588.05</v>
      </c>
    </row>
    <row r="5464" spans="1:5" x14ac:dyDescent="0.25">
      <c r="A5464" t="s">
        <v>25</v>
      </c>
      <c r="B5464">
        <v>2020</v>
      </c>
      <c r="C5464" t="s">
        <v>162</v>
      </c>
      <c r="D5464" t="s">
        <v>299</v>
      </c>
      <c r="E5464">
        <v>58931.23</v>
      </c>
    </row>
    <row r="5465" spans="1:5" x14ac:dyDescent="0.25">
      <c r="A5465" t="s">
        <v>25</v>
      </c>
      <c r="B5465">
        <v>2020</v>
      </c>
      <c r="C5465" t="s">
        <v>162</v>
      </c>
      <c r="D5465" t="s">
        <v>301</v>
      </c>
      <c r="E5465">
        <v>1853799.66</v>
      </c>
    </row>
    <row r="5466" spans="1:5" x14ac:dyDescent="0.25">
      <c r="A5466" t="s">
        <v>25</v>
      </c>
      <c r="B5466">
        <v>2020</v>
      </c>
      <c r="C5466" t="s">
        <v>162</v>
      </c>
      <c r="D5466" t="s">
        <v>302</v>
      </c>
      <c r="E5466">
        <v>301148</v>
      </c>
    </row>
    <row r="5467" spans="1:5" x14ac:dyDescent="0.25">
      <c r="A5467" t="s">
        <v>25</v>
      </c>
      <c r="B5467">
        <v>2020</v>
      </c>
      <c r="C5467" t="s">
        <v>162</v>
      </c>
      <c r="D5467" t="s">
        <v>303</v>
      </c>
      <c r="E5467">
        <v>135841501</v>
      </c>
    </row>
    <row r="5468" spans="1:5" x14ac:dyDescent="0.25">
      <c r="A5468" t="s">
        <v>25</v>
      </c>
      <c r="B5468">
        <v>2020</v>
      </c>
      <c r="C5468" t="s">
        <v>162</v>
      </c>
      <c r="D5468" t="s">
        <v>308</v>
      </c>
      <c r="E5468">
        <v>194838.21</v>
      </c>
    </row>
    <row r="5469" spans="1:5" x14ac:dyDescent="0.25">
      <c r="A5469" t="s">
        <v>25</v>
      </c>
      <c r="B5469">
        <v>2020</v>
      </c>
      <c r="C5469" t="s">
        <v>162</v>
      </c>
      <c r="D5469" t="s">
        <v>317</v>
      </c>
      <c r="E5469">
        <v>104021364.28579</v>
      </c>
    </row>
    <row r="5470" spans="1:5" x14ac:dyDescent="0.25">
      <c r="A5470" t="s">
        <v>25</v>
      </c>
      <c r="B5470">
        <v>2020</v>
      </c>
      <c r="C5470" t="s">
        <v>162</v>
      </c>
      <c r="D5470" t="s">
        <v>321</v>
      </c>
      <c r="E5470">
        <v>85998515.980000004</v>
      </c>
    </row>
    <row r="5471" spans="1:5" x14ac:dyDescent="0.25">
      <c r="A5471" t="s">
        <v>25</v>
      </c>
      <c r="B5471">
        <v>2020</v>
      </c>
      <c r="C5471" t="s">
        <v>162</v>
      </c>
      <c r="D5471" t="s">
        <v>323</v>
      </c>
      <c r="E5471">
        <v>100320</v>
      </c>
    </row>
    <row r="5472" spans="1:5" x14ac:dyDescent="0.25">
      <c r="A5472" t="s">
        <v>25</v>
      </c>
      <c r="B5472">
        <v>2021</v>
      </c>
      <c r="C5472" t="s">
        <v>161</v>
      </c>
      <c r="D5472" t="s">
        <v>290</v>
      </c>
      <c r="E5472">
        <v>165.33</v>
      </c>
    </row>
    <row r="5473" spans="1:5" x14ac:dyDescent="0.25">
      <c r="A5473" t="s">
        <v>25</v>
      </c>
      <c r="B5473">
        <v>2021</v>
      </c>
      <c r="C5473" t="s">
        <v>161</v>
      </c>
      <c r="D5473" t="s">
        <v>291</v>
      </c>
      <c r="E5473">
        <v>503189.45</v>
      </c>
    </row>
    <row r="5474" spans="1:5" x14ac:dyDescent="0.25">
      <c r="A5474" t="s">
        <v>25</v>
      </c>
      <c r="B5474">
        <v>2021</v>
      </c>
      <c r="C5474" t="s">
        <v>161</v>
      </c>
      <c r="D5474" t="s">
        <v>292</v>
      </c>
      <c r="E5474">
        <v>14958866.140000001</v>
      </c>
    </row>
    <row r="5475" spans="1:5" x14ac:dyDescent="0.25">
      <c r="A5475" t="s">
        <v>25</v>
      </c>
      <c r="B5475">
        <v>2021</v>
      </c>
      <c r="C5475" t="s">
        <v>161</v>
      </c>
      <c r="D5475" t="s">
        <v>293</v>
      </c>
      <c r="E5475">
        <v>19514339.16</v>
      </c>
    </row>
    <row r="5476" spans="1:5" x14ac:dyDescent="0.25">
      <c r="A5476" t="s">
        <v>25</v>
      </c>
      <c r="B5476">
        <v>2021</v>
      </c>
      <c r="C5476" t="s">
        <v>161</v>
      </c>
      <c r="D5476" t="s">
        <v>294</v>
      </c>
      <c r="E5476">
        <v>553324.24</v>
      </c>
    </row>
    <row r="5477" spans="1:5" x14ac:dyDescent="0.25">
      <c r="A5477" t="s">
        <v>25</v>
      </c>
      <c r="B5477">
        <v>2021</v>
      </c>
      <c r="C5477" t="s">
        <v>161</v>
      </c>
      <c r="D5477" t="s">
        <v>295</v>
      </c>
      <c r="E5477">
        <v>251678</v>
      </c>
    </row>
    <row r="5478" spans="1:5" x14ac:dyDescent="0.25">
      <c r="A5478" t="s">
        <v>25</v>
      </c>
      <c r="B5478">
        <v>2021</v>
      </c>
      <c r="C5478" t="s">
        <v>161</v>
      </c>
      <c r="D5478" t="s">
        <v>296</v>
      </c>
      <c r="E5478">
        <v>2611575.6</v>
      </c>
    </row>
    <row r="5479" spans="1:5" x14ac:dyDescent="0.25">
      <c r="A5479" t="s">
        <v>25</v>
      </c>
      <c r="B5479">
        <v>2021</v>
      </c>
      <c r="C5479" t="s">
        <v>161</v>
      </c>
      <c r="D5479" t="s">
        <v>297</v>
      </c>
      <c r="E5479">
        <v>6939880.2699999996</v>
      </c>
    </row>
    <row r="5480" spans="1:5" x14ac:dyDescent="0.25">
      <c r="A5480" t="s">
        <v>25</v>
      </c>
      <c r="B5480">
        <v>2021</v>
      </c>
      <c r="C5480" t="s">
        <v>161</v>
      </c>
      <c r="D5480" t="s">
        <v>298</v>
      </c>
      <c r="E5480">
        <v>1347467.15</v>
      </c>
    </row>
    <row r="5481" spans="1:5" x14ac:dyDescent="0.25">
      <c r="A5481" t="s">
        <v>25</v>
      </c>
      <c r="B5481">
        <v>2021</v>
      </c>
      <c r="C5481" t="s">
        <v>161</v>
      </c>
      <c r="D5481" t="s">
        <v>299</v>
      </c>
      <c r="E5481">
        <v>6891207.6699999999</v>
      </c>
    </row>
    <row r="5482" spans="1:5" x14ac:dyDescent="0.25">
      <c r="A5482" t="s">
        <v>25</v>
      </c>
      <c r="B5482">
        <v>2021</v>
      </c>
      <c r="C5482" t="s">
        <v>161</v>
      </c>
      <c r="D5482" t="s">
        <v>300</v>
      </c>
      <c r="E5482">
        <v>213221</v>
      </c>
    </row>
    <row r="5483" spans="1:5" x14ac:dyDescent="0.25">
      <c r="A5483" t="s">
        <v>25</v>
      </c>
      <c r="B5483">
        <v>2021</v>
      </c>
      <c r="C5483" t="s">
        <v>161</v>
      </c>
      <c r="D5483" t="s">
        <v>301</v>
      </c>
      <c r="E5483">
        <v>163865722.97999999</v>
      </c>
    </row>
    <row r="5484" spans="1:5" x14ac:dyDescent="0.25">
      <c r="A5484" t="s">
        <v>25</v>
      </c>
      <c r="B5484">
        <v>2021</v>
      </c>
      <c r="C5484" t="s">
        <v>161</v>
      </c>
      <c r="D5484" t="s">
        <v>302</v>
      </c>
      <c r="E5484">
        <v>4811364.71</v>
      </c>
    </row>
    <row r="5485" spans="1:5" x14ac:dyDescent="0.25">
      <c r="A5485" t="s">
        <v>25</v>
      </c>
      <c r="B5485">
        <v>2021</v>
      </c>
      <c r="C5485" t="s">
        <v>161</v>
      </c>
      <c r="D5485" t="s">
        <v>303</v>
      </c>
      <c r="E5485">
        <v>26778512.809999999</v>
      </c>
    </row>
    <row r="5486" spans="1:5" x14ac:dyDescent="0.25">
      <c r="A5486" t="s">
        <v>25</v>
      </c>
      <c r="B5486">
        <v>2021</v>
      </c>
      <c r="C5486" t="s">
        <v>161</v>
      </c>
      <c r="D5486" t="s">
        <v>304</v>
      </c>
      <c r="E5486">
        <v>6540411.2999999998</v>
      </c>
    </row>
    <row r="5487" spans="1:5" x14ac:dyDescent="0.25">
      <c r="A5487" t="s">
        <v>25</v>
      </c>
      <c r="B5487">
        <v>2021</v>
      </c>
      <c r="C5487" t="s">
        <v>161</v>
      </c>
      <c r="D5487" t="s">
        <v>306</v>
      </c>
      <c r="E5487">
        <v>12017372.91</v>
      </c>
    </row>
    <row r="5488" spans="1:5" x14ac:dyDescent="0.25">
      <c r="A5488" t="s">
        <v>25</v>
      </c>
      <c r="B5488">
        <v>2021</v>
      </c>
      <c r="C5488" t="s">
        <v>161</v>
      </c>
      <c r="D5488" t="s">
        <v>307</v>
      </c>
      <c r="E5488">
        <v>14290579.75</v>
      </c>
    </row>
    <row r="5489" spans="1:5" x14ac:dyDescent="0.25">
      <c r="A5489" t="s">
        <v>25</v>
      </c>
      <c r="B5489">
        <v>2021</v>
      </c>
      <c r="C5489" t="s">
        <v>161</v>
      </c>
      <c r="D5489" t="s">
        <v>308</v>
      </c>
      <c r="E5489">
        <v>2131278.67</v>
      </c>
    </row>
    <row r="5490" spans="1:5" x14ac:dyDescent="0.25">
      <c r="A5490" t="s">
        <v>25</v>
      </c>
      <c r="B5490">
        <v>2021</v>
      </c>
      <c r="C5490" t="s">
        <v>161</v>
      </c>
      <c r="D5490" t="s">
        <v>309</v>
      </c>
      <c r="E5490">
        <v>2983200</v>
      </c>
    </row>
    <row r="5491" spans="1:5" x14ac:dyDescent="0.25">
      <c r="A5491" t="s">
        <v>25</v>
      </c>
      <c r="B5491">
        <v>2021</v>
      </c>
      <c r="C5491" t="s">
        <v>161</v>
      </c>
      <c r="D5491" t="s">
        <v>312</v>
      </c>
      <c r="E5491">
        <v>1917000</v>
      </c>
    </row>
    <row r="5492" spans="1:5" x14ac:dyDescent="0.25">
      <c r="A5492" t="s">
        <v>25</v>
      </c>
      <c r="B5492">
        <v>2021</v>
      </c>
      <c r="C5492" t="s">
        <v>161</v>
      </c>
      <c r="D5492" t="s">
        <v>313</v>
      </c>
      <c r="E5492">
        <v>2932074.66</v>
      </c>
    </row>
    <row r="5493" spans="1:5" x14ac:dyDescent="0.25">
      <c r="A5493" t="s">
        <v>25</v>
      </c>
      <c r="B5493">
        <v>2021</v>
      </c>
      <c r="C5493" t="s">
        <v>161</v>
      </c>
      <c r="D5493" t="s">
        <v>317</v>
      </c>
      <c r="E5493">
        <v>52894708.060000002</v>
      </c>
    </row>
    <row r="5494" spans="1:5" x14ac:dyDescent="0.25">
      <c r="A5494" t="s">
        <v>25</v>
      </c>
      <c r="B5494">
        <v>2021</v>
      </c>
      <c r="C5494" t="s">
        <v>161</v>
      </c>
      <c r="D5494" t="s">
        <v>318</v>
      </c>
      <c r="E5494">
        <v>20475561.129999999</v>
      </c>
    </row>
    <row r="5495" spans="1:5" x14ac:dyDescent="0.25">
      <c r="A5495" t="s">
        <v>25</v>
      </c>
      <c r="B5495">
        <v>2021</v>
      </c>
      <c r="C5495" t="s">
        <v>161</v>
      </c>
      <c r="D5495" t="s">
        <v>319</v>
      </c>
      <c r="E5495">
        <v>11692178.74</v>
      </c>
    </row>
    <row r="5496" spans="1:5" x14ac:dyDescent="0.25">
      <c r="A5496" t="s">
        <v>25</v>
      </c>
      <c r="B5496">
        <v>2021</v>
      </c>
      <c r="C5496" t="s">
        <v>161</v>
      </c>
      <c r="D5496" t="s">
        <v>320</v>
      </c>
      <c r="E5496">
        <v>504794</v>
      </c>
    </row>
    <row r="5497" spans="1:5" x14ac:dyDescent="0.25">
      <c r="A5497" t="s">
        <v>25</v>
      </c>
      <c r="B5497">
        <v>2021</v>
      </c>
      <c r="C5497" t="s">
        <v>161</v>
      </c>
      <c r="D5497" t="s">
        <v>321</v>
      </c>
      <c r="E5497">
        <v>635349436.82000005</v>
      </c>
    </row>
    <row r="5498" spans="1:5" x14ac:dyDescent="0.25">
      <c r="A5498" t="s">
        <v>25</v>
      </c>
      <c r="B5498">
        <v>2021</v>
      </c>
      <c r="C5498" t="s">
        <v>161</v>
      </c>
      <c r="D5498" t="s">
        <v>323</v>
      </c>
      <c r="E5498">
        <v>212232</v>
      </c>
    </row>
    <row r="5499" spans="1:5" x14ac:dyDescent="0.25">
      <c r="A5499" t="s">
        <v>25</v>
      </c>
      <c r="B5499">
        <v>2021</v>
      </c>
      <c r="C5499" t="s">
        <v>161</v>
      </c>
      <c r="D5499" t="s">
        <v>324</v>
      </c>
      <c r="E5499">
        <v>233432</v>
      </c>
    </row>
    <row r="5500" spans="1:5" x14ac:dyDescent="0.25">
      <c r="A5500" t="s">
        <v>25</v>
      </c>
      <c r="B5500">
        <v>2021</v>
      </c>
      <c r="C5500" t="s">
        <v>161</v>
      </c>
      <c r="D5500" t="s">
        <v>325</v>
      </c>
      <c r="E5500">
        <v>62979.57</v>
      </c>
    </row>
    <row r="5501" spans="1:5" x14ac:dyDescent="0.25">
      <c r="A5501" t="s">
        <v>25</v>
      </c>
      <c r="B5501">
        <v>2021</v>
      </c>
      <c r="C5501" t="s">
        <v>161</v>
      </c>
      <c r="E5501">
        <v>44210408.189999998</v>
      </c>
    </row>
    <row r="5502" spans="1:5" x14ac:dyDescent="0.25">
      <c r="A5502" t="s">
        <v>25</v>
      </c>
      <c r="B5502">
        <v>2021</v>
      </c>
      <c r="C5502" t="s">
        <v>162</v>
      </c>
      <c r="D5502" t="s">
        <v>290</v>
      </c>
      <c r="E5502">
        <v>152124.91</v>
      </c>
    </row>
    <row r="5503" spans="1:5" x14ac:dyDescent="0.25">
      <c r="A5503" t="s">
        <v>25</v>
      </c>
      <c r="B5503">
        <v>2021</v>
      </c>
      <c r="C5503" t="s">
        <v>162</v>
      </c>
      <c r="D5503" t="s">
        <v>292</v>
      </c>
      <c r="E5503">
        <v>632309</v>
      </c>
    </row>
    <row r="5504" spans="1:5" x14ac:dyDescent="0.25">
      <c r="A5504" t="s">
        <v>25</v>
      </c>
      <c r="B5504">
        <v>2021</v>
      </c>
      <c r="C5504" t="s">
        <v>162</v>
      </c>
      <c r="D5504" t="s">
        <v>293</v>
      </c>
      <c r="E5504">
        <v>1419611.26</v>
      </c>
    </row>
    <row r="5505" spans="1:5" x14ac:dyDescent="0.25">
      <c r="A5505" t="s">
        <v>25</v>
      </c>
      <c r="B5505">
        <v>2021</v>
      </c>
      <c r="C5505" t="s">
        <v>162</v>
      </c>
      <c r="D5505" t="s">
        <v>296</v>
      </c>
      <c r="E5505">
        <v>365490</v>
      </c>
    </row>
    <row r="5506" spans="1:5" x14ac:dyDescent="0.25">
      <c r="A5506" t="s">
        <v>25</v>
      </c>
      <c r="B5506">
        <v>2021</v>
      </c>
      <c r="C5506" t="s">
        <v>162</v>
      </c>
      <c r="D5506" t="s">
        <v>297</v>
      </c>
      <c r="E5506">
        <v>188639</v>
      </c>
    </row>
    <row r="5507" spans="1:5" x14ac:dyDescent="0.25">
      <c r="A5507" t="s">
        <v>25</v>
      </c>
      <c r="B5507">
        <v>2021</v>
      </c>
      <c r="C5507" t="s">
        <v>162</v>
      </c>
      <c r="D5507" t="s">
        <v>299</v>
      </c>
      <c r="E5507">
        <v>91894</v>
      </c>
    </row>
    <row r="5508" spans="1:5" x14ac:dyDescent="0.25">
      <c r="A5508" t="s">
        <v>25</v>
      </c>
      <c r="B5508">
        <v>2021</v>
      </c>
      <c r="C5508" t="s">
        <v>162</v>
      </c>
      <c r="D5508" t="s">
        <v>301</v>
      </c>
      <c r="E5508">
        <v>2268322.4</v>
      </c>
    </row>
    <row r="5509" spans="1:5" x14ac:dyDescent="0.25">
      <c r="A5509" t="s">
        <v>25</v>
      </c>
      <c r="B5509">
        <v>2021</v>
      </c>
      <c r="C5509" t="s">
        <v>162</v>
      </c>
      <c r="D5509" t="s">
        <v>302</v>
      </c>
      <c r="E5509">
        <v>100147</v>
      </c>
    </row>
    <row r="5510" spans="1:5" x14ac:dyDescent="0.25">
      <c r="A5510" t="s">
        <v>25</v>
      </c>
      <c r="B5510">
        <v>2021</v>
      </c>
      <c r="C5510" t="s">
        <v>162</v>
      </c>
      <c r="D5510" t="s">
        <v>303</v>
      </c>
      <c r="E5510">
        <v>168257929.11000001</v>
      </c>
    </row>
    <row r="5511" spans="1:5" x14ac:dyDescent="0.25">
      <c r="A5511" t="s">
        <v>25</v>
      </c>
      <c r="B5511">
        <v>2021</v>
      </c>
      <c r="C5511" t="s">
        <v>162</v>
      </c>
      <c r="D5511" t="s">
        <v>306</v>
      </c>
      <c r="E5511">
        <v>192344.68</v>
      </c>
    </row>
    <row r="5512" spans="1:5" x14ac:dyDescent="0.25">
      <c r="A5512" t="s">
        <v>25</v>
      </c>
      <c r="B5512">
        <v>2021</v>
      </c>
      <c r="C5512" t="s">
        <v>162</v>
      </c>
      <c r="D5512" t="s">
        <v>308</v>
      </c>
      <c r="E5512">
        <v>297580.12</v>
      </c>
    </row>
    <row r="5513" spans="1:5" x14ac:dyDescent="0.25">
      <c r="A5513" t="s">
        <v>25</v>
      </c>
      <c r="B5513">
        <v>2021</v>
      </c>
      <c r="C5513" t="s">
        <v>162</v>
      </c>
      <c r="D5513" t="s">
        <v>317</v>
      </c>
      <c r="E5513">
        <v>128753873.31999999</v>
      </c>
    </row>
    <row r="5514" spans="1:5" x14ac:dyDescent="0.25">
      <c r="A5514" t="s">
        <v>25</v>
      </c>
      <c r="B5514">
        <v>2021</v>
      </c>
      <c r="C5514" t="s">
        <v>162</v>
      </c>
      <c r="D5514" t="s">
        <v>320</v>
      </c>
      <c r="E5514">
        <v>778845</v>
      </c>
    </row>
    <row r="5515" spans="1:5" x14ac:dyDescent="0.25">
      <c r="A5515" t="s">
        <v>25</v>
      </c>
      <c r="B5515">
        <v>2021</v>
      </c>
      <c r="C5515" t="s">
        <v>162</v>
      </c>
      <c r="D5515" t="s">
        <v>321</v>
      </c>
      <c r="E5515">
        <v>90315790.340000004</v>
      </c>
    </row>
    <row r="5516" spans="1:5" x14ac:dyDescent="0.25">
      <c r="A5516" t="s">
        <v>25</v>
      </c>
      <c r="B5516">
        <v>2022</v>
      </c>
      <c r="C5516" t="s">
        <v>161</v>
      </c>
      <c r="D5516" t="s">
        <v>290</v>
      </c>
      <c r="E5516">
        <v>637.32000000000005</v>
      </c>
    </row>
    <row r="5517" spans="1:5" x14ac:dyDescent="0.25">
      <c r="A5517" t="s">
        <v>25</v>
      </c>
      <c r="B5517">
        <v>2022</v>
      </c>
      <c r="C5517" t="s">
        <v>161</v>
      </c>
      <c r="D5517" t="s">
        <v>292</v>
      </c>
      <c r="E5517">
        <v>23678088.640000001</v>
      </c>
    </row>
    <row r="5518" spans="1:5" x14ac:dyDescent="0.25">
      <c r="A5518" t="s">
        <v>25</v>
      </c>
      <c r="B5518">
        <v>2022</v>
      </c>
      <c r="C5518" t="s">
        <v>161</v>
      </c>
      <c r="D5518" t="s">
        <v>293</v>
      </c>
      <c r="E5518">
        <v>22278328.41</v>
      </c>
    </row>
    <row r="5519" spans="1:5" x14ac:dyDescent="0.25">
      <c r="A5519" t="s">
        <v>25</v>
      </c>
      <c r="B5519">
        <v>2022</v>
      </c>
      <c r="C5519" t="s">
        <v>161</v>
      </c>
      <c r="D5519" t="s">
        <v>294</v>
      </c>
      <c r="E5519">
        <v>479191.02</v>
      </c>
    </row>
    <row r="5520" spans="1:5" x14ac:dyDescent="0.25">
      <c r="A5520" t="s">
        <v>25</v>
      </c>
      <c r="B5520">
        <v>2022</v>
      </c>
      <c r="C5520" t="s">
        <v>161</v>
      </c>
      <c r="D5520" t="s">
        <v>295</v>
      </c>
      <c r="E5520">
        <v>2273637.08</v>
      </c>
    </row>
    <row r="5521" spans="1:5" x14ac:dyDescent="0.25">
      <c r="A5521" t="s">
        <v>25</v>
      </c>
      <c r="B5521">
        <v>2022</v>
      </c>
      <c r="C5521" t="s">
        <v>161</v>
      </c>
      <c r="D5521" t="s">
        <v>296</v>
      </c>
      <c r="E5521">
        <v>2238756.8199999998</v>
      </c>
    </row>
    <row r="5522" spans="1:5" x14ac:dyDescent="0.25">
      <c r="A5522" t="s">
        <v>25</v>
      </c>
      <c r="B5522">
        <v>2022</v>
      </c>
      <c r="C5522" t="s">
        <v>161</v>
      </c>
      <c r="D5522" t="s">
        <v>297</v>
      </c>
      <c r="E5522">
        <v>4810859.6399999997</v>
      </c>
    </row>
    <row r="5523" spans="1:5" x14ac:dyDescent="0.25">
      <c r="A5523" t="s">
        <v>25</v>
      </c>
      <c r="B5523">
        <v>2022</v>
      </c>
      <c r="C5523" t="s">
        <v>161</v>
      </c>
      <c r="D5523" t="s">
        <v>298</v>
      </c>
      <c r="E5523">
        <v>487820.69</v>
      </c>
    </row>
    <row r="5524" spans="1:5" x14ac:dyDescent="0.25">
      <c r="A5524" t="s">
        <v>25</v>
      </c>
      <c r="B5524">
        <v>2022</v>
      </c>
      <c r="C5524" t="s">
        <v>161</v>
      </c>
      <c r="D5524" t="s">
        <v>299</v>
      </c>
      <c r="E5524">
        <v>5969308.21</v>
      </c>
    </row>
    <row r="5525" spans="1:5" x14ac:dyDescent="0.25">
      <c r="A5525" t="s">
        <v>25</v>
      </c>
      <c r="B5525">
        <v>2022</v>
      </c>
      <c r="C5525" t="s">
        <v>161</v>
      </c>
      <c r="D5525" t="s">
        <v>300</v>
      </c>
      <c r="E5525">
        <v>178933</v>
      </c>
    </row>
    <row r="5526" spans="1:5" x14ac:dyDescent="0.25">
      <c r="A5526" t="s">
        <v>25</v>
      </c>
      <c r="B5526">
        <v>2022</v>
      </c>
      <c r="C5526" t="s">
        <v>161</v>
      </c>
      <c r="D5526" t="s">
        <v>301</v>
      </c>
      <c r="E5526">
        <v>155734929.75</v>
      </c>
    </row>
    <row r="5527" spans="1:5" x14ac:dyDescent="0.25">
      <c r="A5527" t="s">
        <v>25</v>
      </c>
      <c r="B5527">
        <v>2022</v>
      </c>
      <c r="C5527" t="s">
        <v>161</v>
      </c>
      <c r="D5527" t="s">
        <v>302</v>
      </c>
      <c r="E5527">
        <v>28130330.620000001</v>
      </c>
    </row>
    <row r="5528" spans="1:5" x14ac:dyDescent="0.25">
      <c r="A5528" t="s">
        <v>25</v>
      </c>
      <c r="B5528">
        <v>2022</v>
      </c>
      <c r="C5528" t="s">
        <v>161</v>
      </c>
      <c r="D5528" t="s">
        <v>303</v>
      </c>
      <c r="E5528">
        <v>24366520.890000001</v>
      </c>
    </row>
    <row r="5529" spans="1:5" x14ac:dyDescent="0.25">
      <c r="A5529" t="s">
        <v>25</v>
      </c>
      <c r="B5529">
        <v>2022</v>
      </c>
      <c r="C5529" t="s">
        <v>161</v>
      </c>
      <c r="D5529" t="s">
        <v>304</v>
      </c>
      <c r="E5529">
        <v>5668119.1100000003</v>
      </c>
    </row>
    <row r="5530" spans="1:5" x14ac:dyDescent="0.25">
      <c r="A5530" t="s">
        <v>25</v>
      </c>
      <c r="B5530">
        <v>2022</v>
      </c>
      <c r="C5530" t="s">
        <v>161</v>
      </c>
      <c r="D5530" t="s">
        <v>306</v>
      </c>
      <c r="E5530">
        <v>11847248.470000001</v>
      </c>
    </row>
    <row r="5531" spans="1:5" x14ac:dyDescent="0.25">
      <c r="A5531" t="s">
        <v>25</v>
      </c>
      <c r="B5531">
        <v>2022</v>
      </c>
      <c r="C5531" t="s">
        <v>161</v>
      </c>
      <c r="D5531" t="s">
        <v>307</v>
      </c>
      <c r="E5531">
        <v>21907017.850000001</v>
      </c>
    </row>
    <row r="5532" spans="1:5" x14ac:dyDescent="0.25">
      <c r="A5532" t="s">
        <v>25</v>
      </c>
      <c r="B5532">
        <v>2022</v>
      </c>
      <c r="C5532" t="s">
        <v>161</v>
      </c>
      <c r="D5532" t="s">
        <v>308</v>
      </c>
      <c r="E5532">
        <v>1732090.42</v>
      </c>
    </row>
    <row r="5533" spans="1:5" x14ac:dyDescent="0.25">
      <c r="A5533" t="s">
        <v>25</v>
      </c>
      <c r="B5533">
        <v>2022</v>
      </c>
      <c r="C5533" t="s">
        <v>161</v>
      </c>
      <c r="D5533" t="s">
        <v>309</v>
      </c>
      <c r="E5533">
        <v>2295450</v>
      </c>
    </row>
    <row r="5534" spans="1:5" x14ac:dyDescent="0.25">
      <c r="A5534" t="s">
        <v>25</v>
      </c>
      <c r="B5534">
        <v>2022</v>
      </c>
      <c r="C5534" t="s">
        <v>161</v>
      </c>
      <c r="D5534" t="s">
        <v>312</v>
      </c>
      <c r="E5534">
        <v>1553400</v>
      </c>
    </row>
    <row r="5535" spans="1:5" x14ac:dyDescent="0.25">
      <c r="A5535" t="s">
        <v>25</v>
      </c>
      <c r="B5535">
        <v>2022</v>
      </c>
      <c r="C5535" t="s">
        <v>161</v>
      </c>
      <c r="D5535" t="s">
        <v>313</v>
      </c>
      <c r="E5535">
        <v>2149524.66</v>
      </c>
    </row>
    <row r="5536" spans="1:5" x14ac:dyDescent="0.25">
      <c r="A5536" t="s">
        <v>25</v>
      </c>
      <c r="B5536">
        <v>2022</v>
      </c>
      <c r="C5536" t="s">
        <v>161</v>
      </c>
      <c r="D5536" t="s">
        <v>317</v>
      </c>
      <c r="E5536">
        <v>54475392.210000001</v>
      </c>
    </row>
    <row r="5537" spans="1:5" x14ac:dyDescent="0.25">
      <c r="A5537" t="s">
        <v>25</v>
      </c>
      <c r="B5537">
        <v>2022</v>
      </c>
      <c r="C5537" t="s">
        <v>161</v>
      </c>
      <c r="D5537" t="s">
        <v>318</v>
      </c>
      <c r="E5537">
        <v>20341215.390000001</v>
      </c>
    </row>
    <row r="5538" spans="1:5" x14ac:dyDescent="0.25">
      <c r="A5538" t="s">
        <v>25</v>
      </c>
      <c r="B5538">
        <v>2022</v>
      </c>
      <c r="C5538" t="s">
        <v>161</v>
      </c>
      <c r="D5538" t="s">
        <v>319</v>
      </c>
      <c r="E5538">
        <v>8022648.6399999997</v>
      </c>
    </row>
    <row r="5539" spans="1:5" x14ac:dyDescent="0.25">
      <c r="A5539" t="s">
        <v>25</v>
      </c>
      <c r="B5539">
        <v>2022</v>
      </c>
      <c r="C5539" t="s">
        <v>161</v>
      </c>
      <c r="D5539" t="s">
        <v>320</v>
      </c>
      <c r="E5539">
        <v>503904</v>
      </c>
    </row>
    <row r="5540" spans="1:5" x14ac:dyDescent="0.25">
      <c r="A5540" t="s">
        <v>25</v>
      </c>
      <c r="B5540">
        <v>2022</v>
      </c>
      <c r="C5540" t="s">
        <v>161</v>
      </c>
      <c r="D5540" t="s">
        <v>321</v>
      </c>
      <c r="E5540">
        <v>589334203.96000004</v>
      </c>
    </row>
    <row r="5541" spans="1:5" x14ac:dyDescent="0.25">
      <c r="A5541" t="s">
        <v>25</v>
      </c>
      <c r="B5541">
        <v>2022</v>
      </c>
      <c r="C5541" t="s">
        <v>161</v>
      </c>
      <c r="D5541" t="s">
        <v>323</v>
      </c>
      <c r="E5541">
        <v>167071</v>
      </c>
    </row>
    <row r="5542" spans="1:5" x14ac:dyDescent="0.25">
      <c r="A5542" t="s">
        <v>25</v>
      </c>
      <c r="B5542">
        <v>2022</v>
      </c>
      <c r="C5542" t="s">
        <v>161</v>
      </c>
      <c r="D5542" t="s">
        <v>324</v>
      </c>
      <c r="E5542">
        <v>229492</v>
      </c>
    </row>
    <row r="5543" spans="1:5" x14ac:dyDescent="0.25">
      <c r="A5543" t="s">
        <v>25</v>
      </c>
      <c r="B5543">
        <v>2022</v>
      </c>
      <c r="C5543" t="s">
        <v>161</v>
      </c>
      <c r="D5543" t="s">
        <v>325</v>
      </c>
      <c r="E5543">
        <v>64680.639999999999</v>
      </c>
    </row>
    <row r="5544" spans="1:5" x14ac:dyDescent="0.25">
      <c r="A5544" t="s">
        <v>25</v>
      </c>
      <c r="B5544">
        <v>2022</v>
      </c>
      <c r="C5544" t="s">
        <v>161</v>
      </c>
      <c r="E5544">
        <v>49106644.329999998</v>
      </c>
    </row>
    <row r="5545" spans="1:5" x14ac:dyDescent="0.25">
      <c r="A5545" t="s">
        <v>25</v>
      </c>
      <c r="B5545">
        <v>2022</v>
      </c>
      <c r="C5545" t="s">
        <v>162</v>
      </c>
      <c r="D5545" t="s">
        <v>290</v>
      </c>
      <c r="E5545">
        <v>146545.68</v>
      </c>
    </row>
    <row r="5546" spans="1:5" x14ac:dyDescent="0.25">
      <c r="A5546" t="s">
        <v>25</v>
      </c>
      <c r="B5546">
        <v>2022</v>
      </c>
      <c r="C5546" t="s">
        <v>162</v>
      </c>
      <c r="D5546" t="s">
        <v>291</v>
      </c>
      <c r="E5546">
        <v>225727.26</v>
      </c>
    </row>
    <row r="5547" spans="1:5" x14ac:dyDescent="0.25">
      <c r="A5547" t="s">
        <v>25</v>
      </c>
      <c r="B5547">
        <v>2022</v>
      </c>
      <c r="C5547" t="s">
        <v>162</v>
      </c>
      <c r="D5547" t="s">
        <v>292</v>
      </c>
      <c r="E5547">
        <v>2156732.7200000002</v>
      </c>
    </row>
    <row r="5548" spans="1:5" x14ac:dyDescent="0.25">
      <c r="A5548" t="s">
        <v>25</v>
      </c>
      <c r="B5548">
        <v>2022</v>
      </c>
      <c r="C5548" t="s">
        <v>162</v>
      </c>
      <c r="D5548" t="s">
        <v>293</v>
      </c>
      <c r="E5548">
        <v>3074232.65</v>
      </c>
    </row>
    <row r="5549" spans="1:5" x14ac:dyDescent="0.25">
      <c r="A5549" t="s">
        <v>25</v>
      </c>
      <c r="B5549">
        <v>2022</v>
      </c>
      <c r="C5549" t="s">
        <v>162</v>
      </c>
      <c r="D5549" t="s">
        <v>295</v>
      </c>
      <c r="E5549">
        <v>7080.91</v>
      </c>
    </row>
    <row r="5550" spans="1:5" x14ac:dyDescent="0.25">
      <c r="A5550" t="s">
        <v>25</v>
      </c>
      <c r="B5550">
        <v>2022</v>
      </c>
      <c r="C5550" t="s">
        <v>162</v>
      </c>
      <c r="D5550" t="s">
        <v>296</v>
      </c>
      <c r="E5550">
        <v>2002536.89</v>
      </c>
    </row>
    <row r="5551" spans="1:5" x14ac:dyDescent="0.25">
      <c r="A5551" t="s">
        <v>25</v>
      </c>
      <c r="B5551">
        <v>2022</v>
      </c>
      <c r="C5551" t="s">
        <v>162</v>
      </c>
      <c r="D5551" t="s">
        <v>297</v>
      </c>
      <c r="E5551">
        <v>363376.19</v>
      </c>
    </row>
    <row r="5552" spans="1:5" x14ac:dyDescent="0.25">
      <c r="A5552" t="s">
        <v>25</v>
      </c>
      <c r="B5552">
        <v>2022</v>
      </c>
      <c r="C5552" t="s">
        <v>162</v>
      </c>
      <c r="D5552" t="s">
        <v>298</v>
      </c>
      <c r="E5552">
        <v>574670.52</v>
      </c>
    </row>
    <row r="5553" spans="1:5" x14ac:dyDescent="0.25">
      <c r="A5553" t="s">
        <v>25</v>
      </c>
      <c r="B5553">
        <v>2022</v>
      </c>
      <c r="C5553" t="s">
        <v>162</v>
      </c>
      <c r="D5553" t="s">
        <v>299</v>
      </c>
      <c r="E5553">
        <v>1743703.92</v>
      </c>
    </row>
    <row r="5554" spans="1:5" x14ac:dyDescent="0.25">
      <c r="A5554" t="s">
        <v>25</v>
      </c>
      <c r="B5554">
        <v>2022</v>
      </c>
      <c r="C5554" t="s">
        <v>162</v>
      </c>
      <c r="D5554" t="s">
        <v>301</v>
      </c>
      <c r="E5554">
        <v>19343226.609999999</v>
      </c>
    </row>
    <row r="5555" spans="1:5" x14ac:dyDescent="0.25">
      <c r="A5555" t="s">
        <v>25</v>
      </c>
      <c r="B5555">
        <v>2022</v>
      </c>
      <c r="C5555" t="s">
        <v>162</v>
      </c>
      <c r="D5555" t="s">
        <v>303</v>
      </c>
      <c r="E5555">
        <v>126032332.73999999</v>
      </c>
    </row>
    <row r="5556" spans="1:5" x14ac:dyDescent="0.25">
      <c r="A5556" t="s">
        <v>25</v>
      </c>
      <c r="B5556">
        <v>2022</v>
      </c>
      <c r="C5556" t="s">
        <v>162</v>
      </c>
      <c r="D5556" t="s">
        <v>306</v>
      </c>
      <c r="E5556">
        <v>173187.78</v>
      </c>
    </row>
    <row r="5557" spans="1:5" x14ac:dyDescent="0.25">
      <c r="A5557" t="s">
        <v>25</v>
      </c>
      <c r="B5557">
        <v>2022</v>
      </c>
      <c r="C5557" t="s">
        <v>162</v>
      </c>
      <c r="D5557" t="s">
        <v>307</v>
      </c>
      <c r="E5557">
        <v>8464725.1799999997</v>
      </c>
    </row>
    <row r="5558" spans="1:5" x14ac:dyDescent="0.25">
      <c r="A5558" t="s">
        <v>25</v>
      </c>
      <c r="B5558">
        <v>2022</v>
      </c>
      <c r="C5558" t="s">
        <v>162</v>
      </c>
      <c r="D5558" t="s">
        <v>308</v>
      </c>
      <c r="E5558">
        <v>498955.14</v>
      </c>
    </row>
    <row r="5559" spans="1:5" x14ac:dyDescent="0.25">
      <c r="A5559" t="s">
        <v>25</v>
      </c>
      <c r="B5559">
        <v>2022</v>
      </c>
      <c r="C5559" t="s">
        <v>162</v>
      </c>
      <c r="D5559" t="s">
        <v>312</v>
      </c>
      <c r="E5559">
        <v>6909693.4500000002</v>
      </c>
    </row>
    <row r="5560" spans="1:5" x14ac:dyDescent="0.25">
      <c r="A5560" t="s">
        <v>25</v>
      </c>
      <c r="B5560">
        <v>2022</v>
      </c>
      <c r="C5560" t="s">
        <v>162</v>
      </c>
      <c r="D5560" t="s">
        <v>313</v>
      </c>
      <c r="E5560">
        <v>504522.93</v>
      </c>
    </row>
    <row r="5561" spans="1:5" x14ac:dyDescent="0.25">
      <c r="A5561" t="s">
        <v>25</v>
      </c>
      <c r="B5561">
        <v>2022</v>
      </c>
      <c r="C5561" t="s">
        <v>162</v>
      </c>
      <c r="D5561" t="s">
        <v>315</v>
      </c>
      <c r="E5561">
        <v>314.97000000000003</v>
      </c>
    </row>
    <row r="5562" spans="1:5" x14ac:dyDescent="0.25">
      <c r="A5562" t="s">
        <v>25</v>
      </c>
      <c r="B5562">
        <v>2022</v>
      </c>
      <c r="C5562" t="s">
        <v>162</v>
      </c>
      <c r="D5562" t="s">
        <v>317</v>
      </c>
      <c r="E5562">
        <v>203154686.27000001</v>
      </c>
    </row>
    <row r="5563" spans="1:5" x14ac:dyDescent="0.25">
      <c r="A5563" t="s">
        <v>25</v>
      </c>
      <c r="B5563">
        <v>2022</v>
      </c>
      <c r="C5563" t="s">
        <v>162</v>
      </c>
      <c r="D5563" t="s">
        <v>318</v>
      </c>
      <c r="E5563">
        <v>3352558.07</v>
      </c>
    </row>
    <row r="5564" spans="1:5" x14ac:dyDescent="0.25">
      <c r="A5564" t="s">
        <v>25</v>
      </c>
      <c r="B5564">
        <v>2022</v>
      </c>
      <c r="C5564" t="s">
        <v>162</v>
      </c>
      <c r="D5564" t="s">
        <v>319</v>
      </c>
      <c r="E5564">
        <v>39278.17</v>
      </c>
    </row>
    <row r="5565" spans="1:5" x14ac:dyDescent="0.25">
      <c r="A5565" t="s">
        <v>25</v>
      </c>
      <c r="B5565">
        <v>2022</v>
      </c>
      <c r="C5565" t="s">
        <v>162</v>
      </c>
      <c r="D5565" t="s">
        <v>320</v>
      </c>
      <c r="E5565">
        <v>8012.45</v>
      </c>
    </row>
    <row r="5566" spans="1:5" x14ac:dyDescent="0.25">
      <c r="A5566" t="s">
        <v>25</v>
      </c>
      <c r="B5566">
        <v>2022</v>
      </c>
      <c r="C5566" t="s">
        <v>162</v>
      </c>
      <c r="D5566" t="s">
        <v>321</v>
      </c>
      <c r="E5566">
        <v>126741121.8</v>
      </c>
    </row>
    <row r="5567" spans="1:5" x14ac:dyDescent="0.25">
      <c r="A5567" t="s">
        <v>25</v>
      </c>
      <c r="B5567">
        <v>2022</v>
      </c>
      <c r="C5567" t="s">
        <v>162</v>
      </c>
      <c r="D5567" t="s">
        <v>323</v>
      </c>
      <c r="E5567">
        <v>5480.97</v>
      </c>
    </row>
    <row r="5568" spans="1:5" x14ac:dyDescent="0.25">
      <c r="A5568" t="s">
        <v>25</v>
      </c>
      <c r="B5568">
        <v>2023</v>
      </c>
      <c r="C5568" t="s">
        <v>161</v>
      </c>
      <c r="D5568" t="s">
        <v>292</v>
      </c>
      <c r="E5568">
        <v>25844564.140000001</v>
      </c>
    </row>
    <row r="5569" spans="1:5" x14ac:dyDescent="0.25">
      <c r="A5569" t="s">
        <v>25</v>
      </c>
      <c r="B5569">
        <v>2023</v>
      </c>
      <c r="C5569" t="s">
        <v>161</v>
      </c>
      <c r="D5569" t="s">
        <v>293</v>
      </c>
      <c r="E5569">
        <v>14923387.210000001</v>
      </c>
    </row>
    <row r="5570" spans="1:5" x14ac:dyDescent="0.25">
      <c r="A5570" t="s">
        <v>25</v>
      </c>
      <c r="B5570">
        <v>2023</v>
      </c>
      <c r="C5570" t="s">
        <v>161</v>
      </c>
      <c r="D5570" t="s">
        <v>294</v>
      </c>
      <c r="E5570">
        <v>405057.8</v>
      </c>
    </row>
    <row r="5571" spans="1:5" x14ac:dyDescent="0.25">
      <c r="A5571" t="s">
        <v>25</v>
      </c>
      <c r="B5571">
        <v>2023</v>
      </c>
      <c r="C5571" t="s">
        <v>161</v>
      </c>
      <c r="D5571" t="s">
        <v>295</v>
      </c>
      <c r="E5571">
        <v>3568036.48</v>
      </c>
    </row>
    <row r="5572" spans="1:5" x14ac:dyDescent="0.25">
      <c r="A5572" t="s">
        <v>25</v>
      </c>
      <c r="B5572">
        <v>2023</v>
      </c>
      <c r="C5572" t="s">
        <v>161</v>
      </c>
      <c r="D5572" t="s">
        <v>296</v>
      </c>
      <c r="E5572">
        <v>887655.1</v>
      </c>
    </row>
    <row r="5573" spans="1:5" x14ac:dyDescent="0.25">
      <c r="A5573" t="s">
        <v>25</v>
      </c>
      <c r="B5573">
        <v>2023</v>
      </c>
      <c r="C5573" t="s">
        <v>161</v>
      </c>
      <c r="D5573" t="s">
        <v>297</v>
      </c>
      <c r="E5573">
        <v>4403747.26</v>
      </c>
    </row>
    <row r="5574" spans="1:5" x14ac:dyDescent="0.25">
      <c r="A5574" t="s">
        <v>25</v>
      </c>
      <c r="B5574">
        <v>2023</v>
      </c>
      <c r="C5574" t="s">
        <v>161</v>
      </c>
      <c r="D5574" t="s">
        <v>298</v>
      </c>
      <c r="E5574">
        <v>292404.45</v>
      </c>
    </row>
    <row r="5575" spans="1:5" x14ac:dyDescent="0.25">
      <c r="A5575" t="s">
        <v>25</v>
      </c>
      <c r="B5575">
        <v>2023</v>
      </c>
      <c r="C5575" t="s">
        <v>161</v>
      </c>
      <c r="D5575" t="s">
        <v>299</v>
      </c>
      <c r="E5575">
        <v>6826352.5099999998</v>
      </c>
    </row>
    <row r="5576" spans="1:5" x14ac:dyDescent="0.25">
      <c r="A5576" t="s">
        <v>25</v>
      </c>
      <c r="B5576">
        <v>2023</v>
      </c>
      <c r="C5576" t="s">
        <v>161</v>
      </c>
      <c r="D5576" t="s">
        <v>300</v>
      </c>
      <c r="E5576">
        <v>186102.18</v>
      </c>
    </row>
    <row r="5577" spans="1:5" x14ac:dyDescent="0.25">
      <c r="A5577" t="s">
        <v>25</v>
      </c>
      <c r="B5577">
        <v>2023</v>
      </c>
      <c r="C5577" t="s">
        <v>161</v>
      </c>
      <c r="D5577" t="s">
        <v>301</v>
      </c>
      <c r="E5577">
        <v>155849526.15939999</v>
      </c>
    </row>
    <row r="5578" spans="1:5" x14ac:dyDescent="0.25">
      <c r="A5578" t="s">
        <v>25</v>
      </c>
      <c r="B5578">
        <v>2023</v>
      </c>
      <c r="C5578" t="s">
        <v>161</v>
      </c>
      <c r="D5578" t="s">
        <v>302</v>
      </c>
      <c r="E5578">
        <v>7472003.9299999997</v>
      </c>
    </row>
    <row r="5579" spans="1:5" x14ac:dyDescent="0.25">
      <c r="A5579" t="s">
        <v>25</v>
      </c>
      <c r="B5579">
        <v>2023</v>
      </c>
      <c r="C5579" t="s">
        <v>161</v>
      </c>
      <c r="D5579" t="s">
        <v>303</v>
      </c>
      <c r="E5579">
        <v>42034239.672760002</v>
      </c>
    </row>
    <row r="5580" spans="1:5" x14ac:dyDescent="0.25">
      <c r="A5580" t="s">
        <v>25</v>
      </c>
      <c r="B5580">
        <v>2023</v>
      </c>
      <c r="C5580" t="s">
        <v>161</v>
      </c>
      <c r="D5580" t="s">
        <v>304</v>
      </c>
      <c r="E5580">
        <v>14417045.66</v>
      </c>
    </row>
    <row r="5581" spans="1:5" x14ac:dyDescent="0.25">
      <c r="A5581" t="s">
        <v>25</v>
      </c>
      <c r="B5581">
        <v>2023</v>
      </c>
      <c r="C5581" t="s">
        <v>161</v>
      </c>
      <c r="D5581" t="s">
        <v>305</v>
      </c>
      <c r="E5581">
        <v>1365025.48</v>
      </c>
    </row>
    <row r="5582" spans="1:5" x14ac:dyDescent="0.25">
      <c r="A5582" t="s">
        <v>25</v>
      </c>
      <c r="B5582">
        <v>2023</v>
      </c>
      <c r="C5582" t="s">
        <v>161</v>
      </c>
      <c r="D5582" t="s">
        <v>306</v>
      </c>
      <c r="E5582">
        <v>10416969.220000001</v>
      </c>
    </row>
    <row r="5583" spans="1:5" x14ac:dyDescent="0.25">
      <c r="A5583" t="s">
        <v>25</v>
      </c>
      <c r="B5583">
        <v>2023</v>
      </c>
      <c r="C5583" t="s">
        <v>161</v>
      </c>
      <c r="D5583" t="s">
        <v>307</v>
      </c>
      <c r="E5583">
        <v>26100768.390000001</v>
      </c>
    </row>
    <row r="5584" spans="1:5" x14ac:dyDescent="0.25">
      <c r="A5584" t="s">
        <v>25</v>
      </c>
      <c r="B5584">
        <v>2023</v>
      </c>
      <c r="C5584" t="s">
        <v>161</v>
      </c>
      <c r="D5584" t="s">
        <v>308</v>
      </c>
      <c r="E5584">
        <v>1829632.29</v>
      </c>
    </row>
    <row r="5585" spans="1:5" x14ac:dyDescent="0.25">
      <c r="A5585" t="s">
        <v>25</v>
      </c>
      <c r="B5585">
        <v>2023</v>
      </c>
      <c r="C5585" t="s">
        <v>161</v>
      </c>
      <c r="D5585" t="s">
        <v>309</v>
      </c>
      <c r="E5585">
        <v>2526898.52</v>
      </c>
    </row>
    <row r="5586" spans="1:5" x14ac:dyDescent="0.25">
      <c r="A5586" t="s">
        <v>25</v>
      </c>
      <c r="B5586">
        <v>2023</v>
      </c>
      <c r="C5586" t="s">
        <v>161</v>
      </c>
      <c r="D5586" t="s">
        <v>312</v>
      </c>
      <c r="E5586">
        <v>623191</v>
      </c>
    </row>
    <row r="5587" spans="1:5" x14ac:dyDescent="0.25">
      <c r="A5587" t="s">
        <v>25</v>
      </c>
      <c r="B5587">
        <v>2023</v>
      </c>
      <c r="C5587" t="s">
        <v>161</v>
      </c>
      <c r="D5587" t="s">
        <v>317</v>
      </c>
      <c r="E5587">
        <v>33524828.780000001</v>
      </c>
    </row>
    <row r="5588" spans="1:5" x14ac:dyDescent="0.25">
      <c r="A5588" t="s">
        <v>25</v>
      </c>
      <c r="B5588">
        <v>2023</v>
      </c>
      <c r="C5588" t="s">
        <v>161</v>
      </c>
      <c r="D5588" t="s">
        <v>318</v>
      </c>
      <c r="E5588">
        <v>16918331.600099999</v>
      </c>
    </row>
    <row r="5589" spans="1:5" x14ac:dyDescent="0.25">
      <c r="A5589" t="s">
        <v>25</v>
      </c>
      <c r="B5589">
        <v>2023</v>
      </c>
      <c r="C5589" t="s">
        <v>161</v>
      </c>
      <c r="D5589" t="s">
        <v>319</v>
      </c>
      <c r="E5589">
        <v>3407118.63</v>
      </c>
    </row>
    <row r="5590" spans="1:5" x14ac:dyDescent="0.25">
      <c r="A5590" t="s">
        <v>25</v>
      </c>
      <c r="B5590">
        <v>2023</v>
      </c>
      <c r="C5590" t="s">
        <v>161</v>
      </c>
      <c r="D5590" t="s">
        <v>321</v>
      </c>
      <c r="E5590">
        <v>630243494.01999998</v>
      </c>
    </row>
    <row r="5591" spans="1:5" x14ac:dyDescent="0.25">
      <c r="A5591" t="s">
        <v>25</v>
      </c>
      <c r="B5591">
        <v>2023</v>
      </c>
      <c r="C5591" t="s">
        <v>161</v>
      </c>
      <c r="D5591" t="s">
        <v>323</v>
      </c>
      <c r="E5591">
        <v>182316.12</v>
      </c>
    </row>
    <row r="5592" spans="1:5" x14ac:dyDescent="0.25">
      <c r="A5592" t="s">
        <v>25</v>
      </c>
      <c r="B5592">
        <v>2023</v>
      </c>
      <c r="C5592" t="s">
        <v>161</v>
      </c>
      <c r="D5592" t="s">
        <v>324</v>
      </c>
      <c r="E5592">
        <v>35000</v>
      </c>
    </row>
    <row r="5593" spans="1:5" x14ac:dyDescent="0.25">
      <c r="A5593" t="s">
        <v>25</v>
      </c>
      <c r="B5593">
        <v>2023</v>
      </c>
      <c r="C5593" t="s">
        <v>161</v>
      </c>
      <c r="D5593" t="s">
        <v>325</v>
      </c>
      <c r="E5593">
        <v>66119.86</v>
      </c>
    </row>
    <row r="5594" spans="1:5" x14ac:dyDescent="0.25">
      <c r="A5594" t="s">
        <v>25</v>
      </c>
      <c r="B5594">
        <v>2023</v>
      </c>
      <c r="C5594" t="s">
        <v>161</v>
      </c>
      <c r="D5594" t="s">
        <v>327</v>
      </c>
      <c r="E5594">
        <v>9027897.7599999998</v>
      </c>
    </row>
    <row r="5595" spans="1:5" x14ac:dyDescent="0.25">
      <c r="A5595" t="s">
        <v>25</v>
      </c>
      <c r="B5595">
        <v>2023</v>
      </c>
      <c r="C5595" t="s">
        <v>161</v>
      </c>
      <c r="E5595">
        <v>53237222.369999997</v>
      </c>
    </row>
    <row r="5596" spans="1:5" x14ac:dyDescent="0.25">
      <c r="A5596" t="s">
        <v>25</v>
      </c>
      <c r="B5596">
        <v>2023</v>
      </c>
      <c r="C5596" t="s">
        <v>162</v>
      </c>
      <c r="D5596" t="s">
        <v>290</v>
      </c>
      <c r="E5596">
        <v>66430</v>
      </c>
    </row>
    <row r="5597" spans="1:5" x14ac:dyDescent="0.25">
      <c r="A5597" t="s">
        <v>25</v>
      </c>
      <c r="B5597">
        <v>2023</v>
      </c>
      <c r="C5597" t="s">
        <v>162</v>
      </c>
      <c r="D5597" t="s">
        <v>291</v>
      </c>
      <c r="E5597">
        <v>190834.33</v>
      </c>
    </row>
    <row r="5598" spans="1:5" x14ac:dyDescent="0.25">
      <c r="A5598" t="s">
        <v>25</v>
      </c>
      <c r="B5598">
        <v>2023</v>
      </c>
      <c r="C5598" t="s">
        <v>162</v>
      </c>
      <c r="D5598" t="s">
        <v>292</v>
      </c>
      <c r="E5598">
        <v>2778243.41</v>
      </c>
    </row>
    <row r="5599" spans="1:5" x14ac:dyDescent="0.25">
      <c r="A5599" t="s">
        <v>25</v>
      </c>
      <c r="B5599">
        <v>2023</v>
      </c>
      <c r="C5599" t="s">
        <v>162</v>
      </c>
      <c r="D5599" t="s">
        <v>293</v>
      </c>
      <c r="E5599">
        <v>4146677.34</v>
      </c>
    </row>
    <row r="5600" spans="1:5" x14ac:dyDescent="0.25">
      <c r="A5600" t="s">
        <v>25</v>
      </c>
      <c r="B5600">
        <v>2023</v>
      </c>
      <c r="C5600" t="s">
        <v>162</v>
      </c>
      <c r="D5600" t="s">
        <v>296</v>
      </c>
      <c r="E5600">
        <v>3017894.94</v>
      </c>
    </row>
    <row r="5601" spans="1:5" x14ac:dyDescent="0.25">
      <c r="A5601" t="s">
        <v>25</v>
      </c>
      <c r="B5601">
        <v>2023</v>
      </c>
      <c r="C5601" t="s">
        <v>162</v>
      </c>
      <c r="D5601" t="s">
        <v>297</v>
      </c>
      <c r="E5601">
        <v>345868.78</v>
      </c>
    </row>
    <row r="5602" spans="1:5" x14ac:dyDescent="0.25">
      <c r="A5602" t="s">
        <v>25</v>
      </c>
      <c r="B5602">
        <v>2023</v>
      </c>
      <c r="C5602" t="s">
        <v>162</v>
      </c>
      <c r="D5602" t="s">
        <v>298</v>
      </c>
      <c r="E5602">
        <v>462083.25</v>
      </c>
    </row>
    <row r="5603" spans="1:5" x14ac:dyDescent="0.25">
      <c r="A5603" t="s">
        <v>25</v>
      </c>
      <c r="B5603">
        <v>2023</v>
      </c>
      <c r="C5603" t="s">
        <v>162</v>
      </c>
      <c r="D5603" t="s">
        <v>299</v>
      </c>
      <c r="E5603">
        <v>1869369.53</v>
      </c>
    </row>
    <row r="5604" spans="1:5" x14ac:dyDescent="0.25">
      <c r="A5604" t="s">
        <v>25</v>
      </c>
      <c r="B5604">
        <v>2023</v>
      </c>
      <c r="C5604" t="s">
        <v>162</v>
      </c>
      <c r="D5604" t="s">
        <v>301</v>
      </c>
      <c r="E5604">
        <v>15875401.880000001</v>
      </c>
    </row>
    <row r="5605" spans="1:5" x14ac:dyDescent="0.25">
      <c r="A5605" t="s">
        <v>25</v>
      </c>
      <c r="B5605">
        <v>2023</v>
      </c>
      <c r="C5605" t="s">
        <v>162</v>
      </c>
      <c r="D5605" t="s">
        <v>302</v>
      </c>
      <c r="E5605">
        <v>142359.89000000001</v>
      </c>
    </row>
    <row r="5606" spans="1:5" x14ac:dyDescent="0.25">
      <c r="A5606" t="s">
        <v>25</v>
      </c>
      <c r="B5606">
        <v>2023</v>
      </c>
      <c r="C5606" t="s">
        <v>162</v>
      </c>
      <c r="D5606" t="s">
        <v>303</v>
      </c>
      <c r="E5606">
        <v>169969648.34</v>
      </c>
    </row>
    <row r="5607" spans="1:5" x14ac:dyDescent="0.25">
      <c r="A5607" t="s">
        <v>25</v>
      </c>
      <c r="B5607">
        <v>2023</v>
      </c>
      <c r="C5607" t="s">
        <v>162</v>
      </c>
      <c r="D5607" t="s">
        <v>306</v>
      </c>
      <c r="E5607">
        <v>22.82</v>
      </c>
    </row>
    <row r="5608" spans="1:5" x14ac:dyDescent="0.25">
      <c r="A5608" t="s">
        <v>25</v>
      </c>
      <c r="B5608">
        <v>2023</v>
      </c>
      <c r="C5608" t="s">
        <v>162</v>
      </c>
      <c r="D5608" t="s">
        <v>307</v>
      </c>
      <c r="E5608">
        <v>8135741.6900000004</v>
      </c>
    </row>
    <row r="5609" spans="1:5" x14ac:dyDescent="0.25">
      <c r="A5609" t="s">
        <v>25</v>
      </c>
      <c r="B5609">
        <v>2023</v>
      </c>
      <c r="C5609" t="s">
        <v>162</v>
      </c>
      <c r="D5609" t="s">
        <v>308</v>
      </c>
      <c r="E5609">
        <v>279790.65000000002</v>
      </c>
    </row>
    <row r="5610" spans="1:5" x14ac:dyDescent="0.25">
      <c r="A5610" t="s">
        <v>25</v>
      </c>
      <c r="B5610">
        <v>2023</v>
      </c>
      <c r="C5610" t="s">
        <v>162</v>
      </c>
      <c r="D5610" t="s">
        <v>312</v>
      </c>
      <c r="E5610">
        <v>10616587.4</v>
      </c>
    </row>
    <row r="5611" spans="1:5" x14ac:dyDescent="0.25">
      <c r="A5611" t="s">
        <v>25</v>
      </c>
      <c r="B5611">
        <v>2023</v>
      </c>
      <c r="C5611" t="s">
        <v>162</v>
      </c>
      <c r="D5611" t="s">
        <v>313</v>
      </c>
      <c r="E5611">
        <v>598161.06999999995</v>
      </c>
    </row>
    <row r="5612" spans="1:5" x14ac:dyDescent="0.25">
      <c r="A5612" t="s">
        <v>25</v>
      </c>
      <c r="B5612">
        <v>2023</v>
      </c>
      <c r="C5612" t="s">
        <v>162</v>
      </c>
      <c r="D5612" t="s">
        <v>315</v>
      </c>
      <c r="E5612">
        <v>619.91</v>
      </c>
    </row>
    <row r="5613" spans="1:5" x14ac:dyDescent="0.25">
      <c r="A5613" t="s">
        <v>25</v>
      </c>
      <c r="B5613">
        <v>2023</v>
      </c>
      <c r="C5613" t="s">
        <v>162</v>
      </c>
      <c r="D5613" t="s">
        <v>317</v>
      </c>
      <c r="E5613">
        <v>179331018.00999999</v>
      </c>
    </row>
    <row r="5614" spans="1:5" x14ac:dyDescent="0.25">
      <c r="A5614" t="s">
        <v>25</v>
      </c>
      <c r="B5614">
        <v>2023</v>
      </c>
      <c r="C5614" t="s">
        <v>162</v>
      </c>
      <c r="D5614" t="s">
        <v>318</v>
      </c>
      <c r="E5614">
        <v>2606440.37</v>
      </c>
    </row>
    <row r="5615" spans="1:5" x14ac:dyDescent="0.25">
      <c r="A5615" t="s">
        <v>25</v>
      </c>
      <c r="B5615">
        <v>2023</v>
      </c>
      <c r="C5615" t="s">
        <v>162</v>
      </c>
      <c r="D5615" t="s">
        <v>319</v>
      </c>
      <c r="E5615">
        <v>31805.33</v>
      </c>
    </row>
    <row r="5616" spans="1:5" x14ac:dyDescent="0.25">
      <c r="A5616" t="s">
        <v>25</v>
      </c>
      <c r="B5616">
        <v>2023</v>
      </c>
      <c r="C5616" t="s">
        <v>162</v>
      </c>
      <c r="D5616" t="s">
        <v>320</v>
      </c>
      <c r="E5616">
        <v>2217.19</v>
      </c>
    </row>
    <row r="5617" spans="1:5" x14ac:dyDescent="0.25">
      <c r="A5617" t="s">
        <v>25</v>
      </c>
      <c r="B5617">
        <v>2023</v>
      </c>
      <c r="C5617" t="s">
        <v>162</v>
      </c>
      <c r="D5617" t="s">
        <v>321</v>
      </c>
      <c r="E5617">
        <v>113563178.79000001</v>
      </c>
    </row>
    <row r="5618" spans="1:5" x14ac:dyDescent="0.25">
      <c r="A5618" t="s">
        <v>25</v>
      </c>
      <c r="B5618">
        <v>2023</v>
      </c>
      <c r="C5618" t="s">
        <v>162</v>
      </c>
      <c r="D5618" t="s">
        <v>323</v>
      </c>
      <c r="E5618">
        <v>4240.79</v>
      </c>
    </row>
    <row r="5619" spans="1:5" x14ac:dyDescent="0.25">
      <c r="A5619" t="s">
        <v>26</v>
      </c>
      <c r="B5619">
        <v>2019</v>
      </c>
      <c r="C5619" t="s">
        <v>161</v>
      </c>
      <c r="D5619" t="s">
        <v>290</v>
      </c>
      <c r="E5619">
        <v>204205.16</v>
      </c>
    </row>
    <row r="5620" spans="1:5" x14ac:dyDescent="0.25">
      <c r="A5620" t="s">
        <v>26</v>
      </c>
      <c r="B5620">
        <v>2019</v>
      </c>
      <c r="C5620" t="s">
        <v>161</v>
      </c>
      <c r="D5620" t="s">
        <v>291</v>
      </c>
      <c r="E5620">
        <v>1336833011.0677299</v>
      </c>
    </row>
    <row r="5621" spans="1:5" x14ac:dyDescent="0.25">
      <c r="A5621" t="s">
        <v>26</v>
      </c>
      <c r="B5621">
        <v>2019</v>
      </c>
      <c r="C5621" t="s">
        <v>161</v>
      </c>
      <c r="D5621" t="s">
        <v>292</v>
      </c>
      <c r="E5621">
        <v>5765776153.6305599</v>
      </c>
    </row>
    <row r="5622" spans="1:5" x14ac:dyDescent="0.25">
      <c r="A5622" t="s">
        <v>26</v>
      </c>
      <c r="B5622">
        <v>2019</v>
      </c>
      <c r="C5622" t="s">
        <v>161</v>
      </c>
      <c r="D5622" t="s">
        <v>293</v>
      </c>
      <c r="E5622">
        <v>2035219023.3975999</v>
      </c>
    </row>
    <row r="5623" spans="1:5" x14ac:dyDescent="0.25">
      <c r="A5623" t="s">
        <v>26</v>
      </c>
      <c r="B5623">
        <v>2019</v>
      </c>
      <c r="C5623" t="s">
        <v>161</v>
      </c>
      <c r="D5623" t="s">
        <v>294</v>
      </c>
      <c r="E5623">
        <v>208068870.62953001</v>
      </c>
    </row>
    <row r="5624" spans="1:5" x14ac:dyDescent="0.25">
      <c r="A5624" t="s">
        <v>26</v>
      </c>
      <c r="B5624">
        <v>2019</v>
      </c>
      <c r="C5624" t="s">
        <v>161</v>
      </c>
      <c r="D5624" t="s">
        <v>295</v>
      </c>
      <c r="E5624">
        <v>218277818.73293</v>
      </c>
    </row>
    <row r="5625" spans="1:5" x14ac:dyDescent="0.25">
      <c r="A5625" t="s">
        <v>26</v>
      </c>
      <c r="B5625">
        <v>2019</v>
      </c>
      <c r="C5625" t="s">
        <v>161</v>
      </c>
      <c r="D5625" t="s">
        <v>296</v>
      </c>
      <c r="E5625">
        <v>742105759.47926998</v>
      </c>
    </row>
    <row r="5626" spans="1:5" x14ac:dyDescent="0.25">
      <c r="A5626" t="s">
        <v>26</v>
      </c>
      <c r="B5626">
        <v>2019</v>
      </c>
      <c r="C5626" t="s">
        <v>161</v>
      </c>
      <c r="D5626" t="s">
        <v>297</v>
      </c>
      <c r="E5626">
        <v>1370906408.0048699</v>
      </c>
    </row>
    <row r="5627" spans="1:5" x14ac:dyDescent="0.25">
      <c r="A5627" t="s">
        <v>26</v>
      </c>
      <c r="B5627">
        <v>2019</v>
      </c>
      <c r="C5627" t="s">
        <v>161</v>
      </c>
      <c r="D5627" t="s">
        <v>298</v>
      </c>
      <c r="E5627">
        <v>137115195.54644001</v>
      </c>
    </row>
    <row r="5628" spans="1:5" x14ac:dyDescent="0.25">
      <c r="A5628" t="s">
        <v>26</v>
      </c>
      <c r="B5628">
        <v>2019</v>
      </c>
      <c r="C5628" t="s">
        <v>161</v>
      </c>
      <c r="D5628" t="s">
        <v>299</v>
      </c>
      <c r="E5628">
        <v>2078153434.65991</v>
      </c>
    </row>
    <row r="5629" spans="1:5" x14ac:dyDescent="0.25">
      <c r="A5629" t="s">
        <v>26</v>
      </c>
      <c r="B5629">
        <v>2019</v>
      </c>
      <c r="C5629" t="s">
        <v>161</v>
      </c>
      <c r="D5629" t="s">
        <v>300</v>
      </c>
      <c r="E5629">
        <v>583542201.79158998</v>
      </c>
    </row>
    <row r="5630" spans="1:5" x14ac:dyDescent="0.25">
      <c r="A5630" t="s">
        <v>26</v>
      </c>
      <c r="B5630">
        <v>2019</v>
      </c>
      <c r="C5630" t="s">
        <v>161</v>
      </c>
      <c r="D5630" t="s">
        <v>301</v>
      </c>
      <c r="E5630">
        <v>16315463233.41296</v>
      </c>
    </row>
    <row r="5631" spans="1:5" x14ac:dyDescent="0.25">
      <c r="A5631" t="s">
        <v>26</v>
      </c>
      <c r="B5631">
        <v>2019</v>
      </c>
      <c r="C5631" t="s">
        <v>161</v>
      </c>
      <c r="D5631" t="s">
        <v>302</v>
      </c>
      <c r="E5631">
        <v>1099367941.55722</v>
      </c>
    </row>
    <row r="5632" spans="1:5" x14ac:dyDescent="0.25">
      <c r="A5632" t="s">
        <v>26</v>
      </c>
      <c r="B5632">
        <v>2019</v>
      </c>
      <c r="C5632" t="s">
        <v>161</v>
      </c>
      <c r="D5632" t="s">
        <v>303</v>
      </c>
      <c r="E5632">
        <v>8094546311.19312</v>
      </c>
    </row>
    <row r="5633" spans="1:5" x14ac:dyDescent="0.25">
      <c r="A5633" t="s">
        <v>26</v>
      </c>
      <c r="B5633">
        <v>2019</v>
      </c>
      <c r="C5633" t="s">
        <v>161</v>
      </c>
      <c r="D5633" t="s">
        <v>304</v>
      </c>
      <c r="E5633">
        <v>136396487.86925</v>
      </c>
    </row>
    <row r="5634" spans="1:5" x14ac:dyDescent="0.25">
      <c r="A5634" t="s">
        <v>26</v>
      </c>
      <c r="B5634">
        <v>2019</v>
      </c>
      <c r="C5634" t="s">
        <v>161</v>
      </c>
      <c r="D5634" t="s">
        <v>305</v>
      </c>
      <c r="E5634">
        <v>1331902540.74979</v>
      </c>
    </row>
    <row r="5635" spans="1:5" x14ac:dyDescent="0.25">
      <c r="A5635" t="s">
        <v>26</v>
      </c>
      <c r="B5635">
        <v>2019</v>
      </c>
      <c r="C5635" t="s">
        <v>161</v>
      </c>
      <c r="D5635" t="s">
        <v>306</v>
      </c>
      <c r="E5635">
        <v>2404892676.59799</v>
      </c>
    </row>
    <row r="5636" spans="1:5" x14ac:dyDescent="0.25">
      <c r="A5636" t="s">
        <v>26</v>
      </c>
      <c r="B5636">
        <v>2019</v>
      </c>
      <c r="C5636" t="s">
        <v>161</v>
      </c>
      <c r="D5636" t="s">
        <v>307</v>
      </c>
      <c r="E5636">
        <v>737535317.81422997</v>
      </c>
    </row>
    <row r="5637" spans="1:5" x14ac:dyDescent="0.25">
      <c r="A5637" t="s">
        <v>26</v>
      </c>
      <c r="B5637">
        <v>2019</v>
      </c>
      <c r="C5637" t="s">
        <v>161</v>
      </c>
      <c r="D5637" t="s">
        <v>308</v>
      </c>
      <c r="E5637">
        <v>1074922631.3296199</v>
      </c>
    </row>
    <row r="5638" spans="1:5" x14ac:dyDescent="0.25">
      <c r="A5638" t="s">
        <v>26</v>
      </c>
      <c r="B5638">
        <v>2019</v>
      </c>
      <c r="C5638" t="s">
        <v>161</v>
      </c>
      <c r="D5638" t="s">
        <v>309</v>
      </c>
      <c r="E5638">
        <v>2309609525.5974302</v>
      </c>
    </row>
    <row r="5639" spans="1:5" x14ac:dyDescent="0.25">
      <c r="A5639" t="s">
        <v>26</v>
      </c>
      <c r="B5639">
        <v>2019</v>
      </c>
      <c r="C5639" t="s">
        <v>161</v>
      </c>
      <c r="D5639" t="s">
        <v>310</v>
      </c>
      <c r="E5639">
        <v>5895088.2447499996</v>
      </c>
    </row>
    <row r="5640" spans="1:5" x14ac:dyDescent="0.25">
      <c r="A5640" t="s">
        <v>26</v>
      </c>
      <c r="B5640">
        <v>2019</v>
      </c>
      <c r="C5640" t="s">
        <v>161</v>
      </c>
      <c r="D5640" t="s">
        <v>311</v>
      </c>
      <c r="E5640">
        <v>62134137.48048</v>
      </c>
    </row>
    <row r="5641" spans="1:5" x14ac:dyDescent="0.25">
      <c r="A5641" t="s">
        <v>26</v>
      </c>
      <c r="B5641">
        <v>2019</v>
      </c>
      <c r="C5641" t="s">
        <v>161</v>
      </c>
      <c r="D5641" t="s">
        <v>312</v>
      </c>
      <c r="E5641">
        <v>531541941.92273003</v>
      </c>
    </row>
    <row r="5642" spans="1:5" x14ac:dyDescent="0.25">
      <c r="A5642" t="s">
        <v>26</v>
      </c>
      <c r="B5642">
        <v>2019</v>
      </c>
      <c r="C5642" t="s">
        <v>161</v>
      </c>
      <c r="D5642" t="s">
        <v>313</v>
      </c>
      <c r="E5642">
        <v>1970840273.84165</v>
      </c>
    </row>
    <row r="5643" spans="1:5" x14ac:dyDescent="0.25">
      <c r="A5643" t="s">
        <v>26</v>
      </c>
      <c r="B5643">
        <v>2019</v>
      </c>
      <c r="C5643" t="s">
        <v>161</v>
      </c>
      <c r="D5643" t="s">
        <v>314</v>
      </c>
      <c r="E5643">
        <v>10959138.640000001</v>
      </c>
    </row>
    <row r="5644" spans="1:5" x14ac:dyDescent="0.25">
      <c r="A5644" t="s">
        <v>26</v>
      </c>
      <c r="B5644">
        <v>2019</v>
      </c>
      <c r="C5644" t="s">
        <v>161</v>
      </c>
      <c r="D5644" t="s">
        <v>315</v>
      </c>
      <c r="E5644">
        <v>37585033.974550001</v>
      </c>
    </row>
    <row r="5645" spans="1:5" x14ac:dyDescent="0.25">
      <c r="A5645" t="s">
        <v>26</v>
      </c>
      <c r="B5645">
        <v>2019</v>
      </c>
      <c r="C5645" t="s">
        <v>161</v>
      </c>
      <c r="D5645" t="s">
        <v>316</v>
      </c>
      <c r="E5645">
        <v>18779243.100000001</v>
      </c>
    </row>
    <row r="5646" spans="1:5" x14ac:dyDescent="0.25">
      <c r="A5646" t="s">
        <v>26</v>
      </c>
      <c r="B5646">
        <v>2019</v>
      </c>
      <c r="C5646" t="s">
        <v>161</v>
      </c>
      <c r="D5646" t="s">
        <v>317</v>
      </c>
      <c r="E5646">
        <v>6417600137.3754797</v>
      </c>
    </row>
    <row r="5647" spans="1:5" x14ac:dyDescent="0.25">
      <c r="A5647" t="s">
        <v>26</v>
      </c>
      <c r="B5647">
        <v>2019</v>
      </c>
      <c r="C5647" t="s">
        <v>161</v>
      </c>
      <c r="D5647" t="s">
        <v>318</v>
      </c>
      <c r="E5647">
        <v>1562269732.47558</v>
      </c>
    </row>
    <row r="5648" spans="1:5" x14ac:dyDescent="0.25">
      <c r="A5648" t="s">
        <v>26</v>
      </c>
      <c r="B5648">
        <v>2019</v>
      </c>
      <c r="C5648" t="s">
        <v>161</v>
      </c>
      <c r="D5648" t="s">
        <v>319</v>
      </c>
      <c r="E5648">
        <v>703320207.04665005</v>
      </c>
    </row>
    <row r="5649" spans="1:5" x14ac:dyDescent="0.25">
      <c r="A5649" t="s">
        <v>26</v>
      </c>
      <c r="B5649">
        <v>2019</v>
      </c>
      <c r="C5649" t="s">
        <v>161</v>
      </c>
      <c r="D5649" t="s">
        <v>320</v>
      </c>
      <c r="E5649">
        <v>242925361.84114999</v>
      </c>
    </row>
    <row r="5650" spans="1:5" x14ac:dyDescent="0.25">
      <c r="A5650" t="s">
        <v>26</v>
      </c>
      <c r="B5650">
        <v>2019</v>
      </c>
      <c r="C5650" t="s">
        <v>161</v>
      </c>
      <c r="D5650" t="s">
        <v>321</v>
      </c>
      <c r="E5650">
        <v>16581793481.802191</v>
      </c>
    </row>
    <row r="5651" spans="1:5" x14ac:dyDescent="0.25">
      <c r="A5651" t="s">
        <v>26</v>
      </c>
      <c r="B5651">
        <v>2019</v>
      </c>
      <c r="C5651" t="s">
        <v>161</v>
      </c>
      <c r="D5651" t="s">
        <v>322</v>
      </c>
      <c r="E5651">
        <v>17484078.26929</v>
      </c>
    </row>
    <row r="5652" spans="1:5" x14ac:dyDescent="0.25">
      <c r="A5652" t="s">
        <v>26</v>
      </c>
      <c r="B5652">
        <v>2019</v>
      </c>
      <c r="C5652" t="s">
        <v>161</v>
      </c>
      <c r="D5652" t="s">
        <v>323</v>
      </c>
      <c r="E5652">
        <v>115867589.20468</v>
      </c>
    </row>
    <row r="5653" spans="1:5" x14ac:dyDescent="0.25">
      <c r="A5653" t="s">
        <v>26</v>
      </c>
      <c r="B5653">
        <v>2019</v>
      </c>
      <c r="C5653" t="s">
        <v>161</v>
      </c>
      <c r="D5653" t="s">
        <v>324</v>
      </c>
      <c r="E5653">
        <v>16141165.89119</v>
      </c>
    </row>
    <row r="5654" spans="1:5" x14ac:dyDescent="0.25">
      <c r="A5654" t="s">
        <v>26</v>
      </c>
      <c r="B5654">
        <v>2019</v>
      </c>
      <c r="C5654" t="s">
        <v>161</v>
      </c>
      <c r="D5654" t="s">
        <v>325</v>
      </c>
      <c r="E5654">
        <v>113706809.64895999</v>
      </c>
    </row>
    <row r="5655" spans="1:5" x14ac:dyDescent="0.25">
      <c r="A5655" t="s">
        <v>26</v>
      </c>
      <c r="B5655">
        <v>2019</v>
      </c>
      <c r="C5655" t="s">
        <v>161</v>
      </c>
      <c r="D5655" t="s">
        <v>327</v>
      </c>
      <c r="E5655">
        <v>550020832.95000005</v>
      </c>
    </row>
    <row r="5656" spans="1:5" x14ac:dyDescent="0.25">
      <c r="A5656" t="s">
        <v>26</v>
      </c>
      <c r="B5656">
        <v>2019</v>
      </c>
      <c r="C5656" t="s">
        <v>161</v>
      </c>
      <c r="E5656">
        <v>3865275567.82342</v>
      </c>
    </row>
    <row r="5657" spans="1:5" x14ac:dyDescent="0.25">
      <c r="A5657" t="s">
        <v>26</v>
      </c>
      <c r="B5657">
        <v>2019</v>
      </c>
      <c r="C5657" t="s">
        <v>162</v>
      </c>
      <c r="D5657" t="s">
        <v>290</v>
      </c>
      <c r="E5657">
        <v>43634239.293459997</v>
      </c>
    </row>
    <row r="5658" spans="1:5" x14ac:dyDescent="0.25">
      <c r="A5658" t="s">
        <v>26</v>
      </c>
      <c r="B5658">
        <v>2019</v>
      </c>
      <c r="C5658" t="s">
        <v>162</v>
      </c>
      <c r="D5658" t="s">
        <v>291</v>
      </c>
      <c r="E5658">
        <v>1326455498.1259201</v>
      </c>
    </row>
    <row r="5659" spans="1:5" x14ac:dyDescent="0.25">
      <c r="A5659" t="s">
        <v>26</v>
      </c>
      <c r="B5659">
        <v>2019</v>
      </c>
      <c r="C5659" t="s">
        <v>162</v>
      </c>
      <c r="D5659" t="s">
        <v>292</v>
      </c>
      <c r="E5659">
        <v>7795725613.5393</v>
      </c>
    </row>
    <row r="5660" spans="1:5" x14ac:dyDescent="0.25">
      <c r="A5660" t="s">
        <v>26</v>
      </c>
      <c r="B5660">
        <v>2019</v>
      </c>
      <c r="C5660" t="s">
        <v>162</v>
      </c>
      <c r="D5660" t="s">
        <v>293</v>
      </c>
      <c r="E5660">
        <v>489173562.32521999</v>
      </c>
    </row>
    <row r="5661" spans="1:5" x14ac:dyDescent="0.25">
      <c r="A5661" t="s">
        <v>26</v>
      </c>
      <c r="B5661">
        <v>2019</v>
      </c>
      <c r="C5661" t="s">
        <v>162</v>
      </c>
      <c r="D5661" t="s">
        <v>294</v>
      </c>
      <c r="E5661">
        <v>100097273.14349</v>
      </c>
    </row>
    <row r="5662" spans="1:5" x14ac:dyDescent="0.25">
      <c r="A5662" t="s">
        <v>26</v>
      </c>
      <c r="B5662">
        <v>2019</v>
      </c>
      <c r="C5662" t="s">
        <v>162</v>
      </c>
      <c r="D5662" t="s">
        <v>295</v>
      </c>
      <c r="E5662">
        <v>290931557.48053998</v>
      </c>
    </row>
    <row r="5663" spans="1:5" x14ac:dyDescent="0.25">
      <c r="A5663" t="s">
        <v>26</v>
      </c>
      <c r="B5663">
        <v>2019</v>
      </c>
      <c r="C5663" t="s">
        <v>162</v>
      </c>
      <c r="D5663" t="s">
        <v>296</v>
      </c>
      <c r="E5663">
        <v>1386778815.81108</v>
      </c>
    </row>
    <row r="5664" spans="1:5" x14ac:dyDescent="0.25">
      <c r="A5664" t="s">
        <v>26</v>
      </c>
      <c r="B5664">
        <v>2019</v>
      </c>
      <c r="C5664" t="s">
        <v>162</v>
      </c>
      <c r="D5664" t="s">
        <v>297</v>
      </c>
      <c r="E5664">
        <v>467224488.55070001</v>
      </c>
    </row>
    <row r="5665" spans="1:5" x14ac:dyDescent="0.25">
      <c r="A5665" t="s">
        <v>26</v>
      </c>
      <c r="B5665">
        <v>2019</v>
      </c>
      <c r="C5665" t="s">
        <v>162</v>
      </c>
      <c r="D5665" t="s">
        <v>298</v>
      </c>
      <c r="E5665">
        <v>276054164.39200997</v>
      </c>
    </row>
    <row r="5666" spans="1:5" x14ac:dyDescent="0.25">
      <c r="A5666" t="s">
        <v>26</v>
      </c>
      <c r="B5666">
        <v>2019</v>
      </c>
      <c r="C5666" t="s">
        <v>162</v>
      </c>
      <c r="D5666" t="s">
        <v>299</v>
      </c>
      <c r="E5666">
        <v>2619136112.2758598</v>
      </c>
    </row>
    <row r="5667" spans="1:5" x14ac:dyDescent="0.25">
      <c r="A5667" t="s">
        <v>26</v>
      </c>
      <c r="B5667">
        <v>2019</v>
      </c>
      <c r="C5667" t="s">
        <v>162</v>
      </c>
      <c r="D5667" t="s">
        <v>300</v>
      </c>
      <c r="E5667">
        <v>28330811.302999999</v>
      </c>
    </row>
    <row r="5668" spans="1:5" x14ac:dyDescent="0.25">
      <c r="A5668" t="s">
        <v>26</v>
      </c>
      <c r="B5668">
        <v>2019</v>
      </c>
      <c r="C5668" t="s">
        <v>162</v>
      </c>
      <c r="D5668" t="s">
        <v>301</v>
      </c>
      <c r="E5668">
        <v>18690643967.854</v>
      </c>
    </row>
    <row r="5669" spans="1:5" x14ac:dyDescent="0.25">
      <c r="A5669" t="s">
        <v>26</v>
      </c>
      <c r="B5669">
        <v>2019</v>
      </c>
      <c r="C5669" t="s">
        <v>162</v>
      </c>
      <c r="D5669" t="s">
        <v>302</v>
      </c>
      <c r="E5669">
        <v>1713087959.4400799</v>
      </c>
    </row>
    <row r="5670" spans="1:5" x14ac:dyDescent="0.25">
      <c r="A5670" t="s">
        <v>26</v>
      </c>
      <c r="B5670">
        <v>2019</v>
      </c>
      <c r="C5670" t="s">
        <v>162</v>
      </c>
      <c r="D5670" t="s">
        <v>303</v>
      </c>
      <c r="E5670">
        <v>36620590993.993713</v>
      </c>
    </row>
    <row r="5671" spans="1:5" x14ac:dyDescent="0.25">
      <c r="A5671" t="s">
        <v>26</v>
      </c>
      <c r="B5671">
        <v>2019</v>
      </c>
      <c r="C5671" t="s">
        <v>162</v>
      </c>
      <c r="D5671" t="s">
        <v>304</v>
      </c>
      <c r="E5671">
        <v>153677183.97141001</v>
      </c>
    </row>
    <row r="5672" spans="1:5" x14ac:dyDescent="0.25">
      <c r="A5672" t="s">
        <v>26</v>
      </c>
      <c r="B5672">
        <v>2019</v>
      </c>
      <c r="C5672" t="s">
        <v>162</v>
      </c>
      <c r="D5672" t="s">
        <v>305</v>
      </c>
      <c r="E5672">
        <v>863358890.06720996</v>
      </c>
    </row>
    <row r="5673" spans="1:5" x14ac:dyDescent="0.25">
      <c r="A5673" t="s">
        <v>26</v>
      </c>
      <c r="B5673">
        <v>2019</v>
      </c>
      <c r="C5673" t="s">
        <v>162</v>
      </c>
      <c r="D5673" t="s">
        <v>306</v>
      </c>
      <c r="E5673">
        <v>11809917665.95558</v>
      </c>
    </row>
    <row r="5674" spans="1:5" x14ac:dyDescent="0.25">
      <c r="A5674" t="s">
        <v>26</v>
      </c>
      <c r="B5674">
        <v>2019</v>
      </c>
      <c r="C5674" t="s">
        <v>162</v>
      </c>
      <c r="D5674" t="s">
        <v>307</v>
      </c>
      <c r="E5674">
        <v>2969583443.0027099</v>
      </c>
    </row>
    <row r="5675" spans="1:5" x14ac:dyDescent="0.25">
      <c r="A5675" t="s">
        <v>26</v>
      </c>
      <c r="B5675">
        <v>2019</v>
      </c>
      <c r="C5675" t="s">
        <v>162</v>
      </c>
      <c r="D5675" t="s">
        <v>308</v>
      </c>
      <c r="E5675">
        <v>356709595.16600001</v>
      </c>
    </row>
    <row r="5676" spans="1:5" x14ac:dyDescent="0.25">
      <c r="A5676" t="s">
        <v>26</v>
      </c>
      <c r="B5676">
        <v>2019</v>
      </c>
      <c r="C5676" t="s">
        <v>162</v>
      </c>
      <c r="D5676" t="s">
        <v>309</v>
      </c>
      <c r="E5676">
        <v>69417594.404730007</v>
      </c>
    </row>
    <row r="5677" spans="1:5" x14ac:dyDescent="0.25">
      <c r="A5677" t="s">
        <v>26</v>
      </c>
      <c r="B5677">
        <v>2019</v>
      </c>
      <c r="C5677" t="s">
        <v>162</v>
      </c>
      <c r="D5677" t="s">
        <v>310</v>
      </c>
      <c r="E5677">
        <v>241900.36</v>
      </c>
    </row>
    <row r="5678" spans="1:5" x14ac:dyDescent="0.25">
      <c r="A5678" t="s">
        <v>26</v>
      </c>
      <c r="B5678">
        <v>2019</v>
      </c>
      <c r="C5678" t="s">
        <v>162</v>
      </c>
      <c r="D5678" t="s">
        <v>311</v>
      </c>
      <c r="E5678">
        <v>41292376.469059996</v>
      </c>
    </row>
    <row r="5679" spans="1:5" x14ac:dyDescent="0.25">
      <c r="A5679" t="s">
        <v>26</v>
      </c>
      <c r="B5679">
        <v>2019</v>
      </c>
      <c r="C5679" t="s">
        <v>162</v>
      </c>
      <c r="D5679" t="s">
        <v>312</v>
      </c>
      <c r="E5679">
        <v>828060651.58114004</v>
      </c>
    </row>
    <row r="5680" spans="1:5" x14ac:dyDescent="0.25">
      <c r="A5680" t="s">
        <v>26</v>
      </c>
      <c r="B5680">
        <v>2019</v>
      </c>
      <c r="C5680" t="s">
        <v>162</v>
      </c>
      <c r="D5680" t="s">
        <v>313</v>
      </c>
      <c r="E5680">
        <v>1080549350.76371</v>
      </c>
    </row>
    <row r="5681" spans="1:5" x14ac:dyDescent="0.25">
      <c r="A5681" t="s">
        <v>26</v>
      </c>
      <c r="B5681">
        <v>2019</v>
      </c>
      <c r="C5681" t="s">
        <v>162</v>
      </c>
      <c r="D5681" t="s">
        <v>314</v>
      </c>
      <c r="E5681">
        <v>2788340.58</v>
      </c>
    </row>
    <row r="5682" spans="1:5" x14ac:dyDescent="0.25">
      <c r="A5682" t="s">
        <v>26</v>
      </c>
      <c r="B5682">
        <v>2019</v>
      </c>
      <c r="C5682" t="s">
        <v>162</v>
      </c>
      <c r="D5682" t="s">
        <v>315</v>
      </c>
      <c r="E5682">
        <v>39574170.158919998</v>
      </c>
    </row>
    <row r="5683" spans="1:5" x14ac:dyDescent="0.25">
      <c r="A5683" t="s">
        <v>26</v>
      </c>
      <c r="B5683">
        <v>2019</v>
      </c>
      <c r="C5683" t="s">
        <v>162</v>
      </c>
      <c r="D5683" t="s">
        <v>316</v>
      </c>
      <c r="E5683">
        <v>9881900.4399999995</v>
      </c>
    </row>
    <row r="5684" spans="1:5" x14ac:dyDescent="0.25">
      <c r="A5684" t="s">
        <v>26</v>
      </c>
      <c r="B5684">
        <v>2019</v>
      </c>
      <c r="C5684" t="s">
        <v>162</v>
      </c>
      <c r="D5684" t="s">
        <v>317</v>
      </c>
      <c r="E5684">
        <v>44447149148.260933</v>
      </c>
    </row>
    <row r="5685" spans="1:5" x14ac:dyDescent="0.25">
      <c r="A5685" t="s">
        <v>26</v>
      </c>
      <c r="B5685">
        <v>2019</v>
      </c>
      <c r="C5685" t="s">
        <v>162</v>
      </c>
      <c r="D5685" t="s">
        <v>318</v>
      </c>
      <c r="E5685">
        <v>1420756193.54214</v>
      </c>
    </row>
    <row r="5686" spans="1:5" x14ac:dyDescent="0.25">
      <c r="A5686" t="s">
        <v>26</v>
      </c>
      <c r="B5686">
        <v>2019</v>
      </c>
      <c r="C5686" t="s">
        <v>162</v>
      </c>
      <c r="D5686" t="s">
        <v>319</v>
      </c>
      <c r="E5686">
        <v>1009564158.92276</v>
      </c>
    </row>
    <row r="5687" spans="1:5" x14ac:dyDescent="0.25">
      <c r="A5687" t="s">
        <v>26</v>
      </c>
      <c r="B5687">
        <v>2019</v>
      </c>
      <c r="C5687" t="s">
        <v>162</v>
      </c>
      <c r="D5687" t="s">
        <v>320</v>
      </c>
      <c r="E5687">
        <v>2352910930.5904899</v>
      </c>
    </row>
    <row r="5688" spans="1:5" x14ac:dyDescent="0.25">
      <c r="A5688" t="s">
        <v>26</v>
      </c>
      <c r="B5688">
        <v>2019</v>
      </c>
      <c r="C5688" t="s">
        <v>162</v>
      </c>
      <c r="D5688" t="s">
        <v>321</v>
      </c>
      <c r="E5688">
        <v>2241898791.0457702</v>
      </c>
    </row>
    <row r="5689" spans="1:5" x14ac:dyDescent="0.25">
      <c r="A5689" t="s">
        <v>26</v>
      </c>
      <c r="B5689">
        <v>2019</v>
      </c>
      <c r="C5689" t="s">
        <v>162</v>
      </c>
      <c r="D5689" t="s">
        <v>322</v>
      </c>
      <c r="E5689">
        <v>5141660.16</v>
      </c>
    </row>
    <row r="5690" spans="1:5" x14ac:dyDescent="0.25">
      <c r="A5690" t="s">
        <v>26</v>
      </c>
      <c r="B5690">
        <v>2019</v>
      </c>
      <c r="C5690" t="s">
        <v>162</v>
      </c>
      <c r="D5690" t="s">
        <v>323</v>
      </c>
      <c r="E5690">
        <v>241424195.78902</v>
      </c>
    </row>
    <row r="5691" spans="1:5" x14ac:dyDescent="0.25">
      <c r="A5691" t="s">
        <v>26</v>
      </c>
      <c r="B5691">
        <v>2019</v>
      </c>
      <c r="C5691" t="s">
        <v>162</v>
      </c>
      <c r="D5691" t="s">
        <v>324</v>
      </c>
      <c r="E5691">
        <v>63588103.59849</v>
      </c>
    </row>
    <row r="5692" spans="1:5" x14ac:dyDescent="0.25">
      <c r="A5692" t="s">
        <v>26</v>
      </c>
      <c r="B5692">
        <v>2019</v>
      </c>
      <c r="C5692" t="s">
        <v>162</v>
      </c>
      <c r="D5692" t="s">
        <v>325</v>
      </c>
      <c r="E5692">
        <v>27358918.674120001</v>
      </c>
    </row>
    <row r="5693" spans="1:5" x14ac:dyDescent="0.25">
      <c r="A5693" t="s">
        <v>26</v>
      </c>
      <c r="B5693">
        <v>2019</v>
      </c>
      <c r="C5693" t="s">
        <v>162</v>
      </c>
      <c r="D5693" t="s">
        <v>326</v>
      </c>
      <c r="E5693">
        <v>10418973.029999999</v>
      </c>
    </row>
    <row r="5694" spans="1:5" x14ac:dyDescent="0.25">
      <c r="A5694" t="s">
        <v>26</v>
      </c>
      <c r="B5694">
        <v>2019</v>
      </c>
      <c r="C5694" t="s">
        <v>162</v>
      </c>
      <c r="D5694" t="s">
        <v>327</v>
      </c>
      <c r="E5694">
        <v>55671876.05009</v>
      </c>
    </row>
    <row r="5695" spans="1:5" x14ac:dyDescent="0.25">
      <c r="A5695" t="s">
        <v>26</v>
      </c>
      <c r="B5695">
        <v>2019</v>
      </c>
      <c r="C5695" t="s">
        <v>162</v>
      </c>
      <c r="E5695">
        <v>1396141946.9000001</v>
      </c>
    </row>
    <row r="5696" spans="1:5" x14ac:dyDescent="0.25">
      <c r="A5696" t="s">
        <v>26</v>
      </c>
      <c r="B5696">
        <v>2020</v>
      </c>
      <c r="C5696" t="s">
        <v>161</v>
      </c>
      <c r="D5696" t="s">
        <v>290</v>
      </c>
      <c r="E5696">
        <v>8990573.7644999996</v>
      </c>
    </row>
    <row r="5697" spans="1:5" x14ac:dyDescent="0.25">
      <c r="A5697" t="s">
        <v>26</v>
      </c>
      <c r="B5697">
        <v>2020</v>
      </c>
      <c r="C5697" t="s">
        <v>161</v>
      </c>
      <c r="D5697" t="s">
        <v>291</v>
      </c>
      <c r="E5697">
        <v>1038873502.86555</v>
      </c>
    </row>
    <row r="5698" spans="1:5" x14ac:dyDescent="0.25">
      <c r="A5698" t="s">
        <v>26</v>
      </c>
      <c r="B5698">
        <v>2020</v>
      </c>
      <c r="C5698" t="s">
        <v>161</v>
      </c>
      <c r="D5698" t="s">
        <v>292</v>
      </c>
      <c r="E5698">
        <v>6427296745.2927198</v>
      </c>
    </row>
    <row r="5699" spans="1:5" x14ac:dyDescent="0.25">
      <c r="A5699" t="s">
        <v>26</v>
      </c>
      <c r="B5699">
        <v>2020</v>
      </c>
      <c r="C5699" t="s">
        <v>161</v>
      </c>
      <c r="D5699" t="s">
        <v>293</v>
      </c>
      <c r="E5699">
        <v>1924013784.3113699</v>
      </c>
    </row>
    <row r="5700" spans="1:5" x14ac:dyDescent="0.25">
      <c r="A5700" t="s">
        <v>26</v>
      </c>
      <c r="B5700">
        <v>2020</v>
      </c>
      <c r="C5700" t="s">
        <v>161</v>
      </c>
      <c r="D5700" t="s">
        <v>294</v>
      </c>
      <c r="E5700">
        <v>168912819.32378</v>
      </c>
    </row>
    <row r="5701" spans="1:5" x14ac:dyDescent="0.25">
      <c r="A5701" t="s">
        <v>26</v>
      </c>
      <c r="B5701">
        <v>2020</v>
      </c>
      <c r="C5701" t="s">
        <v>161</v>
      </c>
      <c r="D5701" t="s">
        <v>295</v>
      </c>
      <c r="E5701">
        <v>209836798.01664001</v>
      </c>
    </row>
    <row r="5702" spans="1:5" x14ac:dyDescent="0.25">
      <c r="A5702" t="s">
        <v>26</v>
      </c>
      <c r="B5702">
        <v>2020</v>
      </c>
      <c r="C5702" t="s">
        <v>161</v>
      </c>
      <c r="D5702" t="s">
        <v>296</v>
      </c>
      <c r="E5702">
        <v>502875220.60158998</v>
      </c>
    </row>
    <row r="5703" spans="1:5" x14ac:dyDescent="0.25">
      <c r="A5703" t="s">
        <v>26</v>
      </c>
      <c r="B5703">
        <v>2020</v>
      </c>
      <c r="C5703" t="s">
        <v>161</v>
      </c>
      <c r="D5703" t="s">
        <v>297</v>
      </c>
      <c r="E5703">
        <v>1296975174.28497</v>
      </c>
    </row>
    <row r="5704" spans="1:5" x14ac:dyDescent="0.25">
      <c r="A5704" t="s">
        <v>26</v>
      </c>
      <c r="B5704">
        <v>2020</v>
      </c>
      <c r="C5704" t="s">
        <v>161</v>
      </c>
      <c r="D5704" t="s">
        <v>298</v>
      </c>
      <c r="E5704">
        <v>130752283.18002</v>
      </c>
    </row>
    <row r="5705" spans="1:5" x14ac:dyDescent="0.25">
      <c r="A5705" t="s">
        <v>26</v>
      </c>
      <c r="B5705">
        <v>2020</v>
      </c>
      <c r="C5705" t="s">
        <v>161</v>
      </c>
      <c r="D5705" t="s">
        <v>299</v>
      </c>
      <c r="E5705">
        <v>2112981699.59236</v>
      </c>
    </row>
    <row r="5706" spans="1:5" x14ac:dyDescent="0.25">
      <c r="A5706" t="s">
        <v>26</v>
      </c>
      <c r="B5706">
        <v>2020</v>
      </c>
      <c r="C5706" t="s">
        <v>161</v>
      </c>
      <c r="D5706" t="s">
        <v>300</v>
      </c>
      <c r="E5706">
        <v>524818496.57959002</v>
      </c>
    </row>
    <row r="5707" spans="1:5" x14ac:dyDescent="0.25">
      <c r="A5707" t="s">
        <v>26</v>
      </c>
      <c r="B5707">
        <v>2020</v>
      </c>
      <c r="C5707" t="s">
        <v>161</v>
      </c>
      <c r="D5707" t="s">
        <v>301</v>
      </c>
      <c r="E5707">
        <v>15824870990.158091</v>
      </c>
    </row>
    <row r="5708" spans="1:5" x14ac:dyDescent="0.25">
      <c r="A5708" t="s">
        <v>26</v>
      </c>
      <c r="B5708">
        <v>2020</v>
      </c>
      <c r="C5708" t="s">
        <v>161</v>
      </c>
      <c r="D5708" t="s">
        <v>302</v>
      </c>
      <c r="E5708">
        <v>1158459626.7551601</v>
      </c>
    </row>
    <row r="5709" spans="1:5" x14ac:dyDescent="0.25">
      <c r="A5709" t="s">
        <v>26</v>
      </c>
      <c r="B5709">
        <v>2020</v>
      </c>
      <c r="C5709" t="s">
        <v>161</v>
      </c>
      <c r="D5709" t="s">
        <v>303</v>
      </c>
      <c r="E5709">
        <v>8387742540.7044401</v>
      </c>
    </row>
    <row r="5710" spans="1:5" x14ac:dyDescent="0.25">
      <c r="A5710" t="s">
        <v>26</v>
      </c>
      <c r="B5710">
        <v>2020</v>
      </c>
      <c r="C5710" t="s">
        <v>161</v>
      </c>
      <c r="D5710" t="s">
        <v>304</v>
      </c>
      <c r="E5710">
        <v>93184899.289059997</v>
      </c>
    </row>
    <row r="5711" spans="1:5" x14ac:dyDescent="0.25">
      <c r="A5711" t="s">
        <v>26</v>
      </c>
      <c r="B5711">
        <v>2020</v>
      </c>
      <c r="C5711" t="s">
        <v>161</v>
      </c>
      <c r="D5711" t="s">
        <v>305</v>
      </c>
      <c r="E5711">
        <v>1198749240.0478001</v>
      </c>
    </row>
    <row r="5712" spans="1:5" x14ac:dyDescent="0.25">
      <c r="A5712" t="s">
        <v>26</v>
      </c>
      <c r="B5712">
        <v>2020</v>
      </c>
      <c r="C5712" t="s">
        <v>161</v>
      </c>
      <c r="D5712" t="s">
        <v>306</v>
      </c>
      <c r="E5712">
        <v>2454744195.5142298</v>
      </c>
    </row>
    <row r="5713" spans="1:5" x14ac:dyDescent="0.25">
      <c r="A5713" t="s">
        <v>26</v>
      </c>
      <c r="B5713">
        <v>2020</v>
      </c>
      <c r="C5713" t="s">
        <v>161</v>
      </c>
      <c r="D5713" t="s">
        <v>307</v>
      </c>
      <c r="E5713">
        <v>842124710.28734004</v>
      </c>
    </row>
    <row r="5714" spans="1:5" x14ac:dyDescent="0.25">
      <c r="A5714" t="s">
        <v>26</v>
      </c>
      <c r="B5714">
        <v>2020</v>
      </c>
      <c r="C5714" t="s">
        <v>161</v>
      </c>
      <c r="D5714" t="s">
        <v>308</v>
      </c>
      <c r="E5714">
        <v>1139714060.0086</v>
      </c>
    </row>
    <row r="5715" spans="1:5" x14ac:dyDescent="0.25">
      <c r="A5715" t="s">
        <v>26</v>
      </c>
      <c r="B5715">
        <v>2020</v>
      </c>
      <c r="C5715" t="s">
        <v>161</v>
      </c>
      <c r="D5715" t="s">
        <v>309</v>
      </c>
      <c r="E5715">
        <v>2429423039.56814</v>
      </c>
    </row>
    <row r="5716" spans="1:5" x14ac:dyDescent="0.25">
      <c r="A5716" t="s">
        <v>26</v>
      </c>
      <c r="B5716">
        <v>2020</v>
      </c>
      <c r="C5716" t="s">
        <v>161</v>
      </c>
      <c r="D5716" t="s">
        <v>310</v>
      </c>
      <c r="E5716">
        <v>7992980.1642000005</v>
      </c>
    </row>
    <row r="5717" spans="1:5" x14ac:dyDescent="0.25">
      <c r="A5717" t="s">
        <v>26</v>
      </c>
      <c r="B5717">
        <v>2020</v>
      </c>
      <c r="C5717" t="s">
        <v>161</v>
      </c>
      <c r="D5717" t="s">
        <v>311</v>
      </c>
      <c r="E5717">
        <v>297402110.19272</v>
      </c>
    </row>
    <row r="5718" spans="1:5" x14ac:dyDescent="0.25">
      <c r="A5718" t="s">
        <v>26</v>
      </c>
      <c r="B5718">
        <v>2020</v>
      </c>
      <c r="C5718" t="s">
        <v>161</v>
      </c>
      <c r="D5718" t="s">
        <v>312</v>
      </c>
      <c r="E5718">
        <v>531586139.36076999</v>
      </c>
    </row>
    <row r="5719" spans="1:5" x14ac:dyDescent="0.25">
      <c r="A5719" t="s">
        <v>26</v>
      </c>
      <c r="B5719">
        <v>2020</v>
      </c>
      <c r="C5719" t="s">
        <v>161</v>
      </c>
      <c r="D5719" t="s">
        <v>313</v>
      </c>
      <c r="E5719">
        <v>2268883605.3593001</v>
      </c>
    </row>
    <row r="5720" spans="1:5" x14ac:dyDescent="0.25">
      <c r="A5720" t="s">
        <v>26</v>
      </c>
      <c r="B5720">
        <v>2020</v>
      </c>
      <c r="C5720" t="s">
        <v>161</v>
      </c>
      <c r="D5720" t="s">
        <v>314</v>
      </c>
      <c r="E5720">
        <v>5281891.49</v>
      </c>
    </row>
    <row r="5721" spans="1:5" x14ac:dyDescent="0.25">
      <c r="A5721" t="s">
        <v>26</v>
      </c>
      <c r="B5721">
        <v>2020</v>
      </c>
      <c r="C5721" t="s">
        <v>161</v>
      </c>
      <c r="D5721" t="s">
        <v>315</v>
      </c>
      <c r="E5721">
        <v>44700754.5836</v>
      </c>
    </row>
    <row r="5722" spans="1:5" x14ac:dyDescent="0.25">
      <c r="A5722" t="s">
        <v>26</v>
      </c>
      <c r="B5722">
        <v>2020</v>
      </c>
      <c r="C5722" t="s">
        <v>161</v>
      </c>
      <c r="D5722" t="s">
        <v>316</v>
      </c>
      <c r="E5722">
        <v>20687141.248440001</v>
      </c>
    </row>
    <row r="5723" spans="1:5" x14ac:dyDescent="0.25">
      <c r="A5723" t="s">
        <v>26</v>
      </c>
      <c r="B5723">
        <v>2020</v>
      </c>
      <c r="C5723" t="s">
        <v>161</v>
      </c>
      <c r="D5723" t="s">
        <v>317</v>
      </c>
      <c r="E5723">
        <v>5641178603.3360796</v>
      </c>
    </row>
    <row r="5724" spans="1:5" x14ac:dyDescent="0.25">
      <c r="A5724" t="s">
        <v>26</v>
      </c>
      <c r="B5724">
        <v>2020</v>
      </c>
      <c r="C5724" t="s">
        <v>161</v>
      </c>
      <c r="D5724" t="s">
        <v>318</v>
      </c>
      <c r="E5724">
        <v>1533420608.0715001</v>
      </c>
    </row>
    <row r="5725" spans="1:5" x14ac:dyDescent="0.25">
      <c r="A5725" t="s">
        <v>26</v>
      </c>
      <c r="B5725">
        <v>2020</v>
      </c>
      <c r="C5725" t="s">
        <v>161</v>
      </c>
      <c r="D5725" t="s">
        <v>319</v>
      </c>
      <c r="E5725">
        <v>558616446.32893002</v>
      </c>
    </row>
    <row r="5726" spans="1:5" x14ac:dyDescent="0.25">
      <c r="A5726" t="s">
        <v>26</v>
      </c>
      <c r="B5726">
        <v>2020</v>
      </c>
      <c r="C5726" t="s">
        <v>161</v>
      </c>
      <c r="D5726" t="s">
        <v>320</v>
      </c>
      <c r="E5726">
        <v>228003084.10567001</v>
      </c>
    </row>
    <row r="5727" spans="1:5" x14ac:dyDescent="0.25">
      <c r="A5727" t="s">
        <v>26</v>
      </c>
      <c r="B5727">
        <v>2020</v>
      </c>
      <c r="C5727" t="s">
        <v>161</v>
      </c>
      <c r="D5727" t="s">
        <v>321</v>
      </c>
      <c r="E5727">
        <v>14636105134.32905</v>
      </c>
    </row>
    <row r="5728" spans="1:5" x14ac:dyDescent="0.25">
      <c r="A5728" t="s">
        <v>26</v>
      </c>
      <c r="B5728">
        <v>2020</v>
      </c>
      <c r="C5728" t="s">
        <v>161</v>
      </c>
      <c r="D5728" t="s">
        <v>322</v>
      </c>
      <c r="E5728">
        <v>25959798.579799999</v>
      </c>
    </row>
    <row r="5729" spans="1:5" x14ac:dyDescent="0.25">
      <c r="A5729" t="s">
        <v>26</v>
      </c>
      <c r="B5729">
        <v>2020</v>
      </c>
      <c r="C5729" t="s">
        <v>161</v>
      </c>
      <c r="D5729" t="s">
        <v>323</v>
      </c>
      <c r="E5729">
        <v>120753682.99736001</v>
      </c>
    </row>
    <row r="5730" spans="1:5" x14ac:dyDescent="0.25">
      <c r="A5730" t="s">
        <v>26</v>
      </c>
      <c r="B5730">
        <v>2020</v>
      </c>
      <c r="C5730" t="s">
        <v>161</v>
      </c>
      <c r="D5730" t="s">
        <v>324</v>
      </c>
      <c r="E5730">
        <v>9786326.9901000001</v>
      </c>
    </row>
    <row r="5731" spans="1:5" x14ac:dyDescent="0.25">
      <c r="A5731" t="s">
        <v>26</v>
      </c>
      <c r="B5731">
        <v>2020</v>
      </c>
      <c r="C5731" t="s">
        <v>161</v>
      </c>
      <c r="D5731" t="s">
        <v>325</v>
      </c>
      <c r="E5731">
        <v>111128585.678</v>
      </c>
    </row>
    <row r="5732" spans="1:5" x14ac:dyDescent="0.25">
      <c r="A5732" t="s">
        <v>26</v>
      </c>
      <c r="B5732">
        <v>2020</v>
      </c>
      <c r="C5732" t="s">
        <v>161</v>
      </c>
      <c r="D5732" t="s">
        <v>326</v>
      </c>
      <c r="E5732">
        <v>27200</v>
      </c>
    </row>
    <row r="5733" spans="1:5" x14ac:dyDescent="0.25">
      <c r="A5733" t="s">
        <v>26</v>
      </c>
      <c r="B5733">
        <v>2020</v>
      </c>
      <c r="C5733" t="s">
        <v>161</v>
      </c>
      <c r="D5733" t="s">
        <v>327</v>
      </c>
      <c r="E5733">
        <v>456107120.89077997</v>
      </c>
    </row>
    <row r="5734" spans="1:5" x14ac:dyDescent="0.25">
      <c r="A5734" t="s">
        <v>26</v>
      </c>
      <c r="B5734">
        <v>2020</v>
      </c>
      <c r="C5734" t="s">
        <v>161</v>
      </c>
      <c r="E5734">
        <v>3748220513.4363999</v>
      </c>
    </row>
    <row r="5735" spans="1:5" x14ac:dyDescent="0.25">
      <c r="A5735" t="s">
        <v>26</v>
      </c>
      <c r="B5735">
        <v>2020</v>
      </c>
      <c r="C5735" t="s">
        <v>162</v>
      </c>
      <c r="D5735" t="s">
        <v>290</v>
      </c>
      <c r="E5735">
        <v>49353804.715630002</v>
      </c>
    </row>
    <row r="5736" spans="1:5" x14ac:dyDescent="0.25">
      <c r="A5736" t="s">
        <v>26</v>
      </c>
      <c r="B5736">
        <v>2020</v>
      </c>
      <c r="C5736" t="s">
        <v>162</v>
      </c>
      <c r="D5736" t="s">
        <v>291</v>
      </c>
      <c r="E5736">
        <v>798577937.77613997</v>
      </c>
    </row>
    <row r="5737" spans="1:5" x14ac:dyDescent="0.25">
      <c r="A5737" t="s">
        <v>26</v>
      </c>
      <c r="B5737">
        <v>2020</v>
      </c>
      <c r="C5737" t="s">
        <v>162</v>
      </c>
      <c r="D5737" t="s">
        <v>292</v>
      </c>
      <c r="E5737">
        <v>9237705147.0335693</v>
      </c>
    </row>
    <row r="5738" spans="1:5" x14ac:dyDescent="0.25">
      <c r="A5738" t="s">
        <v>26</v>
      </c>
      <c r="B5738">
        <v>2020</v>
      </c>
      <c r="C5738" t="s">
        <v>162</v>
      </c>
      <c r="D5738" t="s">
        <v>293</v>
      </c>
      <c r="E5738">
        <v>508375591.89529002</v>
      </c>
    </row>
    <row r="5739" spans="1:5" x14ac:dyDescent="0.25">
      <c r="A5739" t="s">
        <v>26</v>
      </c>
      <c r="B5739">
        <v>2020</v>
      </c>
      <c r="C5739" t="s">
        <v>162</v>
      </c>
      <c r="D5739" t="s">
        <v>294</v>
      </c>
      <c r="E5739">
        <v>101496719.8461</v>
      </c>
    </row>
    <row r="5740" spans="1:5" x14ac:dyDescent="0.25">
      <c r="A5740" t="s">
        <v>26</v>
      </c>
      <c r="B5740">
        <v>2020</v>
      </c>
      <c r="C5740" t="s">
        <v>162</v>
      </c>
      <c r="D5740" t="s">
        <v>295</v>
      </c>
      <c r="E5740">
        <v>307026839.50632</v>
      </c>
    </row>
    <row r="5741" spans="1:5" x14ac:dyDescent="0.25">
      <c r="A5741" t="s">
        <v>26</v>
      </c>
      <c r="B5741">
        <v>2020</v>
      </c>
      <c r="C5741" t="s">
        <v>162</v>
      </c>
      <c r="D5741" t="s">
        <v>296</v>
      </c>
      <c r="E5741">
        <v>1389982569.7354</v>
      </c>
    </row>
    <row r="5742" spans="1:5" x14ac:dyDescent="0.25">
      <c r="A5742" t="s">
        <v>26</v>
      </c>
      <c r="B5742">
        <v>2020</v>
      </c>
      <c r="C5742" t="s">
        <v>162</v>
      </c>
      <c r="D5742" t="s">
        <v>297</v>
      </c>
      <c r="E5742">
        <v>495345000.74395001</v>
      </c>
    </row>
    <row r="5743" spans="1:5" x14ac:dyDescent="0.25">
      <c r="A5743" t="s">
        <v>26</v>
      </c>
      <c r="B5743">
        <v>2020</v>
      </c>
      <c r="C5743" t="s">
        <v>162</v>
      </c>
      <c r="D5743" t="s">
        <v>298</v>
      </c>
      <c r="E5743">
        <v>211796235.18887001</v>
      </c>
    </row>
    <row r="5744" spans="1:5" x14ac:dyDescent="0.25">
      <c r="A5744" t="s">
        <v>26</v>
      </c>
      <c r="B5744">
        <v>2020</v>
      </c>
      <c r="C5744" t="s">
        <v>162</v>
      </c>
      <c r="D5744" t="s">
        <v>299</v>
      </c>
      <c r="E5744">
        <v>3258108359.56742</v>
      </c>
    </row>
    <row r="5745" spans="1:5" x14ac:dyDescent="0.25">
      <c r="A5745" t="s">
        <v>26</v>
      </c>
      <c r="B5745">
        <v>2020</v>
      </c>
      <c r="C5745" t="s">
        <v>162</v>
      </c>
      <c r="D5745" t="s">
        <v>300</v>
      </c>
      <c r="E5745">
        <v>17551019.502999999</v>
      </c>
    </row>
    <row r="5746" spans="1:5" x14ac:dyDescent="0.25">
      <c r="A5746" t="s">
        <v>26</v>
      </c>
      <c r="B5746">
        <v>2020</v>
      </c>
      <c r="C5746" t="s">
        <v>162</v>
      </c>
      <c r="D5746" t="s">
        <v>301</v>
      </c>
      <c r="E5746">
        <v>16847452336.77059</v>
      </c>
    </row>
    <row r="5747" spans="1:5" x14ac:dyDescent="0.25">
      <c r="A5747" t="s">
        <v>26</v>
      </c>
      <c r="B5747">
        <v>2020</v>
      </c>
      <c r="C5747" t="s">
        <v>162</v>
      </c>
      <c r="D5747" t="s">
        <v>302</v>
      </c>
      <c r="E5747">
        <v>1899707687.6191001</v>
      </c>
    </row>
    <row r="5748" spans="1:5" x14ac:dyDescent="0.25">
      <c r="A5748" t="s">
        <v>26</v>
      </c>
      <c r="B5748">
        <v>2020</v>
      </c>
      <c r="C5748" t="s">
        <v>162</v>
      </c>
      <c r="D5748" t="s">
        <v>303</v>
      </c>
      <c r="E5748">
        <v>38386441761.632179</v>
      </c>
    </row>
    <row r="5749" spans="1:5" x14ac:dyDescent="0.25">
      <c r="A5749" t="s">
        <v>26</v>
      </c>
      <c r="B5749">
        <v>2020</v>
      </c>
      <c r="C5749" t="s">
        <v>162</v>
      </c>
      <c r="D5749" t="s">
        <v>304</v>
      </c>
      <c r="E5749">
        <v>156028391.55526999</v>
      </c>
    </row>
    <row r="5750" spans="1:5" x14ac:dyDescent="0.25">
      <c r="A5750" t="s">
        <v>26</v>
      </c>
      <c r="B5750">
        <v>2020</v>
      </c>
      <c r="C5750" t="s">
        <v>162</v>
      </c>
      <c r="D5750" t="s">
        <v>305</v>
      </c>
      <c r="E5750">
        <v>868069682.27836001</v>
      </c>
    </row>
    <row r="5751" spans="1:5" x14ac:dyDescent="0.25">
      <c r="A5751" t="s">
        <v>26</v>
      </c>
      <c r="B5751">
        <v>2020</v>
      </c>
      <c r="C5751" t="s">
        <v>162</v>
      </c>
      <c r="D5751" t="s">
        <v>306</v>
      </c>
      <c r="E5751">
        <v>11820430293.8113</v>
      </c>
    </row>
    <row r="5752" spans="1:5" x14ac:dyDescent="0.25">
      <c r="A5752" t="s">
        <v>26</v>
      </c>
      <c r="B5752">
        <v>2020</v>
      </c>
      <c r="C5752" t="s">
        <v>162</v>
      </c>
      <c r="D5752" t="s">
        <v>307</v>
      </c>
      <c r="E5752">
        <v>854943760.63510001</v>
      </c>
    </row>
    <row r="5753" spans="1:5" x14ac:dyDescent="0.25">
      <c r="A5753" t="s">
        <v>26</v>
      </c>
      <c r="B5753">
        <v>2020</v>
      </c>
      <c r="C5753" t="s">
        <v>162</v>
      </c>
      <c r="D5753" t="s">
        <v>308</v>
      </c>
      <c r="E5753">
        <v>384276892.54145998</v>
      </c>
    </row>
    <row r="5754" spans="1:5" x14ac:dyDescent="0.25">
      <c r="A5754" t="s">
        <v>26</v>
      </c>
      <c r="B5754">
        <v>2020</v>
      </c>
      <c r="C5754" t="s">
        <v>162</v>
      </c>
      <c r="D5754" t="s">
        <v>309</v>
      </c>
      <c r="E5754">
        <v>50291671.454460002</v>
      </c>
    </row>
    <row r="5755" spans="1:5" x14ac:dyDescent="0.25">
      <c r="A5755" t="s">
        <v>26</v>
      </c>
      <c r="B5755">
        <v>2020</v>
      </c>
      <c r="C5755" t="s">
        <v>162</v>
      </c>
      <c r="D5755" t="s">
        <v>310</v>
      </c>
      <c r="E5755">
        <v>247118.53</v>
      </c>
    </row>
    <row r="5756" spans="1:5" x14ac:dyDescent="0.25">
      <c r="A5756" t="s">
        <v>26</v>
      </c>
      <c r="B5756">
        <v>2020</v>
      </c>
      <c r="C5756" t="s">
        <v>162</v>
      </c>
      <c r="D5756" t="s">
        <v>311</v>
      </c>
      <c r="E5756">
        <v>1203630953.8468201</v>
      </c>
    </row>
    <row r="5757" spans="1:5" x14ac:dyDescent="0.25">
      <c r="A5757" t="s">
        <v>26</v>
      </c>
      <c r="B5757">
        <v>2020</v>
      </c>
      <c r="C5757" t="s">
        <v>162</v>
      </c>
      <c r="D5757" t="s">
        <v>312</v>
      </c>
      <c r="E5757">
        <v>717657279.2414</v>
      </c>
    </row>
    <row r="5758" spans="1:5" x14ac:dyDescent="0.25">
      <c r="A5758" t="s">
        <v>26</v>
      </c>
      <c r="B5758">
        <v>2020</v>
      </c>
      <c r="C5758" t="s">
        <v>162</v>
      </c>
      <c r="D5758" t="s">
        <v>313</v>
      </c>
      <c r="E5758">
        <v>2119348636.68308</v>
      </c>
    </row>
    <row r="5759" spans="1:5" x14ac:dyDescent="0.25">
      <c r="A5759" t="s">
        <v>26</v>
      </c>
      <c r="B5759">
        <v>2020</v>
      </c>
      <c r="C5759" t="s">
        <v>162</v>
      </c>
      <c r="D5759" t="s">
        <v>314</v>
      </c>
      <c r="E5759">
        <v>1402823</v>
      </c>
    </row>
    <row r="5760" spans="1:5" x14ac:dyDescent="0.25">
      <c r="A5760" t="s">
        <v>26</v>
      </c>
      <c r="B5760">
        <v>2020</v>
      </c>
      <c r="C5760" t="s">
        <v>162</v>
      </c>
      <c r="D5760" t="s">
        <v>315</v>
      </c>
      <c r="E5760">
        <v>35649917.630539998</v>
      </c>
    </row>
    <row r="5761" spans="1:5" x14ac:dyDescent="0.25">
      <c r="A5761" t="s">
        <v>26</v>
      </c>
      <c r="B5761">
        <v>2020</v>
      </c>
      <c r="C5761" t="s">
        <v>162</v>
      </c>
      <c r="D5761" t="s">
        <v>316</v>
      </c>
      <c r="E5761">
        <v>20181964.75</v>
      </c>
    </row>
    <row r="5762" spans="1:5" x14ac:dyDescent="0.25">
      <c r="A5762" t="s">
        <v>26</v>
      </c>
      <c r="B5762">
        <v>2020</v>
      </c>
      <c r="C5762" t="s">
        <v>162</v>
      </c>
      <c r="D5762" t="s">
        <v>317</v>
      </c>
      <c r="E5762">
        <v>47731520863.79248</v>
      </c>
    </row>
    <row r="5763" spans="1:5" x14ac:dyDescent="0.25">
      <c r="A5763" t="s">
        <v>26</v>
      </c>
      <c r="B5763">
        <v>2020</v>
      </c>
      <c r="C5763" t="s">
        <v>162</v>
      </c>
      <c r="D5763" t="s">
        <v>318</v>
      </c>
      <c r="E5763">
        <v>1382533775.3195</v>
      </c>
    </row>
    <row r="5764" spans="1:5" x14ac:dyDescent="0.25">
      <c r="A5764" t="s">
        <v>26</v>
      </c>
      <c r="B5764">
        <v>2020</v>
      </c>
      <c r="C5764" t="s">
        <v>162</v>
      </c>
      <c r="D5764" t="s">
        <v>319</v>
      </c>
      <c r="E5764">
        <v>1095226335.7825401</v>
      </c>
    </row>
    <row r="5765" spans="1:5" x14ac:dyDescent="0.25">
      <c r="A5765" t="s">
        <v>26</v>
      </c>
      <c r="B5765">
        <v>2020</v>
      </c>
      <c r="C5765" t="s">
        <v>162</v>
      </c>
      <c r="D5765" t="s">
        <v>320</v>
      </c>
      <c r="E5765">
        <v>2219076240.7279501</v>
      </c>
    </row>
    <row r="5766" spans="1:5" x14ac:dyDescent="0.25">
      <c r="A5766" t="s">
        <v>26</v>
      </c>
      <c r="B5766">
        <v>2020</v>
      </c>
      <c r="C5766" t="s">
        <v>162</v>
      </c>
      <c r="D5766" t="s">
        <v>321</v>
      </c>
      <c r="E5766">
        <v>1813643736.00614</v>
      </c>
    </row>
    <row r="5767" spans="1:5" x14ac:dyDescent="0.25">
      <c r="A5767" t="s">
        <v>26</v>
      </c>
      <c r="B5767">
        <v>2020</v>
      </c>
      <c r="C5767" t="s">
        <v>162</v>
      </c>
      <c r="D5767" t="s">
        <v>322</v>
      </c>
      <c r="E5767">
        <v>9168425.3672100008</v>
      </c>
    </row>
    <row r="5768" spans="1:5" x14ac:dyDescent="0.25">
      <c r="A5768" t="s">
        <v>26</v>
      </c>
      <c r="B5768">
        <v>2020</v>
      </c>
      <c r="C5768" t="s">
        <v>162</v>
      </c>
      <c r="D5768" t="s">
        <v>323</v>
      </c>
      <c r="E5768">
        <v>235224678.12711999</v>
      </c>
    </row>
    <row r="5769" spans="1:5" x14ac:dyDescent="0.25">
      <c r="A5769" t="s">
        <v>26</v>
      </c>
      <c r="B5769">
        <v>2020</v>
      </c>
      <c r="C5769" t="s">
        <v>162</v>
      </c>
      <c r="D5769" t="s">
        <v>324</v>
      </c>
      <c r="E5769">
        <v>85103363.51455</v>
      </c>
    </row>
    <row r="5770" spans="1:5" x14ac:dyDescent="0.25">
      <c r="A5770" t="s">
        <v>26</v>
      </c>
      <c r="B5770">
        <v>2020</v>
      </c>
      <c r="C5770" t="s">
        <v>162</v>
      </c>
      <c r="D5770" t="s">
        <v>325</v>
      </c>
      <c r="E5770">
        <v>10220220.43041</v>
      </c>
    </row>
    <row r="5771" spans="1:5" x14ac:dyDescent="0.25">
      <c r="A5771" t="s">
        <v>26</v>
      </c>
      <c r="B5771">
        <v>2020</v>
      </c>
      <c r="C5771" t="s">
        <v>162</v>
      </c>
      <c r="D5771" t="s">
        <v>326</v>
      </c>
      <c r="E5771">
        <v>10108123.65</v>
      </c>
    </row>
    <row r="5772" spans="1:5" x14ac:dyDescent="0.25">
      <c r="A5772" t="s">
        <v>26</v>
      </c>
      <c r="B5772">
        <v>2020</v>
      </c>
      <c r="C5772" t="s">
        <v>162</v>
      </c>
      <c r="D5772" t="s">
        <v>327</v>
      </c>
      <c r="E5772">
        <v>85493129.065229997</v>
      </c>
    </row>
    <row r="5773" spans="1:5" x14ac:dyDescent="0.25">
      <c r="A5773" t="s">
        <v>26</v>
      </c>
      <c r="B5773">
        <v>2020</v>
      </c>
      <c r="C5773" t="s">
        <v>162</v>
      </c>
      <c r="E5773">
        <v>1511662238.6400001</v>
      </c>
    </row>
    <row r="5774" spans="1:5" x14ac:dyDescent="0.25">
      <c r="A5774" t="s">
        <v>26</v>
      </c>
      <c r="B5774">
        <v>2021</v>
      </c>
      <c r="C5774" t="s">
        <v>161</v>
      </c>
      <c r="D5774" t="s">
        <v>290</v>
      </c>
      <c r="E5774">
        <v>10983146.921800001</v>
      </c>
    </row>
    <row r="5775" spans="1:5" x14ac:dyDescent="0.25">
      <c r="A5775" t="s">
        <v>26</v>
      </c>
      <c r="B5775">
        <v>2021</v>
      </c>
      <c r="C5775" t="s">
        <v>161</v>
      </c>
      <c r="D5775" t="s">
        <v>291</v>
      </c>
      <c r="E5775">
        <v>1176793599.23541</v>
      </c>
    </row>
    <row r="5776" spans="1:5" x14ac:dyDescent="0.25">
      <c r="A5776" t="s">
        <v>26</v>
      </c>
      <c r="B5776">
        <v>2021</v>
      </c>
      <c r="C5776" t="s">
        <v>161</v>
      </c>
      <c r="D5776" t="s">
        <v>292</v>
      </c>
      <c r="E5776">
        <v>6977048582.2975101</v>
      </c>
    </row>
    <row r="5777" spans="1:5" x14ac:dyDescent="0.25">
      <c r="A5777" t="s">
        <v>26</v>
      </c>
      <c r="B5777">
        <v>2021</v>
      </c>
      <c r="C5777" t="s">
        <v>161</v>
      </c>
      <c r="D5777" t="s">
        <v>293</v>
      </c>
      <c r="E5777">
        <v>2143406689.46556</v>
      </c>
    </row>
    <row r="5778" spans="1:5" x14ac:dyDescent="0.25">
      <c r="A5778" t="s">
        <v>26</v>
      </c>
      <c r="B5778">
        <v>2021</v>
      </c>
      <c r="C5778" t="s">
        <v>161</v>
      </c>
      <c r="D5778" t="s">
        <v>294</v>
      </c>
      <c r="E5778">
        <v>159885074.79578999</v>
      </c>
    </row>
    <row r="5779" spans="1:5" x14ac:dyDescent="0.25">
      <c r="A5779" t="s">
        <v>26</v>
      </c>
      <c r="B5779">
        <v>2021</v>
      </c>
      <c r="C5779" t="s">
        <v>161</v>
      </c>
      <c r="D5779" t="s">
        <v>295</v>
      </c>
      <c r="E5779">
        <v>317479948.28574997</v>
      </c>
    </row>
    <row r="5780" spans="1:5" x14ac:dyDescent="0.25">
      <c r="A5780" t="s">
        <v>26</v>
      </c>
      <c r="B5780">
        <v>2021</v>
      </c>
      <c r="C5780" t="s">
        <v>161</v>
      </c>
      <c r="D5780" t="s">
        <v>296</v>
      </c>
      <c r="E5780">
        <v>720661383.09370995</v>
      </c>
    </row>
    <row r="5781" spans="1:5" x14ac:dyDescent="0.25">
      <c r="A5781" t="s">
        <v>26</v>
      </c>
      <c r="B5781">
        <v>2021</v>
      </c>
      <c r="C5781" t="s">
        <v>161</v>
      </c>
      <c r="D5781" t="s">
        <v>297</v>
      </c>
      <c r="E5781">
        <v>1344412994.59443</v>
      </c>
    </row>
    <row r="5782" spans="1:5" x14ac:dyDescent="0.25">
      <c r="A5782" t="s">
        <v>26</v>
      </c>
      <c r="B5782">
        <v>2021</v>
      </c>
      <c r="C5782" t="s">
        <v>161</v>
      </c>
      <c r="D5782" t="s">
        <v>298</v>
      </c>
      <c r="E5782">
        <v>169090486.32196</v>
      </c>
    </row>
    <row r="5783" spans="1:5" x14ac:dyDescent="0.25">
      <c r="A5783" t="s">
        <v>26</v>
      </c>
      <c r="B5783">
        <v>2021</v>
      </c>
      <c r="C5783" t="s">
        <v>161</v>
      </c>
      <c r="D5783" t="s">
        <v>299</v>
      </c>
      <c r="E5783">
        <v>2538791723.3850398</v>
      </c>
    </row>
    <row r="5784" spans="1:5" x14ac:dyDescent="0.25">
      <c r="A5784" t="s">
        <v>26</v>
      </c>
      <c r="B5784">
        <v>2021</v>
      </c>
      <c r="C5784" t="s">
        <v>161</v>
      </c>
      <c r="D5784" t="s">
        <v>300</v>
      </c>
      <c r="E5784">
        <v>286234726.07945001</v>
      </c>
    </row>
    <row r="5785" spans="1:5" x14ac:dyDescent="0.25">
      <c r="A5785" t="s">
        <v>26</v>
      </c>
      <c r="B5785">
        <v>2021</v>
      </c>
      <c r="C5785" t="s">
        <v>161</v>
      </c>
      <c r="D5785" t="s">
        <v>301</v>
      </c>
      <c r="E5785">
        <v>17168101430.56716</v>
      </c>
    </row>
    <row r="5786" spans="1:5" x14ac:dyDescent="0.25">
      <c r="A5786" t="s">
        <v>26</v>
      </c>
      <c r="B5786">
        <v>2021</v>
      </c>
      <c r="C5786" t="s">
        <v>161</v>
      </c>
      <c r="D5786" t="s">
        <v>302</v>
      </c>
      <c r="E5786">
        <v>1333452088.9800799</v>
      </c>
    </row>
    <row r="5787" spans="1:5" x14ac:dyDescent="0.25">
      <c r="A5787" t="s">
        <v>26</v>
      </c>
      <c r="B5787">
        <v>2021</v>
      </c>
      <c r="C5787" t="s">
        <v>161</v>
      </c>
      <c r="D5787" t="s">
        <v>303</v>
      </c>
      <c r="E5787">
        <v>9463507486.2140808</v>
      </c>
    </row>
    <row r="5788" spans="1:5" x14ac:dyDescent="0.25">
      <c r="A5788" t="s">
        <v>26</v>
      </c>
      <c r="B5788">
        <v>2021</v>
      </c>
      <c r="C5788" t="s">
        <v>161</v>
      </c>
      <c r="D5788" t="s">
        <v>304</v>
      </c>
      <c r="E5788">
        <v>175906738.22115001</v>
      </c>
    </row>
    <row r="5789" spans="1:5" x14ac:dyDescent="0.25">
      <c r="A5789" t="s">
        <v>26</v>
      </c>
      <c r="B5789">
        <v>2021</v>
      </c>
      <c r="C5789" t="s">
        <v>161</v>
      </c>
      <c r="D5789" t="s">
        <v>305</v>
      </c>
      <c r="E5789">
        <v>1120500894.7533801</v>
      </c>
    </row>
    <row r="5790" spans="1:5" x14ac:dyDescent="0.25">
      <c r="A5790" t="s">
        <v>26</v>
      </c>
      <c r="B5790">
        <v>2021</v>
      </c>
      <c r="C5790" t="s">
        <v>161</v>
      </c>
      <c r="D5790" t="s">
        <v>306</v>
      </c>
      <c r="E5790">
        <v>2938554264.9049902</v>
      </c>
    </row>
    <row r="5791" spans="1:5" x14ac:dyDescent="0.25">
      <c r="A5791" t="s">
        <v>26</v>
      </c>
      <c r="B5791">
        <v>2021</v>
      </c>
      <c r="C5791" t="s">
        <v>161</v>
      </c>
      <c r="D5791" t="s">
        <v>307</v>
      </c>
      <c r="E5791">
        <v>929926525.28395998</v>
      </c>
    </row>
    <row r="5792" spans="1:5" x14ac:dyDescent="0.25">
      <c r="A5792" t="s">
        <v>26</v>
      </c>
      <c r="B5792">
        <v>2021</v>
      </c>
      <c r="C5792" t="s">
        <v>161</v>
      </c>
      <c r="D5792" t="s">
        <v>308</v>
      </c>
      <c r="E5792">
        <v>1263249828.62762</v>
      </c>
    </row>
    <row r="5793" spans="1:5" x14ac:dyDescent="0.25">
      <c r="A5793" t="s">
        <v>26</v>
      </c>
      <c r="B5793">
        <v>2021</v>
      </c>
      <c r="C5793" t="s">
        <v>161</v>
      </c>
      <c r="D5793" t="s">
        <v>309</v>
      </c>
      <c r="E5793">
        <v>3158007958.4727201</v>
      </c>
    </row>
    <row r="5794" spans="1:5" x14ac:dyDescent="0.25">
      <c r="A5794" t="s">
        <v>26</v>
      </c>
      <c r="B5794">
        <v>2021</v>
      </c>
      <c r="C5794" t="s">
        <v>161</v>
      </c>
      <c r="D5794" t="s">
        <v>310</v>
      </c>
      <c r="E5794">
        <v>21472892.668499999</v>
      </c>
    </row>
    <row r="5795" spans="1:5" x14ac:dyDescent="0.25">
      <c r="A5795" t="s">
        <v>26</v>
      </c>
      <c r="B5795">
        <v>2021</v>
      </c>
      <c r="C5795" t="s">
        <v>161</v>
      </c>
      <c r="D5795" t="s">
        <v>311</v>
      </c>
      <c r="E5795">
        <v>85850311.648640007</v>
      </c>
    </row>
    <row r="5796" spans="1:5" x14ac:dyDescent="0.25">
      <c r="A5796" t="s">
        <v>26</v>
      </c>
      <c r="B5796">
        <v>2021</v>
      </c>
      <c r="C5796" t="s">
        <v>161</v>
      </c>
      <c r="D5796" t="s">
        <v>312</v>
      </c>
      <c r="E5796">
        <v>632509604.14332998</v>
      </c>
    </row>
    <row r="5797" spans="1:5" x14ac:dyDescent="0.25">
      <c r="A5797" t="s">
        <v>26</v>
      </c>
      <c r="B5797">
        <v>2021</v>
      </c>
      <c r="C5797" t="s">
        <v>161</v>
      </c>
      <c r="D5797" t="s">
        <v>313</v>
      </c>
      <c r="E5797">
        <v>2346610668.2160001</v>
      </c>
    </row>
    <row r="5798" spans="1:5" x14ac:dyDescent="0.25">
      <c r="A5798" t="s">
        <v>26</v>
      </c>
      <c r="B5798">
        <v>2021</v>
      </c>
      <c r="C5798" t="s">
        <v>161</v>
      </c>
      <c r="D5798" t="s">
        <v>314</v>
      </c>
      <c r="E5798">
        <v>523646.2</v>
      </c>
    </row>
    <row r="5799" spans="1:5" x14ac:dyDescent="0.25">
      <c r="A5799" t="s">
        <v>26</v>
      </c>
      <c r="B5799">
        <v>2021</v>
      </c>
      <c r="C5799" t="s">
        <v>161</v>
      </c>
      <c r="D5799" t="s">
        <v>315</v>
      </c>
      <c r="E5799">
        <v>37901093.809100002</v>
      </c>
    </row>
    <row r="5800" spans="1:5" x14ac:dyDescent="0.25">
      <c r="A5800" t="s">
        <v>26</v>
      </c>
      <c r="B5800">
        <v>2021</v>
      </c>
      <c r="C5800" t="s">
        <v>161</v>
      </c>
      <c r="D5800" t="s">
        <v>316</v>
      </c>
      <c r="E5800">
        <v>20596430.11764</v>
      </c>
    </row>
    <row r="5801" spans="1:5" x14ac:dyDescent="0.25">
      <c r="A5801" t="s">
        <v>26</v>
      </c>
      <c r="B5801">
        <v>2021</v>
      </c>
      <c r="C5801" t="s">
        <v>161</v>
      </c>
      <c r="D5801" t="s">
        <v>317</v>
      </c>
      <c r="E5801">
        <v>6917413992.9100599</v>
      </c>
    </row>
    <row r="5802" spans="1:5" x14ac:dyDescent="0.25">
      <c r="A5802" t="s">
        <v>26</v>
      </c>
      <c r="B5802">
        <v>2021</v>
      </c>
      <c r="C5802" t="s">
        <v>161</v>
      </c>
      <c r="D5802" t="s">
        <v>318</v>
      </c>
      <c r="E5802">
        <v>1860732087.0838201</v>
      </c>
    </row>
    <row r="5803" spans="1:5" x14ac:dyDescent="0.25">
      <c r="A5803" t="s">
        <v>26</v>
      </c>
      <c r="B5803">
        <v>2021</v>
      </c>
      <c r="C5803" t="s">
        <v>161</v>
      </c>
      <c r="D5803" t="s">
        <v>319</v>
      </c>
      <c r="E5803">
        <v>642218240.8319</v>
      </c>
    </row>
    <row r="5804" spans="1:5" x14ac:dyDescent="0.25">
      <c r="A5804" t="s">
        <v>26</v>
      </c>
      <c r="B5804">
        <v>2021</v>
      </c>
      <c r="C5804" t="s">
        <v>161</v>
      </c>
      <c r="D5804" t="s">
        <v>320</v>
      </c>
      <c r="E5804">
        <v>311635872.32665002</v>
      </c>
    </row>
    <row r="5805" spans="1:5" x14ac:dyDescent="0.25">
      <c r="A5805" t="s">
        <v>26</v>
      </c>
      <c r="B5805">
        <v>2021</v>
      </c>
      <c r="C5805" t="s">
        <v>161</v>
      </c>
      <c r="D5805" t="s">
        <v>321</v>
      </c>
      <c r="E5805">
        <v>15165051199.78134</v>
      </c>
    </row>
    <row r="5806" spans="1:5" x14ac:dyDescent="0.25">
      <c r="A5806" t="s">
        <v>26</v>
      </c>
      <c r="B5806">
        <v>2021</v>
      </c>
      <c r="C5806" t="s">
        <v>161</v>
      </c>
      <c r="D5806" t="s">
        <v>322</v>
      </c>
      <c r="E5806">
        <v>24388649.13208</v>
      </c>
    </row>
    <row r="5807" spans="1:5" x14ac:dyDescent="0.25">
      <c r="A5807" t="s">
        <v>26</v>
      </c>
      <c r="B5807">
        <v>2021</v>
      </c>
      <c r="C5807" t="s">
        <v>161</v>
      </c>
      <c r="D5807" t="s">
        <v>323</v>
      </c>
      <c r="E5807">
        <v>205040906.40719</v>
      </c>
    </row>
    <row r="5808" spans="1:5" x14ac:dyDescent="0.25">
      <c r="A5808" t="s">
        <v>26</v>
      </c>
      <c r="B5808">
        <v>2021</v>
      </c>
      <c r="C5808" t="s">
        <v>161</v>
      </c>
      <c r="D5808" t="s">
        <v>324</v>
      </c>
      <c r="E5808">
        <v>12604989.169199999</v>
      </c>
    </row>
    <row r="5809" spans="1:5" x14ac:dyDescent="0.25">
      <c r="A5809" t="s">
        <v>26</v>
      </c>
      <c r="B5809">
        <v>2021</v>
      </c>
      <c r="C5809" t="s">
        <v>161</v>
      </c>
      <c r="D5809" t="s">
        <v>325</v>
      </c>
      <c r="E5809">
        <v>904112462.97138</v>
      </c>
    </row>
    <row r="5810" spans="1:5" x14ac:dyDescent="0.25">
      <c r="A5810" t="s">
        <v>26</v>
      </c>
      <c r="B5810">
        <v>2021</v>
      </c>
      <c r="C5810" t="s">
        <v>161</v>
      </c>
      <c r="D5810" t="s">
        <v>326</v>
      </c>
      <c r="E5810">
        <v>20000</v>
      </c>
    </row>
    <row r="5811" spans="1:5" x14ac:dyDescent="0.25">
      <c r="A5811" t="s">
        <v>26</v>
      </c>
      <c r="B5811">
        <v>2021</v>
      </c>
      <c r="C5811" t="s">
        <v>161</v>
      </c>
      <c r="D5811" t="s">
        <v>327</v>
      </c>
      <c r="E5811">
        <v>769023612.11126995</v>
      </c>
    </row>
    <row r="5812" spans="1:5" x14ac:dyDescent="0.25">
      <c r="A5812" t="s">
        <v>26</v>
      </c>
      <c r="B5812">
        <v>2021</v>
      </c>
      <c r="C5812" t="s">
        <v>161</v>
      </c>
      <c r="E5812">
        <v>3686075169.4282799</v>
      </c>
    </row>
    <row r="5813" spans="1:5" x14ac:dyDescent="0.25">
      <c r="A5813" t="s">
        <v>26</v>
      </c>
      <c r="B5813">
        <v>2021</v>
      </c>
      <c r="C5813" t="s">
        <v>162</v>
      </c>
      <c r="D5813" t="s">
        <v>290</v>
      </c>
      <c r="E5813">
        <v>58119067.225189999</v>
      </c>
    </row>
    <row r="5814" spans="1:5" x14ac:dyDescent="0.25">
      <c r="A5814" t="s">
        <v>26</v>
      </c>
      <c r="B5814">
        <v>2021</v>
      </c>
      <c r="C5814" t="s">
        <v>162</v>
      </c>
      <c r="D5814" t="s">
        <v>291</v>
      </c>
      <c r="E5814">
        <v>1077840809.5757401</v>
      </c>
    </row>
    <row r="5815" spans="1:5" x14ac:dyDescent="0.25">
      <c r="A5815" t="s">
        <v>26</v>
      </c>
      <c r="B5815">
        <v>2021</v>
      </c>
      <c r="C5815" t="s">
        <v>162</v>
      </c>
      <c r="D5815" t="s">
        <v>292</v>
      </c>
      <c r="E5815">
        <v>12202614410.51408</v>
      </c>
    </row>
    <row r="5816" spans="1:5" x14ac:dyDescent="0.25">
      <c r="A5816" t="s">
        <v>26</v>
      </c>
      <c r="B5816">
        <v>2021</v>
      </c>
      <c r="C5816" t="s">
        <v>162</v>
      </c>
      <c r="D5816" t="s">
        <v>293</v>
      </c>
      <c r="E5816">
        <v>584603516.44380999</v>
      </c>
    </row>
    <row r="5817" spans="1:5" x14ac:dyDescent="0.25">
      <c r="A5817" t="s">
        <v>26</v>
      </c>
      <c r="B5817">
        <v>2021</v>
      </c>
      <c r="C5817" t="s">
        <v>162</v>
      </c>
      <c r="D5817" t="s">
        <v>294</v>
      </c>
      <c r="E5817">
        <v>127347854.03192</v>
      </c>
    </row>
    <row r="5818" spans="1:5" x14ac:dyDescent="0.25">
      <c r="A5818" t="s">
        <v>26</v>
      </c>
      <c r="B5818">
        <v>2021</v>
      </c>
      <c r="C5818" t="s">
        <v>162</v>
      </c>
      <c r="D5818" t="s">
        <v>295</v>
      </c>
      <c r="E5818">
        <v>317278708.74690002</v>
      </c>
    </row>
    <row r="5819" spans="1:5" x14ac:dyDescent="0.25">
      <c r="A5819" t="s">
        <v>26</v>
      </c>
      <c r="B5819">
        <v>2021</v>
      </c>
      <c r="C5819" t="s">
        <v>162</v>
      </c>
      <c r="D5819" t="s">
        <v>296</v>
      </c>
      <c r="E5819">
        <v>1556181892.9323101</v>
      </c>
    </row>
    <row r="5820" spans="1:5" x14ac:dyDescent="0.25">
      <c r="A5820" t="s">
        <v>26</v>
      </c>
      <c r="B5820">
        <v>2021</v>
      </c>
      <c r="C5820" t="s">
        <v>162</v>
      </c>
      <c r="D5820" t="s">
        <v>297</v>
      </c>
      <c r="E5820">
        <v>575806832.18361998</v>
      </c>
    </row>
    <row r="5821" spans="1:5" x14ac:dyDescent="0.25">
      <c r="A5821" t="s">
        <v>26</v>
      </c>
      <c r="B5821">
        <v>2021</v>
      </c>
      <c r="C5821" t="s">
        <v>162</v>
      </c>
      <c r="D5821" t="s">
        <v>298</v>
      </c>
      <c r="E5821">
        <v>226727329.86816001</v>
      </c>
    </row>
    <row r="5822" spans="1:5" x14ac:dyDescent="0.25">
      <c r="A5822" t="s">
        <v>26</v>
      </c>
      <c r="B5822">
        <v>2021</v>
      </c>
      <c r="C5822" t="s">
        <v>162</v>
      </c>
      <c r="D5822" t="s">
        <v>299</v>
      </c>
      <c r="E5822">
        <v>4318243602.7470198</v>
      </c>
    </row>
    <row r="5823" spans="1:5" x14ac:dyDescent="0.25">
      <c r="A5823" t="s">
        <v>26</v>
      </c>
      <c r="B5823">
        <v>2021</v>
      </c>
      <c r="C5823" t="s">
        <v>162</v>
      </c>
      <c r="D5823" t="s">
        <v>300</v>
      </c>
      <c r="E5823">
        <v>19466592.373</v>
      </c>
    </row>
    <row r="5824" spans="1:5" x14ac:dyDescent="0.25">
      <c r="A5824" t="s">
        <v>26</v>
      </c>
      <c r="B5824">
        <v>2021</v>
      </c>
      <c r="C5824" t="s">
        <v>162</v>
      </c>
      <c r="D5824" t="s">
        <v>301</v>
      </c>
      <c r="E5824">
        <v>21256005430.665161</v>
      </c>
    </row>
    <row r="5825" spans="1:5" x14ac:dyDescent="0.25">
      <c r="A5825" t="s">
        <v>26</v>
      </c>
      <c r="B5825">
        <v>2021</v>
      </c>
      <c r="C5825" t="s">
        <v>162</v>
      </c>
      <c r="D5825" t="s">
        <v>302</v>
      </c>
      <c r="E5825">
        <v>1975381326.19485</v>
      </c>
    </row>
    <row r="5826" spans="1:5" x14ac:dyDescent="0.25">
      <c r="A5826" t="s">
        <v>26</v>
      </c>
      <c r="B5826">
        <v>2021</v>
      </c>
      <c r="C5826" t="s">
        <v>162</v>
      </c>
      <c r="D5826" t="s">
        <v>303</v>
      </c>
      <c r="E5826">
        <v>51257495409.990707</v>
      </c>
    </row>
    <row r="5827" spans="1:5" x14ac:dyDescent="0.25">
      <c r="A5827" t="s">
        <v>26</v>
      </c>
      <c r="B5827">
        <v>2021</v>
      </c>
      <c r="C5827" t="s">
        <v>162</v>
      </c>
      <c r="D5827" t="s">
        <v>304</v>
      </c>
      <c r="E5827">
        <v>455943390.72654998</v>
      </c>
    </row>
    <row r="5828" spans="1:5" x14ac:dyDescent="0.25">
      <c r="A5828" t="s">
        <v>26</v>
      </c>
      <c r="B5828">
        <v>2021</v>
      </c>
      <c r="C5828" t="s">
        <v>162</v>
      </c>
      <c r="D5828" t="s">
        <v>305</v>
      </c>
      <c r="E5828">
        <v>501452705.537</v>
      </c>
    </row>
    <row r="5829" spans="1:5" x14ac:dyDescent="0.25">
      <c r="A5829" t="s">
        <v>26</v>
      </c>
      <c r="B5829">
        <v>2021</v>
      </c>
      <c r="C5829" t="s">
        <v>162</v>
      </c>
      <c r="D5829" t="s">
        <v>306</v>
      </c>
      <c r="E5829">
        <v>3434808818.5837302</v>
      </c>
    </row>
    <row r="5830" spans="1:5" x14ac:dyDescent="0.25">
      <c r="A5830" t="s">
        <v>26</v>
      </c>
      <c r="B5830">
        <v>2021</v>
      </c>
      <c r="C5830" t="s">
        <v>162</v>
      </c>
      <c r="D5830" t="s">
        <v>307</v>
      </c>
      <c r="E5830">
        <v>1730474748.33216</v>
      </c>
    </row>
    <row r="5831" spans="1:5" x14ac:dyDescent="0.25">
      <c r="A5831" t="s">
        <v>26</v>
      </c>
      <c r="B5831">
        <v>2021</v>
      </c>
      <c r="C5831" t="s">
        <v>162</v>
      </c>
      <c r="D5831" t="s">
        <v>308</v>
      </c>
      <c r="E5831">
        <v>557468623.44716001</v>
      </c>
    </row>
    <row r="5832" spans="1:5" x14ac:dyDescent="0.25">
      <c r="A5832" t="s">
        <v>26</v>
      </c>
      <c r="B5832">
        <v>2021</v>
      </c>
      <c r="C5832" t="s">
        <v>162</v>
      </c>
      <c r="D5832" t="s">
        <v>309</v>
      </c>
      <c r="E5832">
        <v>72561350.775110006</v>
      </c>
    </row>
    <row r="5833" spans="1:5" x14ac:dyDescent="0.25">
      <c r="A5833" t="s">
        <v>26</v>
      </c>
      <c r="B5833">
        <v>2021</v>
      </c>
      <c r="C5833" t="s">
        <v>162</v>
      </c>
      <c r="D5833" t="s">
        <v>310</v>
      </c>
      <c r="E5833">
        <v>539783.30000000005</v>
      </c>
    </row>
    <row r="5834" spans="1:5" x14ac:dyDescent="0.25">
      <c r="A5834" t="s">
        <v>26</v>
      </c>
      <c r="B5834">
        <v>2021</v>
      </c>
      <c r="C5834" t="s">
        <v>162</v>
      </c>
      <c r="D5834" t="s">
        <v>311</v>
      </c>
      <c r="E5834">
        <v>108869336.71450999</v>
      </c>
    </row>
    <row r="5835" spans="1:5" x14ac:dyDescent="0.25">
      <c r="A5835" t="s">
        <v>26</v>
      </c>
      <c r="B5835">
        <v>2021</v>
      </c>
      <c r="C5835" t="s">
        <v>162</v>
      </c>
      <c r="D5835" t="s">
        <v>312</v>
      </c>
      <c r="E5835">
        <v>798305196.70925999</v>
      </c>
    </row>
    <row r="5836" spans="1:5" x14ac:dyDescent="0.25">
      <c r="A5836" t="s">
        <v>26</v>
      </c>
      <c r="B5836">
        <v>2021</v>
      </c>
      <c r="C5836" t="s">
        <v>162</v>
      </c>
      <c r="D5836" t="s">
        <v>313</v>
      </c>
      <c r="E5836">
        <v>3027086798.4697399</v>
      </c>
    </row>
    <row r="5837" spans="1:5" x14ac:dyDescent="0.25">
      <c r="A5837" t="s">
        <v>26</v>
      </c>
      <c r="B5837">
        <v>2021</v>
      </c>
      <c r="C5837" t="s">
        <v>162</v>
      </c>
      <c r="D5837" t="s">
        <v>314</v>
      </c>
      <c r="E5837">
        <v>1248581.7</v>
      </c>
    </row>
    <row r="5838" spans="1:5" x14ac:dyDescent="0.25">
      <c r="A5838" t="s">
        <v>26</v>
      </c>
      <c r="B5838">
        <v>2021</v>
      </c>
      <c r="C5838" t="s">
        <v>162</v>
      </c>
      <c r="D5838" t="s">
        <v>315</v>
      </c>
      <c r="E5838">
        <v>37380853.604900002</v>
      </c>
    </row>
    <row r="5839" spans="1:5" x14ac:dyDescent="0.25">
      <c r="A5839" t="s">
        <v>26</v>
      </c>
      <c r="B5839">
        <v>2021</v>
      </c>
      <c r="C5839" t="s">
        <v>162</v>
      </c>
      <c r="D5839" t="s">
        <v>316</v>
      </c>
      <c r="E5839">
        <v>18858453.749000002</v>
      </c>
    </row>
    <row r="5840" spans="1:5" x14ac:dyDescent="0.25">
      <c r="A5840" t="s">
        <v>26</v>
      </c>
      <c r="B5840">
        <v>2021</v>
      </c>
      <c r="C5840" t="s">
        <v>162</v>
      </c>
      <c r="D5840" t="s">
        <v>317</v>
      </c>
      <c r="E5840">
        <v>53966728634.143669</v>
      </c>
    </row>
    <row r="5841" spans="1:5" x14ac:dyDescent="0.25">
      <c r="A5841" t="s">
        <v>26</v>
      </c>
      <c r="B5841">
        <v>2021</v>
      </c>
      <c r="C5841" t="s">
        <v>162</v>
      </c>
      <c r="D5841" t="s">
        <v>318</v>
      </c>
      <c r="E5841">
        <v>1616523018.6351399</v>
      </c>
    </row>
    <row r="5842" spans="1:5" x14ac:dyDescent="0.25">
      <c r="A5842" t="s">
        <v>26</v>
      </c>
      <c r="B5842">
        <v>2021</v>
      </c>
      <c r="C5842" t="s">
        <v>162</v>
      </c>
      <c r="D5842" t="s">
        <v>319</v>
      </c>
      <c r="E5842">
        <v>1726264825.6586499</v>
      </c>
    </row>
    <row r="5843" spans="1:5" x14ac:dyDescent="0.25">
      <c r="A5843" t="s">
        <v>26</v>
      </c>
      <c r="B5843">
        <v>2021</v>
      </c>
      <c r="C5843" t="s">
        <v>162</v>
      </c>
      <c r="D5843" t="s">
        <v>320</v>
      </c>
      <c r="E5843">
        <v>2744086630.24225</v>
      </c>
    </row>
    <row r="5844" spans="1:5" x14ac:dyDescent="0.25">
      <c r="A5844" t="s">
        <v>26</v>
      </c>
      <c r="B5844">
        <v>2021</v>
      </c>
      <c r="C5844" t="s">
        <v>162</v>
      </c>
      <c r="D5844" t="s">
        <v>321</v>
      </c>
      <c r="E5844">
        <v>1624550553.88536</v>
      </c>
    </row>
    <row r="5845" spans="1:5" x14ac:dyDescent="0.25">
      <c r="A5845" t="s">
        <v>26</v>
      </c>
      <c r="B5845">
        <v>2021</v>
      </c>
      <c r="C5845" t="s">
        <v>162</v>
      </c>
      <c r="D5845" t="s">
        <v>322</v>
      </c>
      <c r="E5845">
        <v>8345158.1003599996</v>
      </c>
    </row>
    <row r="5846" spans="1:5" x14ac:dyDescent="0.25">
      <c r="A5846" t="s">
        <v>26</v>
      </c>
      <c r="B5846">
        <v>2021</v>
      </c>
      <c r="C5846" t="s">
        <v>162</v>
      </c>
      <c r="D5846" t="s">
        <v>323</v>
      </c>
      <c r="E5846">
        <v>292590918.16386998</v>
      </c>
    </row>
    <row r="5847" spans="1:5" x14ac:dyDescent="0.25">
      <c r="A5847" t="s">
        <v>26</v>
      </c>
      <c r="B5847">
        <v>2021</v>
      </c>
      <c r="C5847" t="s">
        <v>162</v>
      </c>
      <c r="D5847" t="s">
        <v>324</v>
      </c>
      <c r="E5847">
        <v>145118940.47817999</v>
      </c>
    </row>
    <row r="5848" spans="1:5" x14ac:dyDescent="0.25">
      <c r="A5848" t="s">
        <v>26</v>
      </c>
      <c r="B5848">
        <v>2021</v>
      </c>
      <c r="C5848" t="s">
        <v>162</v>
      </c>
      <c r="D5848" t="s">
        <v>325</v>
      </c>
      <c r="E5848">
        <v>22266405.707520001</v>
      </c>
    </row>
    <row r="5849" spans="1:5" x14ac:dyDescent="0.25">
      <c r="A5849" t="s">
        <v>26</v>
      </c>
      <c r="B5849">
        <v>2021</v>
      </c>
      <c r="C5849" t="s">
        <v>162</v>
      </c>
      <c r="D5849" t="s">
        <v>326</v>
      </c>
      <c r="E5849">
        <v>3424836.55</v>
      </c>
    </row>
    <row r="5850" spans="1:5" x14ac:dyDescent="0.25">
      <c r="A5850" t="s">
        <v>26</v>
      </c>
      <c r="B5850">
        <v>2021</v>
      </c>
      <c r="C5850" t="s">
        <v>162</v>
      </c>
      <c r="D5850" t="s">
        <v>327</v>
      </c>
      <c r="E5850">
        <v>105078244.11292</v>
      </c>
    </row>
    <row r="5851" spans="1:5" x14ac:dyDescent="0.25">
      <c r="A5851" t="s">
        <v>26</v>
      </c>
      <c r="B5851">
        <v>2021</v>
      </c>
      <c r="C5851" t="s">
        <v>162</v>
      </c>
      <c r="E5851">
        <v>1981006017.8499999</v>
      </c>
    </row>
    <row r="5852" spans="1:5" x14ac:dyDescent="0.25">
      <c r="A5852" t="s">
        <v>26</v>
      </c>
      <c r="B5852">
        <v>2022</v>
      </c>
      <c r="C5852" t="s">
        <v>161</v>
      </c>
      <c r="D5852" t="s">
        <v>290</v>
      </c>
      <c r="E5852">
        <v>20854505.381999999</v>
      </c>
    </row>
    <row r="5853" spans="1:5" x14ac:dyDescent="0.25">
      <c r="A5853" t="s">
        <v>26</v>
      </c>
      <c r="B5853">
        <v>2022</v>
      </c>
      <c r="C5853" t="s">
        <v>161</v>
      </c>
      <c r="D5853" t="s">
        <v>291</v>
      </c>
      <c r="E5853">
        <v>1237567192.9593</v>
      </c>
    </row>
    <row r="5854" spans="1:5" x14ac:dyDescent="0.25">
      <c r="A5854" t="s">
        <v>26</v>
      </c>
      <c r="B5854">
        <v>2022</v>
      </c>
      <c r="C5854" t="s">
        <v>161</v>
      </c>
      <c r="D5854" t="s">
        <v>292</v>
      </c>
      <c r="E5854">
        <v>6075253249.9175196</v>
      </c>
    </row>
    <row r="5855" spans="1:5" x14ac:dyDescent="0.25">
      <c r="A5855" t="s">
        <v>26</v>
      </c>
      <c r="B5855">
        <v>2022</v>
      </c>
      <c r="C5855" t="s">
        <v>161</v>
      </c>
      <c r="D5855" t="s">
        <v>293</v>
      </c>
      <c r="E5855">
        <v>1976548691.67327</v>
      </c>
    </row>
    <row r="5856" spans="1:5" x14ac:dyDescent="0.25">
      <c r="A5856" t="s">
        <v>26</v>
      </c>
      <c r="B5856">
        <v>2022</v>
      </c>
      <c r="C5856" t="s">
        <v>161</v>
      </c>
      <c r="D5856" t="s">
        <v>294</v>
      </c>
      <c r="E5856">
        <v>196978629.8581</v>
      </c>
    </row>
    <row r="5857" spans="1:5" x14ac:dyDescent="0.25">
      <c r="A5857" t="s">
        <v>26</v>
      </c>
      <c r="B5857">
        <v>2022</v>
      </c>
      <c r="C5857" t="s">
        <v>161</v>
      </c>
      <c r="D5857" t="s">
        <v>295</v>
      </c>
      <c r="E5857">
        <v>280448432.10052001</v>
      </c>
    </row>
    <row r="5858" spans="1:5" x14ac:dyDescent="0.25">
      <c r="A5858" t="s">
        <v>26</v>
      </c>
      <c r="B5858">
        <v>2022</v>
      </c>
      <c r="C5858" t="s">
        <v>161</v>
      </c>
      <c r="D5858" t="s">
        <v>296</v>
      </c>
      <c r="E5858">
        <v>635842742.52161002</v>
      </c>
    </row>
    <row r="5859" spans="1:5" x14ac:dyDescent="0.25">
      <c r="A5859" t="s">
        <v>26</v>
      </c>
      <c r="B5859">
        <v>2022</v>
      </c>
      <c r="C5859" t="s">
        <v>161</v>
      </c>
      <c r="D5859" t="s">
        <v>297</v>
      </c>
      <c r="E5859">
        <v>1133440566.3330801</v>
      </c>
    </row>
    <row r="5860" spans="1:5" x14ac:dyDescent="0.25">
      <c r="A5860" t="s">
        <v>26</v>
      </c>
      <c r="B5860">
        <v>2022</v>
      </c>
      <c r="C5860" t="s">
        <v>161</v>
      </c>
      <c r="D5860" t="s">
        <v>298</v>
      </c>
      <c r="E5860">
        <v>147449550.62232</v>
      </c>
    </row>
    <row r="5861" spans="1:5" x14ac:dyDescent="0.25">
      <c r="A5861" t="s">
        <v>26</v>
      </c>
      <c r="B5861">
        <v>2022</v>
      </c>
      <c r="C5861" t="s">
        <v>161</v>
      </c>
      <c r="D5861" t="s">
        <v>299</v>
      </c>
      <c r="E5861">
        <v>1943688582.6169901</v>
      </c>
    </row>
    <row r="5862" spans="1:5" x14ac:dyDescent="0.25">
      <c r="A5862" t="s">
        <v>26</v>
      </c>
      <c r="B5862">
        <v>2022</v>
      </c>
      <c r="C5862" t="s">
        <v>161</v>
      </c>
      <c r="D5862" t="s">
        <v>300</v>
      </c>
      <c r="E5862">
        <v>1239454599.3398499</v>
      </c>
    </row>
    <row r="5863" spans="1:5" x14ac:dyDescent="0.25">
      <c r="A5863" t="s">
        <v>26</v>
      </c>
      <c r="B5863">
        <v>2022</v>
      </c>
      <c r="C5863" t="s">
        <v>161</v>
      </c>
      <c r="D5863" t="s">
        <v>301</v>
      </c>
      <c r="E5863">
        <v>17277854300.32716</v>
      </c>
    </row>
    <row r="5864" spans="1:5" x14ac:dyDescent="0.25">
      <c r="A5864" t="s">
        <v>26</v>
      </c>
      <c r="B5864">
        <v>2022</v>
      </c>
      <c r="C5864" t="s">
        <v>161</v>
      </c>
      <c r="D5864" t="s">
        <v>302</v>
      </c>
      <c r="E5864">
        <v>1020600871.2351201</v>
      </c>
    </row>
    <row r="5865" spans="1:5" x14ac:dyDescent="0.25">
      <c r="A5865" t="s">
        <v>26</v>
      </c>
      <c r="B5865">
        <v>2022</v>
      </c>
      <c r="C5865" t="s">
        <v>161</v>
      </c>
      <c r="D5865" t="s">
        <v>303</v>
      </c>
      <c r="E5865">
        <v>9943712412.9268494</v>
      </c>
    </row>
    <row r="5866" spans="1:5" x14ac:dyDescent="0.25">
      <c r="A5866" t="s">
        <v>26</v>
      </c>
      <c r="B5866">
        <v>2022</v>
      </c>
      <c r="C5866" t="s">
        <v>161</v>
      </c>
      <c r="D5866" t="s">
        <v>304</v>
      </c>
      <c r="E5866">
        <v>182775376.70647001</v>
      </c>
    </row>
    <row r="5867" spans="1:5" x14ac:dyDescent="0.25">
      <c r="A5867" t="s">
        <v>26</v>
      </c>
      <c r="B5867">
        <v>2022</v>
      </c>
      <c r="C5867" t="s">
        <v>161</v>
      </c>
      <c r="D5867" t="s">
        <v>305</v>
      </c>
      <c r="E5867">
        <v>1009719211.39027</v>
      </c>
    </row>
    <row r="5868" spans="1:5" x14ac:dyDescent="0.25">
      <c r="A5868" t="s">
        <v>26</v>
      </c>
      <c r="B5868">
        <v>2022</v>
      </c>
      <c r="C5868" t="s">
        <v>161</v>
      </c>
      <c r="D5868" t="s">
        <v>306</v>
      </c>
      <c r="E5868">
        <v>2767581875.5539198</v>
      </c>
    </row>
    <row r="5869" spans="1:5" x14ac:dyDescent="0.25">
      <c r="A5869" t="s">
        <v>26</v>
      </c>
      <c r="B5869">
        <v>2022</v>
      </c>
      <c r="C5869" t="s">
        <v>161</v>
      </c>
      <c r="D5869" t="s">
        <v>307</v>
      </c>
      <c r="E5869">
        <v>806278002.55954003</v>
      </c>
    </row>
    <row r="5870" spans="1:5" x14ac:dyDescent="0.25">
      <c r="A5870" t="s">
        <v>26</v>
      </c>
      <c r="B5870">
        <v>2022</v>
      </c>
      <c r="C5870" t="s">
        <v>161</v>
      </c>
      <c r="D5870" t="s">
        <v>308</v>
      </c>
      <c r="E5870">
        <v>1222911951.1462801</v>
      </c>
    </row>
    <row r="5871" spans="1:5" x14ac:dyDescent="0.25">
      <c r="A5871" t="s">
        <v>26</v>
      </c>
      <c r="B5871">
        <v>2022</v>
      </c>
      <c r="C5871" t="s">
        <v>161</v>
      </c>
      <c r="D5871" t="s">
        <v>309</v>
      </c>
      <c r="E5871">
        <v>3316080056.8183799</v>
      </c>
    </row>
    <row r="5872" spans="1:5" x14ac:dyDescent="0.25">
      <c r="A5872" t="s">
        <v>26</v>
      </c>
      <c r="B5872">
        <v>2022</v>
      </c>
      <c r="C5872" t="s">
        <v>161</v>
      </c>
      <c r="D5872" t="s">
        <v>310</v>
      </c>
      <c r="E5872">
        <v>13287736.2126</v>
      </c>
    </row>
    <row r="5873" spans="1:5" x14ac:dyDescent="0.25">
      <c r="A5873" t="s">
        <v>26</v>
      </c>
      <c r="B5873">
        <v>2022</v>
      </c>
      <c r="C5873" t="s">
        <v>161</v>
      </c>
      <c r="D5873" t="s">
        <v>311</v>
      </c>
      <c r="E5873">
        <v>69653054.339819998</v>
      </c>
    </row>
    <row r="5874" spans="1:5" x14ac:dyDescent="0.25">
      <c r="A5874" t="s">
        <v>26</v>
      </c>
      <c r="B5874">
        <v>2022</v>
      </c>
      <c r="C5874" t="s">
        <v>161</v>
      </c>
      <c r="D5874" t="s">
        <v>312</v>
      </c>
      <c r="E5874">
        <v>722310940.51717997</v>
      </c>
    </row>
    <row r="5875" spans="1:5" x14ac:dyDescent="0.25">
      <c r="A5875" t="s">
        <v>26</v>
      </c>
      <c r="B5875">
        <v>2022</v>
      </c>
      <c r="C5875" t="s">
        <v>161</v>
      </c>
      <c r="D5875" t="s">
        <v>313</v>
      </c>
      <c r="E5875">
        <v>2431552483.8013601</v>
      </c>
    </row>
    <row r="5876" spans="1:5" x14ac:dyDescent="0.25">
      <c r="A5876" t="s">
        <v>26</v>
      </c>
      <c r="B5876">
        <v>2022</v>
      </c>
      <c r="C5876" t="s">
        <v>161</v>
      </c>
      <c r="D5876" t="s">
        <v>314</v>
      </c>
      <c r="E5876">
        <v>589993.73</v>
      </c>
    </row>
    <row r="5877" spans="1:5" x14ac:dyDescent="0.25">
      <c r="A5877" t="s">
        <v>26</v>
      </c>
      <c r="B5877">
        <v>2022</v>
      </c>
      <c r="C5877" t="s">
        <v>161</v>
      </c>
      <c r="D5877" t="s">
        <v>315</v>
      </c>
      <c r="E5877">
        <v>46042739.946999997</v>
      </c>
    </row>
    <row r="5878" spans="1:5" x14ac:dyDescent="0.25">
      <c r="A5878" t="s">
        <v>26</v>
      </c>
      <c r="B5878">
        <v>2022</v>
      </c>
      <c r="C5878" t="s">
        <v>161</v>
      </c>
      <c r="D5878" t="s">
        <v>316</v>
      </c>
      <c r="E5878">
        <v>5123811.1651900001</v>
      </c>
    </row>
    <row r="5879" spans="1:5" x14ac:dyDescent="0.25">
      <c r="A5879" t="s">
        <v>26</v>
      </c>
      <c r="B5879">
        <v>2022</v>
      </c>
      <c r="C5879" t="s">
        <v>161</v>
      </c>
      <c r="D5879" t="s">
        <v>317</v>
      </c>
      <c r="E5879">
        <v>5880342950.7917604</v>
      </c>
    </row>
    <row r="5880" spans="1:5" x14ac:dyDescent="0.25">
      <c r="A5880" t="s">
        <v>26</v>
      </c>
      <c r="B5880">
        <v>2022</v>
      </c>
      <c r="C5880" t="s">
        <v>161</v>
      </c>
      <c r="D5880" t="s">
        <v>318</v>
      </c>
      <c r="E5880">
        <v>1894555134.6559501</v>
      </c>
    </row>
    <row r="5881" spans="1:5" x14ac:dyDescent="0.25">
      <c r="A5881" t="s">
        <v>26</v>
      </c>
      <c r="B5881">
        <v>2022</v>
      </c>
      <c r="C5881" t="s">
        <v>161</v>
      </c>
      <c r="D5881" t="s">
        <v>319</v>
      </c>
      <c r="E5881">
        <v>512977582.37801999</v>
      </c>
    </row>
    <row r="5882" spans="1:5" x14ac:dyDescent="0.25">
      <c r="A5882" t="s">
        <v>26</v>
      </c>
      <c r="B5882">
        <v>2022</v>
      </c>
      <c r="C5882" t="s">
        <v>161</v>
      </c>
      <c r="D5882" t="s">
        <v>320</v>
      </c>
      <c r="E5882">
        <v>316520254.9059</v>
      </c>
    </row>
    <row r="5883" spans="1:5" x14ac:dyDescent="0.25">
      <c r="A5883" t="s">
        <v>26</v>
      </c>
      <c r="B5883">
        <v>2022</v>
      </c>
      <c r="C5883" t="s">
        <v>161</v>
      </c>
      <c r="D5883" t="s">
        <v>321</v>
      </c>
      <c r="E5883">
        <v>12344146088.62714</v>
      </c>
    </row>
    <row r="5884" spans="1:5" x14ac:dyDescent="0.25">
      <c r="A5884" t="s">
        <v>26</v>
      </c>
      <c r="B5884">
        <v>2022</v>
      </c>
      <c r="C5884" t="s">
        <v>161</v>
      </c>
      <c r="D5884" t="s">
        <v>322</v>
      </c>
      <c r="E5884">
        <v>22923515.155400001</v>
      </c>
    </row>
    <row r="5885" spans="1:5" x14ac:dyDescent="0.25">
      <c r="A5885" t="s">
        <v>26</v>
      </c>
      <c r="B5885">
        <v>2022</v>
      </c>
      <c r="C5885" t="s">
        <v>161</v>
      </c>
      <c r="D5885" t="s">
        <v>323</v>
      </c>
      <c r="E5885">
        <v>179238126.85947001</v>
      </c>
    </row>
    <row r="5886" spans="1:5" x14ac:dyDescent="0.25">
      <c r="A5886" t="s">
        <v>26</v>
      </c>
      <c r="B5886">
        <v>2022</v>
      </c>
      <c r="C5886" t="s">
        <v>161</v>
      </c>
      <c r="D5886" t="s">
        <v>324</v>
      </c>
      <c r="E5886">
        <v>6864746.3032999998</v>
      </c>
    </row>
    <row r="5887" spans="1:5" x14ac:dyDescent="0.25">
      <c r="A5887" t="s">
        <v>26</v>
      </c>
      <c r="B5887">
        <v>2022</v>
      </c>
      <c r="C5887" t="s">
        <v>161</v>
      </c>
      <c r="D5887" t="s">
        <v>325</v>
      </c>
      <c r="E5887">
        <v>167768561.64207</v>
      </c>
    </row>
    <row r="5888" spans="1:5" x14ac:dyDescent="0.25">
      <c r="A5888" t="s">
        <v>26</v>
      </c>
      <c r="B5888">
        <v>2022</v>
      </c>
      <c r="C5888" t="s">
        <v>161</v>
      </c>
      <c r="D5888" t="s">
        <v>326</v>
      </c>
      <c r="E5888">
        <v>20000</v>
      </c>
    </row>
    <row r="5889" spans="1:5" x14ac:dyDescent="0.25">
      <c r="A5889" t="s">
        <v>26</v>
      </c>
      <c r="B5889">
        <v>2022</v>
      </c>
      <c r="C5889" t="s">
        <v>161</v>
      </c>
      <c r="D5889" t="s">
        <v>327</v>
      </c>
      <c r="E5889">
        <v>500759949.30338001</v>
      </c>
    </row>
    <row r="5890" spans="1:5" x14ac:dyDescent="0.25">
      <c r="A5890" t="s">
        <v>26</v>
      </c>
      <c r="B5890">
        <v>2022</v>
      </c>
      <c r="C5890" t="s">
        <v>161</v>
      </c>
      <c r="E5890">
        <v>4012529470.51582</v>
      </c>
    </row>
    <row r="5891" spans="1:5" x14ac:dyDescent="0.25">
      <c r="A5891" t="s">
        <v>26</v>
      </c>
      <c r="B5891">
        <v>2022</v>
      </c>
      <c r="C5891" t="s">
        <v>162</v>
      </c>
      <c r="D5891" t="s">
        <v>290</v>
      </c>
      <c r="E5891">
        <v>26406558.706190001</v>
      </c>
    </row>
    <row r="5892" spans="1:5" x14ac:dyDescent="0.25">
      <c r="A5892" t="s">
        <v>26</v>
      </c>
      <c r="B5892">
        <v>2022</v>
      </c>
      <c r="C5892" t="s">
        <v>162</v>
      </c>
      <c r="D5892" t="s">
        <v>291</v>
      </c>
      <c r="E5892">
        <v>1220037290.18924</v>
      </c>
    </row>
    <row r="5893" spans="1:5" x14ac:dyDescent="0.25">
      <c r="A5893" t="s">
        <v>26</v>
      </c>
      <c r="B5893">
        <v>2022</v>
      </c>
      <c r="C5893" t="s">
        <v>162</v>
      </c>
      <c r="D5893" t="s">
        <v>292</v>
      </c>
      <c r="E5893">
        <v>11547107987.612761</v>
      </c>
    </row>
    <row r="5894" spans="1:5" x14ac:dyDescent="0.25">
      <c r="A5894" t="s">
        <v>26</v>
      </c>
      <c r="B5894">
        <v>2022</v>
      </c>
      <c r="C5894" t="s">
        <v>162</v>
      </c>
      <c r="D5894" t="s">
        <v>293</v>
      </c>
      <c r="E5894">
        <v>610192247.10865998</v>
      </c>
    </row>
    <row r="5895" spans="1:5" x14ac:dyDescent="0.25">
      <c r="A5895" t="s">
        <v>26</v>
      </c>
      <c r="B5895">
        <v>2022</v>
      </c>
      <c r="C5895" t="s">
        <v>162</v>
      </c>
      <c r="D5895" t="s">
        <v>294</v>
      </c>
      <c r="E5895">
        <v>121749279.40132999</v>
      </c>
    </row>
    <row r="5896" spans="1:5" x14ac:dyDescent="0.25">
      <c r="A5896" t="s">
        <v>26</v>
      </c>
      <c r="B5896">
        <v>2022</v>
      </c>
      <c r="C5896" t="s">
        <v>162</v>
      </c>
      <c r="D5896" t="s">
        <v>295</v>
      </c>
      <c r="E5896">
        <v>299498101.15177</v>
      </c>
    </row>
    <row r="5897" spans="1:5" x14ac:dyDescent="0.25">
      <c r="A5897" t="s">
        <v>26</v>
      </c>
      <c r="B5897">
        <v>2022</v>
      </c>
      <c r="C5897" t="s">
        <v>162</v>
      </c>
      <c r="D5897" t="s">
        <v>296</v>
      </c>
      <c r="E5897">
        <v>1254140536.0466299</v>
      </c>
    </row>
    <row r="5898" spans="1:5" x14ac:dyDescent="0.25">
      <c r="A5898" t="s">
        <v>26</v>
      </c>
      <c r="B5898">
        <v>2022</v>
      </c>
      <c r="C5898" t="s">
        <v>162</v>
      </c>
      <c r="D5898" t="s">
        <v>297</v>
      </c>
      <c r="E5898">
        <v>565607712.29128003</v>
      </c>
    </row>
    <row r="5899" spans="1:5" x14ac:dyDescent="0.25">
      <c r="A5899" t="s">
        <v>26</v>
      </c>
      <c r="B5899">
        <v>2022</v>
      </c>
      <c r="C5899" t="s">
        <v>162</v>
      </c>
      <c r="D5899" t="s">
        <v>298</v>
      </c>
      <c r="E5899">
        <v>228616211.472</v>
      </c>
    </row>
    <row r="5900" spans="1:5" x14ac:dyDescent="0.25">
      <c r="A5900" t="s">
        <v>26</v>
      </c>
      <c r="B5900">
        <v>2022</v>
      </c>
      <c r="C5900" t="s">
        <v>162</v>
      </c>
      <c r="D5900" t="s">
        <v>299</v>
      </c>
      <c r="E5900">
        <v>3323659163.2757902</v>
      </c>
    </row>
    <row r="5901" spans="1:5" x14ac:dyDescent="0.25">
      <c r="A5901" t="s">
        <v>26</v>
      </c>
      <c r="B5901">
        <v>2022</v>
      </c>
      <c r="C5901" t="s">
        <v>162</v>
      </c>
      <c r="D5901" t="s">
        <v>300</v>
      </c>
      <c r="E5901">
        <v>9132133.1297500003</v>
      </c>
    </row>
    <row r="5902" spans="1:5" x14ac:dyDescent="0.25">
      <c r="A5902" t="s">
        <v>26</v>
      </c>
      <c r="B5902">
        <v>2022</v>
      </c>
      <c r="C5902" t="s">
        <v>162</v>
      </c>
      <c r="D5902" t="s">
        <v>301</v>
      </c>
      <c r="E5902">
        <v>21751743562.703751</v>
      </c>
    </row>
    <row r="5903" spans="1:5" x14ac:dyDescent="0.25">
      <c r="A5903" t="s">
        <v>26</v>
      </c>
      <c r="B5903">
        <v>2022</v>
      </c>
      <c r="C5903" t="s">
        <v>162</v>
      </c>
      <c r="D5903" t="s">
        <v>302</v>
      </c>
      <c r="E5903">
        <v>1825808901.52139</v>
      </c>
    </row>
    <row r="5904" spans="1:5" x14ac:dyDescent="0.25">
      <c r="A5904" t="s">
        <v>26</v>
      </c>
      <c r="B5904">
        <v>2022</v>
      </c>
      <c r="C5904" t="s">
        <v>162</v>
      </c>
      <c r="D5904" t="s">
        <v>303</v>
      </c>
      <c r="E5904">
        <v>50945368935.550652</v>
      </c>
    </row>
    <row r="5905" spans="1:5" x14ac:dyDescent="0.25">
      <c r="A5905" t="s">
        <v>26</v>
      </c>
      <c r="B5905">
        <v>2022</v>
      </c>
      <c r="C5905" t="s">
        <v>162</v>
      </c>
      <c r="D5905" t="s">
        <v>304</v>
      </c>
      <c r="E5905">
        <v>176595813.32251999</v>
      </c>
    </row>
    <row r="5906" spans="1:5" x14ac:dyDescent="0.25">
      <c r="A5906" t="s">
        <v>26</v>
      </c>
      <c r="B5906">
        <v>2022</v>
      </c>
      <c r="C5906" t="s">
        <v>162</v>
      </c>
      <c r="D5906" t="s">
        <v>305</v>
      </c>
      <c r="E5906">
        <v>637452230.27349997</v>
      </c>
    </row>
    <row r="5907" spans="1:5" x14ac:dyDescent="0.25">
      <c r="A5907" t="s">
        <v>26</v>
      </c>
      <c r="B5907">
        <v>2022</v>
      </c>
      <c r="C5907" t="s">
        <v>162</v>
      </c>
      <c r="D5907" t="s">
        <v>306</v>
      </c>
      <c r="E5907">
        <v>4597887557.2300196</v>
      </c>
    </row>
    <row r="5908" spans="1:5" x14ac:dyDescent="0.25">
      <c r="A5908" t="s">
        <v>26</v>
      </c>
      <c r="B5908">
        <v>2022</v>
      </c>
      <c r="C5908" t="s">
        <v>162</v>
      </c>
      <c r="D5908" t="s">
        <v>307</v>
      </c>
      <c r="E5908">
        <v>1617641975.4191101</v>
      </c>
    </row>
    <row r="5909" spans="1:5" x14ac:dyDescent="0.25">
      <c r="A5909" t="s">
        <v>26</v>
      </c>
      <c r="B5909">
        <v>2022</v>
      </c>
      <c r="C5909" t="s">
        <v>162</v>
      </c>
      <c r="D5909" t="s">
        <v>308</v>
      </c>
      <c r="E5909">
        <v>654823192.17992997</v>
      </c>
    </row>
    <row r="5910" spans="1:5" x14ac:dyDescent="0.25">
      <c r="A5910" t="s">
        <v>26</v>
      </c>
      <c r="B5910">
        <v>2022</v>
      </c>
      <c r="C5910" t="s">
        <v>162</v>
      </c>
      <c r="D5910" t="s">
        <v>309</v>
      </c>
      <c r="E5910">
        <v>70197728.278349996</v>
      </c>
    </row>
    <row r="5911" spans="1:5" x14ac:dyDescent="0.25">
      <c r="A5911" t="s">
        <v>26</v>
      </c>
      <c r="B5911">
        <v>2022</v>
      </c>
      <c r="C5911" t="s">
        <v>162</v>
      </c>
      <c r="D5911" t="s">
        <v>310</v>
      </c>
      <c r="E5911">
        <v>536164.52</v>
      </c>
    </row>
    <row r="5912" spans="1:5" x14ac:dyDescent="0.25">
      <c r="A5912" t="s">
        <v>26</v>
      </c>
      <c r="B5912">
        <v>2022</v>
      </c>
      <c r="C5912" t="s">
        <v>162</v>
      </c>
      <c r="D5912" t="s">
        <v>311</v>
      </c>
      <c r="E5912">
        <v>89310157.341969997</v>
      </c>
    </row>
    <row r="5913" spans="1:5" x14ac:dyDescent="0.25">
      <c r="A5913" t="s">
        <v>26</v>
      </c>
      <c r="B5913">
        <v>2022</v>
      </c>
      <c r="C5913" t="s">
        <v>162</v>
      </c>
      <c r="D5913" t="s">
        <v>312</v>
      </c>
      <c r="E5913">
        <v>993055064.58781004</v>
      </c>
    </row>
    <row r="5914" spans="1:5" x14ac:dyDescent="0.25">
      <c r="A5914" t="s">
        <v>26</v>
      </c>
      <c r="B5914">
        <v>2022</v>
      </c>
      <c r="C5914" t="s">
        <v>162</v>
      </c>
      <c r="D5914" t="s">
        <v>313</v>
      </c>
      <c r="E5914">
        <v>3076885324.3362198</v>
      </c>
    </row>
    <row r="5915" spans="1:5" x14ac:dyDescent="0.25">
      <c r="A5915" t="s">
        <v>26</v>
      </c>
      <c r="B5915">
        <v>2022</v>
      </c>
      <c r="C5915" t="s">
        <v>162</v>
      </c>
      <c r="D5915" t="s">
        <v>314</v>
      </c>
      <c r="E5915">
        <v>1404350.41</v>
      </c>
    </row>
    <row r="5916" spans="1:5" x14ac:dyDescent="0.25">
      <c r="A5916" t="s">
        <v>26</v>
      </c>
      <c r="B5916">
        <v>2022</v>
      </c>
      <c r="C5916" t="s">
        <v>162</v>
      </c>
      <c r="D5916" t="s">
        <v>315</v>
      </c>
      <c r="E5916">
        <v>45001295.008450001</v>
      </c>
    </row>
    <row r="5917" spans="1:5" x14ac:dyDescent="0.25">
      <c r="A5917" t="s">
        <v>26</v>
      </c>
      <c r="B5917">
        <v>2022</v>
      </c>
      <c r="C5917" t="s">
        <v>162</v>
      </c>
      <c r="D5917" t="s">
        <v>316</v>
      </c>
      <c r="E5917">
        <v>4640424.7638999997</v>
      </c>
    </row>
    <row r="5918" spans="1:5" x14ac:dyDescent="0.25">
      <c r="A5918" t="s">
        <v>26</v>
      </c>
      <c r="B5918">
        <v>2022</v>
      </c>
      <c r="C5918" t="s">
        <v>162</v>
      </c>
      <c r="D5918" t="s">
        <v>317</v>
      </c>
      <c r="E5918">
        <v>45062567190.971222</v>
      </c>
    </row>
    <row r="5919" spans="1:5" x14ac:dyDescent="0.25">
      <c r="A5919" t="s">
        <v>26</v>
      </c>
      <c r="B5919">
        <v>2022</v>
      </c>
      <c r="C5919" t="s">
        <v>162</v>
      </c>
      <c r="D5919" t="s">
        <v>318</v>
      </c>
      <c r="E5919">
        <v>1492942641.86573</v>
      </c>
    </row>
    <row r="5920" spans="1:5" x14ac:dyDescent="0.25">
      <c r="A5920" t="s">
        <v>26</v>
      </c>
      <c r="B5920">
        <v>2022</v>
      </c>
      <c r="C5920" t="s">
        <v>162</v>
      </c>
      <c r="D5920" t="s">
        <v>319</v>
      </c>
      <c r="E5920">
        <v>1372990660.42501</v>
      </c>
    </row>
    <row r="5921" spans="1:5" x14ac:dyDescent="0.25">
      <c r="A5921" t="s">
        <v>26</v>
      </c>
      <c r="B5921">
        <v>2022</v>
      </c>
      <c r="C5921" t="s">
        <v>162</v>
      </c>
      <c r="D5921" t="s">
        <v>320</v>
      </c>
      <c r="E5921">
        <v>2596829858.16078</v>
      </c>
    </row>
    <row r="5922" spans="1:5" x14ac:dyDescent="0.25">
      <c r="A5922" t="s">
        <v>26</v>
      </c>
      <c r="B5922">
        <v>2022</v>
      </c>
      <c r="C5922" t="s">
        <v>162</v>
      </c>
      <c r="D5922" t="s">
        <v>321</v>
      </c>
      <c r="E5922">
        <v>3009511086.0668998</v>
      </c>
    </row>
    <row r="5923" spans="1:5" x14ac:dyDescent="0.25">
      <c r="A5923" t="s">
        <v>26</v>
      </c>
      <c r="B5923">
        <v>2022</v>
      </c>
      <c r="C5923" t="s">
        <v>162</v>
      </c>
      <c r="D5923" t="s">
        <v>322</v>
      </c>
      <c r="E5923">
        <v>6454259.1026400002</v>
      </c>
    </row>
    <row r="5924" spans="1:5" x14ac:dyDescent="0.25">
      <c r="A5924" t="s">
        <v>26</v>
      </c>
      <c r="B5924">
        <v>2022</v>
      </c>
      <c r="C5924" t="s">
        <v>162</v>
      </c>
      <c r="D5924" t="s">
        <v>323</v>
      </c>
      <c r="E5924">
        <v>200445394.37235001</v>
      </c>
    </row>
    <row r="5925" spans="1:5" x14ac:dyDescent="0.25">
      <c r="A5925" t="s">
        <v>26</v>
      </c>
      <c r="B5925">
        <v>2022</v>
      </c>
      <c r="C5925" t="s">
        <v>162</v>
      </c>
      <c r="D5925" t="s">
        <v>324</v>
      </c>
      <c r="E5925">
        <v>114967777.24938001</v>
      </c>
    </row>
    <row r="5926" spans="1:5" x14ac:dyDescent="0.25">
      <c r="A5926" t="s">
        <v>26</v>
      </c>
      <c r="B5926">
        <v>2022</v>
      </c>
      <c r="C5926" t="s">
        <v>162</v>
      </c>
      <c r="D5926" t="s">
        <v>325</v>
      </c>
      <c r="E5926">
        <v>11817743.99196</v>
      </c>
    </row>
    <row r="5927" spans="1:5" x14ac:dyDescent="0.25">
      <c r="A5927" t="s">
        <v>26</v>
      </c>
      <c r="B5927">
        <v>2022</v>
      </c>
      <c r="C5927" t="s">
        <v>162</v>
      </c>
      <c r="D5927" t="s">
        <v>326</v>
      </c>
      <c r="E5927">
        <v>10940504.24</v>
      </c>
    </row>
    <row r="5928" spans="1:5" x14ac:dyDescent="0.25">
      <c r="A5928" t="s">
        <v>26</v>
      </c>
      <c r="B5928">
        <v>2022</v>
      </c>
      <c r="C5928" t="s">
        <v>162</v>
      </c>
      <c r="D5928" t="s">
        <v>327</v>
      </c>
      <c r="E5928">
        <v>160821242.25134</v>
      </c>
    </row>
    <row r="5929" spans="1:5" x14ac:dyDescent="0.25">
      <c r="A5929" t="s">
        <v>26</v>
      </c>
      <c r="B5929">
        <v>2022</v>
      </c>
      <c r="C5929" t="s">
        <v>162</v>
      </c>
      <c r="E5929">
        <v>763767210.99804997</v>
      </c>
    </row>
    <row r="5930" spans="1:5" x14ac:dyDescent="0.25">
      <c r="A5930" t="s">
        <v>26</v>
      </c>
      <c r="B5930">
        <v>2023</v>
      </c>
      <c r="C5930" t="s">
        <v>161</v>
      </c>
      <c r="D5930" t="s">
        <v>290</v>
      </c>
      <c r="E5930">
        <v>22544181.00231</v>
      </c>
    </row>
    <row r="5931" spans="1:5" x14ac:dyDescent="0.25">
      <c r="A5931" t="s">
        <v>26</v>
      </c>
      <c r="B5931">
        <v>2023</v>
      </c>
      <c r="C5931" t="s">
        <v>161</v>
      </c>
      <c r="D5931" t="s">
        <v>291</v>
      </c>
      <c r="E5931">
        <v>1359504121.7297599</v>
      </c>
    </row>
    <row r="5932" spans="1:5" x14ac:dyDescent="0.25">
      <c r="A5932" t="s">
        <v>26</v>
      </c>
      <c r="B5932">
        <v>2023</v>
      </c>
      <c r="C5932" t="s">
        <v>161</v>
      </c>
      <c r="D5932" t="s">
        <v>292</v>
      </c>
      <c r="E5932">
        <v>6536157198.6718397</v>
      </c>
    </row>
    <row r="5933" spans="1:5" x14ac:dyDescent="0.25">
      <c r="A5933" t="s">
        <v>26</v>
      </c>
      <c r="B5933">
        <v>2023</v>
      </c>
      <c r="C5933" t="s">
        <v>161</v>
      </c>
      <c r="D5933" t="s">
        <v>293</v>
      </c>
      <c r="E5933">
        <v>2255705340.20543</v>
      </c>
    </row>
    <row r="5934" spans="1:5" x14ac:dyDescent="0.25">
      <c r="A5934" t="s">
        <v>26</v>
      </c>
      <c r="B5934">
        <v>2023</v>
      </c>
      <c r="C5934" t="s">
        <v>161</v>
      </c>
      <c r="D5934" t="s">
        <v>294</v>
      </c>
      <c r="E5934">
        <v>171992636.12055999</v>
      </c>
    </row>
    <row r="5935" spans="1:5" x14ac:dyDescent="0.25">
      <c r="A5935" t="s">
        <v>26</v>
      </c>
      <c r="B5935">
        <v>2023</v>
      </c>
      <c r="C5935" t="s">
        <v>161</v>
      </c>
      <c r="D5935" t="s">
        <v>295</v>
      </c>
      <c r="E5935">
        <v>283923130.60012001</v>
      </c>
    </row>
    <row r="5936" spans="1:5" x14ac:dyDescent="0.25">
      <c r="A5936" t="s">
        <v>26</v>
      </c>
      <c r="B5936">
        <v>2023</v>
      </c>
      <c r="C5936" t="s">
        <v>161</v>
      </c>
      <c r="D5936" t="s">
        <v>296</v>
      </c>
      <c r="E5936">
        <v>740709908.13320005</v>
      </c>
    </row>
    <row r="5937" spans="1:5" x14ac:dyDescent="0.25">
      <c r="A5937" t="s">
        <v>26</v>
      </c>
      <c r="B5937">
        <v>2023</v>
      </c>
      <c r="C5937" t="s">
        <v>161</v>
      </c>
      <c r="D5937" t="s">
        <v>297</v>
      </c>
      <c r="E5937">
        <v>1183577359.61063</v>
      </c>
    </row>
    <row r="5938" spans="1:5" x14ac:dyDescent="0.25">
      <c r="A5938" t="s">
        <v>26</v>
      </c>
      <c r="B5938">
        <v>2023</v>
      </c>
      <c r="C5938" t="s">
        <v>161</v>
      </c>
      <c r="D5938" t="s">
        <v>298</v>
      </c>
      <c r="E5938">
        <v>147902216.73984</v>
      </c>
    </row>
    <row r="5939" spans="1:5" x14ac:dyDescent="0.25">
      <c r="A5939" t="s">
        <v>26</v>
      </c>
      <c r="B5939">
        <v>2023</v>
      </c>
      <c r="C5939" t="s">
        <v>161</v>
      </c>
      <c r="D5939" t="s">
        <v>299</v>
      </c>
      <c r="E5939">
        <v>2057618049.5199201</v>
      </c>
    </row>
    <row r="5940" spans="1:5" x14ac:dyDescent="0.25">
      <c r="A5940" t="s">
        <v>26</v>
      </c>
      <c r="B5940">
        <v>2023</v>
      </c>
      <c r="C5940" t="s">
        <v>161</v>
      </c>
      <c r="D5940" t="s">
        <v>300</v>
      </c>
      <c r="E5940">
        <v>1680337542.2251899</v>
      </c>
    </row>
    <row r="5941" spans="1:5" x14ac:dyDescent="0.25">
      <c r="A5941" t="s">
        <v>26</v>
      </c>
      <c r="B5941">
        <v>2023</v>
      </c>
      <c r="C5941" t="s">
        <v>161</v>
      </c>
      <c r="D5941" t="s">
        <v>301</v>
      </c>
      <c r="E5941">
        <v>17906622485.913471</v>
      </c>
    </row>
    <row r="5942" spans="1:5" x14ac:dyDescent="0.25">
      <c r="A5942" t="s">
        <v>26</v>
      </c>
      <c r="B5942">
        <v>2023</v>
      </c>
      <c r="C5942" t="s">
        <v>161</v>
      </c>
      <c r="D5942" t="s">
        <v>302</v>
      </c>
      <c r="E5942">
        <v>939228245.93464994</v>
      </c>
    </row>
    <row r="5943" spans="1:5" x14ac:dyDescent="0.25">
      <c r="A5943" t="s">
        <v>26</v>
      </c>
      <c r="B5943">
        <v>2023</v>
      </c>
      <c r="C5943" t="s">
        <v>161</v>
      </c>
      <c r="D5943" t="s">
        <v>303</v>
      </c>
      <c r="E5943">
        <v>11070790148.348061</v>
      </c>
    </row>
    <row r="5944" spans="1:5" x14ac:dyDescent="0.25">
      <c r="A5944" t="s">
        <v>26</v>
      </c>
      <c r="B5944">
        <v>2023</v>
      </c>
      <c r="C5944" t="s">
        <v>161</v>
      </c>
      <c r="D5944" t="s">
        <v>304</v>
      </c>
      <c r="E5944">
        <v>200203426.45644</v>
      </c>
    </row>
    <row r="5945" spans="1:5" x14ac:dyDescent="0.25">
      <c r="A5945" t="s">
        <v>26</v>
      </c>
      <c r="B5945">
        <v>2023</v>
      </c>
      <c r="C5945" t="s">
        <v>161</v>
      </c>
      <c r="D5945" t="s">
        <v>305</v>
      </c>
      <c r="E5945">
        <v>1082485729.1136999</v>
      </c>
    </row>
    <row r="5946" spans="1:5" x14ac:dyDescent="0.25">
      <c r="A5946" t="s">
        <v>26</v>
      </c>
      <c r="B5946">
        <v>2023</v>
      </c>
      <c r="C5946" t="s">
        <v>161</v>
      </c>
      <c r="D5946" t="s">
        <v>306</v>
      </c>
      <c r="E5946">
        <v>2827853158.22153</v>
      </c>
    </row>
    <row r="5947" spans="1:5" x14ac:dyDescent="0.25">
      <c r="A5947" t="s">
        <v>26</v>
      </c>
      <c r="B5947">
        <v>2023</v>
      </c>
      <c r="C5947" t="s">
        <v>161</v>
      </c>
      <c r="D5947" t="s">
        <v>307</v>
      </c>
      <c r="E5947">
        <v>746104454.20056999</v>
      </c>
    </row>
    <row r="5948" spans="1:5" x14ac:dyDescent="0.25">
      <c r="A5948" t="s">
        <v>26</v>
      </c>
      <c r="B5948">
        <v>2023</v>
      </c>
      <c r="C5948" t="s">
        <v>161</v>
      </c>
      <c r="D5948" t="s">
        <v>308</v>
      </c>
      <c r="E5948">
        <v>1338729866.1215501</v>
      </c>
    </row>
    <row r="5949" spans="1:5" x14ac:dyDescent="0.25">
      <c r="A5949" t="s">
        <v>26</v>
      </c>
      <c r="B5949">
        <v>2023</v>
      </c>
      <c r="C5949" t="s">
        <v>161</v>
      </c>
      <c r="D5949" t="s">
        <v>309</v>
      </c>
      <c r="E5949">
        <v>2843360882.53546</v>
      </c>
    </row>
    <row r="5950" spans="1:5" x14ac:dyDescent="0.25">
      <c r="A5950" t="s">
        <v>26</v>
      </c>
      <c r="B5950">
        <v>2023</v>
      </c>
      <c r="C5950" t="s">
        <v>161</v>
      </c>
      <c r="D5950" t="s">
        <v>310</v>
      </c>
      <c r="E5950">
        <v>21221238.598919999</v>
      </c>
    </row>
    <row r="5951" spans="1:5" x14ac:dyDescent="0.25">
      <c r="A5951" t="s">
        <v>26</v>
      </c>
      <c r="B5951">
        <v>2023</v>
      </c>
      <c r="C5951" t="s">
        <v>161</v>
      </c>
      <c r="D5951" t="s">
        <v>311</v>
      </c>
      <c r="E5951">
        <v>70707105.867249995</v>
      </c>
    </row>
    <row r="5952" spans="1:5" x14ac:dyDescent="0.25">
      <c r="A5952" t="s">
        <v>26</v>
      </c>
      <c r="B5952">
        <v>2023</v>
      </c>
      <c r="C5952" t="s">
        <v>161</v>
      </c>
      <c r="D5952" t="s">
        <v>312</v>
      </c>
      <c r="E5952">
        <v>848335262.02935004</v>
      </c>
    </row>
    <row r="5953" spans="1:5" x14ac:dyDescent="0.25">
      <c r="A5953" t="s">
        <v>26</v>
      </c>
      <c r="B5953">
        <v>2023</v>
      </c>
      <c r="C5953" t="s">
        <v>161</v>
      </c>
      <c r="D5953" t="s">
        <v>313</v>
      </c>
      <c r="E5953">
        <v>2755017412.9527102</v>
      </c>
    </row>
    <row r="5954" spans="1:5" x14ac:dyDescent="0.25">
      <c r="A5954" t="s">
        <v>26</v>
      </c>
      <c r="B5954">
        <v>2023</v>
      </c>
      <c r="C5954" t="s">
        <v>161</v>
      </c>
      <c r="D5954" t="s">
        <v>314</v>
      </c>
      <c r="E5954">
        <v>96239.039999999994</v>
      </c>
    </row>
    <row r="5955" spans="1:5" x14ac:dyDescent="0.25">
      <c r="A5955" t="s">
        <v>26</v>
      </c>
      <c r="B5955">
        <v>2023</v>
      </c>
      <c r="C5955" t="s">
        <v>161</v>
      </c>
      <c r="D5955" t="s">
        <v>315</v>
      </c>
      <c r="E5955">
        <v>42834970.007789999</v>
      </c>
    </row>
    <row r="5956" spans="1:5" x14ac:dyDescent="0.25">
      <c r="A5956" t="s">
        <v>26</v>
      </c>
      <c r="B5956">
        <v>2023</v>
      </c>
      <c r="C5956" t="s">
        <v>161</v>
      </c>
      <c r="D5956" t="s">
        <v>316</v>
      </c>
      <c r="E5956">
        <v>5780659.8821700001</v>
      </c>
    </row>
    <row r="5957" spans="1:5" x14ac:dyDescent="0.25">
      <c r="A5957" t="s">
        <v>26</v>
      </c>
      <c r="B5957">
        <v>2023</v>
      </c>
      <c r="C5957" t="s">
        <v>161</v>
      </c>
      <c r="D5957" t="s">
        <v>317</v>
      </c>
      <c r="E5957">
        <v>5357657872.8344698</v>
      </c>
    </row>
    <row r="5958" spans="1:5" x14ac:dyDescent="0.25">
      <c r="A5958" t="s">
        <v>26</v>
      </c>
      <c r="B5958">
        <v>2023</v>
      </c>
      <c r="C5958" t="s">
        <v>161</v>
      </c>
      <c r="D5958" t="s">
        <v>318</v>
      </c>
      <c r="E5958">
        <v>1679861995.7629099</v>
      </c>
    </row>
    <row r="5959" spans="1:5" x14ac:dyDescent="0.25">
      <c r="A5959" t="s">
        <v>26</v>
      </c>
      <c r="B5959">
        <v>2023</v>
      </c>
      <c r="C5959" t="s">
        <v>161</v>
      </c>
      <c r="D5959" t="s">
        <v>319</v>
      </c>
      <c r="E5959">
        <v>711474808.08369005</v>
      </c>
    </row>
    <row r="5960" spans="1:5" x14ac:dyDescent="0.25">
      <c r="A5960" t="s">
        <v>26</v>
      </c>
      <c r="B5960">
        <v>2023</v>
      </c>
      <c r="C5960" t="s">
        <v>161</v>
      </c>
      <c r="D5960" t="s">
        <v>320</v>
      </c>
      <c r="E5960">
        <v>386170140.46982998</v>
      </c>
    </row>
    <row r="5961" spans="1:5" x14ac:dyDescent="0.25">
      <c r="A5961" t="s">
        <v>26</v>
      </c>
      <c r="B5961">
        <v>2023</v>
      </c>
      <c r="C5961" t="s">
        <v>161</v>
      </c>
      <c r="D5961" t="s">
        <v>321</v>
      </c>
      <c r="E5961">
        <v>13188411942.26556</v>
      </c>
    </row>
    <row r="5962" spans="1:5" x14ac:dyDescent="0.25">
      <c r="A5962" t="s">
        <v>26</v>
      </c>
      <c r="B5962">
        <v>2023</v>
      </c>
      <c r="C5962" t="s">
        <v>161</v>
      </c>
      <c r="D5962" t="s">
        <v>322</v>
      </c>
      <c r="E5962">
        <v>22159063.760310002</v>
      </c>
    </row>
    <row r="5963" spans="1:5" x14ac:dyDescent="0.25">
      <c r="A5963" t="s">
        <v>26</v>
      </c>
      <c r="B5963">
        <v>2023</v>
      </c>
      <c r="C5963" t="s">
        <v>161</v>
      </c>
      <c r="D5963" t="s">
        <v>323</v>
      </c>
      <c r="E5963">
        <v>172697166.89487001</v>
      </c>
    </row>
    <row r="5964" spans="1:5" x14ac:dyDescent="0.25">
      <c r="A5964" t="s">
        <v>26</v>
      </c>
      <c r="B5964">
        <v>2023</v>
      </c>
      <c r="C5964" t="s">
        <v>161</v>
      </c>
      <c r="D5964" t="s">
        <v>324</v>
      </c>
      <c r="E5964">
        <v>21610909.62145</v>
      </c>
    </row>
    <row r="5965" spans="1:5" x14ac:dyDescent="0.25">
      <c r="A5965" t="s">
        <v>26</v>
      </c>
      <c r="B5965">
        <v>2023</v>
      </c>
      <c r="C5965" t="s">
        <v>161</v>
      </c>
      <c r="D5965" t="s">
        <v>325</v>
      </c>
      <c r="E5965">
        <v>139233659.97009999</v>
      </c>
    </row>
    <row r="5966" spans="1:5" x14ac:dyDescent="0.25">
      <c r="A5966" t="s">
        <v>26</v>
      </c>
      <c r="B5966">
        <v>2023</v>
      </c>
      <c r="C5966" t="s">
        <v>161</v>
      </c>
      <c r="D5966" t="s">
        <v>327</v>
      </c>
      <c r="E5966">
        <v>721271436.86285996</v>
      </c>
    </row>
    <row r="5967" spans="1:5" x14ac:dyDescent="0.25">
      <c r="A5967" t="s">
        <v>26</v>
      </c>
      <c r="B5967">
        <v>2023</v>
      </c>
      <c r="C5967" t="s">
        <v>161</v>
      </c>
      <c r="E5967">
        <v>4695866714.45996</v>
      </c>
    </row>
    <row r="5968" spans="1:5" x14ac:dyDescent="0.25">
      <c r="A5968" t="s">
        <v>26</v>
      </c>
      <c r="B5968">
        <v>2023</v>
      </c>
      <c r="C5968" t="s">
        <v>162</v>
      </c>
      <c r="D5968" t="s">
        <v>290</v>
      </c>
      <c r="E5968">
        <v>26671666.16076</v>
      </c>
    </row>
    <row r="5969" spans="1:5" x14ac:dyDescent="0.25">
      <c r="A5969" t="s">
        <v>26</v>
      </c>
      <c r="B5969">
        <v>2023</v>
      </c>
      <c r="C5969" t="s">
        <v>162</v>
      </c>
      <c r="D5969" t="s">
        <v>291</v>
      </c>
      <c r="E5969">
        <v>1014379378.28072</v>
      </c>
    </row>
    <row r="5970" spans="1:5" x14ac:dyDescent="0.25">
      <c r="A5970" t="s">
        <v>26</v>
      </c>
      <c r="B5970">
        <v>2023</v>
      </c>
      <c r="C5970" t="s">
        <v>162</v>
      </c>
      <c r="D5970" t="s">
        <v>292</v>
      </c>
      <c r="E5970">
        <v>15258933786.98279</v>
      </c>
    </row>
    <row r="5971" spans="1:5" x14ac:dyDescent="0.25">
      <c r="A5971" t="s">
        <v>26</v>
      </c>
      <c r="B5971">
        <v>2023</v>
      </c>
      <c r="C5971" t="s">
        <v>162</v>
      </c>
      <c r="D5971" t="s">
        <v>293</v>
      </c>
      <c r="E5971">
        <v>898297787.48913002</v>
      </c>
    </row>
    <row r="5972" spans="1:5" x14ac:dyDescent="0.25">
      <c r="A5972" t="s">
        <v>26</v>
      </c>
      <c r="B5972">
        <v>2023</v>
      </c>
      <c r="C5972" t="s">
        <v>162</v>
      </c>
      <c r="D5972" t="s">
        <v>294</v>
      </c>
      <c r="E5972">
        <v>181168868.03290001</v>
      </c>
    </row>
    <row r="5973" spans="1:5" x14ac:dyDescent="0.25">
      <c r="A5973" t="s">
        <v>26</v>
      </c>
      <c r="B5973">
        <v>2023</v>
      </c>
      <c r="C5973" t="s">
        <v>162</v>
      </c>
      <c r="D5973" t="s">
        <v>295</v>
      </c>
      <c r="E5973">
        <v>451283766.6645</v>
      </c>
    </row>
    <row r="5974" spans="1:5" x14ac:dyDescent="0.25">
      <c r="A5974" t="s">
        <v>26</v>
      </c>
      <c r="B5974">
        <v>2023</v>
      </c>
      <c r="C5974" t="s">
        <v>162</v>
      </c>
      <c r="D5974" t="s">
        <v>296</v>
      </c>
      <c r="E5974">
        <v>1632528361.08971</v>
      </c>
    </row>
    <row r="5975" spans="1:5" x14ac:dyDescent="0.25">
      <c r="A5975" t="s">
        <v>26</v>
      </c>
      <c r="B5975">
        <v>2023</v>
      </c>
      <c r="C5975" t="s">
        <v>162</v>
      </c>
      <c r="D5975" t="s">
        <v>297</v>
      </c>
      <c r="E5975">
        <v>724773494.63007998</v>
      </c>
    </row>
    <row r="5976" spans="1:5" x14ac:dyDescent="0.25">
      <c r="A5976" t="s">
        <v>26</v>
      </c>
      <c r="B5976">
        <v>2023</v>
      </c>
      <c r="C5976" t="s">
        <v>162</v>
      </c>
      <c r="D5976" t="s">
        <v>298</v>
      </c>
      <c r="E5976">
        <v>338275633.74418998</v>
      </c>
    </row>
    <row r="5977" spans="1:5" x14ac:dyDescent="0.25">
      <c r="A5977" t="s">
        <v>26</v>
      </c>
      <c r="B5977">
        <v>2023</v>
      </c>
      <c r="C5977" t="s">
        <v>162</v>
      </c>
      <c r="D5977" t="s">
        <v>299</v>
      </c>
      <c r="E5977">
        <v>4741745341.2117596</v>
      </c>
    </row>
    <row r="5978" spans="1:5" x14ac:dyDescent="0.25">
      <c r="A5978" t="s">
        <v>26</v>
      </c>
      <c r="B5978">
        <v>2023</v>
      </c>
      <c r="C5978" t="s">
        <v>162</v>
      </c>
      <c r="D5978" t="s">
        <v>300</v>
      </c>
      <c r="E5978">
        <v>11248933.759989999</v>
      </c>
    </row>
    <row r="5979" spans="1:5" x14ac:dyDescent="0.25">
      <c r="A5979" t="s">
        <v>26</v>
      </c>
      <c r="B5979">
        <v>2023</v>
      </c>
      <c r="C5979" t="s">
        <v>162</v>
      </c>
      <c r="D5979" t="s">
        <v>301</v>
      </c>
      <c r="E5979">
        <v>20772924177.332409</v>
      </c>
    </row>
    <row r="5980" spans="1:5" x14ac:dyDescent="0.25">
      <c r="A5980" t="s">
        <v>26</v>
      </c>
      <c r="B5980">
        <v>2023</v>
      </c>
      <c r="C5980" t="s">
        <v>162</v>
      </c>
      <c r="D5980" t="s">
        <v>302</v>
      </c>
      <c r="E5980">
        <v>1661128975.0459499</v>
      </c>
    </row>
    <row r="5981" spans="1:5" x14ac:dyDescent="0.25">
      <c r="A5981" t="s">
        <v>26</v>
      </c>
      <c r="B5981">
        <v>2023</v>
      </c>
      <c r="C5981" t="s">
        <v>162</v>
      </c>
      <c r="D5981" t="s">
        <v>303</v>
      </c>
      <c r="E5981">
        <v>54146131145.926323</v>
      </c>
    </row>
    <row r="5982" spans="1:5" x14ac:dyDescent="0.25">
      <c r="A5982" t="s">
        <v>26</v>
      </c>
      <c r="B5982">
        <v>2023</v>
      </c>
      <c r="C5982" t="s">
        <v>162</v>
      </c>
      <c r="D5982" t="s">
        <v>304</v>
      </c>
      <c r="E5982">
        <v>263891116.94937</v>
      </c>
    </row>
    <row r="5983" spans="1:5" x14ac:dyDescent="0.25">
      <c r="A5983" t="s">
        <v>26</v>
      </c>
      <c r="B5983">
        <v>2023</v>
      </c>
      <c r="C5983" t="s">
        <v>162</v>
      </c>
      <c r="D5983" t="s">
        <v>305</v>
      </c>
      <c r="E5983">
        <v>473757942.99747998</v>
      </c>
    </row>
    <row r="5984" spans="1:5" x14ac:dyDescent="0.25">
      <c r="A5984" t="s">
        <v>26</v>
      </c>
      <c r="B5984">
        <v>2023</v>
      </c>
      <c r="C5984" t="s">
        <v>162</v>
      </c>
      <c r="D5984" t="s">
        <v>306</v>
      </c>
      <c r="E5984">
        <v>5182868117.3138199</v>
      </c>
    </row>
    <row r="5985" spans="1:5" x14ac:dyDescent="0.25">
      <c r="A5985" t="s">
        <v>26</v>
      </c>
      <c r="B5985">
        <v>2023</v>
      </c>
      <c r="C5985" t="s">
        <v>162</v>
      </c>
      <c r="D5985" t="s">
        <v>307</v>
      </c>
      <c r="E5985">
        <v>1712833024.09109</v>
      </c>
    </row>
    <row r="5986" spans="1:5" x14ac:dyDescent="0.25">
      <c r="A5986" t="s">
        <v>26</v>
      </c>
      <c r="B5986">
        <v>2023</v>
      </c>
      <c r="C5986" t="s">
        <v>162</v>
      </c>
      <c r="D5986" t="s">
        <v>308</v>
      </c>
      <c r="E5986">
        <v>952066889.43230999</v>
      </c>
    </row>
    <row r="5987" spans="1:5" x14ac:dyDescent="0.25">
      <c r="A5987" t="s">
        <v>26</v>
      </c>
      <c r="B5987">
        <v>2023</v>
      </c>
      <c r="C5987" t="s">
        <v>162</v>
      </c>
      <c r="D5987" t="s">
        <v>309</v>
      </c>
      <c r="E5987">
        <v>68264474.315439999</v>
      </c>
    </row>
    <row r="5988" spans="1:5" x14ac:dyDescent="0.25">
      <c r="A5988" t="s">
        <v>26</v>
      </c>
      <c r="B5988">
        <v>2023</v>
      </c>
      <c r="C5988" t="s">
        <v>162</v>
      </c>
      <c r="D5988" t="s">
        <v>310</v>
      </c>
      <c r="E5988">
        <v>126695.5</v>
      </c>
    </row>
    <row r="5989" spans="1:5" x14ac:dyDescent="0.25">
      <c r="A5989" t="s">
        <v>26</v>
      </c>
      <c r="B5989">
        <v>2023</v>
      </c>
      <c r="C5989" t="s">
        <v>162</v>
      </c>
      <c r="D5989" t="s">
        <v>311</v>
      </c>
      <c r="E5989">
        <v>357286394.19938999</v>
      </c>
    </row>
    <row r="5990" spans="1:5" x14ac:dyDescent="0.25">
      <c r="A5990" t="s">
        <v>26</v>
      </c>
      <c r="B5990">
        <v>2023</v>
      </c>
      <c r="C5990" t="s">
        <v>162</v>
      </c>
      <c r="D5990" t="s">
        <v>312</v>
      </c>
      <c r="E5990">
        <v>1604601359.9542201</v>
      </c>
    </row>
    <row r="5991" spans="1:5" x14ac:dyDescent="0.25">
      <c r="A5991" t="s">
        <v>26</v>
      </c>
      <c r="B5991">
        <v>2023</v>
      </c>
      <c r="C5991" t="s">
        <v>162</v>
      </c>
      <c r="D5991" t="s">
        <v>313</v>
      </c>
      <c r="E5991">
        <v>4003795241.2796998</v>
      </c>
    </row>
    <row r="5992" spans="1:5" x14ac:dyDescent="0.25">
      <c r="A5992" t="s">
        <v>26</v>
      </c>
      <c r="B5992">
        <v>2023</v>
      </c>
      <c r="C5992" t="s">
        <v>162</v>
      </c>
      <c r="D5992" t="s">
        <v>314</v>
      </c>
      <c r="E5992">
        <v>539240.23</v>
      </c>
    </row>
    <row r="5993" spans="1:5" x14ac:dyDescent="0.25">
      <c r="A5993" t="s">
        <v>26</v>
      </c>
      <c r="B5993">
        <v>2023</v>
      </c>
      <c r="C5993" t="s">
        <v>162</v>
      </c>
      <c r="D5993" t="s">
        <v>315</v>
      </c>
      <c r="E5993">
        <v>34499857.492710002</v>
      </c>
    </row>
    <row r="5994" spans="1:5" x14ac:dyDescent="0.25">
      <c r="A5994" t="s">
        <v>26</v>
      </c>
      <c r="B5994">
        <v>2023</v>
      </c>
      <c r="C5994" t="s">
        <v>162</v>
      </c>
      <c r="D5994" t="s">
        <v>316</v>
      </c>
      <c r="E5994">
        <v>10322500.72993</v>
      </c>
    </row>
    <row r="5995" spans="1:5" x14ac:dyDescent="0.25">
      <c r="A5995" t="s">
        <v>26</v>
      </c>
      <c r="B5995">
        <v>2023</v>
      </c>
      <c r="C5995" t="s">
        <v>162</v>
      </c>
      <c r="D5995" t="s">
        <v>317</v>
      </c>
      <c r="E5995">
        <v>45751539261.996071</v>
      </c>
    </row>
    <row r="5996" spans="1:5" x14ac:dyDescent="0.25">
      <c r="A5996" t="s">
        <v>26</v>
      </c>
      <c r="B5996">
        <v>2023</v>
      </c>
      <c r="C5996" t="s">
        <v>162</v>
      </c>
      <c r="D5996" t="s">
        <v>318</v>
      </c>
      <c r="E5996">
        <v>1646648396.8808999</v>
      </c>
    </row>
    <row r="5997" spans="1:5" x14ac:dyDescent="0.25">
      <c r="A5997" t="s">
        <v>26</v>
      </c>
      <c r="B5997">
        <v>2023</v>
      </c>
      <c r="C5997" t="s">
        <v>162</v>
      </c>
      <c r="D5997" t="s">
        <v>319</v>
      </c>
      <c r="E5997">
        <v>677442798.28639996</v>
      </c>
    </row>
    <row r="5998" spans="1:5" x14ac:dyDescent="0.25">
      <c r="A5998" t="s">
        <v>26</v>
      </c>
      <c r="B5998">
        <v>2023</v>
      </c>
      <c r="C5998" t="s">
        <v>162</v>
      </c>
      <c r="D5998" t="s">
        <v>320</v>
      </c>
      <c r="E5998">
        <v>2443273688.03548</v>
      </c>
    </row>
    <row r="5999" spans="1:5" x14ac:dyDescent="0.25">
      <c r="A5999" t="s">
        <v>26</v>
      </c>
      <c r="B5999">
        <v>2023</v>
      </c>
      <c r="C5999" t="s">
        <v>162</v>
      </c>
      <c r="D5999" t="s">
        <v>321</v>
      </c>
      <c r="E5999">
        <v>5035784403.0446701</v>
      </c>
    </row>
    <row r="6000" spans="1:5" x14ac:dyDescent="0.25">
      <c r="A6000" t="s">
        <v>26</v>
      </c>
      <c r="B6000">
        <v>2023</v>
      </c>
      <c r="C6000" t="s">
        <v>162</v>
      </c>
      <c r="D6000" t="s">
        <v>322</v>
      </c>
      <c r="E6000">
        <v>14816863.59159</v>
      </c>
    </row>
    <row r="6001" spans="1:5" x14ac:dyDescent="0.25">
      <c r="A6001" t="s">
        <v>26</v>
      </c>
      <c r="B6001">
        <v>2023</v>
      </c>
      <c r="C6001" t="s">
        <v>162</v>
      </c>
      <c r="D6001" t="s">
        <v>323</v>
      </c>
      <c r="E6001">
        <v>278572783.74036002</v>
      </c>
    </row>
    <row r="6002" spans="1:5" x14ac:dyDescent="0.25">
      <c r="A6002" t="s">
        <v>26</v>
      </c>
      <c r="B6002">
        <v>2023</v>
      </c>
      <c r="C6002" t="s">
        <v>162</v>
      </c>
      <c r="D6002" t="s">
        <v>324</v>
      </c>
      <c r="E6002">
        <v>113500821.66942</v>
      </c>
    </row>
    <row r="6003" spans="1:5" x14ac:dyDescent="0.25">
      <c r="A6003" t="s">
        <v>26</v>
      </c>
      <c r="B6003">
        <v>2023</v>
      </c>
      <c r="C6003" t="s">
        <v>162</v>
      </c>
      <c r="D6003" t="s">
        <v>325</v>
      </c>
      <c r="E6003">
        <v>9651354.1699299999</v>
      </c>
    </row>
    <row r="6004" spans="1:5" x14ac:dyDescent="0.25">
      <c r="A6004" t="s">
        <v>26</v>
      </c>
      <c r="B6004">
        <v>2023</v>
      </c>
      <c r="C6004" t="s">
        <v>162</v>
      </c>
      <c r="D6004" t="s">
        <v>326</v>
      </c>
      <c r="E6004">
        <v>25865890.91</v>
      </c>
    </row>
    <row r="6005" spans="1:5" x14ac:dyDescent="0.25">
      <c r="A6005" t="s">
        <v>26</v>
      </c>
      <c r="B6005">
        <v>2023</v>
      </c>
      <c r="C6005" t="s">
        <v>162</v>
      </c>
      <c r="D6005" t="s">
        <v>327</v>
      </c>
      <c r="E6005">
        <v>375281819.61299002</v>
      </c>
    </row>
    <row r="6006" spans="1:5" x14ac:dyDescent="0.25">
      <c r="A6006" t="s">
        <v>26</v>
      </c>
      <c r="B6006">
        <v>2023</v>
      </c>
      <c r="C6006" t="s">
        <v>162</v>
      </c>
      <c r="E6006">
        <v>428061952.69999999</v>
      </c>
    </row>
    <row r="6007" spans="1:5" x14ac:dyDescent="0.25">
      <c r="A6007" t="s">
        <v>27</v>
      </c>
      <c r="B6007">
        <v>2019</v>
      </c>
      <c r="C6007" t="s">
        <v>161</v>
      </c>
      <c r="D6007" t="s">
        <v>291</v>
      </c>
      <c r="E6007">
        <v>917836.1</v>
      </c>
    </row>
    <row r="6008" spans="1:5" x14ac:dyDescent="0.25">
      <c r="A6008" t="s">
        <v>27</v>
      </c>
      <c r="B6008">
        <v>2019</v>
      </c>
      <c r="C6008" t="s">
        <v>161</v>
      </c>
      <c r="D6008" t="s">
        <v>292</v>
      </c>
      <c r="E6008">
        <v>11948127</v>
      </c>
    </row>
    <row r="6009" spans="1:5" x14ac:dyDescent="0.25">
      <c r="A6009" t="s">
        <v>27</v>
      </c>
      <c r="B6009">
        <v>2019</v>
      </c>
      <c r="C6009" t="s">
        <v>161</v>
      </c>
      <c r="D6009" t="s">
        <v>293</v>
      </c>
      <c r="E6009">
        <v>21594894.625999998</v>
      </c>
    </row>
    <row r="6010" spans="1:5" x14ac:dyDescent="0.25">
      <c r="A6010" t="s">
        <v>27</v>
      </c>
      <c r="B6010">
        <v>2019</v>
      </c>
      <c r="C6010" t="s">
        <v>161</v>
      </c>
      <c r="D6010" t="s">
        <v>295</v>
      </c>
      <c r="E6010">
        <v>4198465.67</v>
      </c>
    </row>
    <row r="6011" spans="1:5" x14ac:dyDescent="0.25">
      <c r="A6011" t="s">
        <v>27</v>
      </c>
      <c r="B6011">
        <v>2019</v>
      </c>
      <c r="C6011" t="s">
        <v>161</v>
      </c>
      <c r="D6011" t="s">
        <v>296</v>
      </c>
      <c r="E6011">
        <v>2379643.6800000002</v>
      </c>
    </row>
    <row r="6012" spans="1:5" x14ac:dyDescent="0.25">
      <c r="A6012" t="s">
        <v>27</v>
      </c>
      <c r="B6012">
        <v>2019</v>
      </c>
      <c r="C6012" t="s">
        <v>161</v>
      </c>
      <c r="D6012" t="s">
        <v>297</v>
      </c>
      <c r="E6012">
        <v>6043400.1799999997</v>
      </c>
    </row>
    <row r="6013" spans="1:5" x14ac:dyDescent="0.25">
      <c r="A6013" t="s">
        <v>27</v>
      </c>
      <c r="B6013">
        <v>2019</v>
      </c>
      <c r="C6013" t="s">
        <v>161</v>
      </c>
      <c r="D6013" t="s">
        <v>299</v>
      </c>
      <c r="E6013">
        <v>2014858.58</v>
      </c>
    </row>
    <row r="6014" spans="1:5" x14ac:dyDescent="0.25">
      <c r="A6014" t="s">
        <v>27</v>
      </c>
      <c r="B6014">
        <v>2019</v>
      </c>
      <c r="C6014" t="s">
        <v>161</v>
      </c>
      <c r="D6014" t="s">
        <v>300</v>
      </c>
      <c r="E6014">
        <v>2251086</v>
      </c>
    </row>
    <row r="6015" spans="1:5" x14ac:dyDescent="0.25">
      <c r="A6015" t="s">
        <v>27</v>
      </c>
      <c r="B6015">
        <v>2019</v>
      </c>
      <c r="C6015" t="s">
        <v>161</v>
      </c>
      <c r="D6015" t="s">
        <v>301</v>
      </c>
      <c r="E6015">
        <v>150620908.95085999</v>
      </c>
    </row>
    <row r="6016" spans="1:5" x14ac:dyDescent="0.25">
      <c r="A6016" t="s">
        <v>27</v>
      </c>
      <c r="B6016">
        <v>2019</v>
      </c>
      <c r="C6016" t="s">
        <v>161</v>
      </c>
      <c r="D6016" t="s">
        <v>302</v>
      </c>
      <c r="E6016">
        <v>1335937.3700000001</v>
      </c>
    </row>
    <row r="6017" spans="1:5" x14ac:dyDescent="0.25">
      <c r="A6017" t="s">
        <v>27</v>
      </c>
      <c r="B6017">
        <v>2019</v>
      </c>
      <c r="C6017" t="s">
        <v>161</v>
      </c>
      <c r="D6017" t="s">
        <v>303</v>
      </c>
      <c r="E6017">
        <v>12113177.699999999</v>
      </c>
    </row>
    <row r="6018" spans="1:5" x14ac:dyDescent="0.25">
      <c r="A6018" t="s">
        <v>27</v>
      </c>
      <c r="B6018">
        <v>2019</v>
      </c>
      <c r="C6018" t="s">
        <v>161</v>
      </c>
      <c r="D6018" t="s">
        <v>304</v>
      </c>
      <c r="E6018">
        <v>995473.77</v>
      </c>
    </row>
    <row r="6019" spans="1:5" x14ac:dyDescent="0.25">
      <c r="A6019" t="s">
        <v>27</v>
      </c>
      <c r="B6019">
        <v>2019</v>
      </c>
      <c r="C6019" t="s">
        <v>161</v>
      </c>
      <c r="D6019" t="s">
        <v>306</v>
      </c>
      <c r="E6019">
        <v>10218980.439999999</v>
      </c>
    </row>
    <row r="6020" spans="1:5" x14ac:dyDescent="0.25">
      <c r="A6020" t="s">
        <v>27</v>
      </c>
      <c r="B6020">
        <v>2019</v>
      </c>
      <c r="C6020" t="s">
        <v>161</v>
      </c>
      <c r="D6020" t="s">
        <v>307</v>
      </c>
      <c r="E6020">
        <v>62785.29464</v>
      </c>
    </row>
    <row r="6021" spans="1:5" x14ac:dyDescent="0.25">
      <c r="A6021" t="s">
        <v>27</v>
      </c>
      <c r="B6021">
        <v>2019</v>
      </c>
      <c r="C6021" t="s">
        <v>161</v>
      </c>
      <c r="D6021" t="s">
        <v>308</v>
      </c>
      <c r="E6021">
        <v>510</v>
      </c>
    </row>
    <row r="6022" spans="1:5" x14ac:dyDescent="0.25">
      <c r="A6022" t="s">
        <v>27</v>
      </c>
      <c r="B6022">
        <v>2019</v>
      </c>
      <c r="C6022" t="s">
        <v>161</v>
      </c>
      <c r="D6022" t="s">
        <v>312</v>
      </c>
      <c r="E6022">
        <v>304797.23</v>
      </c>
    </row>
    <row r="6023" spans="1:5" x14ac:dyDescent="0.25">
      <c r="A6023" t="s">
        <v>27</v>
      </c>
      <c r="B6023">
        <v>2019</v>
      </c>
      <c r="C6023" t="s">
        <v>161</v>
      </c>
      <c r="D6023" t="s">
        <v>315</v>
      </c>
      <c r="E6023">
        <v>4881122</v>
      </c>
    </row>
    <row r="6024" spans="1:5" x14ac:dyDescent="0.25">
      <c r="A6024" t="s">
        <v>27</v>
      </c>
      <c r="B6024">
        <v>2019</v>
      </c>
      <c r="C6024" t="s">
        <v>161</v>
      </c>
      <c r="D6024" t="s">
        <v>317</v>
      </c>
      <c r="E6024">
        <v>115492925.04000001</v>
      </c>
    </row>
    <row r="6025" spans="1:5" x14ac:dyDescent="0.25">
      <c r="A6025" t="s">
        <v>27</v>
      </c>
      <c r="B6025">
        <v>2019</v>
      </c>
      <c r="C6025" t="s">
        <v>161</v>
      </c>
      <c r="D6025" t="s">
        <v>318</v>
      </c>
      <c r="E6025">
        <v>11308052.289999999</v>
      </c>
    </row>
    <row r="6026" spans="1:5" x14ac:dyDescent="0.25">
      <c r="A6026" t="s">
        <v>27</v>
      </c>
      <c r="B6026">
        <v>2019</v>
      </c>
      <c r="C6026" t="s">
        <v>161</v>
      </c>
      <c r="D6026" t="s">
        <v>321</v>
      </c>
      <c r="E6026">
        <v>485732303.77798003</v>
      </c>
    </row>
    <row r="6027" spans="1:5" x14ac:dyDescent="0.25">
      <c r="A6027" t="s">
        <v>27</v>
      </c>
      <c r="B6027">
        <v>2019</v>
      </c>
      <c r="C6027" t="s">
        <v>161</v>
      </c>
      <c r="D6027" t="s">
        <v>323</v>
      </c>
      <c r="E6027">
        <v>444810.56</v>
      </c>
    </row>
    <row r="6028" spans="1:5" x14ac:dyDescent="0.25">
      <c r="A6028" t="s">
        <v>27</v>
      </c>
      <c r="B6028">
        <v>2019</v>
      </c>
      <c r="C6028" t="s">
        <v>161</v>
      </c>
      <c r="E6028">
        <v>35030177.189999998</v>
      </c>
    </row>
    <row r="6029" spans="1:5" x14ac:dyDescent="0.25">
      <c r="A6029" t="s">
        <v>27</v>
      </c>
      <c r="B6029">
        <v>2019</v>
      </c>
      <c r="C6029" t="s">
        <v>162</v>
      </c>
      <c r="D6029" t="s">
        <v>292</v>
      </c>
      <c r="E6029">
        <v>591407.78150000004</v>
      </c>
    </row>
    <row r="6030" spans="1:5" x14ac:dyDescent="0.25">
      <c r="A6030" t="s">
        <v>27</v>
      </c>
      <c r="B6030">
        <v>2019</v>
      </c>
      <c r="C6030" t="s">
        <v>162</v>
      </c>
      <c r="D6030" t="s">
        <v>293</v>
      </c>
      <c r="E6030">
        <v>208844.27</v>
      </c>
    </row>
    <row r="6031" spans="1:5" x14ac:dyDescent="0.25">
      <c r="A6031" t="s">
        <v>27</v>
      </c>
      <c r="B6031">
        <v>2019</v>
      </c>
      <c r="C6031" t="s">
        <v>162</v>
      </c>
      <c r="D6031" t="s">
        <v>294</v>
      </c>
      <c r="E6031">
        <v>237159</v>
      </c>
    </row>
    <row r="6032" spans="1:5" x14ac:dyDescent="0.25">
      <c r="A6032" t="s">
        <v>27</v>
      </c>
      <c r="B6032">
        <v>2019</v>
      </c>
      <c r="C6032" t="s">
        <v>162</v>
      </c>
      <c r="D6032" t="s">
        <v>295</v>
      </c>
      <c r="E6032">
        <v>1710371.7327000001</v>
      </c>
    </row>
    <row r="6033" spans="1:5" x14ac:dyDescent="0.25">
      <c r="A6033" t="s">
        <v>27</v>
      </c>
      <c r="B6033">
        <v>2019</v>
      </c>
      <c r="C6033" t="s">
        <v>162</v>
      </c>
      <c r="D6033" t="s">
        <v>296</v>
      </c>
      <c r="E6033">
        <v>241482.36</v>
      </c>
    </row>
    <row r="6034" spans="1:5" x14ac:dyDescent="0.25">
      <c r="A6034" t="s">
        <v>27</v>
      </c>
      <c r="B6034">
        <v>2019</v>
      </c>
      <c r="C6034" t="s">
        <v>162</v>
      </c>
      <c r="D6034" t="s">
        <v>297</v>
      </c>
      <c r="E6034">
        <v>776514.25899999996</v>
      </c>
    </row>
    <row r="6035" spans="1:5" x14ac:dyDescent="0.25">
      <c r="A6035" t="s">
        <v>27</v>
      </c>
      <c r="B6035">
        <v>2019</v>
      </c>
      <c r="C6035" t="s">
        <v>162</v>
      </c>
      <c r="D6035" t="s">
        <v>299</v>
      </c>
      <c r="E6035">
        <v>67924.400299999994</v>
      </c>
    </row>
    <row r="6036" spans="1:5" x14ac:dyDescent="0.25">
      <c r="A6036" t="s">
        <v>27</v>
      </c>
      <c r="B6036">
        <v>2019</v>
      </c>
      <c r="C6036" t="s">
        <v>162</v>
      </c>
      <c r="D6036" t="s">
        <v>301</v>
      </c>
      <c r="E6036">
        <v>8158585.7785999998</v>
      </c>
    </row>
    <row r="6037" spans="1:5" x14ac:dyDescent="0.25">
      <c r="A6037" t="s">
        <v>27</v>
      </c>
      <c r="B6037">
        <v>2019</v>
      </c>
      <c r="C6037" t="s">
        <v>162</v>
      </c>
      <c r="D6037" t="s">
        <v>302</v>
      </c>
      <c r="E6037">
        <v>589980.07999999996</v>
      </c>
    </row>
    <row r="6038" spans="1:5" x14ac:dyDescent="0.25">
      <c r="A6038" t="s">
        <v>27</v>
      </c>
      <c r="B6038">
        <v>2019</v>
      </c>
      <c r="C6038" t="s">
        <v>162</v>
      </c>
      <c r="D6038" t="s">
        <v>303</v>
      </c>
      <c r="E6038">
        <v>24659610.800000001</v>
      </c>
    </row>
    <row r="6039" spans="1:5" x14ac:dyDescent="0.25">
      <c r="A6039" t="s">
        <v>27</v>
      </c>
      <c r="B6039">
        <v>2019</v>
      </c>
      <c r="C6039" t="s">
        <v>162</v>
      </c>
      <c r="D6039" t="s">
        <v>305</v>
      </c>
      <c r="E6039">
        <v>748617.64</v>
      </c>
    </row>
    <row r="6040" spans="1:5" x14ac:dyDescent="0.25">
      <c r="A6040" t="s">
        <v>27</v>
      </c>
      <c r="B6040">
        <v>2019</v>
      </c>
      <c r="C6040" t="s">
        <v>162</v>
      </c>
      <c r="D6040" t="s">
        <v>317</v>
      </c>
      <c r="E6040">
        <v>358460052.00150001</v>
      </c>
    </row>
    <row r="6041" spans="1:5" x14ac:dyDescent="0.25">
      <c r="A6041" t="s">
        <v>27</v>
      </c>
      <c r="B6041">
        <v>2019</v>
      </c>
      <c r="C6041" t="s">
        <v>162</v>
      </c>
      <c r="D6041" t="s">
        <v>318</v>
      </c>
      <c r="E6041">
        <v>292541.93</v>
      </c>
    </row>
    <row r="6042" spans="1:5" x14ac:dyDescent="0.25">
      <c r="A6042" t="s">
        <v>27</v>
      </c>
      <c r="B6042">
        <v>2019</v>
      </c>
      <c r="C6042" t="s">
        <v>162</v>
      </c>
      <c r="D6042" t="s">
        <v>319</v>
      </c>
      <c r="E6042">
        <v>100302.7</v>
      </c>
    </row>
    <row r="6043" spans="1:5" x14ac:dyDescent="0.25">
      <c r="A6043" t="s">
        <v>27</v>
      </c>
      <c r="B6043">
        <v>2019</v>
      </c>
      <c r="C6043" t="s">
        <v>162</v>
      </c>
      <c r="D6043" t="s">
        <v>321</v>
      </c>
      <c r="E6043">
        <v>3982060.26</v>
      </c>
    </row>
    <row r="6044" spans="1:5" x14ac:dyDescent="0.25">
      <c r="A6044" t="s">
        <v>27</v>
      </c>
      <c r="B6044">
        <v>2020</v>
      </c>
      <c r="C6044" t="s">
        <v>161</v>
      </c>
      <c r="D6044" t="s">
        <v>291</v>
      </c>
      <c r="E6044">
        <v>1408711.18</v>
      </c>
    </row>
    <row r="6045" spans="1:5" x14ac:dyDescent="0.25">
      <c r="A6045" t="s">
        <v>27</v>
      </c>
      <c r="B6045">
        <v>2020</v>
      </c>
      <c r="C6045" t="s">
        <v>161</v>
      </c>
      <c r="D6045" t="s">
        <v>292</v>
      </c>
      <c r="E6045">
        <v>11920240.529999999</v>
      </c>
    </row>
    <row r="6046" spans="1:5" x14ac:dyDescent="0.25">
      <c r="A6046" t="s">
        <v>27</v>
      </c>
      <c r="B6046">
        <v>2020</v>
      </c>
      <c r="C6046" t="s">
        <v>161</v>
      </c>
      <c r="D6046" t="s">
        <v>293</v>
      </c>
      <c r="E6046">
        <v>21228354.583999999</v>
      </c>
    </row>
    <row r="6047" spans="1:5" x14ac:dyDescent="0.25">
      <c r="A6047" t="s">
        <v>27</v>
      </c>
      <c r="B6047">
        <v>2020</v>
      </c>
      <c r="C6047" t="s">
        <v>161</v>
      </c>
      <c r="D6047" t="s">
        <v>295</v>
      </c>
      <c r="E6047">
        <v>3163995.09</v>
      </c>
    </row>
    <row r="6048" spans="1:5" x14ac:dyDescent="0.25">
      <c r="A6048" t="s">
        <v>27</v>
      </c>
      <c r="B6048">
        <v>2020</v>
      </c>
      <c r="C6048" t="s">
        <v>161</v>
      </c>
      <c r="D6048" t="s">
        <v>296</v>
      </c>
      <c r="E6048">
        <v>1913635.1</v>
      </c>
    </row>
    <row r="6049" spans="1:5" x14ac:dyDescent="0.25">
      <c r="A6049" t="s">
        <v>27</v>
      </c>
      <c r="B6049">
        <v>2020</v>
      </c>
      <c r="C6049" t="s">
        <v>161</v>
      </c>
      <c r="D6049" t="s">
        <v>297</v>
      </c>
      <c r="E6049">
        <v>5549406.5099999998</v>
      </c>
    </row>
    <row r="6050" spans="1:5" x14ac:dyDescent="0.25">
      <c r="A6050" t="s">
        <v>27</v>
      </c>
      <c r="B6050">
        <v>2020</v>
      </c>
      <c r="C6050" t="s">
        <v>161</v>
      </c>
      <c r="D6050" t="s">
        <v>299</v>
      </c>
      <c r="E6050">
        <v>2758906.27</v>
      </c>
    </row>
    <row r="6051" spans="1:5" x14ac:dyDescent="0.25">
      <c r="A6051" t="s">
        <v>27</v>
      </c>
      <c r="B6051">
        <v>2020</v>
      </c>
      <c r="C6051" t="s">
        <v>161</v>
      </c>
      <c r="D6051" t="s">
        <v>300</v>
      </c>
      <c r="E6051">
        <v>19165641.280000001</v>
      </c>
    </row>
    <row r="6052" spans="1:5" x14ac:dyDescent="0.25">
      <c r="A6052" t="s">
        <v>27</v>
      </c>
      <c r="B6052">
        <v>2020</v>
      </c>
      <c r="C6052" t="s">
        <v>161</v>
      </c>
      <c r="D6052" t="s">
        <v>301</v>
      </c>
      <c r="E6052">
        <v>188134921.62961999</v>
      </c>
    </row>
    <row r="6053" spans="1:5" x14ac:dyDescent="0.25">
      <c r="A6053" t="s">
        <v>27</v>
      </c>
      <c r="B6053">
        <v>2020</v>
      </c>
      <c r="C6053" t="s">
        <v>161</v>
      </c>
      <c r="D6053" t="s">
        <v>302</v>
      </c>
      <c r="E6053">
        <v>1344909.97</v>
      </c>
    </row>
    <row r="6054" spans="1:5" x14ac:dyDescent="0.25">
      <c r="A6054" t="s">
        <v>27</v>
      </c>
      <c r="B6054">
        <v>2020</v>
      </c>
      <c r="C6054" t="s">
        <v>161</v>
      </c>
      <c r="D6054" t="s">
        <v>303</v>
      </c>
      <c r="E6054">
        <v>23694204.929900002</v>
      </c>
    </row>
    <row r="6055" spans="1:5" x14ac:dyDescent="0.25">
      <c r="A6055" t="s">
        <v>27</v>
      </c>
      <c r="B6055">
        <v>2020</v>
      </c>
      <c r="C6055" t="s">
        <v>161</v>
      </c>
      <c r="D6055" t="s">
        <v>304</v>
      </c>
      <c r="E6055">
        <v>988246.59</v>
      </c>
    </row>
    <row r="6056" spans="1:5" x14ac:dyDescent="0.25">
      <c r="A6056" t="s">
        <v>27</v>
      </c>
      <c r="B6056">
        <v>2020</v>
      </c>
      <c r="C6056" t="s">
        <v>161</v>
      </c>
      <c r="D6056" t="s">
        <v>306</v>
      </c>
      <c r="E6056">
        <v>6949601.5700000003</v>
      </c>
    </row>
    <row r="6057" spans="1:5" x14ac:dyDescent="0.25">
      <c r="A6057" t="s">
        <v>27</v>
      </c>
      <c r="B6057">
        <v>2020</v>
      </c>
      <c r="C6057" t="s">
        <v>161</v>
      </c>
      <c r="D6057" t="s">
        <v>307</v>
      </c>
      <c r="E6057">
        <v>45966.913860000001</v>
      </c>
    </row>
    <row r="6058" spans="1:5" x14ac:dyDescent="0.25">
      <c r="A6058" t="s">
        <v>27</v>
      </c>
      <c r="B6058">
        <v>2020</v>
      </c>
      <c r="C6058" t="s">
        <v>161</v>
      </c>
      <c r="D6058" t="s">
        <v>312</v>
      </c>
      <c r="E6058">
        <v>303118.53000000003</v>
      </c>
    </row>
    <row r="6059" spans="1:5" x14ac:dyDescent="0.25">
      <c r="A6059" t="s">
        <v>27</v>
      </c>
      <c r="B6059">
        <v>2020</v>
      </c>
      <c r="C6059" t="s">
        <v>161</v>
      </c>
      <c r="D6059" t="s">
        <v>317</v>
      </c>
      <c r="E6059">
        <v>139418191.60479999</v>
      </c>
    </row>
    <row r="6060" spans="1:5" x14ac:dyDescent="0.25">
      <c r="A6060" t="s">
        <v>27</v>
      </c>
      <c r="B6060">
        <v>2020</v>
      </c>
      <c r="C6060" t="s">
        <v>161</v>
      </c>
      <c r="D6060" t="s">
        <v>318</v>
      </c>
      <c r="E6060">
        <v>12437402.34</v>
      </c>
    </row>
    <row r="6061" spans="1:5" x14ac:dyDescent="0.25">
      <c r="A6061" t="s">
        <v>27</v>
      </c>
      <c r="B6061">
        <v>2020</v>
      </c>
      <c r="C6061" t="s">
        <v>161</v>
      </c>
      <c r="D6061" t="s">
        <v>320</v>
      </c>
      <c r="E6061">
        <v>13282.92</v>
      </c>
    </row>
    <row r="6062" spans="1:5" x14ac:dyDescent="0.25">
      <c r="A6062" t="s">
        <v>27</v>
      </c>
      <c r="B6062">
        <v>2020</v>
      </c>
      <c r="C6062" t="s">
        <v>161</v>
      </c>
      <c r="D6062" t="s">
        <v>321</v>
      </c>
      <c r="E6062">
        <v>474864037.17641002</v>
      </c>
    </row>
    <row r="6063" spans="1:5" x14ac:dyDescent="0.25">
      <c r="A6063" t="s">
        <v>27</v>
      </c>
      <c r="B6063">
        <v>2020</v>
      </c>
      <c r="C6063" t="s">
        <v>161</v>
      </c>
      <c r="D6063" t="s">
        <v>323</v>
      </c>
      <c r="E6063">
        <v>436127.7</v>
      </c>
    </row>
    <row r="6064" spans="1:5" x14ac:dyDescent="0.25">
      <c r="A6064" t="s">
        <v>27</v>
      </c>
      <c r="B6064">
        <v>2020</v>
      </c>
      <c r="C6064" t="s">
        <v>161</v>
      </c>
      <c r="D6064" t="s">
        <v>325</v>
      </c>
      <c r="E6064">
        <v>100000</v>
      </c>
    </row>
    <row r="6065" spans="1:5" x14ac:dyDescent="0.25">
      <c r="A6065" t="s">
        <v>27</v>
      </c>
      <c r="B6065">
        <v>2020</v>
      </c>
      <c r="C6065" t="s">
        <v>161</v>
      </c>
      <c r="E6065">
        <v>39839066.21147</v>
      </c>
    </row>
    <row r="6066" spans="1:5" x14ac:dyDescent="0.25">
      <c r="A6066" t="s">
        <v>27</v>
      </c>
      <c r="B6066">
        <v>2020</v>
      </c>
      <c r="C6066" t="s">
        <v>162</v>
      </c>
      <c r="D6066" t="s">
        <v>292</v>
      </c>
      <c r="E6066">
        <v>988042.22140000004</v>
      </c>
    </row>
    <row r="6067" spans="1:5" x14ac:dyDescent="0.25">
      <c r="A6067" t="s">
        <v>27</v>
      </c>
      <c r="B6067">
        <v>2020</v>
      </c>
      <c r="C6067" t="s">
        <v>162</v>
      </c>
      <c r="D6067" t="s">
        <v>294</v>
      </c>
      <c r="E6067">
        <v>268577.5</v>
      </c>
    </row>
    <row r="6068" spans="1:5" x14ac:dyDescent="0.25">
      <c r="A6068" t="s">
        <v>27</v>
      </c>
      <c r="B6068">
        <v>2020</v>
      </c>
      <c r="C6068" t="s">
        <v>162</v>
      </c>
      <c r="D6068" t="s">
        <v>295</v>
      </c>
      <c r="E6068">
        <v>1721987.78</v>
      </c>
    </row>
    <row r="6069" spans="1:5" x14ac:dyDescent="0.25">
      <c r="A6069" t="s">
        <v>27</v>
      </c>
      <c r="B6069">
        <v>2020</v>
      </c>
      <c r="C6069" t="s">
        <v>162</v>
      </c>
      <c r="D6069" t="s">
        <v>297</v>
      </c>
      <c r="E6069">
        <v>360232.35869999998</v>
      </c>
    </row>
    <row r="6070" spans="1:5" x14ac:dyDescent="0.25">
      <c r="A6070" t="s">
        <v>27</v>
      </c>
      <c r="B6070">
        <v>2020</v>
      </c>
      <c r="C6070" t="s">
        <v>162</v>
      </c>
      <c r="D6070" t="s">
        <v>299</v>
      </c>
      <c r="E6070">
        <v>86104.023799999995</v>
      </c>
    </row>
    <row r="6071" spans="1:5" x14ac:dyDescent="0.25">
      <c r="A6071" t="s">
        <v>27</v>
      </c>
      <c r="B6071">
        <v>2020</v>
      </c>
      <c r="C6071" t="s">
        <v>162</v>
      </c>
      <c r="D6071" t="s">
        <v>301</v>
      </c>
      <c r="E6071">
        <v>8094897.5261000004</v>
      </c>
    </row>
    <row r="6072" spans="1:5" x14ac:dyDescent="0.25">
      <c r="A6072" t="s">
        <v>27</v>
      </c>
      <c r="B6072">
        <v>2020</v>
      </c>
      <c r="C6072" t="s">
        <v>162</v>
      </c>
      <c r="D6072" t="s">
        <v>302</v>
      </c>
      <c r="E6072">
        <v>743392.5</v>
      </c>
    </row>
    <row r="6073" spans="1:5" x14ac:dyDescent="0.25">
      <c r="A6073" t="s">
        <v>27</v>
      </c>
      <c r="B6073">
        <v>2020</v>
      </c>
      <c r="C6073" t="s">
        <v>162</v>
      </c>
      <c r="D6073" t="s">
        <v>303</v>
      </c>
      <c r="E6073">
        <v>21025643.129999999</v>
      </c>
    </row>
    <row r="6074" spans="1:5" x14ac:dyDescent="0.25">
      <c r="A6074" t="s">
        <v>27</v>
      </c>
      <c r="B6074">
        <v>2020</v>
      </c>
      <c r="C6074" t="s">
        <v>162</v>
      </c>
      <c r="D6074" t="s">
        <v>305</v>
      </c>
      <c r="E6074">
        <v>1167684.8899999999</v>
      </c>
    </row>
    <row r="6075" spans="1:5" x14ac:dyDescent="0.25">
      <c r="A6075" t="s">
        <v>27</v>
      </c>
      <c r="B6075">
        <v>2020</v>
      </c>
      <c r="C6075" t="s">
        <v>162</v>
      </c>
      <c r="D6075" t="s">
        <v>317</v>
      </c>
      <c r="E6075">
        <v>385958141.22180003</v>
      </c>
    </row>
    <row r="6076" spans="1:5" x14ac:dyDescent="0.25">
      <c r="A6076" t="s">
        <v>27</v>
      </c>
      <c r="B6076">
        <v>2020</v>
      </c>
      <c r="C6076" t="s">
        <v>162</v>
      </c>
      <c r="D6076" t="s">
        <v>318</v>
      </c>
      <c r="E6076">
        <v>345665.25</v>
      </c>
    </row>
    <row r="6077" spans="1:5" x14ac:dyDescent="0.25">
      <c r="A6077" t="s">
        <v>27</v>
      </c>
      <c r="B6077">
        <v>2020</v>
      </c>
      <c r="C6077" t="s">
        <v>162</v>
      </c>
      <c r="D6077" t="s">
        <v>319</v>
      </c>
      <c r="E6077">
        <v>88991.33</v>
      </c>
    </row>
    <row r="6078" spans="1:5" x14ac:dyDescent="0.25">
      <c r="A6078" t="s">
        <v>27</v>
      </c>
      <c r="B6078">
        <v>2020</v>
      </c>
      <c r="C6078" t="s">
        <v>162</v>
      </c>
      <c r="D6078" t="s">
        <v>321</v>
      </c>
      <c r="E6078">
        <v>3809800.75</v>
      </c>
    </row>
    <row r="6079" spans="1:5" x14ac:dyDescent="0.25">
      <c r="A6079" t="s">
        <v>27</v>
      </c>
      <c r="B6079">
        <v>2021</v>
      </c>
      <c r="C6079" t="s">
        <v>161</v>
      </c>
      <c r="D6079" t="s">
        <v>291</v>
      </c>
      <c r="E6079">
        <v>2555825.4900000002</v>
      </c>
    </row>
    <row r="6080" spans="1:5" x14ac:dyDescent="0.25">
      <c r="A6080" t="s">
        <v>27</v>
      </c>
      <c r="B6080">
        <v>2021</v>
      </c>
      <c r="C6080" t="s">
        <v>161</v>
      </c>
      <c r="D6080" t="s">
        <v>292</v>
      </c>
      <c r="E6080">
        <v>17771439.64999</v>
      </c>
    </row>
    <row r="6081" spans="1:5" x14ac:dyDescent="0.25">
      <c r="A6081" t="s">
        <v>27</v>
      </c>
      <c r="B6081">
        <v>2021</v>
      </c>
      <c r="C6081" t="s">
        <v>161</v>
      </c>
      <c r="D6081" t="s">
        <v>293</v>
      </c>
      <c r="E6081">
        <v>24658596.821989998</v>
      </c>
    </row>
    <row r="6082" spans="1:5" x14ac:dyDescent="0.25">
      <c r="A6082" t="s">
        <v>27</v>
      </c>
      <c r="B6082">
        <v>2021</v>
      </c>
      <c r="C6082" t="s">
        <v>161</v>
      </c>
      <c r="D6082" t="s">
        <v>295</v>
      </c>
      <c r="E6082">
        <v>546443.02</v>
      </c>
    </row>
    <row r="6083" spans="1:5" x14ac:dyDescent="0.25">
      <c r="A6083" t="s">
        <v>27</v>
      </c>
      <c r="B6083">
        <v>2021</v>
      </c>
      <c r="C6083" t="s">
        <v>161</v>
      </c>
      <c r="D6083" t="s">
        <v>296</v>
      </c>
      <c r="E6083">
        <v>4071707.69</v>
      </c>
    </row>
    <row r="6084" spans="1:5" x14ac:dyDescent="0.25">
      <c r="A6084" t="s">
        <v>27</v>
      </c>
      <c r="B6084">
        <v>2021</v>
      </c>
      <c r="C6084" t="s">
        <v>161</v>
      </c>
      <c r="D6084" t="s">
        <v>297</v>
      </c>
      <c r="E6084">
        <v>5598029.2000000002</v>
      </c>
    </row>
    <row r="6085" spans="1:5" x14ac:dyDescent="0.25">
      <c r="A6085" t="s">
        <v>27</v>
      </c>
      <c r="B6085">
        <v>2021</v>
      </c>
      <c r="C6085" t="s">
        <v>161</v>
      </c>
      <c r="D6085" t="s">
        <v>299</v>
      </c>
      <c r="E6085">
        <v>2737557.31</v>
      </c>
    </row>
    <row r="6086" spans="1:5" x14ac:dyDescent="0.25">
      <c r="A6086" t="s">
        <v>27</v>
      </c>
      <c r="B6086">
        <v>2021</v>
      </c>
      <c r="C6086" t="s">
        <v>161</v>
      </c>
      <c r="D6086" t="s">
        <v>300</v>
      </c>
      <c r="E6086">
        <v>21308871.710000001</v>
      </c>
    </row>
    <row r="6087" spans="1:5" x14ac:dyDescent="0.25">
      <c r="A6087" t="s">
        <v>27</v>
      </c>
      <c r="B6087">
        <v>2021</v>
      </c>
      <c r="C6087" t="s">
        <v>161</v>
      </c>
      <c r="D6087" t="s">
        <v>301</v>
      </c>
      <c r="E6087">
        <v>167444277.74952999</v>
      </c>
    </row>
    <row r="6088" spans="1:5" x14ac:dyDescent="0.25">
      <c r="A6088" t="s">
        <v>27</v>
      </c>
      <c r="B6088">
        <v>2021</v>
      </c>
      <c r="C6088" t="s">
        <v>161</v>
      </c>
      <c r="D6088" t="s">
        <v>302</v>
      </c>
      <c r="E6088">
        <v>1324658.3600000001</v>
      </c>
    </row>
    <row r="6089" spans="1:5" x14ac:dyDescent="0.25">
      <c r="A6089" t="s">
        <v>27</v>
      </c>
      <c r="B6089">
        <v>2021</v>
      </c>
      <c r="C6089" t="s">
        <v>161</v>
      </c>
      <c r="D6089" t="s">
        <v>303</v>
      </c>
      <c r="E6089">
        <v>38923159.0704</v>
      </c>
    </row>
    <row r="6090" spans="1:5" x14ac:dyDescent="0.25">
      <c r="A6090" t="s">
        <v>27</v>
      </c>
      <c r="B6090">
        <v>2021</v>
      </c>
      <c r="C6090" t="s">
        <v>161</v>
      </c>
      <c r="D6090" t="s">
        <v>304</v>
      </c>
      <c r="E6090">
        <v>967756.47</v>
      </c>
    </row>
    <row r="6091" spans="1:5" x14ac:dyDescent="0.25">
      <c r="A6091" t="s">
        <v>27</v>
      </c>
      <c r="B6091">
        <v>2021</v>
      </c>
      <c r="C6091" t="s">
        <v>161</v>
      </c>
      <c r="D6091" t="s">
        <v>306</v>
      </c>
      <c r="E6091">
        <v>6582217.4299999997</v>
      </c>
    </row>
    <row r="6092" spans="1:5" x14ac:dyDescent="0.25">
      <c r="A6092" t="s">
        <v>27</v>
      </c>
      <c r="B6092">
        <v>2021</v>
      </c>
      <c r="C6092" t="s">
        <v>161</v>
      </c>
      <c r="D6092" t="s">
        <v>307</v>
      </c>
      <c r="E6092">
        <v>37058.979330000002</v>
      </c>
    </row>
    <row r="6093" spans="1:5" x14ac:dyDescent="0.25">
      <c r="A6093" t="s">
        <v>27</v>
      </c>
      <c r="B6093">
        <v>2021</v>
      </c>
      <c r="C6093" t="s">
        <v>161</v>
      </c>
      <c r="D6093" t="s">
        <v>312</v>
      </c>
      <c r="E6093">
        <v>5892888.0603900002</v>
      </c>
    </row>
    <row r="6094" spans="1:5" x14ac:dyDescent="0.25">
      <c r="A6094" t="s">
        <v>27</v>
      </c>
      <c r="B6094">
        <v>2021</v>
      </c>
      <c r="C6094" t="s">
        <v>161</v>
      </c>
      <c r="D6094" t="s">
        <v>317</v>
      </c>
      <c r="E6094">
        <v>131881316.4364</v>
      </c>
    </row>
    <row r="6095" spans="1:5" x14ac:dyDescent="0.25">
      <c r="A6095" t="s">
        <v>27</v>
      </c>
      <c r="B6095">
        <v>2021</v>
      </c>
      <c r="C6095" t="s">
        <v>161</v>
      </c>
      <c r="D6095" t="s">
        <v>318</v>
      </c>
      <c r="E6095">
        <v>42045156.069990002</v>
      </c>
    </row>
    <row r="6096" spans="1:5" x14ac:dyDescent="0.25">
      <c r="A6096" t="s">
        <v>27</v>
      </c>
      <c r="B6096">
        <v>2021</v>
      </c>
      <c r="C6096" t="s">
        <v>161</v>
      </c>
      <c r="D6096" t="s">
        <v>320</v>
      </c>
      <c r="E6096">
        <v>17258.759999999998</v>
      </c>
    </row>
    <row r="6097" spans="1:5" x14ac:dyDescent="0.25">
      <c r="A6097" t="s">
        <v>27</v>
      </c>
      <c r="B6097">
        <v>2021</v>
      </c>
      <c r="C6097" t="s">
        <v>161</v>
      </c>
      <c r="D6097" t="s">
        <v>321</v>
      </c>
      <c r="E6097">
        <v>409907851.89286</v>
      </c>
    </row>
    <row r="6098" spans="1:5" x14ac:dyDescent="0.25">
      <c r="A6098" t="s">
        <v>27</v>
      </c>
      <c r="B6098">
        <v>2021</v>
      </c>
      <c r="C6098" t="s">
        <v>161</v>
      </c>
      <c r="D6098" t="s">
        <v>323</v>
      </c>
      <c r="E6098">
        <v>420163.92</v>
      </c>
    </row>
    <row r="6099" spans="1:5" x14ac:dyDescent="0.25">
      <c r="A6099" t="s">
        <v>27</v>
      </c>
      <c r="B6099">
        <v>2021</v>
      </c>
      <c r="C6099" t="s">
        <v>161</v>
      </c>
      <c r="D6099" t="s">
        <v>325</v>
      </c>
      <c r="E6099">
        <v>100000</v>
      </c>
    </row>
    <row r="6100" spans="1:5" x14ac:dyDescent="0.25">
      <c r="A6100" t="s">
        <v>27</v>
      </c>
      <c r="B6100">
        <v>2021</v>
      </c>
      <c r="C6100" t="s">
        <v>161</v>
      </c>
      <c r="E6100">
        <v>40824443.372589998</v>
      </c>
    </row>
    <row r="6101" spans="1:5" x14ac:dyDescent="0.25">
      <c r="A6101" t="s">
        <v>27</v>
      </c>
      <c r="B6101">
        <v>2021</v>
      </c>
      <c r="C6101" t="s">
        <v>162</v>
      </c>
      <c r="D6101" t="s">
        <v>292</v>
      </c>
      <c r="E6101">
        <v>1280239.2556</v>
      </c>
    </row>
    <row r="6102" spans="1:5" x14ac:dyDescent="0.25">
      <c r="A6102" t="s">
        <v>27</v>
      </c>
      <c r="B6102">
        <v>2021</v>
      </c>
      <c r="C6102" t="s">
        <v>162</v>
      </c>
      <c r="D6102" t="s">
        <v>293</v>
      </c>
      <c r="E6102">
        <v>8819.9639999999999</v>
      </c>
    </row>
    <row r="6103" spans="1:5" x14ac:dyDescent="0.25">
      <c r="A6103" t="s">
        <v>27</v>
      </c>
      <c r="B6103">
        <v>2021</v>
      </c>
      <c r="C6103" t="s">
        <v>162</v>
      </c>
      <c r="D6103" t="s">
        <v>294</v>
      </c>
      <c r="E6103">
        <v>293509.59999999998</v>
      </c>
    </row>
    <row r="6104" spans="1:5" x14ac:dyDescent="0.25">
      <c r="A6104" t="s">
        <v>27</v>
      </c>
      <c r="B6104">
        <v>2021</v>
      </c>
      <c r="C6104" t="s">
        <v>162</v>
      </c>
      <c r="D6104" t="s">
        <v>295</v>
      </c>
      <c r="E6104">
        <v>2571037.64</v>
      </c>
    </row>
    <row r="6105" spans="1:5" x14ac:dyDescent="0.25">
      <c r="A6105" t="s">
        <v>27</v>
      </c>
      <c r="B6105">
        <v>2021</v>
      </c>
      <c r="C6105" t="s">
        <v>162</v>
      </c>
      <c r="D6105" t="s">
        <v>297</v>
      </c>
      <c r="E6105">
        <v>344233.1446</v>
      </c>
    </row>
    <row r="6106" spans="1:5" x14ac:dyDescent="0.25">
      <c r="A6106" t="s">
        <v>27</v>
      </c>
      <c r="B6106">
        <v>2021</v>
      </c>
      <c r="C6106" t="s">
        <v>162</v>
      </c>
      <c r="D6106" t="s">
        <v>299</v>
      </c>
      <c r="E6106">
        <v>99032.186900000001</v>
      </c>
    </row>
    <row r="6107" spans="1:5" x14ac:dyDescent="0.25">
      <c r="A6107" t="s">
        <v>27</v>
      </c>
      <c r="B6107">
        <v>2021</v>
      </c>
      <c r="C6107" t="s">
        <v>162</v>
      </c>
      <c r="D6107" t="s">
        <v>301</v>
      </c>
      <c r="E6107">
        <v>7922361.3460999997</v>
      </c>
    </row>
    <row r="6108" spans="1:5" x14ac:dyDescent="0.25">
      <c r="A6108" t="s">
        <v>27</v>
      </c>
      <c r="B6108">
        <v>2021</v>
      </c>
      <c r="C6108" t="s">
        <v>162</v>
      </c>
      <c r="D6108" t="s">
        <v>302</v>
      </c>
      <c r="E6108">
        <v>1543756</v>
      </c>
    </row>
    <row r="6109" spans="1:5" x14ac:dyDescent="0.25">
      <c r="A6109" t="s">
        <v>27</v>
      </c>
      <c r="B6109">
        <v>2021</v>
      </c>
      <c r="C6109" t="s">
        <v>162</v>
      </c>
      <c r="D6109" t="s">
        <v>303</v>
      </c>
      <c r="E6109">
        <v>53112773.782799996</v>
      </c>
    </row>
    <row r="6110" spans="1:5" x14ac:dyDescent="0.25">
      <c r="A6110" t="s">
        <v>27</v>
      </c>
      <c r="B6110">
        <v>2021</v>
      </c>
      <c r="C6110" t="s">
        <v>162</v>
      </c>
      <c r="D6110" t="s">
        <v>305</v>
      </c>
      <c r="E6110">
        <v>1344448.23</v>
      </c>
    </row>
    <row r="6111" spans="1:5" x14ac:dyDescent="0.25">
      <c r="A6111" t="s">
        <v>27</v>
      </c>
      <c r="B6111">
        <v>2021</v>
      </c>
      <c r="C6111" t="s">
        <v>162</v>
      </c>
      <c r="D6111" t="s">
        <v>317</v>
      </c>
      <c r="E6111">
        <v>426374672.16829997</v>
      </c>
    </row>
    <row r="6112" spans="1:5" x14ac:dyDescent="0.25">
      <c r="A6112" t="s">
        <v>27</v>
      </c>
      <c r="B6112">
        <v>2021</v>
      </c>
      <c r="C6112" t="s">
        <v>162</v>
      </c>
      <c r="D6112" t="s">
        <v>318</v>
      </c>
      <c r="E6112">
        <v>355928.51</v>
      </c>
    </row>
    <row r="6113" spans="1:5" x14ac:dyDescent="0.25">
      <c r="A6113" t="s">
        <v>27</v>
      </c>
      <c r="B6113">
        <v>2021</v>
      </c>
      <c r="C6113" t="s">
        <v>162</v>
      </c>
      <c r="D6113" t="s">
        <v>319</v>
      </c>
      <c r="E6113">
        <v>113447.26</v>
      </c>
    </row>
    <row r="6114" spans="1:5" x14ac:dyDescent="0.25">
      <c r="A6114" t="s">
        <v>27</v>
      </c>
      <c r="B6114">
        <v>2021</v>
      </c>
      <c r="C6114" t="s">
        <v>162</v>
      </c>
      <c r="D6114" t="s">
        <v>321</v>
      </c>
      <c r="E6114">
        <v>3248874.18</v>
      </c>
    </row>
    <row r="6115" spans="1:5" x14ac:dyDescent="0.25">
      <c r="A6115" t="s">
        <v>27</v>
      </c>
      <c r="B6115">
        <v>2022</v>
      </c>
      <c r="C6115" t="s">
        <v>161</v>
      </c>
      <c r="D6115" t="s">
        <v>291</v>
      </c>
      <c r="E6115">
        <v>169306.28</v>
      </c>
    </row>
    <row r="6116" spans="1:5" x14ac:dyDescent="0.25">
      <c r="A6116" t="s">
        <v>27</v>
      </c>
      <c r="B6116">
        <v>2022</v>
      </c>
      <c r="C6116" t="s">
        <v>161</v>
      </c>
      <c r="D6116" t="s">
        <v>292</v>
      </c>
      <c r="E6116">
        <v>25807764.579190001</v>
      </c>
    </row>
    <row r="6117" spans="1:5" x14ac:dyDescent="0.25">
      <c r="A6117" t="s">
        <v>27</v>
      </c>
      <c r="B6117">
        <v>2022</v>
      </c>
      <c r="C6117" t="s">
        <v>161</v>
      </c>
      <c r="D6117" t="s">
        <v>293</v>
      </c>
      <c r="E6117">
        <v>17982888.37576</v>
      </c>
    </row>
    <row r="6118" spans="1:5" x14ac:dyDescent="0.25">
      <c r="A6118" t="s">
        <v>27</v>
      </c>
      <c r="B6118">
        <v>2022</v>
      </c>
      <c r="C6118" t="s">
        <v>161</v>
      </c>
      <c r="D6118" t="s">
        <v>294</v>
      </c>
      <c r="E6118">
        <v>803281.81755000004</v>
      </c>
    </row>
    <row r="6119" spans="1:5" x14ac:dyDescent="0.25">
      <c r="A6119" t="s">
        <v>27</v>
      </c>
      <c r="B6119">
        <v>2022</v>
      </c>
      <c r="C6119" t="s">
        <v>161</v>
      </c>
      <c r="D6119" t="s">
        <v>295</v>
      </c>
      <c r="E6119">
        <v>584838.96661</v>
      </c>
    </row>
    <row r="6120" spans="1:5" x14ac:dyDescent="0.25">
      <c r="A6120" t="s">
        <v>27</v>
      </c>
      <c r="B6120">
        <v>2022</v>
      </c>
      <c r="C6120" t="s">
        <v>161</v>
      </c>
      <c r="D6120" t="s">
        <v>296</v>
      </c>
      <c r="E6120">
        <v>3405203.0350199998</v>
      </c>
    </row>
    <row r="6121" spans="1:5" x14ac:dyDescent="0.25">
      <c r="A6121" t="s">
        <v>27</v>
      </c>
      <c r="B6121">
        <v>2022</v>
      </c>
      <c r="C6121" t="s">
        <v>161</v>
      </c>
      <c r="D6121" t="s">
        <v>297</v>
      </c>
      <c r="E6121">
        <v>5218219.9676599996</v>
      </c>
    </row>
    <row r="6122" spans="1:5" x14ac:dyDescent="0.25">
      <c r="A6122" t="s">
        <v>27</v>
      </c>
      <c r="B6122">
        <v>2022</v>
      </c>
      <c r="C6122" t="s">
        <v>161</v>
      </c>
      <c r="D6122" t="s">
        <v>299</v>
      </c>
      <c r="E6122">
        <v>3462053.2002599998</v>
      </c>
    </row>
    <row r="6123" spans="1:5" x14ac:dyDescent="0.25">
      <c r="A6123" t="s">
        <v>27</v>
      </c>
      <c r="B6123">
        <v>2022</v>
      </c>
      <c r="C6123" t="s">
        <v>161</v>
      </c>
      <c r="D6123" t="s">
        <v>300</v>
      </c>
      <c r="E6123">
        <v>18899730.010000002</v>
      </c>
    </row>
    <row r="6124" spans="1:5" x14ac:dyDescent="0.25">
      <c r="A6124" t="s">
        <v>27</v>
      </c>
      <c r="B6124">
        <v>2022</v>
      </c>
      <c r="C6124" t="s">
        <v>161</v>
      </c>
      <c r="D6124" t="s">
        <v>301</v>
      </c>
      <c r="E6124">
        <v>159107844.99884</v>
      </c>
    </row>
    <row r="6125" spans="1:5" x14ac:dyDescent="0.25">
      <c r="A6125" t="s">
        <v>27</v>
      </c>
      <c r="B6125">
        <v>2022</v>
      </c>
      <c r="C6125" t="s">
        <v>161</v>
      </c>
      <c r="D6125" t="s">
        <v>302</v>
      </c>
      <c r="E6125">
        <v>1237008.1499999999</v>
      </c>
    </row>
    <row r="6126" spans="1:5" x14ac:dyDescent="0.25">
      <c r="A6126" t="s">
        <v>27</v>
      </c>
      <c r="B6126">
        <v>2022</v>
      </c>
      <c r="C6126" t="s">
        <v>161</v>
      </c>
      <c r="D6126" t="s">
        <v>303</v>
      </c>
      <c r="E6126">
        <v>45081871.689920001</v>
      </c>
    </row>
    <row r="6127" spans="1:5" x14ac:dyDescent="0.25">
      <c r="A6127" t="s">
        <v>27</v>
      </c>
      <c r="B6127">
        <v>2022</v>
      </c>
      <c r="C6127" t="s">
        <v>161</v>
      </c>
      <c r="D6127" t="s">
        <v>304</v>
      </c>
      <c r="E6127">
        <v>914232.48</v>
      </c>
    </row>
    <row r="6128" spans="1:5" x14ac:dyDescent="0.25">
      <c r="A6128" t="s">
        <v>27</v>
      </c>
      <c r="B6128">
        <v>2022</v>
      </c>
      <c r="C6128" t="s">
        <v>161</v>
      </c>
      <c r="D6128" t="s">
        <v>306</v>
      </c>
      <c r="E6128">
        <v>5482496.2199999997</v>
      </c>
    </row>
    <row r="6129" spans="1:5" x14ac:dyDescent="0.25">
      <c r="A6129" t="s">
        <v>27</v>
      </c>
      <c r="B6129">
        <v>2022</v>
      </c>
      <c r="C6129" t="s">
        <v>161</v>
      </c>
      <c r="D6129" t="s">
        <v>310</v>
      </c>
      <c r="E6129">
        <v>1223423.6599999999</v>
      </c>
    </row>
    <row r="6130" spans="1:5" x14ac:dyDescent="0.25">
      <c r="A6130" t="s">
        <v>27</v>
      </c>
      <c r="B6130">
        <v>2022</v>
      </c>
      <c r="C6130" t="s">
        <v>161</v>
      </c>
      <c r="D6130" t="s">
        <v>312</v>
      </c>
      <c r="E6130">
        <v>4720200.68</v>
      </c>
    </row>
    <row r="6131" spans="1:5" x14ac:dyDescent="0.25">
      <c r="A6131" t="s">
        <v>27</v>
      </c>
      <c r="B6131">
        <v>2022</v>
      </c>
      <c r="C6131" t="s">
        <v>161</v>
      </c>
      <c r="D6131" t="s">
        <v>317</v>
      </c>
      <c r="E6131">
        <v>120163343.11059999</v>
      </c>
    </row>
    <row r="6132" spans="1:5" x14ac:dyDescent="0.25">
      <c r="A6132" t="s">
        <v>27</v>
      </c>
      <c r="B6132">
        <v>2022</v>
      </c>
      <c r="C6132" t="s">
        <v>161</v>
      </c>
      <c r="D6132" t="s">
        <v>318</v>
      </c>
      <c r="E6132">
        <v>44525237.175470002</v>
      </c>
    </row>
    <row r="6133" spans="1:5" x14ac:dyDescent="0.25">
      <c r="A6133" t="s">
        <v>27</v>
      </c>
      <c r="B6133">
        <v>2022</v>
      </c>
      <c r="C6133" t="s">
        <v>161</v>
      </c>
      <c r="D6133" t="s">
        <v>320</v>
      </c>
      <c r="E6133">
        <v>13102.2</v>
      </c>
    </row>
    <row r="6134" spans="1:5" x14ac:dyDescent="0.25">
      <c r="A6134" t="s">
        <v>27</v>
      </c>
      <c r="B6134">
        <v>2022</v>
      </c>
      <c r="C6134" t="s">
        <v>161</v>
      </c>
      <c r="D6134" t="s">
        <v>321</v>
      </c>
      <c r="E6134">
        <v>408550745.49681997</v>
      </c>
    </row>
    <row r="6135" spans="1:5" x14ac:dyDescent="0.25">
      <c r="A6135" t="s">
        <v>27</v>
      </c>
      <c r="B6135">
        <v>2022</v>
      </c>
      <c r="C6135" t="s">
        <v>161</v>
      </c>
      <c r="D6135" t="s">
        <v>323</v>
      </c>
      <c r="E6135">
        <v>389176.08</v>
      </c>
    </row>
    <row r="6136" spans="1:5" x14ac:dyDescent="0.25">
      <c r="A6136" t="s">
        <v>27</v>
      </c>
      <c r="B6136">
        <v>2022</v>
      </c>
      <c r="C6136" t="s">
        <v>161</v>
      </c>
      <c r="D6136" t="s">
        <v>325</v>
      </c>
      <c r="E6136">
        <v>100000</v>
      </c>
    </row>
    <row r="6137" spans="1:5" x14ac:dyDescent="0.25">
      <c r="A6137" t="s">
        <v>27</v>
      </c>
      <c r="B6137">
        <v>2022</v>
      </c>
      <c r="C6137" t="s">
        <v>161</v>
      </c>
      <c r="E6137">
        <v>31343869.04597</v>
      </c>
    </row>
    <row r="6138" spans="1:5" x14ac:dyDescent="0.25">
      <c r="A6138" t="s">
        <v>27</v>
      </c>
      <c r="B6138">
        <v>2022</v>
      </c>
      <c r="C6138" t="s">
        <v>162</v>
      </c>
      <c r="D6138" t="s">
        <v>292</v>
      </c>
      <c r="E6138">
        <v>261394.61749999999</v>
      </c>
    </row>
    <row r="6139" spans="1:5" x14ac:dyDescent="0.25">
      <c r="A6139" t="s">
        <v>27</v>
      </c>
      <c r="B6139">
        <v>2022</v>
      </c>
      <c r="C6139" t="s">
        <v>162</v>
      </c>
      <c r="D6139" t="s">
        <v>293</v>
      </c>
      <c r="E6139">
        <v>11479.116</v>
      </c>
    </row>
    <row r="6140" spans="1:5" x14ac:dyDescent="0.25">
      <c r="A6140" t="s">
        <v>27</v>
      </c>
      <c r="B6140">
        <v>2022</v>
      </c>
      <c r="C6140" t="s">
        <v>162</v>
      </c>
      <c r="D6140" t="s">
        <v>295</v>
      </c>
      <c r="E6140">
        <v>2283110.62</v>
      </c>
    </row>
    <row r="6141" spans="1:5" x14ac:dyDescent="0.25">
      <c r="A6141" t="s">
        <v>27</v>
      </c>
      <c r="B6141">
        <v>2022</v>
      </c>
      <c r="C6141" t="s">
        <v>162</v>
      </c>
      <c r="D6141" t="s">
        <v>297</v>
      </c>
      <c r="E6141">
        <v>121669.7579</v>
      </c>
    </row>
    <row r="6142" spans="1:5" x14ac:dyDescent="0.25">
      <c r="A6142" t="s">
        <v>27</v>
      </c>
      <c r="B6142">
        <v>2022</v>
      </c>
      <c r="C6142" t="s">
        <v>162</v>
      </c>
      <c r="D6142" t="s">
        <v>299</v>
      </c>
      <c r="E6142">
        <v>3172.7419</v>
      </c>
    </row>
    <row r="6143" spans="1:5" x14ac:dyDescent="0.25">
      <c r="A6143" t="s">
        <v>27</v>
      </c>
      <c r="B6143">
        <v>2022</v>
      </c>
      <c r="C6143" t="s">
        <v>162</v>
      </c>
      <c r="D6143" t="s">
        <v>301</v>
      </c>
      <c r="E6143">
        <v>8766126.3861999996</v>
      </c>
    </row>
    <row r="6144" spans="1:5" x14ac:dyDescent="0.25">
      <c r="A6144" t="s">
        <v>27</v>
      </c>
      <c r="B6144">
        <v>2022</v>
      </c>
      <c r="C6144" t="s">
        <v>162</v>
      </c>
      <c r="D6144" t="s">
        <v>302</v>
      </c>
      <c r="E6144">
        <v>1259957.5249999999</v>
      </c>
    </row>
    <row r="6145" spans="1:5" x14ac:dyDescent="0.25">
      <c r="A6145" t="s">
        <v>27</v>
      </c>
      <c r="B6145">
        <v>2022</v>
      </c>
      <c r="C6145" t="s">
        <v>162</v>
      </c>
      <c r="D6145" t="s">
        <v>303</v>
      </c>
      <c r="E6145">
        <v>43704486.997400001</v>
      </c>
    </row>
    <row r="6146" spans="1:5" x14ac:dyDescent="0.25">
      <c r="A6146" t="s">
        <v>27</v>
      </c>
      <c r="B6146">
        <v>2022</v>
      </c>
      <c r="C6146" t="s">
        <v>162</v>
      </c>
      <c r="D6146" t="s">
        <v>305</v>
      </c>
      <c r="E6146">
        <v>798521.83</v>
      </c>
    </row>
    <row r="6147" spans="1:5" x14ac:dyDescent="0.25">
      <c r="A6147" t="s">
        <v>27</v>
      </c>
      <c r="B6147">
        <v>2022</v>
      </c>
      <c r="C6147" t="s">
        <v>162</v>
      </c>
      <c r="D6147" t="s">
        <v>317</v>
      </c>
      <c r="E6147">
        <v>350514547.67128998</v>
      </c>
    </row>
    <row r="6148" spans="1:5" x14ac:dyDescent="0.25">
      <c r="A6148" t="s">
        <v>27</v>
      </c>
      <c r="B6148">
        <v>2022</v>
      </c>
      <c r="C6148" t="s">
        <v>162</v>
      </c>
      <c r="D6148" t="s">
        <v>318</v>
      </c>
      <c r="E6148">
        <v>246996.55</v>
      </c>
    </row>
    <row r="6149" spans="1:5" x14ac:dyDescent="0.25">
      <c r="A6149" t="s">
        <v>27</v>
      </c>
      <c r="B6149">
        <v>2022</v>
      </c>
      <c r="C6149" t="s">
        <v>162</v>
      </c>
      <c r="D6149" t="s">
        <v>319</v>
      </c>
      <c r="E6149">
        <v>125316.18</v>
      </c>
    </row>
    <row r="6150" spans="1:5" x14ac:dyDescent="0.25">
      <c r="A6150" t="s">
        <v>27</v>
      </c>
      <c r="B6150">
        <v>2022</v>
      </c>
      <c r="C6150" t="s">
        <v>162</v>
      </c>
      <c r="D6150" t="s">
        <v>321</v>
      </c>
      <c r="E6150">
        <v>2057320.34</v>
      </c>
    </row>
    <row r="6151" spans="1:5" x14ac:dyDescent="0.25">
      <c r="A6151" t="s">
        <v>27</v>
      </c>
      <c r="B6151">
        <v>2023</v>
      </c>
      <c r="C6151" t="s">
        <v>161</v>
      </c>
      <c r="D6151" t="s">
        <v>290</v>
      </c>
      <c r="E6151">
        <v>104732.63219999999</v>
      </c>
    </row>
    <row r="6152" spans="1:5" x14ac:dyDescent="0.25">
      <c r="A6152" t="s">
        <v>27</v>
      </c>
      <c r="B6152">
        <v>2023</v>
      </c>
      <c r="C6152" t="s">
        <v>161</v>
      </c>
      <c r="D6152" t="s">
        <v>291</v>
      </c>
      <c r="E6152">
        <v>281975.31</v>
      </c>
    </row>
    <row r="6153" spans="1:5" x14ac:dyDescent="0.25">
      <c r="A6153" t="s">
        <v>27</v>
      </c>
      <c r="B6153">
        <v>2023</v>
      </c>
      <c r="C6153" t="s">
        <v>161</v>
      </c>
      <c r="D6153" t="s">
        <v>292</v>
      </c>
      <c r="E6153">
        <v>27543977.219919998</v>
      </c>
    </row>
    <row r="6154" spans="1:5" x14ac:dyDescent="0.25">
      <c r="A6154" t="s">
        <v>27</v>
      </c>
      <c r="B6154">
        <v>2023</v>
      </c>
      <c r="C6154" t="s">
        <v>161</v>
      </c>
      <c r="D6154" t="s">
        <v>293</v>
      </c>
      <c r="E6154">
        <v>19082724.691629998</v>
      </c>
    </row>
    <row r="6155" spans="1:5" x14ac:dyDescent="0.25">
      <c r="A6155" t="s">
        <v>27</v>
      </c>
      <c r="B6155">
        <v>2023</v>
      </c>
      <c r="C6155" t="s">
        <v>161</v>
      </c>
      <c r="D6155" t="s">
        <v>294</v>
      </c>
      <c r="E6155">
        <v>993702.80925000005</v>
      </c>
    </row>
    <row r="6156" spans="1:5" x14ac:dyDescent="0.25">
      <c r="A6156" t="s">
        <v>27</v>
      </c>
      <c r="B6156">
        <v>2023</v>
      </c>
      <c r="C6156" t="s">
        <v>161</v>
      </c>
      <c r="D6156" t="s">
        <v>295</v>
      </c>
      <c r="E6156">
        <v>638853.15</v>
      </c>
    </row>
    <row r="6157" spans="1:5" x14ac:dyDescent="0.25">
      <c r="A6157" t="s">
        <v>27</v>
      </c>
      <c r="B6157">
        <v>2023</v>
      </c>
      <c r="C6157" t="s">
        <v>161</v>
      </c>
      <c r="D6157" t="s">
        <v>296</v>
      </c>
      <c r="E6157">
        <v>1148696.31</v>
      </c>
    </row>
    <row r="6158" spans="1:5" x14ac:dyDescent="0.25">
      <c r="A6158" t="s">
        <v>27</v>
      </c>
      <c r="B6158">
        <v>2023</v>
      </c>
      <c r="C6158" t="s">
        <v>161</v>
      </c>
      <c r="D6158" t="s">
        <v>297</v>
      </c>
      <c r="E6158">
        <v>5729936.9625000004</v>
      </c>
    </row>
    <row r="6159" spans="1:5" x14ac:dyDescent="0.25">
      <c r="A6159" t="s">
        <v>27</v>
      </c>
      <c r="B6159">
        <v>2023</v>
      </c>
      <c r="C6159" t="s">
        <v>161</v>
      </c>
      <c r="D6159" t="s">
        <v>299</v>
      </c>
      <c r="E6159">
        <v>2650796.27</v>
      </c>
    </row>
    <row r="6160" spans="1:5" x14ac:dyDescent="0.25">
      <c r="A6160" t="s">
        <v>27</v>
      </c>
      <c r="B6160">
        <v>2023</v>
      </c>
      <c r="C6160" t="s">
        <v>161</v>
      </c>
      <c r="D6160" t="s">
        <v>300</v>
      </c>
      <c r="E6160">
        <v>16794147.09</v>
      </c>
    </row>
    <row r="6161" spans="1:5" x14ac:dyDescent="0.25">
      <c r="A6161" t="s">
        <v>27</v>
      </c>
      <c r="B6161">
        <v>2023</v>
      </c>
      <c r="C6161" t="s">
        <v>161</v>
      </c>
      <c r="D6161" t="s">
        <v>301</v>
      </c>
      <c r="E6161">
        <v>159532607.09661999</v>
      </c>
    </row>
    <row r="6162" spans="1:5" x14ac:dyDescent="0.25">
      <c r="A6162" t="s">
        <v>27</v>
      </c>
      <c r="B6162">
        <v>2023</v>
      </c>
      <c r="C6162" t="s">
        <v>161</v>
      </c>
      <c r="D6162" t="s">
        <v>302</v>
      </c>
      <c r="E6162">
        <v>1710390.47</v>
      </c>
    </row>
    <row r="6163" spans="1:5" x14ac:dyDescent="0.25">
      <c r="A6163" t="s">
        <v>27</v>
      </c>
      <c r="B6163">
        <v>2023</v>
      </c>
      <c r="C6163" t="s">
        <v>161</v>
      </c>
      <c r="D6163" t="s">
        <v>303</v>
      </c>
      <c r="E6163">
        <v>74387794.878769994</v>
      </c>
    </row>
    <row r="6164" spans="1:5" x14ac:dyDescent="0.25">
      <c r="A6164" t="s">
        <v>27</v>
      </c>
      <c r="B6164">
        <v>2023</v>
      </c>
      <c r="C6164" t="s">
        <v>161</v>
      </c>
      <c r="D6164" t="s">
        <v>306</v>
      </c>
      <c r="E6164">
        <v>4946552.03</v>
      </c>
    </row>
    <row r="6165" spans="1:5" x14ac:dyDescent="0.25">
      <c r="A6165" t="s">
        <v>27</v>
      </c>
      <c r="B6165">
        <v>2023</v>
      </c>
      <c r="C6165" t="s">
        <v>161</v>
      </c>
      <c r="D6165" t="s">
        <v>310</v>
      </c>
      <c r="E6165">
        <v>846286.02</v>
      </c>
    </row>
    <row r="6166" spans="1:5" x14ac:dyDescent="0.25">
      <c r="A6166" t="s">
        <v>27</v>
      </c>
      <c r="B6166">
        <v>2023</v>
      </c>
      <c r="C6166" t="s">
        <v>161</v>
      </c>
      <c r="D6166" t="s">
        <v>317</v>
      </c>
      <c r="E6166">
        <v>86030004.511999995</v>
      </c>
    </row>
    <row r="6167" spans="1:5" x14ac:dyDescent="0.25">
      <c r="A6167" t="s">
        <v>27</v>
      </c>
      <c r="B6167">
        <v>2023</v>
      </c>
      <c r="C6167" t="s">
        <v>161</v>
      </c>
      <c r="D6167" t="s">
        <v>318</v>
      </c>
      <c r="E6167">
        <v>46486263.433169998</v>
      </c>
    </row>
    <row r="6168" spans="1:5" x14ac:dyDescent="0.25">
      <c r="A6168" t="s">
        <v>27</v>
      </c>
      <c r="B6168">
        <v>2023</v>
      </c>
      <c r="C6168" t="s">
        <v>161</v>
      </c>
      <c r="D6168" t="s">
        <v>320</v>
      </c>
      <c r="E6168">
        <v>942288.48</v>
      </c>
    </row>
    <row r="6169" spans="1:5" x14ac:dyDescent="0.25">
      <c r="A6169" t="s">
        <v>27</v>
      </c>
      <c r="B6169">
        <v>2023</v>
      </c>
      <c r="C6169" t="s">
        <v>161</v>
      </c>
      <c r="D6169" t="s">
        <v>321</v>
      </c>
      <c r="E6169">
        <v>511949185.89489001</v>
      </c>
    </row>
    <row r="6170" spans="1:5" x14ac:dyDescent="0.25">
      <c r="A6170" t="s">
        <v>27</v>
      </c>
      <c r="B6170">
        <v>2023</v>
      </c>
      <c r="C6170" t="s">
        <v>161</v>
      </c>
      <c r="D6170" t="s">
        <v>325</v>
      </c>
      <c r="E6170">
        <v>100000</v>
      </c>
    </row>
    <row r="6171" spans="1:5" x14ac:dyDescent="0.25">
      <c r="A6171" t="s">
        <v>27</v>
      </c>
      <c r="B6171">
        <v>2023</v>
      </c>
      <c r="C6171" t="s">
        <v>161</v>
      </c>
      <c r="E6171">
        <v>28256625.61129</v>
      </c>
    </row>
    <row r="6172" spans="1:5" x14ac:dyDescent="0.25">
      <c r="A6172" t="s">
        <v>27</v>
      </c>
      <c r="B6172">
        <v>2023</v>
      </c>
      <c r="C6172" t="s">
        <v>162</v>
      </c>
      <c r="D6172" t="s">
        <v>292</v>
      </c>
      <c r="E6172">
        <v>1311.17</v>
      </c>
    </row>
    <row r="6173" spans="1:5" x14ac:dyDescent="0.25">
      <c r="A6173" t="s">
        <v>27</v>
      </c>
      <c r="B6173">
        <v>2023</v>
      </c>
      <c r="C6173" t="s">
        <v>162</v>
      </c>
      <c r="D6173" t="s">
        <v>293</v>
      </c>
      <c r="E6173">
        <v>2279.3960000000002</v>
      </c>
    </row>
    <row r="6174" spans="1:5" x14ac:dyDescent="0.25">
      <c r="A6174" t="s">
        <v>27</v>
      </c>
      <c r="B6174">
        <v>2023</v>
      </c>
      <c r="C6174" t="s">
        <v>162</v>
      </c>
      <c r="D6174" t="s">
        <v>297</v>
      </c>
      <c r="E6174">
        <v>126807.51</v>
      </c>
    </row>
    <row r="6175" spans="1:5" x14ac:dyDescent="0.25">
      <c r="A6175" t="s">
        <v>27</v>
      </c>
      <c r="B6175">
        <v>2023</v>
      </c>
      <c r="C6175" t="s">
        <v>162</v>
      </c>
      <c r="D6175" t="s">
        <v>301</v>
      </c>
      <c r="E6175">
        <v>6722574.2293999996</v>
      </c>
    </row>
    <row r="6176" spans="1:5" x14ac:dyDescent="0.25">
      <c r="A6176" t="s">
        <v>27</v>
      </c>
      <c r="B6176">
        <v>2023</v>
      </c>
      <c r="C6176" t="s">
        <v>162</v>
      </c>
      <c r="D6176" t="s">
        <v>303</v>
      </c>
      <c r="E6176">
        <v>55793231.038999997</v>
      </c>
    </row>
    <row r="6177" spans="1:5" x14ac:dyDescent="0.25">
      <c r="A6177" t="s">
        <v>27</v>
      </c>
      <c r="B6177">
        <v>2023</v>
      </c>
      <c r="C6177" t="s">
        <v>162</v>
      </c>
      <c r="D6177" t="s">
        <v>317</v>
      </c>
      <c r="E6177">
        <v>370582843.45679998</v>
      </c>
    </row>
    <row r="6178" spans="1:5" x14ac:dyDescent="0.25">
      <c r="A6178" t="s">
        <v>27</v>
      </c>
      <c r="B6178">
        <v>2023</v>
      </c>
      <c r="C6178" t="s">
        <v>162</v>
      </c>
      <c r="D6178" t="s">
        <v>321</v>
      </c>
      <c r="E6178">
        <v>1942225.7099899999</v>
      </c>
    </row>
    <row r="6179" spans="1:5" x14ac:dyDescent="0.25">
      <c r="A6179" t="s">
        <v>28</v>
      </c>
      <c r="B6179">
        <v>2019</v>
      </c>
      <c r="C6179" t="s">
        <v>161</v>
      </c>
      <c r="D6179" t="s">
        <v>290</v>
      </c>
      <c r="E6179">
        <v>34897.39</v>
      </c>
    </row>
    <row r="6180" spans="1:5" x14ac:dyDescent="0.25">
      <c r="A6180" t="s">
        <v>28</v>
      </c>
      <c r="B6180">
        <v>2019</v>
      </c>
      <c r="C6180" t="s">
        <v>161</v>
      </c>
      <c r="D6180" t="s">
        <v>291</v>
      </c>
      <c r="E6180">
        <v>30375017.118220001</v>
      </c>
    </row>
    <row r="6181" spans="1:5" x14ac:dyDescent="0.25">
      <c r="A6181" t="s">
        <v>28</v>
      </c>
      <c r="B6181">
        <v>2019</v>
      </c>
      <c r="C6181" t="s">
        <v>161</v>
      </c>
      <c r="D6181" t="s">
        <v>292</v>
      </c>
      <c r="E6181">
        <v>385255965.48922002</v>
      </c>
    </row>
    <row r="6182" spans="1:5" x14ac:dyDescent="0.25">
      <c r="A6182" t="s">
        <v>28</v>
      </c>
      <c r="B6182">
        <v>2019</v>
      </c>
      <c r="C6182" t="s">
        <v>161</v>
      </c>
      <c r="D6182" t="s">
        <v>293</v>
      </c>
      <c r="E6182">
        <v>157227050.51888001</v>
      </c>
    </row>
    <row r="6183" spans="1:5" x14ac:dyDescent="0.25">
      <c r="A6183" t="s">
        <v>28</v>
      </c>
      <c r="B6183">
        <v>2019</v>
      </c>
      <c r="C6183" t="s">
        <v>161</v>
      </c>
      <c r="D6183" t="s">
        <v>294</v>
      </c>
      <c r="E6183">
        <v>6864250.6442900002</v>
      </c>
    </row>
    <row r="6184" spans="1:5" x14ac:dyDescent="0.25">
      <c r="A6184" t="s">
        <v>28</v>
      </c>
      <c r="B6184">
        <v>2019</v>
      </c>
      <c r="C6184" t="s">
        <v>161</v>
      </c>
      <c r="D6184" t="s">
        <v>295</v>
      </c>
      <c r="E6184">
        <v>5984017.7438899996</v>
      </c>
    </row>
    <row r="6185" spans="1:5" x14ac:dyDescent="0.25">
      <c r="A6185" t="s">
        <v>28</v>
      </c>
      <c r="B6185">
        <v>2019</v>
      </c>
      <c r="C6185" t="s">
        <v>161</v>
      </c>
      <c r="D6185" t="s">
        <v>296</v>
      </c>
      <c r="E6185">
        <v>67814251.161919996</v>
      </c>
    </row>
    <row r="6186" spans="1:5" x14ac:dyDescent="0.25">
      <c r="A6186" t="s">
        <v>28</v>
      </c>
      <c r="B6186">
        <v>2019</v>
      </c>
      <c r="C6186" t="s">
        <v>161</v>
      </c>
      <c r="D6186" t="s">
        <v>297</v>
      </c>
      <c r="E6186">
        <v>72353497.089169994</v>
      </c>
    </row>
    <row r="6187" spans="1:5" x14ac:dyDescent="0.25">
      <c r="A6187" t="s">
        <v>28</v>
      </c>
      <c r="B6187">
        <v>2019</v>
      </c>
      <c r="C6187" t="s">
        <v>161</v>
      </c>
      <c r="D6187" t="s">
        <v>298</v>
      </c>
      <c r="E6187">
        <v>20751747.866050001</v>
      </c>
    </row>
    <row r="6188" spans="1:5" x14ac:dyDescent="0.25">
      <c r="A6188" t="s">
        <v>28</v>
      </c>
      <c r="B6188">
        <v>2019</v>
      </c>
      <c r="C6188" t="s">
        <v>161</v>
      </c>
      <c r="D6188" t="s">
        <v>299</v>
      </c>
      <c r="E6188">
        <v>185821510.29559001</v>
      </c>
    </row>
    <row r="6189" spans="1:5" x14ac:dyDescent="0.25">
      <c r="A6189" t="s">
        <v>28</v>
      </c>
      <c r="B6189">
        <v>2019</v>
      </c>
      <c r="C6189" t="s">
        <v>161</v>
      </c>
      <c r="D6189" t="s">
        <v>301</v>
      </c>
      <c r="E6189">
        <v>2512878584.0483599</v>
      </c>
    </row>
    <row r="6190" spans="1:5" x14ac:dyDescent="0.25">
      <c r="A6190" t="s">
        <v>28</v>
      </c>
      <c r="B6190">
        <v>2019</v>
      </c>
      <c r="C6190" t="s">
        <v>161</v>
      </c>
      <c r="D6190" t="s">
        <v>302</v>
      </c>
      <c r="E6190">
        <v>164003009.17302999</v>
      </c>
    </row>
    <row r="6191" spans="1:5" x14ac:dyDescent="0.25">
      <c r="A6191" t="s">
        <v>28</v>
      </c>
      <c r="B6191">
        <v>2019</v>
      </c>
      <c r="C6191" t="s">
        <v>161</v>
      </c>
      <c r="D6191" t="s">
        <v>303</v>
      </c>
      <c r="E6191">
        <v>263887555.02092001</v>
      </c>
    </row>
    <row r="6192" spans="1:5" x14ac:dyDescent="0.25">
      <c r="A6192" t="s">
        <v>28</v>
      </c>
      <c r="B6192">
        <v>2019</v>
      </c>
      <c r="C6192" t="s">
        <v>161</v>
      </c>
      <c r="D6192" t="s">
        <v>304</v>
      </c>
      <c r="E6192">
        <v>4385825.3648199998</v>
      </c>
    </row>
    <row r="6193" spans="1:5" x14ac:dyDescent="0.25">
      <c r="A6193" t="s">
        <v>28</v>
      </c>
      <c r="B6193">
        <v>2019</v>
      </c>
      <c r="C6193" t="s">
        <v>161</v>
      </c>
      <c r="D6193" t="s">
        <v>305</v>
      </c>
      <c r="E6193">
        <v>35800153.417010002</v>
      </c>
    </row>
    <row r="6194" spans="1:5" x14ac:dyDescent="0.25">
      <c r="A6194" t="s">
        <v>28</v>
      </c>
      <c r="B6194">
        <v>2019</v>
      </c>
      <c r="C6194" t="s">
        <v>161</v>
      </c>
      <c r="D6194" t="s">
        <v>306</v>
      </c>
      <c r="E6194">
        <v>485893682.14273</v>
      </c>
    </row>
    <row r="6195" spans="1:5" x14ac:dyDescent="0.25">
      <c r="A6195" t="s">
        <v>28</v>
      </c>
      <c r="B6195">
        <v>2019</v>
      </c>
      <c r="C6195" t="s">
        <v>161</v>
      </c>
      <c r="D6195" t="s">
        <v>307</v>
      </c>
      <c r="E6195">
        <v>120225787.48036</v>
      </c>
    </row>
    <row r="6196" spans="1:5" x14ac:dyDescent="0.25">
      <c r="A6196" t="s">
        <v>28</v>
      </c>
      <c r="B6196">
        <v>2019</v>
      </c>
      <c r="C6196" t="s">
        <v>161</v>
      </c>
      <c r="D6196" t="s">
        <v>308</v>
      </c>
      <c r="E6196">
        <v>40393982.044859998</v>
      </c>
    </row>
    <row r="6197" spans="1:5" x14ac:dyDescent="0.25">
      <c r="A6197" t="s">
        <v>28</v>
      </c>
      <c r="B6197">
        <v>2019</v>
      </c>
      <c r="C6197" t="s">
        <v>161</v>
      </c>
      <c r="D6197" t="s">
        <v>309</v>
      </c>
      <c r="E6197">
        <v>4157828.16414</v>
      </c>
    </row>
    <row r="6198" spans="1:5" x14ac:dyDescent="0.25">
      <c r="A6198" t="s">
        <v>28</v>
      </c>
      <c r="B6198">
        <v>2019</v>
      </c>
      <c r="C6198" t="s">
        <v>161</v>
      </c>
      <c r="D6198" t="s">
        <v>310</v>
      </c>
      <c r="E6198">
        <v>56696</v>
      </c>
    </row>
    <row r="6199" spans="1:5" x14ac:dyDescent="0.25">
      <c r="A6199" t="s">
        <v>28</v>
      </c>
      <c r="B6199">
        <v>2019</v>
      </c>
      <c r="C6199" t="s">
        <v>161</v>
      </c>
      <c r="D6199" t="s">
        <v>311</v>
      </c>
      <c r="E6199">
        <v>2987368.7388599999</v>
      </c>
    </row>
    <row r="6200" spans="1:5" x14ac:dyDescent="0.25">
      <c r="A6200" t="s">
        <v>28</v>
      </c>
      <c r="B6200">
        <v>2019</v>
      </c>
      <c r="C6200" t="s">
        <v>161</v>
      </c>
      <c r="D6200" t="s">
        <v>312</v>
      </c>
      <c r="E6200">
        <v>9846515.45627</v>
      </c>
    </row>
    <row r="6201" spans="1:5" x14ac:dyDescent="0.25">
      <c r="A6201" t="s">
        <v>28</v>
      </c>
      <c r="B6201">
        <v>2019</v>
      </c>
      <c r="C6201" t="s">
        <v>161</v>
      </c>
      <c r="D6201" t="s">
        <v>313</v>
      </c>
      <c r="E6201">
        <v>21659659.22284</v>
      </c>
    </row>
    <row r="6202" spans="1:5" x14ac:dyDescent="0.25">
      <c r="A6202" t="s">
        <v>28</v>
      </c>
      <c r="B6202">
        <v>2019</v>
      </c>
      <c r="C6202" t="s">
        <v>161</v>
      </c>
      <c r="D6202" t="s">
        <v>315</v>
      </c>
      <c r="E6202">
        <v>1156551.52</v>
      </c>
    </row>
    <row r="6203" spans="1:5" x14ac:dyDescent="0.25">
      <c r="A6203" t="s">
        <v>28</v>
      </c>
      <c r="B6203">
        <v>2019</v>
      </c>
      <c r="C6203" t="s">
        <v>161</v>
      </c>
      <c r="D6203" t="s">
        <v>316</v>
      </c>
      <c r="E6203">
        <v>741015.73</v>
      </c>
    </row>
    <row r="6204" spans="1:5" x14ac:dyDescent="0.25">
      <c r="A6204" t="s">
        <v>28</v>
      </c>
      <c r="B6204">
        <v>2019</v>
      </c>
      <c r="C6204" t="s">
        <v>161</v>
      </c>
      <c r="D6204" t="s">
        <v>317</v>
      </c>
      <c r="E6204">
        <v>745418664.96884</v>
      </c>
    </row>
    <row r="6205" spans="1:5" x14ac:dyDescent="0.25">
      <c r="A6205" t="s">
        <v>28</v>
      </c>
      <c r="B6205">
        <v>2019</v>
      </c>
      <c r="C6205" t="s">
        <v>161</v>
      </c>
      <c r="D6205" t="s">
        <v>318</v>
      </c>
      <c r="E6205">
        <v>80780125.151079997</v>
      </c>
    </row>
    <row r="6206" spans="1:5" x14ac:dyDescent="0.25">
      <c r="A6206" t="s">
        <v>28</v>
      </c>
      <c r="B6206">
        <v>2019</v>
      </c>
      <c r="C6206" t="s">
        <v>161</v>
      </c>
      <c r="D6206" t="s">
        <v>319</v>
      </c>
      <c r="E6206">
        <v>44126621.65619</v>
      </c>
    </row>
    <row r="6207" spans="1:5" x14ac:dyDescent="0.25">
      <c r="A6207" t="s">
        <v>28</v>
      </c>
      <c r="B6207">
        <v>2019</v>
      </c>
      <c r="C6207" t="s">
        <v>161</v>
      </c>
      <c r="D6207" t="s">
        <v>320</v>
      </c>
      <c r="E6207">
        <v>9315693.4488200005</v>
      </c>
    </row>
    <row r="6208" spans="1:5" x14ac:dyDescent="0.25">
      <c r="A6208" t="s">
        <v>28</v>
      </c>
      <c r="B6208">
        <v>2019</v>
      </c>
      <c r="C6208" t="s">
        <v>161</v>
      </c>
      <c r="D6208" t="s">
        <v>321</v>
      </c>
      <c r="E6208">
        <v>2973595827.3238301</v>
      </c>
    </row>
    <row r="6209" spans="1:5" x14ac:dyDescent="0.25">
      <c r="A6209" t="s">
        <v>28</v>
      </c>
      <c r="B6209">
        <v>2019</v>
      </c>
      <c r="C6209" t="s">
        <v>161</v>
      </c>
      <c r="D6209" t="s">
        <v>322</v>
      </c>
      <c r="E6209">
        <v>5920132.5199999996</v>
      </c>
    </row>
    <row r="6210" spans="1:5" x14ac:dyDescent="0.25">
      <c r="A6210" t="s">
        <v>28</v>
      </c>
      <c r="B6210">
        <v>2019</v>
      </c>
      <c r="C6210" t="s">
        <v>161</v>
      </c>
      <c r="D6210" t="s">
        <v>323</v>
      </c>
      <c r="E6210">
        <v>1488797.246</v>
      </c>
    </row>
    <row r="6211" spans="1:5" x14ac:dyDescent="0.25">
      <c r="A6211" t="s">
        <v>28</v>
      </c>
      <c r="B6211">
        <v>2019</v>
      </c>
      <c r="C6211" t="s">
        <v>161</v>
      </c>
      <c r="D6211" t="s">
        <v>324</v>
      </c>
      <c r="E6211">
        <v>1338053.42876</v>
      </c>
    </row>
    <row r="6212" spans="1:5" x14ac:dyDescent="0.25">
      <c r="A6212" t="s">
        <v>28</v>
      </c>
      <c r="B6212">
        <v>2019</v>
      </c>
      <c r="C6212" t="s">
        <v>161</v>
      </c>
      <c r="D6212" t="s">
        <v>325</v>
      </c>
      <c r="E6212">
        <v>115392.90614000001</v>
      </c>
    </row>
    <row r="6213" spans="1:5" x14ac:dyDescent="0.25">
      <c r="A6213" t="s">
        <v>28</v>
      </c>
      <c r="B6213">
        <v>2019</v>
      </c>
      <c r="C6213" t="s">
        <v>161</v>
      </c>
      <c r="D6213" t="s">
        <v>327</v>
      </c>
      <c r="E6213">
        <v>629340.98</v>
      </c>
    </row>
    <row r="6214" spans="1:5" x14ac:dyDescent="0.25">
      <c r="A6214" t="s">
        <v>28</v>
      </c>
      <c r="B6214">
        <v>2019</v>
      </c>
      <c r="C6214" t="s">
        <v>161</v>
      </c>
      <c r="E6214">
        <v>2742673902.61798</v>
      </c>
    </row>
    <row r="6215" spans="1:5" x14ac:dyDescent="0.25">
      <c r="A6215" t="s">
        <v>28</v>
      </c>
      <c r="B6215">
        <v>2019</v>
      </c>
      <c r="C6215" t="s">
        <v>162</v>
      </c>
      <c r="D6215" t="s">
        <v>291</v>
      </c>
      <c r="E6215">
        <v>1372834.4779999999</v>
      </c>
    </row>
    <row r="6216" spans="1:5" x14ac:dyDescent="0.25">
      <c r="A6216" t="s">
        <v>28</v>
      </c>
      <c r="B6216">
        <v>2019</v>
      </c>
      <c r="C6216" t="s">
        <v>162</v>
      </c>
      <c r="D6216" t="s">
        <v>292</v>
      </c>
      <c r="E6216">
        <v>1648684.4347000001</v>
      </c>
    </row>
    <row r="6217" spans="1:5" x14ac:dyDescent="0.25">
      <c r="A6217" t="s">
        <v>28</v>
      </c>
      <c r="B6217">
        <v>2019</v>
      </c>
      <c r="C6217" t="s">
        <v>162</v>
      </c>
      <c r="D6217" t="s">
        <v>293</v>
      </c>
      <c r="E6217">
        <v>269129.2463</v>
      </c>
    </row>
    <row r="6218" spans="1:5" x14ac:dyDescent="0.25">
      <c r="A6218" t="s">
        <v>28</v>
      </c>
      <c r="B6218">
        <v>2019</v>
      </c>
      <c r="C6218" t="s">
        <v>162</v>
      </c>
      <c r="D6218" t="s">
        <v>294</v>
      </c>
      <c r="E6218">
        <v>62383.5962</v>
      </c>
    </row>
    <row r="6219" spans="1:5" x14ac:dyDescent="0.25">
      <c r="A6219" t="s">
        <v>28</v>
      </c>
      <c r="B6219">
        <v>2019</v>
      </c>
      <c r="C6219" t="s">
        <v>162</v>
      </c>
      <c r="D6219" t="s">
        <v>295</v>
      </c>
      <c r="E6219">
        <v>231618.18840000001</v>
      </c>
    </row>
    <row r="6220" spans="1:5" x14ac:dyDescent="0.25">
      <c r="A6220" t="s">
        <v>28</v>
      </c>
      <c r="B6220">
        <v>2019</v>
      </c>
      <c r="C6220" t="s">
        <v>162</v>
      </c>
      <c r="D6220" t="s">
        <v>296</v>
      </c>
      <c r="E6220">
        <v>3770029.8919000002</v>
      </c>
    </row>
    <row r="6221" spans="1:5" x14ac:dyDescent="0.25">
      <c r="A6221" t="s">
        <v>28</v>
      </c>
      <c r="B6221">
        <v>2019</v>
      </c>
      <c r="C6221" t="s">
        <v>162</v>
      </c>
      <c r="D6221" t="s">
        <v>297</v>
      </c>
      <c r="E6221">
        <v>91776.660699999993</v>
      </c>
    </row>
    <row r="6222" spans="1:5" x14ac:dyDescent="0.25">
      <c r="A6222" t="s">
        <v>28</v>
      </c>
      <c r="B6222">
        <v>2019</v>
      </c>
      <c r="C6222" t="s">
        <v>162</v>
      </c>
      <c r="D6222" t="s">
        <v>298</v>
      </c>
      <c r="E6222">
        <v>60549.518400000001</v>
      </c>
    </row>
    <row r="6223" spans="1:5" x14ac:dyDescent="0.25">
      <c r="A6223" t="s">
        <v>28</v>
      </c>
      <c r="B6223">
        <v>2019</v>
      </c>
      <c r="C6223" t="s">
        <v>162</v>
      </c>
      <c r="D6223" t="s">
        <v>299</v>
      </c>
      <c r="E6223">
        <v>2310330.3903000001</v>
      </c>
    </row>
    <row r="6224" spans="1:5" x14ac:dyDescent="0.25">
      <c r="A6224" t="s">
        <v>28</v>
      </c>
      <c r="B6224">
        <v>2019</v>
      </c>
      <c r="C6224" t="s">
        <v>162</v>
      </c>
      <c r="D6224" t="s">
        <v>301</v>
      </c>
      <c r="E6224">
        <v>4918217.0908000004</v>
      </c>
    </row>
    <row r="6225" spans="1:5" x14ac:dyDescent="0.25">
      <c r="A6225" t="s">
        <v>28</v>
      </c>
      <c r="B6225">
        <v>2019</v>
      </c>
      <c r="C6225" t="s">
        <v>162</v>
      </c>
      <c r="D6225" t="s">
        <v>302</v>
      </c>
      <c r="E6225">
        <v>15528028.115</v>
      </c>
    </row>
    <row r="6226" spans="1:5" x14ac:dyDescent="0.25">
      <c r="A6226" t="s">
        <v>28</v>
      </c>
      <c r="B6226">
        <v>2019</v>
      </c>
      <c r="C6226" t="s">
        <v>162</v>
      </c>
      <c r="D6226" t="s">
        <v>303</v>
      </c>
      <c r="E6226">
        <v>13658412.58</v>
      </c>
    </row>
    <row r="6227" spans="1:5" x14ac:dyDescent="0.25">
      <c r="A6227" t="s">
        <v>28</v>
      </c>
      <c r="B6227">
        <v>2019</v>
      </c>
      <c r="C6227" t="s">
        <v>162</v>
      </c>
      <c r="D6227" t="s">
        <v>306</v>
      </c>
      <c r="E6227">
        <v>2498486.5877999999</v>
      </c>
    </row>
    <row r="6228" spans="1:5" x14ac:dyDescent="0.25">
      <c r="A6228" t="s">
        <v>28</v>
      </c>
      <c r="B6228">
        <v>2019</v>
      </c>
      <c r="C6228" t="s">
        <v>162</v>
      </c>
      <c r="D6228" t="s">
        <v>307</v>
      </c>
      <c r="E6228">
        <v>177121.6036</v>
      </c>
    </row>
    <row r="6229" spans="1:5" x14ac:dyDescent="0.25">
      <c r="A6229" t="s">
        <v>28</v>
      </c>
      <c r="B6229">
        <v>2019</v>
      </c>
      <c r="C6229" t="s">
        <v>162</v>
      </c>
      <c r="D6229" t="s">
        <v>317</v>
      </c>
      <c r="E6229">
        <v>494793527.64050001</v>
      </c>
    </row>
    <row r="6230" spans="1:5" x14ac:dyDescent="0.25">
      <c r="A6230" t="s">
        <v>28</v>
      </c>
      <c r="B6230">
        <v>2019</v>
      </c>
      <c r="C6230" t="s">
        <v>162</v>
      </c>
      <c r="D6230" t="s">
        <v>318</v>
      </c>
      <c r="E6230">
        <v>197784.90030000001</v>
      </c>
    </row>
    <row r="6231" spans="1:5" x14ac:dyDescent="0.25">
      <c r="A6231" t="s">
        <v>28</v>
      </c>
      <c r="B6231">
        <v>2019</v>
      </c>
      <c r="C6231" t="s">
        <v>162</v>
      </c>
      <c r="D6231" t="s">
        <v>319</v>
      </c>
      <c r="E6231">
        <v>4547582.398</v>
      </c>
    </row>
    <row r="6232" spans="1:5" x14ac:dyDescent="0.25">
      <c r="A6232" t="s">
        <v>28</v>
      </c>
      <c r="B6232">
        <v>2019</v>
      </c>
      <c r="C6232" t="s">
        <v>162</v>
      </c>
      <c r="D6232" t="s">
        <v>321</v>
      </c>
      <c r="E6232">
        <v>346385.95390000002</v>
      </c>
    </row>
    <row r="6233" spans="1:5" x14ac:dyDescent="0.25">
      <c r="A6233" t="s">
        <v>28</v>
      </c>
      <c r="B6233">
        <v>2019</v>
      </c>
      <c r="C6233" t="s">
        <v>162</v>
      </c>
      <c r="D6233" t="s">
        <v>322</v>
      </c>
      <c r="E6233">
        <v>1130978.52</v>
      </c>
    </row>
    <row r="6234" spans="1:5" x14ac:dyDescent="0.25">
      <c r="A6234" t="s">
        <v>28</v>
      </c>
      <c r="B6234">
        <v>2019</v>
      </c>
      <c r="C6234" t="s">
        <v>162</v>
      </c>
      <c r="D6234" t="s">
        <v>324</v>
      </c>
      <c r="E6234">
        <v>203213.82269999999</v>
      </c>
    </row>
    <row r="6235" spans="1:5" x14ac:dyDescent="0.25">
      <c r="A6235" t="s">
        <v>28</v>
      </c>
      <c r="B6235">
        <v>2019</v>
      </c>
      <c r="C6235" t="s">
        <v>162</v>
      </c>
      <c r="D6235" t="s">
        <v>325</v>
      </c>
      <c r="E6235">
        <v>192882.69930000001</v>
      </c>
    </row>
    <row r="6236" spans="1:5" x14ac:dyDescent="0.25">
      <c r="A6236" t="s">
        <v>28</v>
      </c>
      <c r="B6236">
        <v>2019</v>
      </c>
      <c r="C6236" t="s">
        <v>162</v>
      </c>
      <c r="E6236">
        <v>337832.67729999998</v>
      </c>
    </row>
    <row r="6237" spans="1:5" x14ac:dyDescent="0.25">
      <c r="A6237" t="s">
        <v>28</v>
      </c>
      <c r="B6237">
        <v>2020</v>
      </c>
      <c r="C6237" t="s">
        <v>161</v>
      </c>
      <c r="D6237" t="s">
        <v>290</v>
      </c>
      <c r="E6237">
        <v>51494.3</v>
      </c>
    </row>
    <row r="6238" spans="1:5" x14ac:dyDescent="0.25">
      <c r="A6238" t="s">
        <v>28</v>
      </c>
      <c r="B6238">
        <v>2020</v>
      </c>
      <c r="C6238" t="s">
        <v>161</v>
      </c>
      <c r="D6238" t="s">
        <v>291</v>
      </c>
      <c r="E6238">
        <v>25572705.433290001</v>
      </c>
    </row>
    <row r="6239" spans="1:5" x14ac:dyDescent="0.25">
      <c r="A6239" t="s">
        <v>28</v>
      </c>
      <c r="B6239">
        <v>2020</v>
      </c>
      <c r="C6239" t="s">
        <v>161</v>
      </c>
      <c r="D6239" t="s">
        <v>292</v>
      </c>
      <c r="E6239">
        <v>455343903.50475001</v>
      </c>
    </row>
    <row r="6240" spans="1:5" x14ac:dyDescent="0.25">
      <c r="A6240" t="s">
        <v>28</v>
      </c>
      <c r="B6240">
        <v>2020</v>
      </c>
      <c r="C6240" t="s">
        <v>161</v>
      </c>
      <c r="D6240" t="s">
        <v>293</v>
      </c>
      <c r="E6240">
        <v>198495888.31318</v>
      </c>
    </row>
    <row r="6241" spans="1:5" x14ac:dyDescent="0.25">
      <c r="A6241" t="s">
        <v>28</v>
      </c>
      <c r="B6241">
        <v>2020</v>
      </c>
      <c r="C6241" t="s">
        <v>161</v>
      </c>
      <c r="D6241" t="s">
        <v>294</v>
      </c>
      <c r="E6241">
        <v>8411893.7478700001</v>
      </c>
    </row>
    <row r="6242" spans="1:5" x14ac:dyDescent="0.25">
      <c r="A6242" t="s">
        <v>28</v>
      </c>
      <c r="B6242">
        <v>2020</v>
      </c>
      <c r="C6242" t="s">
        <v>161</v>
      </c>
      <c r="D6242" t="s">
        <v>295</v>
      </c>
      <c r="E6242">
        <v>13110836.85606</v>
      </c>
    </row>
    <row r="6243" spans="1:5" x14ac:dyDescent="0.25">
      <c r="A6243" t="s">
        <v>28</v>
      </c>
      <c r="B6243">
        <v>2020</v>
      </c>
      <c r="C6243" t="s">
        <v>161</v>
      </c>
      <c r="D6243" t="s">
        <v>296</v>
      </c>
      <c r="E6243">
        <v>67657123.899169996</v>
      </c>
    </row>
    <row r="6244" spans="1:5" x14ac:dyDescent="0.25">
      <c r="A6244" t="s">
        <v>28</v>
      </c>
      <c r="B6244">
        <v>2020</v>
      </c>
      <c r="C6244" t="s">
        <v>161</v>
      </c>
      <c r="D6244" t="s">
        <v>297</v>
      </c>
      <c r="E6244">
        <v>64369657.361840002</v>
      </c>
    </row>
    <row r="6245" spans="1:5" x14ac:dyDescent="0.25">
      <c r="A6245" t="s">
        <v>28</v>
      </c>
      <c r="B6245">
        <v>2020</v>
      </c>
      <c r="C6245" t="s">
        <v>161</v>
      </c>
      <c r="D6245" t="s">
        <v>298</v>
      </c>
      <c r="E6245">
        <v>22010675.578120001</v>
      </c>
    </row>
    <row r="6246" spans="1:5" x14ac:dyDescent="0.25">
      <c r="A6246" t="s">
        <v>28</v>
      </c>
      <c r="B6246">
        <v>2020</v>
      </c>
      <c r="C6246" t="s">
        <v>161</v>
      </c>
      <c r="D6246" t="s">
        <v>299</v>
      </c>
      <c r="E6246">
        <v>219731639.31088999</v>
      </c>
    </row>
    <row r="6247" spans="1:5" x14ac:dyDescent="0.25">
      <c r="A6247" t="s">
        <v>28</v>
      </c>
      <c r="B6247">
        <v>2020</v>
      </c>
      <c r="C6247" t="s">
        <v>161</v>
      </c>
      <c r="D6247" t="s">
        <v>300</v>
      </c>
      <c r="E6247">
        <v>4801543.7</v>
      </c>
    </row>
    <row r="6248" spans="1:5" x14ac:dyDescent="0.25">
      <c r="A6248" t="s">
        <v>28</v>
      </c>
      <c r="B6248">
        <v>2020</v>
      </c>
      <c r="C6248" t="s">
        <v>161</v>
      </c>
      <c r="D6248" t="s">
        <v>301</v>
      </c>
      <c r="E6248">
        <v>2509701993.5906501</v>
      </c>
    </row>
    <row r="6249" spans="1:5" x14ac:dyDescent="0.25">
      <c r="A6249" t="s">
        <v>28</v>
      </c>
      <c r="B6249">
        <v>2020</v>
      </c>
      <c r="C6249" t="s">
        <v>161</v>
      </c>
      <c r="D6249" t="s">
        <v>302</v>
      </c>
      <c r="E6249">
        <v>158477412.11882001</v>
      </c>
    </row>
    <row r="6250" spans="1:5" x14ac:dyDescent="0.25">
      <c r="A6250" t="s">
        <v>28</v>
      </c>
      <c r="B6250">
        <v>2020</v>
      </c>
      <c r="C6250" t="s">
        <v>161</v>
      </c>
      <c r="D6250" t="s">
        <v>303</v>
      </c>
      <c r="E6250">
        <v>177495064.06040001</v>
      </c>
    </row>
    <row r="6251" spans="1:5" x14ac:dyDescent="0.25">
      <c r="A6251" t="s">
        <v>28</v>
      </c>
      <c r="B6251">
        <v>2020</v>
      </c>
      <c r="C6251" t="s">
        <v>161</v>
      </c>
      <c r="D6251" t="s">
        <v>304</v>
      </c>
      <c r="E6251">
        <v>4280110.5477799997</v>
      </c>
    </row>
    <row r="6252" spans="1:5" x14ac:dyDescent="0.25">
      <c r="A6252" t="s">
        <v>28</v>
      </c>
      <c r="B6252">
        <v>2020</v>
      </c>
      <c r="C6252" t="s">
        <v>161</v>
      </c>
      <c r="D6252" t="s">
        <v>305</v>
      </c>
      <c r="E6252">
        <v>78286271.868880004</v>
      </c>
    </row>
    <row r="6253" spans="1:5" x14ac:dyDescent="0.25">
      <c r="A6253" t="s">
        <v>28</v>
      </c>
      <c r="B6253">
        <v>2020</v>
      </c>
      <c r="C6253" t="s">
        <v>161</v>
      </c>
      <c r="D6253" t="s">
        <v>306</v>
      </c>
      <c r="E6253">
        <v>478679088.81389999</v>
      </c>
    </row>
    <row r="6254" spans="1:5" x14ac:dyDescent="0.25">
      <c r="A6254" t="s">
        <v>28</v>
      </c>
      <c r="B6254">
        <v>2020</v>
      </c>
      <c r="C6254" t="s">
        <v>161</v>
      </c>
      <c r="D6254" t="s">
        <v>307</v>
      </c>
      <c r="E6254">
        <v>143806375.47724</v>
      </c>
    </row>
    <row r="6255" spans="1:5" x14ac:dyDescent="0.25">
      <c r="A6255" t="s">
        <v>28</v>
      </c>
      <c r="B6255">
        <v>2020</v>
      </c>
      <c r="C6255" t="s">
        <v>161</v>
      </c>
      <c r="D6255" t="s">
        <v>308</v>
      </c>
      <c r="E6255">
        <v>33035826.01904</v>
      </c>
    </row>
    <row r="6256" spans="1:5" x14ac:dyDescent="0.25">
      <c r="A6256" t="s">
        <v>28</v>
      </c>
      <c r="B6256">
        <v>2020</v>
      </c>
      <c r="C6256" t="s">
        <v>161</v>
      </c>
      <c r="D6256" t="s">
        <v>309</v>
      </c>
      <c r="E6256">
        <v>5377801.0358100003</v>
      </c>
    </row>
    <row r="6257" spans="1:5" x14ac:dyDescent="0.25">
      <c r="A6257" t="s">
        <v>28</v>
      </c>
      <c r="B6257">
        <v>2020</v>
      </c>
      <c r="C6257" t="s">
        <v>161</v>
      </c>
      <c r="D6257" t="s">
        <v>310</v>
      </c>
      <c r="E6257">
        <v>36987</v>
      </c>
    </row>
    <row r="6258" spans="1:5" x14ac:dyDescent="0.25">
      <c r="A6258" t="s">
        <v>28</v>
      </c>
      <c r="B6258">
        <v>2020</v>
      </c>
      <c r="C6258" t="s">
        <v>161</v>
      </c>
      <c r="D6258" t="s">
        <v>311</v>
      </c>
      <c r="E6258">
        <v>4295458.75</v>
      </c>
    </row>
    <row r="6259" spans="1:5" x14ac:dyDescent="0.25">
      <c r="A6259" t="s">
        <v>28</v>
      </c>
      <c r="B6259">
        <v>2020</v>
      </c>
      <c r="C6259" t="s">
        <v>161</v>
      </c>
      <c r="D6259" t="s">
        <v>312</v>
      </c>
      <c r="E6259">
        <v>26910979.57801</v>
      </c>
    </row>
    <row r="6260" spans="1:5" x14ac:dyDescent="0.25">
      <c r="A6260" t="s">
        <v>28</v>
      </c>
      <c r="B6260">
        <v>2020</v>
      </c>
      <c r="C6260" t="s">
        <v>161</v>
      </c>
      <c r="D6260" t="s">
        <v>313</v>
      </c>
      <c r="E6260">
        <v>37589234.866800003</v>
      </c>
    </row>
    <row r="6261" spans="1:5" x14ac:dyDescent="0.25">
      <c r="A6261" t="s">
        <v>28</v>
      </c>
      <c r="B6261">
        <v>2020</v>
      </c>
      <c r="C6261" t="s">
        <v>161</v>
      </c>
      <c r="D6261" t="s">
        <v>315</v>
      </c>
      <c r="E6261">
        <v>51356.5</v>
      </c>
    </row>
    <row r="6262" spans="1:5" x14ac:dyDescent="0.25">
      <c r="A6262" t="s">
        <v>28</v>
      </c>
      <c r="B6262">
        <v>2020</v>
      </c>
      <c r="C6262" t="s">
        <v>161</v>
      </c>
      <c r="D6262" t="s">
        <v>316</v>
      </c>
      <c r="E6262">
        <v>727174.28</v>
      </c>
    </row>
    <row r="6263" spans="1:5" x14ac:dyDescent="0.25">
      <c r="A6263" t="s">
        <v>28</v>
      </c>
      <c r="B6263">
        <v>2020</v>
      </c>
      <c r="C6263" t="s">
        <v>161</v>
      </c>
      <c r="D6263" t="s">
        <v>317</v>
      </c>
      <c r="E6263">
        <v>888402363.25644004</v>
      </c>
    </row>
    <row r="6264" spans="1:5" x14ac:dyDescent="0.25">
      <c r="A6264" t="s">
        <v>28</v>
      </c>
      <c r="B6264">
        <v>2020</v>
      </c>
      <c r="C6264" t="s">
        <v>161</v>
      </c>
      <c r="D6264" t="s">
        <v>318</v>
      </c>
      <c r="E6264">
        <v>96418034.151069999</v>
      </c>
    </row>
    <row r="6265" spans="1:5" x14ac:dyDescent="0.25">
      <c r="A6265" t="s">
        <v>28</v>
      </c>
      <c r="B6265">
        <v>2020</v>
      </c>
      <c r="C6265" t="s">
        <v>161</v>
      </c>
      <c r="D6265" t="s">
        <v>319</v>
      </c>
      <c r="E6265">
        <v>46121723.659010001</v>
      </c>
    </row>
    <row r="6266" spans="1:5" x14ac:dyDescent="0.25">
      <c r="A6266" t="s">
        <v>28</v>
      </c>
      <c r="B6266">
        <v>2020</v>
      </c>
      <c r="C6266" t="s">
        <v>161</v>
      </c>
      <c r="D6266" t="s">
        <v>320</v>
      </c>
      <c r="E6266">
        <v>9842909.9455800001</v>
      </c>
    </row>
    <row r="6267" spans="1:5" x14ac:dyDescent="0.25">
      <c r="A6267" t="s">
        <v>28</v>
      </c>
      <c r="B6267">
        <v>2020</v>
      </c>
      <c r="C6267" t="s">
        <v>161</v>
      </c>
      <c r="D6267" t="s">
        <v>321</v>
      </c>
      <c r="E6267">
        <v>3183089656.5708199</v>
      </c>
    </row>
    <row r="6268" spans="1:5" x14ac:dyDescent="0.25">
      <c r="A6268" t="s">
        <v>28</v>
      </c>
      <c r="B6268">
        <v>2020</v>
      </c>
      <c r="C6268" t="s">
        <v>161</v>
      </c>
      <c r="D6268" t="s">
        <v>322</v>
      </c>
      <c r="E6268">
        <v>6767828.5099999998</v>
      </c>
    </row>
    <row r="6269" spans="1:5" x14ac:dyDescent="0.25">
      <c r="A6269" t="s">
        <v>28</v>
      </c>
      <c r="B6269">
        <v>2020</v>
      </c>
      <c r="C6269" t="s">
        <v>161</v>
      </c>
      <c r="D6269" t="s">
        <v>323</v>
      </c>
      <c r="E6269">
        <v>6076416.2845299998</v>
      </c>
    </row>
    <row r="6270" spans="1:5" x14ac:dyDescent="0.25">
      <c r="A6270" t="s">
        <v>28</v>
      </c>
      <c r="B6270">
        <v>2020</v>
      </c>
      <c r="C6270" t="s">
        <v>161</v>
      </c>
      <c r="D6270" t="s">
        <v>324</v>
      </c>
      <c r="E6270">
        <v>921259.97990000003</v>
      </c>
    </row>
    <row r="6271" spans="1:5" x14ac:dyDescent="0.25">
      <c r="A6271" t="s">
        <v>28</v>
      </c>
      <c r="B6271">
        <v>2020</v>
      </c>
      <c r="C6271" t="s">
        <v>161</v>
      </c>
      <c r="D6271" t="s">
        <v>325</v>
      </c>
      <c r="E6271">
        <v>111731.86984</v>
      </c>
    </row>
    <row r="6272" spans="1:5" x14ac:dyDescent="0.25">
      <c r="A6272" t="s">
        <v>28</v>
      </c>
      <c r="B6272">
        <v>2020</v>
      </c>
      <c r="C6272" t="s">
        <v>161</v>
      </c>
      <c r="D6272" t="s">
        <v>327</v>
      </c>
      <c r="E6272">
        <v>1290778.86638</v>
      </c>
    </row>
    <row r="6273" spans="1:5" x14ac:dyDescent="0.25">
      <c r="A6273" t="s">
        <v>28</v>
      </c>
      <c r="B6273">
        <v>2020</v>
      </c>
      <c r="C6273" t="s">
        <v>161</v>
      </c>
      <c r="E6273">
        <v>2458973048.7990499</v>
      </c>
    </row>
    <row r="6274" spans="1:5" x14ac:dyDescent="0.25">
      <c r="A6274" t="s">
        <v>28</v>
      </c>
      <c r="B6274">
        <v>2020</v>
      </c>
      <c r="C6274" t="s">
        <v>162</v>
      </c>
      <c r="D6274" t="s">
        <v>291</v>
      </c>
      <c r="E6274">
        <v>227104.16889999999</v>
      </c>
    </row>
    <row r="6275" spans="1:5" x14ac:dyDescent="0.25">
      <c r="A6275" t="s">
        <v>28</v>
      </c>
      <c r="B6275">
        <v>2020</v>
      </c>
      <c r="C6275" t="s">
        <v>162</v>
      </c>
      <c r="D6275" t="s">
        <v>292</v>
      </c>
      <c r="E6275">
        <v>2684675.4479999999</v>
      </c>
    </row>
    <row r="6276" spans="1:5" x14ac:dyDescent="0.25">
      <c r="A6276" t="s">
        <v>28</v>
      </c>
      <c r="B6276">
        <v>2020</v>
      </c>
      <c r="C6276" t="s">
        <v>162</v>
      </c>
      <c r="D6276" t="s">
        <v>293</v>
      </c>
      <c r="E6276">
        <v>553600.28200000001</v>
      </c>
    </row>
    <row r="6277" spans="1:5" x14ac:dyDescent="0.25">
      <c r="A6277" t="s">
        <v>28</v>
      </c>
      <c r="B6277">
        <v>2020</v>
      </c>
      <c r="C6277" t="s">
        <v>162</v>
      </c>
      <c r="D6277" t="s">
        <v>294</v>
      </c>
      <c r="E6277">
        <v>27974.553800000002</v>
      </c>
    </row>
    <row r="6278" spans="1:5" x14ac:dyDescent="0.25">
      <c r="A6278" t="s">
        <v>28</v>
      </c>
      <c r="B6278">
        <v>2020</v>
      </c>
      <c r="C6278" t="s">
        <v>162</v>
      </c>
      <c r="D6278" t="s">
        <v>295</v>
      </c>
      <c r="E6278">
        <v>308848.49839999998</v>
      </c>
    </row>
    <row r="6279" spans="1:5" x14ac:dyDescent="0.25">
      <c r="A6279" t="s">
        <v>28</v>
      </c>
      <c r="B6279">
        <v>2020</v>
      </c>
      <c r="C6279" t="s">
        <v>162</v>
      </c>
      <c r="D6279" t="s">
        <v>296</v>
      </c>
      <c r="E6279">
        <v>1837106.6373999999</v>
      </c>
    </row>
    <row r="6280" spans="1:5" x14ac:dyDescent="0.25">
      <c r="A6280" t="s">
        <v>28</v>
      </c>
      <c r="B6280">
        <v>2020</v>
      </c>
      <c r="C6280" t="s">
        <v>162</v>
      </c>
      <c r="D6280" t="s">
        <v>297</v>
      </c>
      <c r="E6280">
        <v>257478.25109999999</v>
      </c>
    </row>
    <row r="6281" spans="1:5" x14ac:dyDescent="0.25">
      <c r="A6281" t="s">
        <v>28</v>
      </c>
      <c r="B6281">
        <v>2020</v>
      </c>
      <c r="C6281" t="s">
        <v>162</v>
      </c>
      <c r="D6281" t="s">
        <v>298</v>
      </c>
      <c r="E6281">
        <v>530676.49320000003</v>
      </c>
    </row>
    <row r="6282" spans="1:5" x14ac:dyDescent="0.25">
      <c r="A6282" t="s">
        <v>28</v>
      </c>
      <c r="B6282">
        <v>2020</v>
      </c>
      <c r="C6282" t="s">
        <v>162</v>
      </c>
      <c r="D6282" t="s">
        <v>299</v>
      </c>
      <c r="E6282">
        <v>1192417.5515000001</v>
      </c>
    </row>
    <row r="6283" spans="1:5" x14ac:dyDescent="0.25">
      <c r="A6283" t="s">
        <v>28</v>
      </c>
      <c r="B6283">
        <v>2020</v>
      </c>
      <c r="C6283" t="s">
        <v>162</v>
      </c>
      <c r="D6283" t="s">
        <v>301</v>
      </c>
      <c r="E6283">
        <v>41857551.398100004</v>
      </c>
    </row>
    <row r="6284" spans="1:5" x14ac:dyDescent="0.25">
      <c r="A6284" t="s">
        <v>28</v>
      </c>
      <c r="B6284">
        <v>2020</v>
      </c>
      <c r="C6284" t="s">
        <v>162</v>
      </c>
      <c r="D6284" t="s">
        <v>302</v>
      </c>
      <c r="E6284">
        <v>12168038.631100001</v>
      </c>
    </row>
    <row r="6285" spans="1:5" x14ac:dyDescent="0.25">
      <c r="A6285" t="s">
        <v>28</v>
      </c>
      <c r="B6285">
        <v>2020</v>
      </c>
      <c r="C6285" t="s">
        <v>162</v>
      </c>
      <c r="D6285" t="s">
        <v>303</v>
      </c>
      <c r="E6285">
        <v>13410282.081800001</v>
      </c>
    </row>
    <row r="6286" spans="1:5" x14ac:dyDescent="0.25">
      <c r="A6286" t="s">
        <v>28</v>
      </c>
      <c r="B6286">
        <v>2020</v>
      </c>
      <c r="C6286" t="s">
        <v>162</v>
      </c>
      <c r="D6286" t="s">
        <v>306</v>
      </c>
      <c r="E6286">
        <v>2135742.2747999998</v>
      </c>
    </row>
    <row r="6287" spans="1:5" x14ac:dyDescent="0.25">
      <c r="A6287" t="s">
        <v>28</v>
      </c>
      <c r="B6287">
        <v>2020</v>
      </c>
      <c r="C6287" t="s">
        <v>162</v>
      </c>
      <c r="D6287" t="s">
        <v>307</v>
      </c>
      <c r="E6287">
        <v>164045.43969999999</v>
      </c>
    </row>
    <row r="6288" spans="1:5" x14ac:dyDescent="0.25">
      <c r="A6288" t="s">
        <v>28</v>
      </c>
      <c r="B6288">
        <v>2020</v>
      </c>
      <c r="C6288" t="s">
        <v>162</v>
      </c>
      <c r="D6288" t="s">
        <v>317</v>
      </c>
      <c r="E6288">
        <v>456377784.92369998</v>
      </c>
    </row>
    <row r="6289" spans="1:5" x14ac:dyDescent="0.25">
      <c r="A6289" t="s">
        <v>28</v>
      </c>
      <c r="B6289">
        <v>2020</v>
      </c>
      <c r="C6289" t="s">
        <v>162</v>
      </c>
      <c r="D6289" t="s">
        <v>318</v>
      </c>
      <c r="E6289">
        <v>97645.908899999995</v>
      </c>
    </row>
    <row r="6290" spans="1:5" x14ac:dyDescent="0.25">
      <c r="A6290" t="s">
        <v>28</v>
      </c>
      <c r="B6290">
        <v>2020</v>
      </c>
      <c r="C6290" t="s">
        <v>162</v>
      </c>
      <c r="D6290" t="s">
        <v>319</v>
      </c>
      <c r="E6290">
        <v>3464495.6723000002</v>
      </c>
    </row>
    <row r="6291" spans="1:5" x14ac:dyDescent="0.25">
      <c r="A6291" t="s">
        <v>28</v>
      </c>
      <c r="B6291">
        <v>2020</v>
      </c>
      <c r="C6291" t="s">
        <v>162</v>
      </c>
      <c r="D6291" t="s">
        <v>320</v>
      </c>
      <c r="E6291">
        <v>953727.91639999999</v>
      </c>
    </row>
    <row r="6292" spans="1:5" x14ac:dyDescent="0.25">
      <c r="A6292" t="s">
        <v>28</v>
      </c>
      <c r="B6292">
        <v>2020</v>
      </c>
      <c r="C6292" t="s">
        <v>162</v>
      </c>
      <c r="D6292" t="s">
        <v>321</v>
      </c>
      <c r="E6292">
        <v>338401.59720000002</v>
      </c>
    </row>
    <row r="6293" spans="1:5" x14ac:dyDescent="0.25">
      <c r="A6293" t="s">
        <v>28</v>
      </c>
      <c r="B6293">
        <v>2020</v>
      </c>
      <c r="C6293" t="s">
        <v>162</v>
      </c>
      <c r="D6293" t="s">
        <v>322</v>
      </c>
      <c r="E6293">
        <v>580682.44669999997</v>
      </c>
    </row>
    <row r="6294" spans="1:5" x14ac:dyDescent="0.25">
      <c r="A6294" t="s">
        <v>28</v>
      </c>
      <c r="B6294">
        <v>2020</v>
      </c>
      <c r="C6294" t="s">
        <v>162</v>
      </c>
      <c r="D6294" t="s">
        <v>325</v>
      </c>
      <c r="E6294">
        <v>177429.307</v>
      </c>
    </row>
    <row r="6295" spans="1:5" x14ac:dyDescent="0.25">
      <c r="A6295" t="s">
        <v>28</v>
      </c>
      <c r="B6295">
        <v>2021</v>
      </c>
      <c r="C6295" t="s">
        <v>161</v>
      </c>
      <c r="D6295" t="s">
        <v>290</v>
      </c>
      <c r="E6295">
        <v>2539179.6025299998</v>
      </c>
    </row>
    <row r="6296" spans="1:5" x14ac:dyDescent="0.25">
      <c r="A6296" t="s">
        <v>28</v>
      </c>
      <c r="B6296">
        <v>2021</v>
      </c>
      <c r="C6296" t="s">
        <v>161</v>
      </c>
      <c r="D6296" t="s">
        <v>291</v>
      </c>
      <c r="E6296">
        <v>23536137.448729999</v>
      </c>
    </row>
    <row r="6297" spans="1:5" x14ac:dyDescent="0.25">
      <c r="A6297" t="s">
        <v>28</v>
      </c>
      <c r="B6297">
        <v>2021</v>
      </c>
      <c r="C6297" t="s">
        <v>161</v>
      </c>
      <c r="D6297" t="s">
        <v>292</v>
      </c>
      <c r="E6297">
        <v>473363657.39284003</v>
      </c>
    </row>
    <row r="6298" spans="1:5" x14ac:dyDescent="0.25">
      <c r="A6298" t="s">
        <v>28</v>
      </c>
      <c r="B6298">
        <v>2021</v>
      </c>
      <c r="C6298" t="s">
        <v>161</v>
      </c>
      <c r="D6298" t="s">
        <v>293</v>
      </c>
      <c r="E6298">
        <v>146967199.06828001</v>
      </c>
    </row>
    <row r="6299" spans="1:5" x14ac:dyDescent="0.25">
      <c r="A6299" t="s">
        <v>28</v>
      </c>
      <c r="B6299">
        <v>2021</v>
      </c>
      <c r="C6299" t="s">
        <v>161</v>
      </c>
      <c r="D6299" t="s">
        <v>294</v>
      </c>
      <c r="E6299">
        <v>5618172.9742999999</v>
      </c>
    </row>
    <row r="6300" spans="1:5" x14ac:dyDescent="0.25">
      <c r="A6300" t="s">
        <v>28</v>
      </c>
      <c r="B6300">
        <v>2021</v>
      </c>
      <c r="C6300" t="s">
        <v>161</v>
      </c>
      <c r="D6300" t="s">
        <v>295</v>
      </c>
      <c r="E6300">
        <v>15418657.091979999</v>
      </c>
    </row>
    <row r="6301" spans="1:5" x14ac:dyDescent="0.25">
      <c r="A6301" t="s">
        <v>28</v>
      </c>
      <c r="B6301">
        <v>2021</v>
      </c>
      <c r="C6301" t="s">
        <v>161</v>
      </c>
      <c r="D6301" t="s">
        <v>296</v>
      </c>
      <c r="E6301">
        <v>59357856.164569996</v>
      </c>
    </row>
    <row r="6302" spans="1:5" x14ac:dyDescent="0.25">
      <c r="A6302" t="s">
        <v>28</v>
      </c>
      <c r="B6302">
        <v>2021</v>
      </c>
      <c r="C6302" t="s">
        <v>161</v>
      </c>
      <c r="D6302" t="s">
        <v>297</v>
      </c>
      <c r="E6302">
        <v>86677002.246940002</v>
      </c>
    </row>
    <row r="6303" spans="1:5" x14ac:dyDescent="0.25">
      <c r="A6303" t="s">
        <v>28</v>
      </c>
      <c r="B6303">
        <v>2021</v>
      </c>
      <c r="C6303" t="s">
        <v>161</v>
      </c>
      <c r="D6303" t="s">
        <v>298</v>
      </c>
      <c r="E6303">
        <v>24159201.661630001</v>
      </c>
    </row>
    <row r="6304" spans="1:5" x14ac:dyDescent="0.25">
      <c r="A6304" t="s">
        <v>28</v>
      </c>
      <c r="B6304">
        <v>2021</v>
      </c>
      <c r="C6304" t="s">
        <v>161</v>
      </c>
      <c r="D6304" t="s">
        <v>299</v>
      </c>
      <c r="E6304">
        <v>216659632.00196001</v>
      </c>
    </row>
    <row r="6305" spans="1:5" x14ac:dyDescent="0.25">
      <c r="A6305" t="s">
        <v>28</v>
      </c>
      <c r="B6305">
        <v>2021</v>
      </c>
      <c r="C6305" t="s">
        <v>161</v>
      </c>
      <c r="D6305" t="s">
        <v>300</v>
      </c>
      <c r="E6305">
        <v>29442355.832540002</v>
      </c>
    </row>
    <row r="6306" spans="1:5" x14ac:dyDescent="0.25">
      <c r="A6306" t="s">
        <v>28</v>
      </c>
      <c r="B6306">
        <v>2021</v>
      </c>
      <c r="C6306" t="s">
        <v>161</v>
      </c>
      <c r="D6306" t="s">
        <v>301</v>
      </c>
      <c r="E6306">
        <v>2770030335.6288199</v>
      </c>
    </row>
    <row r="6307" spans="1:5" x14ac:dyDescent="0.25">
      <c r="A6307" t="s">
        <v>28</v>
      </c>
      <c r="B6307">
        <v>2021</v>
      </c>
      <c r="C6307" t="s">
        <v>161</v>
      </c>
      <c r="D6307" t="s">
        <v>302</v>
      </c>
      <c r="E6307">
        <v>514502790.60465997</v>
      </c>
    </row>
    <row r="6308" spans="1:5" x14ac:dyDescent="0.25">
      <c r="A6308" t="s">
        <v>28</v>
      </c>
      <c r="B6308">
        <v>2021</v>
      </c>
      <c r="C6308" t="s">
        <v>161</v>
      </c>
      <c r="D6308" t="s">
        <v>303</v>
      </c>
      <c r="E6308">
        <v>185038352.5043</v>
      </c>
    </row>
    <row r="6309" spans="1:5" x14ac:dyDescent="0.25">
      <c r="A6309" t="s">
        <v>28</v>
      </c>
      <c r="B6309">
        <v>2021</v>
      </c>
      <c r="C6309" t="s">
        <v>161</v>
      </c>
      <c r="D6309" t="s">
        <v>304</v>
      </c>
      <c r="E6309">
        <v>6346824.41916</v>
      </c>
    </row>
    <row r="6310" spans="1:5" x14ac:dyDescent="0.25">
      <c r="A6310" t="s">
        <v>28</v>
      </c>
      <c r="B6310">
        <v>2021</v>
      </c>
      <c r="C6310" t="s">
        <v>161</v>
      </c>
      <c r="D6310" t="s">
        <v>305</v>
      </c>
      <c r="E6310">
        <v>111196850.54192001</v>
      </c>
    </row>
    <row r="6311" spans="1:5" x14ac:dyDescent="0.25">
      <c r="A6311" t="s">
        <v>28</v>
      </c>
      <c r="B6311">
        <v>2021</v>
      </c>
      <c r="C6311" t="s">
        <v>161</v>
      </c>
      <c r="D6311" t="s">
        <v>306</v>
      </c>
      <c r="E6311">
        <v>526149616.90967</v>
      </c>
    </row>
    <row r="6312" spans="1:5" x14ac:dyDescent="0.25">
      <c r="A6312" t="s">
        <v>28</v>
      </c>
      <c r="B6312">
        <v>2021</v>
      </c>
      <c r="C6312" t="s">
        <v>161</v>
      </c>
      <c r="D6312" t="s">
        <v>307</v>
      </c>
      <c r="E6312">
        <v>155026011.66266</v>
      </c>
    </row>
    <row r="6313" spans="1:5" x14ac:dyDescent="0.25">
      <c r="A6313" t="s">
        <v>28</v>
      </c>
      <c r="B6313">
        <v>2021</v>
      </c>
      <c r="C6313" t="s">
        <v>161</v>
      </c>
      <c r="D6313" t="s">
        <v>308</v>
      </c>
      <c r="E6313">
        <v>21162290.653019998</v>
      </c>
    </row>
    <row r="6314" spans="1:5" x14ac:dyDescent="0.25">
      <c r="A6314" t="s">
        <v>28</v>
      </c>
      <c r="B6314">
        <v>2021</v>
      </c>
      <c r="C6314" t="s">
        <v>161</v>
      </c>
      <c r="D6314" t="s">
        <v>309</v>
      </c>
      <c r="E6314">
        <v>7123586.6309900004</v>
      </c>
    </row>
    <row r="6315" spans="1:5" x14ac:dyDescent="0.25">
      <c r="A6315" t="s">
        <v>28</v>
      </c>
      <c r="B6315">
        <v>2021</v>
      </c>
      <c r="C6315" t="s">
        <v>161</v>
      </c>
      <c r="D6315" t="s">
        <v>310</v>
      </c>
      <c r="E6315">
        <v>144537.26</v>
      </c>
    </row>
    <row r="6316" spans="1:5" x14ac:dyDescent="0.25">
      <c r="A6316" t="s">
        <v>28</v>
      </c>
      <c r="B6316">
        <v>2021</v>
      </c>
      <c r="C6316" t="s">
        <v>161</v>
      </c>
      <c r="D6316" t="s">
        <v>311</v>
      </c>
      <c r="E6316">
        <v>8185258.4214700004</v>
      </c>
    </row>
    <row r="6317" spans="1:5" x14ac:dyDescent="0.25">
      <c r="A6317" t="s">
        <v>28</v>
      </c>
      <c r="B6317">
        <v>2021</v>
      </c>
      <c r="C6317" t="s">
        <v>161</v>
      </c>
      <c r="D6317" t="s">
        <v>312</v>
      </c>
      <c r="E6317">
        <v>25317881.06295</v>
      </c>
    </row>
    <row r="6318" spans="1:5" x14ac:dyDescent="0.25">
      <c r="A6318" t="s">
        <v>28</v>
      </c>
      <c r="B6318">
        <v>2021</v>
      </c>
      <c r="C6318" t="s">
        <v>161</v>
      </c>
      <c r="D6318" t="s">
        <v>313</v>
      </c>
      <c r="E6318">
        <v>35597360.964359999</v>
      </c>
    </row>
    <row r="6319" spans="1:5" x14ac:dyDescent="0.25">
      <c r="A6319" t="s">
        <v>28</v>
      </c>
      <c r="B6319">
        <v>2021</v>
      </c>
      <c r="C6319" t="s">
        <v>161</v>
      </c>
      <c r="D6319" t="s">
        <v>315</v>
      </c>
      <c r="E6319">
        <v>1704790.45</v>
      </c>
    </row>
    <row r="6320" spans="1:5" x14ac:dyDescent="0.25">
      <c r="A6320" t="s">
        <v>28</v>
      </c>
      <c r="B6320">
        <v>2021</v>
      </c>
      <c r="C6320" t="s">
        <v>161</v>
      </c>
      <c r="D6320" t="s">
        <v>316</v>
      </c>
      <c r="E6320">
        <v>904541.11</v>
      </c>
    </row>
    <row r="6321" spans="1:5" x14ac:dyDescent="0.25">
      <c r="A6321" t="s">
        <v>28</v>
      </c>
      <c r="B6321">
        <v>2021</v>
      </c>
      <c r="C6321" t="s">
        <v>161</v>
      </c>
      <c r="D6321" t="s">
        <v>317</v>
      </c>
      <c r="E6321">
        <v>850841717.96621001</v>
      </c>
    </row>
    <row r="6322" spans="1:5" x14ac:dyDescent="0.25">
      <c r="A6322" t="s">
        <v>28</v>
      </c>
      <c r="B6322">
        <v>2021</v>
      </c>
      <c r="C6322" t="s">
        <v>161</v>
      </c>
      <c r="D6322" t="s">
        <v>318</v>
      </c>
      <c r="E6322">
        <v>122557512.18909</v>
      </c>
    </row>
    <row r="6323" spans="1:5" x14ac:dyDescent="0.25">
      <c r="A6323" t="s">
        <v>28</v>
      </c>
      <c r="B6323">
        <v>2021</v>
      </c>
      <c r="C6323" t="s">
        <v>161</v>
      </c>
      <c r="D6323" t="s">
        <v>319</v>
      </c>
      <c r="E6323">
        <v>113837146.93637</v>
      </c>
    </row>
    <row r="6324" spans="1:5" x14ac:dyDescent="0.25">
      <c r="A6324" t="s">
        <v>28</v>
      </c>
      <c r="B6324">
        <v>2021</v>
      </c>
      <c r="C6324" t="s">
        <v>161</v>
      </c>
      <c r="D6324" t="s">
        <v>320</v>
      </c>
      <c r="E6324">
        <v>21614811.806340002</v>
      </c>
    </row>
    <row r="6325" spans="1:5" x14ac:dyDescent="0.25">
      <c r="A6325" t="s">
        <v>28</v>
      </c>
      <c r="B6325">
        <v>2021</v>
      </c>
      <c r="C6325" t="s">
        <v>161</v>
      </c>
      <c r="D6325" t="s">
        <v>321</v>
      </c>
      <c r="E6325">
        <v>2705724726.993</v>
      </c>
    </row>
    <row r="6326" spans="1:5" x14ac:dyDescent="0.25">
      <c r="A6326" t="s">
        <v>28</v>
      </c>
      <c r="B6326">
        <v>2021</v>
      </c>
      <c r="C6326" t="s">
        <v>161</v>
      </c>
      <c r="D6326" t="s">
        <v>322</v>
      </c>
      <c r="E6326">
        <v>172696.67</v>
      </c>
    </row>
    <row r="6327" spans="1:5" x14ac:dyDescent="0.25">
      <c r="A6327" t="s">
        <v>28</v>
      </c>
      <c r="B6327">
        <v>2021</v>
      </c>
      <c r="C6327" t="s">
        <v>161</v>
      </c>
      <c r="D6327" t="s">
        <v>323</v>
      </c>
      <c r="E6327">
        <v>16062598.8621</v>
      </c>
    </row>
    <row r="6328" spans="1:5" x14ac:dyDescent="0.25">
      <c r="A6328" t="s">
        <v>28</v>
      </c>
      <c r="B6328">
        <v>2021</v>
      </c>
      <c r="C6328" t="s">
        <v>161</v>
      </c>
      <c r="D6328" t="s">
        <v>324</v>
      </c>
      <c r="E6328">
        <v>1728383.08659</v>
      </c>
    </row>
    <row r="6329" spans="1:5" x14ac:dyDescent="0.25">
      <c r="A6329" t="s">
        <v>28</v>
      </c>
      <c r="B6329">
        <v>2021</v>
      </c>
      <c r="C6329" t="s">
        <v>161</v>
      </c>
      <c r="D6329" t="s">
        <v>327</v>
      </c>
      <c r="E6329">
        <v>7940342.5499999998</v>
      </c>
    </row>
    <row r="6330" spans="1:5" x14ac:dyDescent="0.25">
      <c r="A6330" t="s">
        <v>28</v>
      </c>
      <c r="B6330">
        <v>2021</v>
      </c>
      <c r="C6330" t="s">
        <v>161</v>
      </c>
      <c r="E6330">
        <v>3322856930.6492701</v>
      </c>
    </row>
    <row r="6331" spans="1:5" x14ac:dyDescent="0.25">
      <c r="A6331" t="s">
        <v>28</v>
      </c>
      <c r="B6331">
        <v>2021</v>
      </c>
      <c r="C6331" t="s">
        <v>162</v>
      </c>
      <c r="D6331" t="s">
        <v>291</v>
      </c>
      <c r="E6331">
        <v>681930.0392</v>
      </c>
    </row>
    <row r="6332" spans="1:5" x14ac:dyDescent="0.25">
      <c r="A6332" t="s">
        <v>28</v>
      </c>
      <c r="B6332">
        <v>2021</v>
      </c>
      <c r="C6332" t="s">
        <v>162</v>
      </c>
      <c r="D6332" t="s">
        <v>292</v>
      </c>
      <c r="E6332">
        <v>3412498.7074000002</v>
      </c>
    </row>
    <row r="6333" spans="1:5" x14ac:dyDescent="0.25">
      <c r="A6333" t="s">
        <v>28</v>
      </c>
      <c r="B6333">
        <v>2021</v>
      </c>
      <c r="C6333" t="s">
        <v>162</v>
      </c>
      <c r="D6333" t="s">
        <v>293</v>
      </c>
      <c r="E6333">
        <v>652905.61609999998</v>
      </c>
    </row>
    <row r="6334" spans="1:5" x14ac:dyDescent="0.25">
      <c r="A6334" t="s">
        <v>28</v>
      </c>
      <c r="B6334">
        <v>2021</v>
      </c>
      <c r="C6334" t="s">
        <v>162</v>
      </c>
      <c r="D6334" t="s">
        <v>294</v>
      </c>
      <c r="E6334">
        <v>88937.416100000002</v>
      </c>
    </row>
    <row r="6335" spans="1:5" x14ac:dyDescent="0.25">
      <c r="A6335" t="s">
        <v>28</v>
      </c>
      <c r="B6335">
        <v>2021</v>
      </c>
      <c r="C6335" t="s">
        <v>162</v>
      </c>
      <c r="D6335" t="s">
        <v>295</v>
      </c>
      <c r="E6335">
        <v>435465.7954</v>
      </c>
    </row>
    <row r="6336" spans="1:5" x14ac:dyDescent="0.25">
      <c r="A6336" t="s">
        <v>28</v>
      </c>
      <c r="B6336">
        <v>2021</v>
      </c>
      <c r="C6336" t="s">
        <v>162</v>
      </c>
      <c r="D6336" t="s">
        <v>296</v>
      </c>
      <c r="E6336">
        <v>22325167.597399998</v>
      </c>
    </row>
    <row r="6337" spans="1:5" x14ac:dyDescent="0.25">
      <c r="A6337" t="s">
        <v>28</v>
      </c>
      <c r="B6337">
        <v>2021</v>
      </c>
      <c r="C6337" t="s">
        <v>162</v>
      </c>
      <c r="D6337" t="s">
        <v>297</v>
      </c>
      <c r="E6337">
        <v>304473.70909999998</v>
      </c>
    </row>
    <row r="6338" spans="1:5" x14ac:dyDescent="0.25">
      <c r="A6338" t="s">
        <v>28</v>
      </c>
      <c r="B6338">
        <v>2021</v>
      </c>
      <c r="C6338" t="s">
        <v>162</v>
      </c>
      <c r="D6338" t="s">
        <v>298</v>
      </c>
      <c r="E6338">
        <v>518528.01669999998</v>
      </c>
    </row>
    <row r="6339" spans="1:5" x14ac:dyDescent="0.25">
      <c r="A6339" t="s">
        <v>28</v>
      </c>
      <c r="B6339">
        <v>2021</v>
      </c>
      <c r="C6339" t="s">
        <v>162</v>
      </c>
      <c r="D6339" t="s">
        <v>299</v>
      </c>
      <c r="E6339">
        <v>1333654.6836000001</v>
      </c>
    </row>
    <row r="6340" spans="1:5" x14ac:dyDescent="0.25">
      <c r="A6340" t="s">
        <v>28</v>
      </c>
      <c r="B6340">
        <v>2021</v>
      </c>
      <c r="C6340" t="s">
        <v>162</v>
      </c>
      <c r="D6340" t="s">
        <v>301</v>
      </c>
      <c r="E6340">
        <v>20308820.461599998</v>
      </c>
    </row>
    <row r="6341" spans="1:5" x14ac:dyDescent="0.25">
      <c r="A6341" t="s">
        <v>28</v>
      </c>
      <c r="B6341">
        <v>2021</v>
      </c>
      <c r="C6341" t="s">
        <v>162</v>
      </c>
      <c r="D6341" t="s">
        <v>302</v>
      </c>
      <c r="E6341">
        <v>12415914.7479</v>
      </c>
    </row>
    <row r="6342" spans="1:5" x14ac:dyDescent="0.25">
      <c r="A6342" t="s">
        <v>28</v>
      </c>
      <c r="B6342">
        <v>2021</v>
      </c>
      <c r="C6342" t="s">
        <v>162</v>
      </c>
      <c r="D6342" t="s">
        <v>303</v>
      </c>
      <c r="E6342">
        <v>30661329.604800001</v>
      </c>
    </row>
    <row r="6343" spans="1:5" x14ac:dyDescent="0.25">
      <c r="A6343" t="s">
        <v>28</v>
      </c>
      <c r="B6343">
        <v>2021</v>
      </c>
      <c r="C6343" t="s">
        <v>162</v>
      </c>
      <c r="D6343" t="s">
        <v>305</v>
      </c>
      <c r="E6343">
        <v>31497695.2698</v>
      </c>
    </row>
    <row r="6344" spans="1:5" x14ac:dyDescent="0.25">
      <c r="A6344" t="s">
        <v>28</v>
      </c>
      <c r="B6344">
        <v>2021</v>
      </c>
      <c r="C6344" t="s">
        <v>162</v>
      </c>
      <c r="D6344" t="s">
        <v>306</v>
      </c>
      <c r="E6344">
        <v>29682768.555599999</v>
      </c>
    </row>
    <row r="6345" spans="1:5" x14ac:dyDescent="0.25">
      <c r="A6345" t="s">
        <v>28</v>
      </c>
      <c r="B6345">
        <v>2021</v>
      </c>
      <c r="C6345" t="s">
        <v>162</v>
      </c>
      <c r="D6345" t="s">
        <v>307</v>
      </c>
      <c r="E6345">
        <v>95980</v>
      </c>
    </row>
    <row r="6346" spans="1:5" x14ac:dyDescent="0.25">
      <c r="A6346" t="s">
        <v>28</v>
      </c>
      <c r="B6346">
        <v>2021</v>
      </c>
      <c r="C6346" t="s">
        <v>162</v>
      </c>
      <c r="D6346" t="s">
        <v>312</v>
      </c>
      <c r="E6346">
        <v>213304.9999</v>
      </c>
    </row>
    <row r="6347" spans="1:5" x14ac:dyDescent="0.25">
      <c r="A6347" t="s">
        <v>28</v>
      </c>
      <c r="B6347">
        <v>2021</v>
      </c>
      <c r="C6347" t="s">
        <v>162</v>
      </c>
      <c r="D6347" t="s">
        <v>313</v>
      </c>
      <c r="E6347">
        <v>239676.1011</v>
      </c>
    </row>
    <row r="6348" spans="1:5" x14ac:dyDescent="0.25">
      <c r="A6348" t="s">
        <v>28</v>
      </c>
      <c r="B6348">
        <v>2021</v>
      </c>
      <c r="C6348" t="s">
        <v>162</v>
      </c>
      <c r="D6348" t="s">
        <v>317</v>
      </c>
      <c r="E6348">
        <v>543929226.91999996</v>
      </c>
    </row>
    <row r="6349" spans="1:5" x14ac:dyDescent="0.25">
      <c r="A6349" t="s">
        <v>28</v>
      </c>
      <c r="B6349">
        <v>2021</v>
      </c>
      <c r="C6349" t="s">
        <v>162</v>
      </c>
      <c r="D6349" t="s">
        <v>318</v>
      </c>
      <c r="E6349">
        <v>123221.84970000001</v>
      </c>
    </row>
    <row r="6350" spans="1:5" x14ac:dyDescent="0.25">
      <c r="A6350" t="s">
        <v>28</v>
      </c>
      <c r="B6350">
        <v>2021</v>
      </c>
      <c r="C6350" t="s">
        <v>162</v>
      </c>
      <c r="D6350" t="s">
        <v>319</v>
      </c>
      <c r="E6350">
        <v>3694894.8917</v>
      </c>
    </row>
    <row r="6351" spans="1:5" x14ac:dyDescent="0.25">
      <c r="A6351" t="s">
        <v>28</v>
      </c>
      <c r="B6351">
        <v>2021</v>
      </c>
      <c r="C6351" t="s">
        <v>162</v>
      </c>
      <c r="D6351" t="s">
        <v>320</v>
      </c>
      <c r="E6351">
        <v>490181.07669999998</v>
      </c>
    </row>
    <row r="6352" spans="1:5" x14ac:dyDescent="0.25">
      <c r="A6352" t="s">
        <v>28</v>
      </c>
      <c r="B6352">
        <v>2021</v>
      </c>
      <c r="C6352" t="s">
        <v>162</v>
      </c>
      <c r="D6352" t="s">
        <v>321</v>
      </c>
      <c r="E6352">
        <v>280048.29379999998</v>
      </c>
    </row>
    <row r="6353" spans="1:5" x14ac:dyDescent="0.25">
      <c r="A6353" t="s">
        <v>28</v>
      </c>
      <c r="B6353">
        <v>2021</v>
      </c>
      <c r="C6353" t="s">
        <v>162</v>
      </c>
      <c r="D6353" t="s">
        <v>322</v>
      </c>
      <c r="E6353">
        <v>351865.39779999998</v>
      </c>
    </row>
    <row r="6354" spans="1:5" x14ac:dyDescent="0.25">
      <c r="A6354" t="s">
        <v>28</v>
      </c>
      <c r="B6354">
        <v>2021</v>
      </c>
      <c r="C6354" t="s">
        <v>162</v>
      </c>
      <c r="D6354" t="s">
        <v>324</v>
      </c>
      <c r="E6354">
        <v>341409.48070000001</v>
      </c>
    </row>
    <row r="6355" spans="1:5" x14ac:dyDescent="0.25">
      <c r="A6355" t="s">
        <v>28</v>
      </c>
      <c r="B6355">
        <v>2021</v>
      </c>
      <c r="C6355" t="s">
        <v>162</v>
      </c>
      <c r="D6355" t="s">
        <v>325</v>
      </c>
      <c r="E6355">
        <v>220991.16190000001</v>
      </c>
    </row>
    <row r="6356" spans="1:5" x14ac:dyDescent="0.25">
      <c r="A6356" t="s">
        <v>28</v>
      </c>
      <c r="B6356">
        <v>2021</v>
      </c>
      <c r="C6356" t="s">
        <v>162</v>
      </c>
      <c r="E6356">
        <v>6901916.1754000001</v>
      </c>
    </row>
    <row r="6357" spans="1:5" x14ac:dyDescent="0.25">
      <c r="A6357" t="s">
        <v>28</v>
      </c>
      <c r="B6357">
        <v>2022</v>
      </c>
      <c r="C6357" t="s">
        <v>161</v>
      </c>
      <c r="D6357" t="s">
        <v>290</v>
      </c>
      <c r="E6357">
        <v>1253034.79</v>
      </c>
    </row>
    <row r="6358" spans="1:5" x14ac:dyDescent="0.25">
      <c r="A6358" t="s">
        <v>28</v>
      </c>
      <c r="B6358">
        <v>2022</v>
      </c>
      <c r="C6358" t="s">
        <v>161</v>
      </c>
      <c r="D6358" t="s">
        <v>291</v>
      </c>
      <c r="E6358">
        <v>14822126.43345</v>
      </c>
    </row>
    <row r="6359" spans="1:5" x14ac:dyDescent="0.25">
      <c r="A6359" t="s">
        <v>28</v>
      </c>
      <c r="B6359">
        <v>2022</v>
      </c>
      <c r="C6359" t="s">
        <v>161</v>
      </c>
      <c r="D6359" t="s">
        <v>292</v>
      </c>
      <c r="E6359">
        <v>427336466.08933002</v>
      </c>
    </row>
    <row r="6360" spans="1:5" x14ac:dyDescent="0.25">
      <c r="A6360" t="s">
        <v>28</v>
      </c>
      <c r="B6360">
        <v>2022</v>
      </c>
      <c r="C6360" t="s">
        <v>161</v>
      </c>
      <c r="D6360" t="s">
        <v>293</v>
      </c>
      <c r="E6360">
        <v>110751457.98455</v>
      </c>
    </row>
    <row r="6361" spans="1:5" x14ac:dyDescent="0.25">
      <c r="A6361" t="s">
        <v>28</v>
      </c>
      <c r="B6361">
        <v>2022</v>
      </c>
      <c r="C6361" t="s">
        <v>161</v>
      </c>
      <c r="D6361" t="s">
        <v>294</v>
      </c>
      <c r="E6361">
        <v>8336233.5159</v>
      </c>
    </row>
    <row r="6362" spans="1:5" x14ac:dyDescent="0.25">
      <c r="A6362" t="s">
        <v>28</v>
      </c>
      <c r="B6362">
        <v>2022</v>
      </c>
      <c r="C6362" t="s">
        <v>161</v>
      </c>
      <c r="D6362" t="s">
        <v>295</v>
      </c>
      <c r="E6362">
        <v>12390148.173699999</v>
      </c>
    </row>
    <row r="6363" spans="1:5" x14ac:dyDescent="0.25">
      <c r="A6363" t="s">
        <v>28</v>
      </c>
      <c r="B6363">
        <v>2022</v>
      </c>
      <c r="C6363" t="s">
        <v>161</v>
      </c>
      <c r="D6363" t="s">
        <v>296</v>
      </c>
      <c r="E6363">
        <v>47204236.284400001</v>
      </c>
    </row>
    <row r="6364" spans="1:5" x14ac:dyDescent="0.25">
      <c r="A6364" t="s">
        <v>28</v>
      </c>
      <c r="B6364">
        <v>2022</v>
      </c>
      <c r="C6364" t="s">
        <v>161</v>
      </c>
      <c r="D6364" t="s">
        <v>297</v>
      </c>
      <c r="E6364">
        <v>76656885.369570002</v>
      </c>
    </row>
    <row r="6365" spans="1:5" x14ac:dyDescent="0.25">
      <c r="A6365" t="s">
        <v>28</v>
      </c>
      <c r="B6365">
        <v>2022</v>
      </c>
      <c r="C6365" t="s">
        <v>161</v>
      </c>
      <c r="D6365" t="s">
        <v>298</v>
      </c>
      <c r="E6365">
        <v>16835201.203340001</v>
      </c>
    </row>
    <row r="6366" spans="1:5" x14ac:dyDescent="0.25">
      <c r="A6366" t="s">
        <v>28</v>
      </c>
      <c r="B6366">
        <v>2022</v>
      </c>
      <c r="C6366" t="s">
        <v>161</v>
      </c>
      <c r="D6366" t="s">
        <v>299</v>
      </c>
      <c r="E6366">
        <v>172733442.31064001</v>
      </c>
    </row>
    <row r="6367" spans="1:5" x14ac:dyDescent="0.25">
      <c r="A6367" t="s">
        <v>28</v>
      </c>
      <c r="B6367">
        <v>2022</v>
      </c>
      <c r="C6367" t="s">
        <v>161</v>
      </c>
      <c r="D6367" t="s">
        <v>300</v>
      </c>
      <c r="E6367">
        <v>29491993.732930001</v>
      </c>
    </row>
    <row r="6368" spans="1:5" x14ac:dyDescent="0.25">
      <c r="A6368" t="s">
        <v>28</v>
      </c>
      <c r="B6368">
        <v>2022</v>
      </c>
      <c r="C6368" t="s">
        <v>161</v>
      </c>
      <c r="D6368" t="s">
        <v>301</v>
      </c>
      <c r="E6368">
        <v>2710025797.9616499</v>
      </c>
    </row>
    <row r="6369" spans="1:5" x14ac:dyDescent="0.25">
      <c r="A6369" t="s">
        <v>28</v>
      </c>
      <c r="B6369">
        <v>2022</v>
      </c>
      <c r="C6369" t="s">
        <v>161</v>
      </c>
      <c r="D6369" t="s">
        <v>302</v>
      </c>
      <c r="E6369">
        <v>193944692.19663</v>
      </c>
    </row>
    <row r="6370" spans="1:5" x14ac:dyDescent="0.25">
      <c r="A6370" t="s">
        <v>28</v>
      </c>
      <c r="B6370">
        <v>2022</v>
      </c>
      <c r="C6370" t="s">
        <v>161</v>
      </c>
      <c r="D6370" t="s">
        <v>303</v>
      </c>
      <c r="E6370">
        <v>208999705.25343001</v>
      </c>
    </row>
    <row r="6371" spans="1:5" x14ac:dyDescent="0.25">
      <c r="A6371" t="s">
        <v>28</v>
      </c>
      <c r="B6371">
        <v>2022</v>
      </c>
      <c r="C6371" t="s">
        <v>161</v>
      </c>
      <c r="D6371" t="s">
        <v>304</v>
      </c>
      <c r="E6371">
        <v>5265806.17985</v>
      </c>
    </row>
    <row r="6372" spans="1:5" x14ac:dyDescent="0.25">
      <c r="A6372" t="s">
        <v>28</v>
      </c>
      <c r="B6372">
        <v>2022</v>
      </c>
      <c r="C6372" t="s">
        <v>161</v>
      </c>
      <c r="D6372" t="s">
        <v>305</v>
      </c>
      <c r="E6372">
        <v>109393279.95574</v>
      </c>
    </row>
    <row r="6373" spans="1:5" x14ac:dyDescent="0.25">
      <c r="A6373" t="s">
        <v>28</v>
      </c>
      <c r="B6373">
        <v>2022</v>
      </c>
      <c r="C6373" t="s">
        <v>161</v>
      </c>
      <c r="D6373" t="s">
        <v>306</v>
      </c>
      <c r="E6373">
        <v>497931903.21829998</v>
      </c>
    </row>
    <row r="6374" spans="1:5" x14ac:dyDescent="0.25">
      <c r="A6374" t="s">
        <v>28</v>
      </c>
      <c r="B6374">
        <v>2022</v>
      </c>
      <c r="C6374" t="s">
        <v>161</v>
      </c>
      <c r="D6374" t="s">
        <v>307</v>
      </c>
      <c r="E6374">
        <v>119400567.50984</v>
      </c>
    </row>
    <row r="6375" spans="1:5" x14ac:dyDescent="0.25">
      <c r="A6375" t="s">
        <v>28</v>
      </c>
      <c r="B6375">
        <v>2022</v>
      </c>
      <c r="C6375" t="s">
        <v>161</v>
      </c>
      <c r="D6375" t="s">
        <v>308</v>
      </c>
      <c r="E6375">
        <v>30497705.66824</v>
      </c>
    </row>
    <row r="6376" spans="1:5" x14ac:dyDescent="0.25">
      <c r="A6376" t="s">
        <v>28</v>
      </c>
      <c r="B6376">
        <v>2022</v>
      </c>
      <c r="C6376" t="s">
        <v>161</v>
      </c>
      <c r="D6376" t="s">
        <v>309</v>
      </c>
      <c r="E6376">
        <v>823006486.52091002</v>
      </c>
    </row>
    <row r="6377" spans="1:5" x14ac:dyDescent="0.25">
      <c r="A6377" t="s">
        <v>28</v>
      </c>
      <c r="B6377">
        <v>2022</v>
      </c>
      <c r="C6377" t="s">
        <v>161</v>
      </c>
      <c r="D6377" t="s">
        <v>310</v>
      </c>
      <c r="E6377">
        <v>94116.76</v>
      </c>
    </row>
    <row r="6378" spans="1:5" x14ac:dyDescent="0.25">
      <c r="A6378" t="s">
        <v>28</v>
      </c>
      <c r="B6378">
        <v>2022</v>
      </c>
      <c r="C6378" t="s">
        <v>161</v>
      </c>
      <c r="D6378" t="s">
        <v>311</v>
      </c>
      <c r="E6378">
        <v>7739480.2468900001</v>
      </c>
    </row>
    <row r="6379" spans="1:5" x14ac:dyDescent="0.25">
      <c r="A6379" t="s">
        <v>28</v>
      </c>
      <c r="B6379">
        <v>2022</v>
      </c>
      <c r="C6379" t="s">
        <v>161</v>
      </c>
      <c r="D6379" t="s">
        <v>312</v>
      </c>
      <c r="E6379">
        <v>26725503.780839998</v>
      </c>
    </row>
    <row r="6380" spans="1:5" x14ac:dyDescent="0.25">
      <c r="A6380" t="s">
        <v>28</v>
      </c>
      <c r="B6380">
        <v>2022</v>
      </c>
      <c r="C6380" t="s">
        <v>161</v>
      </c>
      <c r="D6380" t="s">
        <v>313</v>
      </c>
      <c r="E6380">
        <v>26816695.713909999</v>
      </c>
    </row>
    <row r="6381" spans="1:5" x14ac:dyDescent="0.25">
      <c r="A6381" t="s">
        <v>28</v>
      </c>
      <c r="B6381">
        <v>2022</v>
      </c>
      <c r="C6381" t="s">
        <v>161</v>
      </c>
      <c r="D6381" t="s">
        <v>315</v>
      </c>
      <c r="E6381">
        <v>4933557.01</v>
      </c>
    </row>
    <row r="6382" spans="1:5" x14ac:dyDescent="0.25">
      <c r="A6382" t="s">
        <v>28</v>
      </c>
      <c r="B6382">
        <v>2022</v>
      </c>
      <c r="C6382" t="s">
        <v>161</v>
      </c>
      <c r="D6382" t="s">
        <v>316</v>
      </c>
      <c r="E6382">
        <v>728929.52</v>
      </c>
    </row>
    <row r="6383" spans="1:5" x14ac:dyDescent="0.25">
      <c r="A6383" t="s">
        <v>28</v>
      </c>
      <c r="B6383">
        <v>2022</v>
      </c>
      <c r="C6383" t="s">
        <v>161</v>
      </c>
      <c r="D6383" t="s">
        <v>317</v>
      </c>
      <c r="E6383">
        <v>881288000.51327002</v>
      </c>
    </row>
    <row r="6384" spans="1:5" x14ac:dyDescent="0.25">
      <c r="A6384" t="s">
        <v>28</v>
      </c>
      <c r="B6384">
        <v>2022</v>
      </c>
      <c r="C6384" t="s">
        <v>161</v>
      </c>
      <c r="D6384" t="s">
        <v>318</v>
      </c>
      <c r="E6384">
        <v>96942092.954919994</v>
      </c>
    </row>
    <row r="6385" spans="1:5" x14ac:dyDescent="0.25">
      <c r="A6385" t="s">
        <v>28</v>
      </c>
      <c r="B6385">
        <v>2022</v>
      </c>
      <c r="C6385" t="s">
        <v>161</v>
      </c>
      <c r="D6385" t="s">
        <v>319</v>
      </c>
      <c r="E6385">
        <v>76613232.429629996</v>
      </c>
    </row>
    <row r="6386" spans="1:5" x14ac:dyDescent="0.25">
      <c r="A6386" t="s">
        <v>28</v>
      </c>
      <c r="B6386">
        <v>2022</v>
      </c>
      <c r="C6386" t="s">
        <v>161</v>
      </c>
      <c r="D6386" t="s">
        <v>320</v>
      </c>
      <c r="E6386">
        <v>24346946.680890001</v>
      </c>
    </row>
    <row r="6387" spans="1:5" x14ac:dyDescent="0.25">
      <c r="A6387" t="s">
        <v>28</v>
      </c>
      <c r="B6387">
        <v>2022</v>
      </c>
      <c r="C6387" t="s">
        <v>161</v>
      </c>
      <c r="D6387" t="s">
        <v>321</v>
      </c>
      <c r="E6387">
        <v>2477821148.0696101</v>
      </c>
    </row>
    <row r="6388" spans="1:5" x14ac:dyDescent="0.25">
      <c r="A6388" t="s">
        <v>28</v>
      </c>
      <c r="B6388">
        <v>2022</v>
      </c>
      <c r="C6388" t="s">
        <v>161</v>
      </c>
      <c r="D6388" t="s">
        <v>323</v>
      </c>
      <c r="E6388">
        <v>11331079.054060001</v>
      </c>
    </row>
    <row r="6389" spans="1:5" x14ac:dyDescent="0.25">
      <c r="A6389" t="s">
        <v>28</v>
      </c>
      <c r="B6389">
        <v>2022</v>
      </c>
      <c r="C6389" t="s">
        <v>161</v>
      </c>
      <c r="D6389" t="s">
        <v>324</v>
      </c>
      <c r="E6389">
        <v>1647261.63836</v>
      </c>
    </row>
    <row r="6390" spans="1:5" x14ac:dyDescent="0.25">
      <c r="A6390" t="s">
        <v>28</v>
      </c>
      <c r="B6390">
        <v>2022</v>
      </c>
      <c r="C6390" t="s">
        <v>161</v>
      </c>
      <c r="D6390" t="s">
        <v>325</v>
      </c>
      <c r="E6390">
        <v>20051297.370000001</v>
      </c>
    </row>
    <row r="6391" spans="1:5" x14ac:dyDescent="0.25">
      <c r="A6391" t="s">
        <v>28</v>
      </c>
      <c r="B6391">
        <v>2022</v>
      </c>
      <c r="C6391" t="s">
        <v>161</v>
      </c>
      <c r="D6391" t="s">
        <v>327</v>
      </c>
      <c r="E6391">
        <v>5353576.2010300001</v>
      </c>
    </row>
    <row r="6392" spans="1:5" x14ac:dyDescent="0.25">
      <c r="A6392" t="s">
        <v>28</v>
      </c>
      <c r="B6392">
        <v>2022</v>
      </c>
      <c r="C6392" t="s">
        <v>161</v>
      </c>
      <c r="E6392">
        <v>1297439922.9382</v>
      </c>
    </row>
    <row r="6393" spans="1:5" x14ac:dyDescent="0.25">
      <c r="A6393" t="s">
        <v>28</v>
      </c>
      <c r="B6393">
        <v>2022</v>
      </c>
      <c r="C6393" t="s">
        <v>162</v>
      </c>
      <c r="D6393" t="s">
        <v>291</v>
      </c>
      <c r="E6393">
        <v>782949.14930000005</v>
      </c>
    </row>
    <row r="6394" spans="1:5" x14ac:dyDescent="0.25">
      <c r="A6394" t="s">
        <v>28</v>
      </c>
      <c r="B6394">
        <v>2022</v>
      </c>
      <c r="C6394" t="s">
        <v>162</v>
      </c>
      <c r="D6394" t="s">
        <v>292</v>
      </c>
      <c r="E6394">
        <v>3139348.031</v>
      </c>
    </row>
    <row r="6395" spans="1:5" x14ac:dyDescent="0.25">
      <c r="A6395" t="s">
        <v>28</v>
      </c>
      <c r="B6395">
        <v>2022</v>
      </c>
      <c r="C6395" t="s">
        <v>162</v>
      </c>
      <c r="D6395" t="s">
        <v>293</v>
      </c>
      <c r="E6395">
        <v>420724.72950000002</v>
      </c>
    </row>
    <row r="6396" spans="1:5" x14ac:dyDescent="0.25">
      <c r="A6396" t="s">
        <v>28</v>
      </c>
      <c r="B6396">
        <v>2022</v>
      </c>
      <c r="C6396" t="s">
        <v>162</v>
      </c>
      <c r="D6396" t="s">
        <v>294</v>
      </c>
      <c r="E6396">
        <v>99840.003800000006</v>
      </c>
    </row>
    <row r="6397" spans="1:5" x14ac:dyDescent="0.25">
      <c r="A6397" t="s">
        <v>28</v>
      </c>
      <c r="B6397">
        <v>2022</v>
      </c>
      <c r="C6397" t="s">
        <v>162</v>
      </c>
      <c r="D6397" t="s">
        <v>296</v>
      </c>
      <c r="E6397">
        <v>22285104.387800001</v>
      </c>
    </row>
    <row r="6398" spans="1:5" x14ac:dyDescent="0.25">
      <c r="A6398" t="s">
        <v>28</v>
      </c>
      <c r="B6398">
        <v>2022</v>
      </c>
      <c r="C6398" t="s">
        <v>162</v>
      </c>
      <c r="D6398" t="s">
        <v>297</v>
      </c>
      <c r="E6398">
        <v>511126.5662</v>
      </c>
    </row>
    <row r="6399" spans="1:5" x14ac:dyDescent="0.25">
      <c r="A6399" t="s">
        <v>28</v>
      </c>
      <c r="B6399">
        <v>2022</v>
      </c>
      <c r="C6399" t="s">
        <v>162</v>
      </c>
      <c r="D6399" t="s">
        <v>298</v>
      </c>
      <c r="E6399">
        <v>463475.20819999999</v>
      </c>
    </row>
    <row r="6400" spans="1:5" x14ac:dyDescent="0.25">
      <c r="A6400" t="s">
        <v>28</v>
      </c>
      <c r="B6400">
        <v>2022</v>
      </c>
      <c r="C6400" t="s">
        <v>162</v>
      </c>
      <c r="D6400" t="s">
        <v>299</v>
      </c>
      <c r="E6400">
        <v>2411929.1751999999</v>
      </c>
    </row>
    <row r="6401" spans="1:5" x14ac:dyDescent="0.25">
      <c r="A6401" t="s">
        <v>28</v>
      </c>
      <c r="B6401">
        <v>2022</v>
      </c>
      <c r="C6401" t="s">
        <v>162</v>
      </c>
      <c r="D6401" t="s">
        <v>301</v>
      </c>
      <c r="E6401">
        <v>18867878.2652</v>
      </c>
    </row>
    <row r="6402" spans="1:5" x14ac:dyDescent="0.25">
      <c r="A6402" t="s">
        <v>28</v>
      </c>
      <c r="B6402">
        <v>2022</v>
      </c>
      <c r="C6402" t="s">
        <v>162</v>
      </c>
      <c r="D6402" t="s">
        <v>302</v>
      </c>
      <c r="E6402">
        <v>11507561.936799999</v>
      </c>
    </row>
    <row r="6403" spans="1:5" x14ac:dyDescent="0.25">
      <c r="A6403" t="s">
        <v>28</v>
      </c>
      <c r="B6403">
        <v>2022</v>
      </c>
      <c r="C6403" t="s">
        <v>162</v>
      </c>
      <c r="D6403" t="s">
        <v>303</v>
      </c>
      <c r="E6403">
        <v>25576629.031100001</v>
      </c>
    </row>
    <row r="6404" spans="1:5" x14ac:dyDescent="0.25">
      <c r="A6404" t="s">
        <v>28</v>
      </c>
      <c r="B6404">
        <v>2022</v>
      </c>
      <c r="C6404" t="s">
        <v>162</v>
      </c>
      <c r="D6404" t="s">
        <v>305</v>
      </c>
      <c r="E6404">
        <v>600508.71600000001</v>
      </c>
    </row>
    <row r="6405" spans="1:5" x14ac:dyDescent="0.25">
      <c r="A6405" t="s">
        <v>28</v>
      </c>
      <c r="B6405">
        <v>2022</v>
      </c>
      <c r="C6405" t="s">
        <v>162</v>
      </c>
      <c r="D6405" t="s">
        <v>306</v>
      </c>
      <c r="E6405">
        <v>54594418.157499999</v>
      </c>
    </row>
    <row r="6406" spans="1:5" x14ac:dyDescent="0.25">
      <c r="A6406" t="s">
        <v>28</v>
      </c>
      <c r="B6406">
        <v>2022</v>
      </c>
      <c r="C6406" t="s">
        <v>162</v>
      </c>
      <c r="D6406" t="s">
        <v>307</v>
      </c>
      <c r="E6406">
        <v>92857.81</v>
      </c>
    </row>
    <row r="6407" spans="1:5" x14ac:dyDescent="0.25">
      <c r="A6407" t="s">
        <v>28</v>
      </c>
      <c r="B6407">
        <v>2022</v>
      </c>
      <c r="C6407" t="s">
        <v>162</v>
      </c>
      <c r="D6407" t="s">
        <v>312</v>
      </c>
      <c r="E6407">
        <v>261257.0001</v>
      </c>
    </row>
    <row r="6408" spans="1:5" x14ac:dyDescent="0.25">
      <c r="A6408" t="s">
        <v>28</v>
      </c>
      <c r="B6408">
        <v>2022</v>
      </c>
      <c r="C6408" t="s">
        <v>162</v>
      </c>
      <c r="D6408" t="s">
        <v>313</v>
      </c>
      <c r="E6408">
        <v>265280.80670000002</v>
      </c>
    </row>
    <row r="6409" spans="1:5" x14ac:dyDescent="0.25">
      <c r="A6409" t="s">
        <v>28</v>
      </c>
      <c r="B6409">
        <v>2022</v>
      </c>
      <c r="C6409" t="s">
        <v>162</v>
      </c>
      <c r="D6409" t="s">
        <v>317</v>
      </c>
      <c r="E6409">
        <v>480123595.50870001</v>
      </c>
    </row>
    <row r="6410" spans="1:5" x14ac:dyDescent="0.25">
      <c r="A6410" t="s">
        <v>28</v>
      </c>
      <c r="B6410">
        <v>2022</v>
      </c>
      <c r="C6410" t="s">
        <v>162</v>
      </c>
      <c r="D6410" t="s">
        <v>318</v>
      </c>
      <c r="E6410">
        <v>66885.95</v>
      </c>
    </row>
    <row r="6411" spans="1:5" x14ac:dyDescent="0.25">
      <c r="A6411" t="s">
        <v>28</v>
      </c>
      <c r="B6411">
        <v>2022</v>
      </c>
      <c r="C6411" t="s">
        <v>162</v>
      </c>
      <c r="D6411" t="s">
        <v>319</v>
      </c>
      <c r="E6411">
        <v>4129867.2333999998</v>
      </c>
    </row>
    <row r="6412" spans="1:5" x14ac:dyDescent="0.25">
      <c r="A6412" t="s">
        <v>28</v>
      </c>
      <c r="B6412">
        <v>2022</v>
      </c>
      <c r="C6412" t="s">
        <v>162</v>
      </c>
      <c r="D6412" t="s">
        <v>320</v>
      </c>
      <c r="E6412">
        <v>476077.70520000003</v>
      </c>
    </row>
    <row r="6413" spans="1:5" x14ac:dyDescent="0.25">
      <c r="A6413" t="s">
        <v>28</v>
      </c>
      <c r="B6413">
        <v>2022</v>
      </c>
      <c r="C6413" t="s">
        <v>162</v>
      </c>
      <c r="D6413" t="s">
        <v>321</v>
      </c>
      <c r="E6413">
        <v>569817.25800000003</v>
      </c>
    </row>
    <row r="6414" spans="1:5" x14ac:dyDescent="0.25">
      <c r="A6414" t="s">
        <v>28</v>
      </c>
      <c r="B6414">
        <v>2022</v>
      </c>
      <c r="C6414" t="s">
        <v>162</v>
      </c>
      <c r="D6414" t="s">
        <v>322</v>
      </c>
      <c r="E6414">
        <v>498627.11900000001</v>
      </c>
    </row>
    <row r="6415" spans="1:5" x14ac:dyDescent="0.25">
      <c r="A6415" t="s">
        <v>28</v>
      </c>
      <c r="B6415">
        <v>2022</v>
      </c>
      <c r="C6415" t="s">
        <v>162</v>
      </c>
      <c r="D6415" t="s">
        <v>324</v>
      </c>
      <c r="E6415">
        <v>441122.40759999998</v>
      </c>
    </row>
    <row r="6416" spans="1:5" x14ac:dyDescent="0.25">
      <c r="A6416" t="s">
        <v>28</v>
      </c>
      <c r="B6416">
        <v>2022</v>
      </c>
      <c r="C6416" t="s">
        <v>162</v>
      </c>
      <c r="D6416" t="s">
        <v>325</v>
      </c>
      <c r="E6416">
        <v>357596.28039999999</v>
      </c>
    </row>
    <row r="6417" spans="1:5" x14ac:dyDescent="0.25">
      <c r="A6417" t="s">
        <v>28</v>
      </c>
      <c r="B6417">
        <v>2022</v>
      </c>
      <c r="C6417" t="s">
        <v>162</v>
      </c>
      <c r="E6417">
        <v>6926276.5033</v>
      </c>
    </row>
    <row r="6418" spans="1:5" x14ac:dyDescent="0.25">
      <c r="A6418" t="s">
        <v>28</v>
      </c>
      <c r="B6418">
        <v>2023</v>
      </c>
      <c r="C6418" t="s">
        <v>161</v>
      </c>
      <c r="D6418" t="s">
        <v>290</v>
      </c>
      <c r="E6418">
        <v>4410667.0460099997</v>
      </c>
    </row>
    <row r="6419" spans="1:5" x14ac:dyDescent="0.25">
      <c r="A6419" t="s">
        <v>28</v>
      </c>
      <c r="B6419">
        <v>2023</v>
      </c>
      <c r="C6419" t="s">
        <v>161</v>
      </c>
      <c r="D6419" t="s">
        <v>291</v>
      </c>
      <c r="E6419">
        <v>29095810.015310001</v>
      </c>
    </row>
    <row r="6420" spans="1:5" x14ac:dyDescent="0.25">
      <c r="A6420" t="s">
        <v>28</v>
      </c>
      <c r="B6420">
        <v>2023</v>
      </c>
      <c r="C6420" t="s">
        <v>161</v>
      </c>
      <c r="D6420" t="s">
        <v>292</v>
      </c>
      <c r="E6420">
        <v>476295752.14520001</v>
      </c>
    </row>
    <row r="6421" spans="1:5" x14ac:dyDescent="0.25">
      <c r="A6421" t="s">
        <v>28</v>
      </c>
      <c r="B6421">
        <v>2023</v>
      </c>
      <c r="C6421" t="s">
        <v>161</v>
      </c>
      <c r="D6421" t="s">
        <v>293</v>
      </c>
      <c r="E6421">
        <v>137551976.96928999</v>
      </c>
    </row>
    <row r="6422" spans="1:5" x14ac:dyDescent="0.25">
      <c r="A6422" t="s">
        <v>28</v>
      </c>
      <c r="B6422">
        <v>2023</v>
      </c>
      <c r="C6422" t="s">
        <v>161</v>
      </c>
      <c r="D6422" t="s">
        <v>294</v>
      </c>
      <c r="E6422">
        <v>16287446.280099999</v>
      </c>
    </row>
    <row r="6423" spans="1:5" x14ac:dyDescent="0.25">
      <c r="A6423" t="s">
        <v>28</v>
      </c>
      <c r="B6423">
        <v>2023</v>
      </c>
      <c r="C6423" t="s">
        <v>161</v>
      </c>
      <c r="D6423" t="s">
        <v>295</v>
      </c>
      <c r="E6423">
        <v>11622918.233480001</v>
      </c>
    </row>
    <row r="6424" spans="1:5" x14ac:dyDescent="0.25">
      <c r="A6424" t="s">
        <v>28</v>
      </c>
      <c r="B6424">
        <v>2023</v>
      </c>
      <c r="C6424" t="s">
        <v>161</v>
      </c>
      <c r="D6424" t="s">
        <v>296</v>
      </c>
      <c r="E6424">
        <v>100261846.03716999</v>
      </c>
    </row>
    <row r="6425" spans="1:5" x14ac:dyDescent="0.25">
      <c r="A6425" t="s">
        <v>28</v>
      </c>
      <c r="B6425">
        <v>2023</v>
      </c>
      <c r="C6425" t="s">
        <v>161</v>
      </c>
      <c r="D6425" t="s">
        <v>297</v>
      </c>
      <c r="E6425">
        <v>78029547.168390006</v>
      </c>
    </row>
    <row r="6426" spans="1:5" x14ac:dyDescent="0.25">
      <c r="A6426" t="s">
        <v>28</v>
      </c>
      <c r="B6426">
        <v>2023</v>
      </c>
      <c r="C6426" t="s">
        <v>161</v>
      </c>
      <c r="D6426" t="s">
        <v>298</v>
      </c>
      <c r="E6426">
        <v>15818567.698100001</v>
      </c>
    </row>
    <row r="6427" spans="1:5" x14ac:dyDescent="0.25">
      <c r="A6427" t="s">
        <v>28</v>
      </c>
      <c r="B6427">
        <v>2023</v>
      </c>
      <c r="C6427" t="s">
        <v>161</v>
      </c>
      <c r="D6427" t="s">
        <v>299</v>
      </c>
      <c r="E6427">
        <v>158765729.66235</v>
      </c>
    </row>
    <row r="6428" spans="1:5" x14ac:dyDescent="0.25">
      <c r="A6428" t="s">
        <v>28</v>
      </c>
      <c r="B6428">
        <v>2023</v>
      </c>
      <c r="C6428" t="s">
        <v>161</v>
      </c>
      <c r="D6428" t="s">
        <v>300</v>
      </c>
      <c r="E6428">
        <v>38312842.189999998</v>
      </c>
    </row>
    <row r="6429" spans="1:5" x14ac:dyDescent="0.25">
      <c r="A6429" t="s">
        <v>28</v>
      </c>
      <c r="B6429">
        <v>2023</v>
      </c>
      <c r="C6429" t="s">
        <v>161</v>
      </c>
      <c r="D6429" t="s">
        <v>301</v>
      </c>
      <c r="E6429">
        <v>4712090609.8710299</v>
      </c>
    </row>
    <row r="6430" spans="1:5" x14ac:dyDescent="0.25">
      <c r="A6430" t="s">
        <v>28</v>
      </c>
      <c r="B6430">
        <v>2023</v>
      </c>
      <c r="C6430" t="s">
        <v>161</v>
      </c>
      <c r="D6430" t="s">
        <v>302</v>
      </c>
      <c r="E6430">
        <v>277991445.70633</v>
      </c>
    </row>
    <row r="6431" spans="1:5" x14ac:dyDescent="0.25">
      <c r="A6431" t="s">
        <v>28</v>
      </c>
      <c r="B6431">
        <v>2023</v>
      </c>
      <c r="C6431" t="s">
        <v>161</v>
      </c>
      <c r="D6431" t="s">
        <v>303</v>
      </c>
      <c r="E6431">
        <v>791320895.51056004</v>
      </c>
    </row>
    <row r="6432" spans="1:5" x14ac:dyDescent="0.25">
      <c r="A6432" t="s">
        <v>28</v>
      </c>
      <c r="B6432">
        <v>2023</v>
      </c>
      <c r="C6432" t="s">
        <v>161</v>
      </c>
      <c r="D6432" t="s">
        <v>304</v>
      </c>
      <c r="E6432">
        <v>4923922.5290200002</v>
      </c>
    </row>
    <row r="6433" spans="1:5" x14ac:dyDescent="0.25">
      <c r="A6433" t="s">
        <v>28</v>
      </c>
      <c r="B6433">
        <v>2023</v>
      </c>
      <c r="C6433" t="s">
        <v>161</v>
      </c>
      <c r="D6433" t="s">
        <v>305</v>
      </c>
      <c r="E6433">
        <v>113551106.9157</v>
      </c>
    </row>
    <row r="6434" spans="1:5" x14ac:dyDescent="0.25">
      <c r="A6434" t="s">
        <v>28</v>
      </c>
      <c r="B6434">
        <v>2023</v>
      </c>
      <c r="C6434" t="s">
        <v>161</v>
      </c>
      <c r="D6434" t="s">
        <v>306</v>
      </c>
      <c r="E6434">
        <v>502264931.38894999</v>
      </c>
    </row>
    <row r="6435" spans="1:5" x14ac:dyDescent="0.25">
      <c r="A6435" t="s">
        <v>28</v>
      </c>
      <c r="B6435">
        <v>2023</v>
      </c>
      <c r="C6435" t="s">
        <v>161</v>
      </c>
      <c r="D6435" t="s">
        <v>307</v>
      </c>
      <c r="E6435">
        <v>121100719.18336</v>
      </c>
    </row>
    <row r="6436" spans="1:5" x14ac:dyDescent="0.25">
      <c r="A6436" t="s">
        <v>28</v>
      </c>
      <c r="B6436">
        <v>2023</v>
      </c>
      <c r="C6436" t="s">
        <v>161</v>
      </c>
      <c r="D6436" t="s">
        <v>308</v>
      </c>
      <c r="E6436">
        <v>15488034.43701</v>
      </c>
    </row>
    <row r="6437" spans="1:5" x14ac:dyDescent="0.25">
      <c r="A6437" t="s">
        <v>28</v>
      </c>
      <c r="B6437">
        <v>2023</v>
      </c>
      <c r="C6437" t="s">
        <v>161</v>
      </c>
      <c r="D6437" t="s">
        <v>309</v>
      </c>
      <c r="E6437">
        <v>1144039571.87992</v>
      </c>
    </row>
    <row r="6438" spans="1:5" x14ac:dyDescent="0.25">
      <c r="A6438" t="s">
        <v>28</v>
      </c>
      <c r="B6438">
        <v>2023</v>
      </c>
      <c r="C6438" t="s">
        <v>161</v>
      </c>
      <c r="D6438" t="s">
        <v>310</v>
      </c>
      <c r="E6438">
        <v>86740.76</v>
      </c>
    </row>
    <row r="6439" spans="1:5" x14ac:dyDescent="0.25">
      <c r="A6439" t="s">
        <v>28</v>
      </c>
      <c r="B6439">
        <v>2023</v>
      </c>
      <c r="C6439" t="s">
        <v>161</v>
      </c>
      <c r="D6439" t="s">
        <v>311</v>
      </c>
      <c r="E6439">
        <v>9688825.94472</v>
      </c>
    </row>
    <row r="6440" spans="1:5" x14ac:dyDescent="0.25">
      <c r="A6440" t="s">
        <v>28</v>
      </c>
      <c r="B6440">
        <v>2023</v>
      </c>
      <c r="C6440" t="s">
        <v>161</v>
      </c>
      <c r="D6440" t="s">
        <v>312</v>
      </c>
      <c r="E6440">
        <v>21490576.733259998</v>
      </c>
    </row>
    <row r="6441" spans="1:5" x14ac:dyDescent="0.25">
      <c r="A6441" t="s">
        <v>28</v>
      </c>
      <c r="B6441">
        <v>2023</v>
      </c>
      <c r="C6441" t="s">
        <v>161</v>
      </c>
      <c r="D6441" t="s">
        <v>313</v>
      </c>
      <c r="E6441">
        <v>19579737.341729999</v>
      </c>
    </row>
    <row r="6442" spans="1:5" x14ac:dyDescent="0.25">
      <c r="A6442" t="s">
        <v>28</v>
      </c>
      <c r="B6442">
        <v>2023</v>
      </c>
      <c r="C6442" t="s">
        <v>161</v>
      </c>
      <c r="D6442" t="s">
        <v>315</v>
      </c>
      <c r="E6442">
        <v>3850018.22</v>
      </c>
    </row>
    <row r="6443" spans="1:5" x14ac:dyDescent="0.25">
      <c r="A6443" t="s">
        <v>28</v>
      </c>
      <c r="B6443">
        <v>2023</v>
      </c>
      <c r="C6443" t="s">
        <v>161</v>
      </c>
      <c r="D6443" t="s">
        <v>316</v>
      </c>
      <c r="E6443">
        <v>709439.33</v>
      </c>
    </row>
    <row r="6444" spans="1:5" x14ac:dyDescent="0.25">
      <c r="A6444" t="s">
        <v>28</v>
      </c>
      <c r="B6444">
        <v>2023</v>
      </c>
      <c r="C6444" t="s">
        <v>161</v>
      </c>
      <c r="D6444" t="s">
        <v>317</v>
      </c>
      <c r="E6444">
        <v>392588651.91062999</v>
      </c>
    </row>
    <row r="6445" spans="1:5" x14ac:dyDescent="0.25">
      <c r="A6445" t="s">
        <v>28</v>
      </c>
      <c r="B6445">
        <v>2023</v>
      </c>
      <c r="C6445" t="s">
        <v>161</v>
      </c>
      <c r="D6445" t="s">
        <v>318</v>
      </c>
      <c r="E6445">
        <v>81901482.20679</v>
      </c>
    </row>
    <row r="6446" spans="1:5" x14ac:dyDescent="0.25">
      <c r="A6446" t="s">
        <v>28</v>
      </c>
      <c r="B6446">
        <v>2023</v>
      </c>
      <c r="C6446" t="s">
        <v>161</v>
      </c>
      <c r="D6446" t="s">
        <v>319</v>
      </c>
      <c r="E6446">
        <v>146923282.78970999</v>
      </c>
    </row>
    <row r="6447" spans="1:5" x14ac:dyDescent="0.25">
      <c r="A6447" t="s">
        <v>28</v>
      </c>
      <c r="B6447">
        <v>2023</v>
      </c>
      <c r="C6447" t="s">
        <v>161</v>
      </c>
      <c r="D6447" t="s">
        <v>320</v>
      </c>
      <c r="E6447">
        <v>34049728.609530002</v>
      </c>
    </row>
    <row r="6448" spans="1:5" x14ac:dyDescent="0.25">
      <c r="A6448" t="s">
        <v>28</v>
      </c>
      <c r="B6448">
        <v>2023</v>
      </c>
      <c r="C6448" t="s">
        <v>161</v>
      </c>
      <c r="D6448" t="s">
        <v>321</v>
      </c>
      <c r="E6448">
        <v>2482458719.3255701</v>
      </c>
    </row>
    <row r="6449" spans="1:5" x14ac:dyDescent="0.25">
      <c r="A6449" t="s">
        <v>28</v>
      </c>
      <c r="B6449">
        <v>2023</v>
      </c>
      <c r="C6449" t="s">
        <v>161</v>
      </c>
      <c r="D6449" t="s">
        <v>323</v>
      </c>
      <c r="E6449">
        <v>15845578.03358</v>
      </c>
    </row>
    <row r="6450" spans="1:5" x14ac:dyDescent="0.25">
      <c r="A6450" t="s">
        <v>28</v>
      </c>
      <c r="B6450">
        <v>2023</v>
      </c>
      <c r="C6450" t="s">
        <v>161</v>
      </c>
      <c r="D6450" t="s">
        <v>324</v>
      </c>
      <c r="E6450">
        <v>6890839.7108699996</v>
      </c>
    </row>
    <row r="6451" spans="1:5" x14ac:dyDescent="0.25">
      <c r="A6451" t="s">
        <v>28</v>
      </c>
      <c r="B6451">
        <v>2023</v>
      </c>
      <c r="C6451" t="s">
        <v>161</v>
      </c>
      <c r="D6451" t="s">
        <v>325</v>
      </c>
      <c r="E6451">
        <v>20586357.870000001</v>
      </c>
    </row>
    <row r="6452" spans="1:5" x14ac:dyDescent="0.25">
      <c r="A6452" t="s">
        <v>28</v>
      </c>
      <c r="B6452">
        <v>2023</v>
      </c>
      <c r="C6452" t="s">
        <v>161</v>
      </c>
      <c r="D6452" t="s">
        <v>327</v>
      </c>
      <c r="E6452">
        <v>50931165.130000003</v>
      </c>
    </row>
    <row r="6453" spans="1:5" x14ac:dyDescent="0.25">
      <c r="A6453" t="s">
        <v>28</v>
      </c>
      <c r="B6453">
        <v>2023</v>
      </c>
      <c r="C6453" t="s">
        <v>161</v>
      </c>
      <c r="E6453">
        <v>796478522.35899997</v>
      </c>
    </row>
    <row r="6454" spans="1:5" x14ac:dyDescent="0.25">
      <c r="A6454" t="s">
        <v>28</v>
      </c>
      <c r="B6454">
        <v>2023</v>
      </c>
      <c r="C6454" t="s">
        <v>162</v>
      </c>
      <c r="D6454" t="s">
        <v>291</v>
      </c>
      <c r="E6454">
        <v>186524.55</v>
      </c>
    </row>
    <row r="6455" spans="1:5" x14ac:dyDescent="0.25">
      <c r="A6455" t="s">
        <v>28</v>
      </c>
      <c r="B6455">
        <v>2023</v>
      </c>
      <c r="C6455" t="s">
        <v>162</v>
      </c>
      <c r="D6455" t="s">
        <v>292</v>
      </c>
      <c r="E6455">
        <v>1709551.7353000001</v>
      </c>
    </row>
    <row r="6456" spans="1:5" x14ac:dyDescent="0.25">
      <c r="A6456" t="s">
        <v>28</v>
      </c>
      <c r="B6456">
        <v>2023</v>
      </c>
      <c r="C6456" t="s">
        <v>162</v>
      </c>
      <c r="D6456" t="s">
        <v>293</v>
      </c>
      <c r="E6456">
        <v>898134.26800000004</v>
      </c>
    </row>
    <row r="6457" spans="1:5" x14ac:dyDescent="0.25">
      <c r="A6457" t="s">
        <v>28</v>
      </c>
      <c r="B6457">
        <v>2023</v>
      </c>
      <c r="C6457" t="s">
        <v>162</v>
      </c>
      <c r="D6457" t="s">
        <v>294</v>
      </c>
      <c r="E6457">
        <v>76053</v>
      </c>
    </row>
    <row r="6458" spans="1:5" x14ac:dyDescent="0.25">
      <c r="A6458" t="s">
        <v>28</v>
      </c>
      <c r="B6458">
        <v>2023</v>
      </c>
      <c r="C6458" t="s">
        <v>162</v>
      </c>
      <c r="D6458" t="s">
        <v>295</v>
      </c>
      <c r="E6458">
        <v>54614</v>
      </c>
    </row>
    <row r="6459" spans="1:5" x14ac:dyDescent="0.25">
      <c r="A6459" t="s">
        <v>28</v>
      </c>
      <c r="B6459">
        <v>2023</v>
      </c>
      <c r="C6459" t="s">
        <v>162</v>
      </c>
      <c r="D6459" t="s">
        <v>296</v>
      </c>
      <c r="E6459">
        <v>18880585.181000002</v>
      </c>
    </row>
    <row r="6460" spans="1:5" x14ac:dyDescent="0.25">
      <c r="A6460" t="s">
        <v>28</v>
      </c>
      <c r="B6460">
        <v>2023</v>
      </c>
      <c r="C6460" t="s">
        <v>162</v>
      </c>
      <c r="D6460" t="s">
        <v>297</v>
      </c>
      <c r="E6460">
        <v>457908.9902</v>
      </c>
    </row>
    <row r="6461" spans="1:5" x14ac:dyDescent="0.25">
      <c r="A6461" t="s">
        <v>28</v>
      </c>
      <c r="B6461">
        <v>2023</v>
      </c>
      <c r="C6461" t="s">
        <v>162</v>
      </c>
      <c r="D6461" t="s">
        <v>298</v>
      </c>
      <c r="E6461">
        <v>533254.58739999996</v>
      </c>
    </row>
    <row r="6462" spans="1:5" x14ac:dyDescent="0.25">
      <c r="A6462" t="s">
        <v>28</v>
      </c>
      <c r="B6462">
        <v>2023</v>
      </c>
      <c r="C6462" t="s">
        <v>162</v>
      </c>
      <c r="D6462" t="s">
        <v>299</v>
      </c>
      <c r="E6462">
        <v>1813890.9454999999</v>
      </c>
    </row>
    <row r="6463" spans="1:5" x14ac:dyDescent="0.25">
      <c r="A6463" t="s">
        <v>28</v>
      </c>
      <c r="B6463">
        <v>2023</v>
      </c>
      <c r="C6463" t="s">
        <v>162</v>
      </c>
      <c r="D6463" t="s">
        <v>301</v>
      </c>
      <c r="E6463">
        <v>28022797.207400002</v>
      </c>
    </row>
    <row r="6464" spans="1:5" x14ac:dyDescent="0.25">
      <c r="A6464" t="s">
        <v>28</v>
      </c>
      <c r="B6464">
        <v>2023</v>
      </c>
      <c r="C6464" t="s">
        <v>162</v>
      </c>
      <c r="D6464" t="s">
        <v>302</v>
      </c>
      <c r="E6464">
        <v>8680352.4162000008</v>
      </c>
    </row>
    <row r="6465" spans="1:5" x14ac:dyDescent="0.25">
      <c r="A6465" t="s">
        <v>28</v>
      </c>
      <c r="B6465">
        <v>2023</v>
      </c>
      <c r="C6465" t="s">
        <v>162</v>
      </c>
      <c r="D6465" t="s">
        <v>303</v>
      </c>
      <c r="E6465">
        <v>25579259.186799999</v>
      </c>
    </row>
    <row r="6466" spans="1:5" x14ac:dyDescent="0.25">
      <c r="A6466" t="s">
        <v>28</v>
      </c>
      <c r="B6466">
        <v>2023</v>
      </c>
      <c r="C6466" t="s">
        <v>162</v>
      </c>
      <c r="D6466" t="s">
        <v>305</v>
      </c>
      <c r="E6466">
        <v>451886.63189999998</v>
      </c>
    </row>
    <row r="6467" spans="1:5" x14ac:dyDescent="0.25">
      <c r="A6467" t="s">
        <v>28</v>
      </c>
      <c r="B6467">
        <v>2023</v>
      </c>
      <c r="C6467" t="s">
        <v>162</v>
      </c>
      <c r="D6467" t="s">
        <v>306</v>
      </c>
      <c r="E6467">
        <v>50274149.176799998</v>
      </c>
    </row>
    <row r="6468" spans="1:5" x14ac:dyDescent="0.25">
      <c r="A6468" t="s">
        <v>28</v>
      </c>
      <c r="B6468">
        <v>2023</v>
      </c>
      <c r="C6468" t="s">
        <v>162</v>
      </c>
      <c r="D6468" t="s">
        <v>307</v>
      </c>
      <c r="E6468">
        <v>187472.8</v>
      </c>
    </row>
    <row r="6469" spans="1:5" x14ac:dyDescent="0.25">
      <c r="A6469" t="s">
        <v>28</v>
      </c>
      <c r="B6469">
        <v>2023</v>
      </c>
      <c r="C6469" t="s">
        <v>162</v>
      </c>
      <c r="D6469" t="s">
        <v>312</v>
      </c>
      <c r="E6469">
        <v>276279.00020000001</v>
      </c>
    </row>
    <row r="6470" spans="1:5" x14ac:dyDescent="0.25">
      <c r="A6470" t="s">
        <v>28</v>
      </c>
      <c r="B6470">
        <v>2023</v>
      </c>
      <c r="C6470" t="s">
        <v>162</v>
      </c>
      <c r="D6470" t="s">
        <v>313</v>
      </c>
      <c r="E6470">
        <v>92714.93</v>
      </c>
    </row>
    <row r="6471" spans="1:5" x14ac:dyDescent="0.25">
      <c r="A6471" t="s">
        <v>28</v>
      </c>
      <c r="B6471">
        <v>2023</v>
      </c>
      <c r="C6471" t="s">
        <v>162</v>
      </c>
      <c r="D6471" t="s">
        <v>317</v>
      </c>
      <c r="E6471">
        <v>587336582.35759997</v>
      </c>
    </row>
    <row r="6472" spans="1:5" x14ac:dyDescent="0.25">
      <c r="A6472" t="s">
        <v>28</v>
      </c>
      <c r="B6472">
        <v>2023</v>
      </c>
      <c r="C6472" t="s">
        <v>162</v>
      </c>
      <c r="D6472" t="s">
        <v>318</v>
      </c>
      <c r="E6472">
        <v>280569.89720000001</v>
      </c>
    </row>
    <row r="6473" spans="1:5" x14ac:dyDescent="0.25">
      <c r="A6473" t="s">
        <v>28</v>
      </c>
      <c r="B6473">
        <v>2023</v>
      </c>
      <c r="C6473" t="s">
        <v>162</v>
      </c>
      <c r="D6473" t="s">
        <v>319</v>
      </c>
      <c r="E6473">
        <v>3830447.0525000002</v>
      </c>
    </row>
    <row r="6474" spans="1:5" x14ac:dyDescent="0.25">
      <c r="A6474" t="s">
        <v>28</v>
      </c>
      <c r="B6474">
        <v>2023</v>
      </c>
      <c r="C6474" t="s">
        <v>162</v>
      </c>
      <c r="D6474" t="s">
        <v>321</v>
      </c>
      <c r="E6474">
        <v>544280.18099999998</v>
      </c>
    </row>
    <row r="6475" spans="1:5" x14ac:dyDescent="0.25">
      <c r="A6475" t="s">
        <v>28</v>
      </c>
      <c r="B6475">
        <v>2023</v>
      </c>
      <c r="C6475" t="s">
        <v>162</v>
      </c>
      <c r="D6475" t="s">
        <v>322</v>
      </c>
      <c r="E6475">
        <v>492749.04100000003</v>
      </c>
    </row>
    <row r="6476" spans="1:5" x14ac:dyDescent="0.25">
      <c r="A6476" t="s">
        <v>28</v>
      </c>
      <c r="B6476">
        <v>2023</v>
      </c>
      <c r="C6476" t="s">
        <v>162</v>
      </c>
      <c r="D6476" t="s">
        <v>324</v>
      </c>
      <c r="E6476">
        <v>478200.03049999999</v>
      </c>
    </row>
    <row r="6477" spans="1:5" x14ac:dyDescent="0.25">
      <c r="A6477" t="s">
        <v>28</v>
      </c>
      <c r="B6477">
        <v>2023</v>
      </c>
      <c r="C6477" t="s">
        <v>162</v>
      </c>
      <c r="D6477" t="s">
        <v>325</v>
      </c>
      <c r="E6477">
        <v>499422.11430000002</v>
      </c>
    </row>
    <row r="6478" spans="1:5" x14ac:dyDescent="0.25">
      <c r="A6478" t="s">
        <v>28</v>
      </c>
      <c r="B6478">
        <v>2023</v>
      </c>
      <c r="C6478" t="s">
        <v>162</v>
      </c>
      <c r="E6478">
        <v>10702104.6578</v>
      </c>
    </row>
    <row r="6479" spans="1:5" x14ac:dyDescent="0.25">
      <c r="A6479" t="s">
        <v>29</v>
      </c>
      <c r="B6479">
        <v>2019</v>
      </c>
      <c r="C6479" t="s">
        <v>161</v>
      </c>
      <c r="D6479" t="s">
        <v>290</v>
      </c>
      <c r="E6479">
        <v>70301575.219960004</v>
      </c>
    </row>
    <row r="6480" spans="1:5" x14ac:dyDescent="0.25">
      <c r="A6480" t="s">
        <v>29</v>
      </c>
      <c r="B6480">
        <v>2019</v>
      </c>
      <c r="C6480" t="s">
        <v>161</v>
      </c>
      <c r="D6480" t="s">
        <v>291</v>
      </c>
      <c r="E6480">
        <v>1131697190.0715599</v>
      </c>
    </row>
    <row r="6481" spans="1:5" x14ac:dyDescent="0.25">
      <c r="A6481" t="s">
        <v>29</v>
      </c>
      <c r="B6481">
        <v>2019</v>
      </c>
      <c r="C6481" t="s">
        <v>161</v>
      </c>
      <c r="D6481" t="s">
        <v>292</v>
      </c>
      <c r="E6481">
        <v>16731055064.214001</v>
      </c>
    </row>
    <row r="6482" spans="1:5" x14ac:dyDescent="0.25">
      <c r="A6482" t="s">
        <v>29</v>
      </c>
      <c r="B6482">
        <v>2019</v>
      </c>
      <c r="C6482" t="s">
        <v>161</v>
      </c>
      <c r="D6482" t="s">
        <v>293</v>
      </c>
      <c r="E6482">
        <v>4338431714.2368498</v>
      </c>
    </row>
    <row r="6483" spans="1:5" x14ac:dyDescent="0.25">
      <c r="A6483" t="s">
        <v>29</v>
      </c>
      <c r="B6483">
        <v>2019</v>
      </c>
      <c r="C6483" t="s">
        <v>161</v>
      </c>
      <c r="D6483" t="s">
        <v>294</v>
      </c>
      <c r="E6483">
        <v>333652771.08582997</v>
      </c>
    </row>
    <row r="6484" spans="1:5" x14ac:dyDescent="0.25">
      <c r="A6484" t="s">
        <v>29</v>
      </c>
      <c r="B6484">
        <v>2019</v>
      </c>
      <c r="C6484" t="s">
        <v>161</v>
      </c>
      <c r="D6484" t="s">
        <v>295</v>
      </c>
      <c r="E6484">
        <v>980562694.09059</v>
      </c>
    </row>
    <row r="6485" spans="1:5" x14ac:dyDescent="0.25">
      <c r="A6485" t="s">
        <v>29</v>
      </c>
      <c r="B6485">
        <v>2019</v>
      </c>
      <c r="C6485" t="s">
        <v>161</v>
      </c>
      <c r="D6485" t="s">
        <v>296</v>
      </c>
      <c r="E6485">
        <v>2324748872.8536301</v>
      </c>
    </row>
    <row r="6486" spans="1:5" x14ac:dyDescent="0.25">
      <c r="A6486" t="s">
        <v>29</v>
      </c>
      <c r="B6486">
        <v>2019</v>
      </c>
      <c r="C6486" t="s">
        <v>161</v>
      </c>
      <c r="D6486" t="s">
        <v>297</v>
      </c>
      <c r="E6486">
        <v>3655056898.9685102</v>
      </c>
    </row>
    <row r="6487" spans="1:5" x14ac:dyDescent="0.25">
      <c r="A6487" t="s">
        <v>29</v>
      </c>
      <c r="B6487">
        <v>2019</v>
      </c>
      <c r="C6487" t="s">
        <v>161</v>
      </c>
      <c r="D6487" t="s">
        <v>298</v>
      </c>
      <c r="E6487">
        <v>377213175.08888</v>
      </c>
    </row>
    <row r="6488" spans="1:5" x14ac:dyDescent="0.25">
      <c r="A6488" t="s">
        <v>29</v>
      </c>
      <c r="B6488">
        <v>2019</v>
      </c>
      <c r="C6488" t="s">
        <v>161</v>
      </c>
      <c r="D6488" t="s">
        <v>299</v>
      </c>
      <c r="E6488">
        <v>5361802171.6223402</v>
      </c>
    </row>
    <row r="6489" spans="1:5" x14ac:dyDescent="0.25">
      <c r="A6489" t="s">
        <v>29</v>
      </c>
      <c r="B6489">
        <v>2019</v>
      </c>
      <c r="C6489" t="s">
        <v>161</v>
      </c>
      <c r="D6489" t="s">
        <v>300</v>
      </c>
      <c r="E6489">
        <v>463196347.01264</v>
      </c>
    </row>
    <row r="6490" spans="1:5" x14ac:dyDescent="0.25">
      <c r="A6490" t="s">
        <v>29</v>
      </c>
      <c r="B6490">
        <v>2019</v>
      </c>
      <c r="C6490" t="s">
        <v>161</v>
      </c>
      <c r="D6490" t="s">
        <v>301</v>
      </c>
      <c r="E6490">
        <v>63349624054.208214</v>
      </c>
    </row>
    <row r="6491" spans="1:5" x14ac:dyDescent="0.25">
      <c r="A6491" t="s">
        <v>29</v>
      </c>
      <c r="B6491">
        <v>2019</v>
      </c>
      <c r="C6491" t="s">
        <v>161</v>
      </c>
      <c r="D6491" t="s">
        <v>302</v>
      </c>
      <c r="E6491">
        <v>4340996559.2233295</v>
      </c>
    </row>
    <row r="6492" spans="1:5" x14ac:dyDescent="0.25">
      <c r="A6492" t="s">
        <v>29</v>
      </c>
      <c r="B6492">
        <v>2019</v>
      </c>
      <c r="C6492" t="s">
        <v>161</v>
      </c>
      <c r="D6492" t="s">
        <v>303</v>
      </c>
      <c r="E6492">
        <v>20610242508.87178</v>
      </c>
    </row>
    <row r="6493" spans="1:5" x14ac:dyDescent="0.25">
      <c r="A6493" t="s">
        <v>29</v>
      </c>
      <c r="B6493">
        <v>2019</v>
      </c>
      <c r="C6493" t="s">
        <v>161</v>
      </c>
      <c r="D6493" t="s">
        <v>304</v>
      </c>
      <c r="E6493">
        <v>620171486.67883003</v>
      </c>
    </row>
    <row r="6494" spans="1:5" x14ac:dyDescent="0.25">
      <c r="A6494" t="s">
        <v>29</v>
      </c>
      <c r="B6494">
        <v>2019</v>
      </c>
      <c r="C6494" t="s">
        <v>161</v>
      </c>
      <c r="D6494" t="s">
        <v>305</v>
      </c>
      <c r="E6494">
        <v>2685433061.52669</v>
      </c>
    </row>
    <row r="6495" spans="1:5" x14ac:dyDescent="0.25">
      <c r="A6495" t="s">
        <v>29</v>
      </c>
      <c r="B6495">
        <v>2019</v>
      </c>
      <c r="C6495" t="s">
        <v>161</v>
      </c>
      <c r="D6495" t="s">
        <v>306</v>
      </c>
      <c r="E6495">
        <v>24072640855.438931</v>
      </c>
    </row>
    <row r="6496" spans="1:5" x14ac:dyDescent="0.25">
      <c r="A6496" t="s">
        <v>29</v>
      </c>
      <c r="B6496">
        <v>2019</v>
      </c>
      <c r="C6496" t="s">
        <v>161</v>
      </c>
      <c r="D6496" t="s">
        <v>307</v>
      </c>
      <c r="E6496">
        <v>3396920548.0572</v>
      </c>
    </row>
    <row r="6497" spans="1:5" x14ac:dyDescent="0.25">
      <c r="A6497" t="s">
        <v>29</v>
      </c>
      <c r="B6497">
        <v>2019</v>
      </c>
      <c r="C6497" t="s">
        <v>161</v>
      </c>
      <c r="D6497" t="s">
        <v>308</v>
      </c>
      <c r="E6497">
        <v>4808617379.2593803</v>
      </c>
    </row>
    <row r="6498" spans="1:5" x14ac:dyDescent="0.25">
      <c r="A6498" t="s">
        <v>29</v>
      </c>
      <c r="B6498">
        <v>2019</v>
      </c>
      <c r="C6498" t="s">
        <v>161</v>
      </c>
      <c r="D6498" t="s">
        <v>309</v>
      </c>
      <c r="E6498">
        <v>289350527.87421</v>
      </c>
    </row>
    <row r="6499" spans="1:5" x14ac:dyDescent="0.25">
      <c r="A6499" t="s">
        <v>29</v>
      </c>
      <c r="B6499">
        <v>2019</v>
      </c>
      <c r="C6499" t="s">
        <v>161</v>
      </c>
      <c r="D6499" t="s">
        <v>310</v>
      </c>
      <c r="E6499">
        <v>163341905.46263999</v>
      </c>
    </row>
    <row r="6500" spans="1:5" x14ac:dyDescent="0.25">
      <c r="A6500" t="s">
        <v>29</v>
      </c>
      <c r="B6500">
        <v>2019</v>
      </c>
      <c r="C6500" t="s">
        <v>161</v>
      </c>
      <c r="D6500" t="s">
        <v>311</v>
      </c>
      <c r="E6500">
        <v>190167348.31301999</v>
      </c>
    </row>
    <row r="6501" spans="1:5" x14ac:dyDescent="0.25">
      <c r="A6501" t="s">
        <v>29</v>
      </c>
      <c r="B6501">
        <v>2019</v>
      </c>
      <c r="C6501" t="s">
        <v>161</v>
      </c>
      <c r="D6501" t="s">
        <v>312</v>
      </c>
      <c r="E6501">
        <v>786491777.15195</v>
      </c>
    </row>
    <row r="6502" spans="1:5" x14ac:dyDescent="0.25">
      <c r="A6502" t="s">
        <v>29</v>
      </c>
      <c r="B6502">
        <v>2019</v>
      </c>
      <c r="C6502" t="s">
        <v>161</v>
      </c>
      <c r="D6502" t="s">
        <v>313</v>
      </c>
      <c r="E6502">
        <v>1460456685.7594199</v>
      </c>
    </row>
    <row r="6503" spans="1:5" x14ac:dyDescent="0.25">
      <c r="A6503" t="s">
        <v>29</v>
      </c>
      <c r="B6503">
        <v>2019</v>
      </c>
      <c r="C6503" t="s">
        <v>161</v>
      </c>
      <c r="D6503" t="s">
        <v>314</v>
      </c>
      <c r="E6503">
        <v>32621971.920000002</v>
      </c>
    </row>
    <row r="6504" spans="1:5" x14ac:dyDescent="0.25">
      <c r="A6504" t="s">
        <v>29</v>
      </c>
      <c r="B6504">
        <v>2019</v>
      </c>
      <c r="C6504" t="s">
        <v>161</v>
      </c>
      <c r="D6504" t="s">
        <v>315</v>
      </c>
      <c r="E6504">
        <v>81410633.03881</v>
      </c>
    </row>
    <row r="6505" spans="1:5" x14ac:dyDescent="0.25">
      <c r="A6505" t="s">
        <v>29</v>
      </c>
      <c r="B6505">
        <v>2019</v>
      </c>
      <c r="C6505" t="s">
        <v>161</v>
      </c>
      <c r="D6505" t="s">
        <v>316</v>
      </c>
      <c r="E6505">
        <v>80690852.530000001</v>
      </c>
    </row>
    <row r="6506" spans="1:5" x14ac:dyDescent="0.25">
      <c r="A6506" t="s">
        <v>29</v>
      </c>
      <c r="B6506">
        <v>2019</v>
      </c>
      <c r="C6506" t="s">
        <v>161</v>
      </c>
      <c r="D6506" t="s">
        <v>317</v>
      </c>
      <c r="E6506">
        <v>9783305493.2218304</v>
      </c>
    </row>
    <row r="6507" spans="1:5" x14ac:dyDescent="0.25">
      <c r="A6507" t="s">
        <v>29</v>
      </c>
      <c r="B6507">
        <v>2019</v>
      </c>
      <c r="C6507" t="s">
        <v>161</v>
      </c>
      <c r="D6507" t="s">
        <v>318</v>
      </c>
      <c r="E6507">
        <v>13102677955.378759</v>
      </c>
    </row>
    <row r="6508" spans="1:5" x14ac:dyDescent="0.25">
      <c r="A6508" t="s">
        <v>29</v>
      </c>
      <c r="B6508">
        <v>2019</v>
      </c>
      <c r="C6508" t="s">
        <v>161</v>
      </c>
      <c r="D6508" t="s">
        <v>319</v>
      </c>
      <c r="E6508">
        <v>2031573304.1354301</v>
      </c>
    </row>
    <row r="6509" spans="1:5" x14ac:dyDescent="0.25">
      <c r="A6509" t="s">
        <v>29</v>
      </c>
      <c r="B6509">
        <v>2019</v>
      </c>
      <c r="C6509" t="s">
        <v>161</v>
      </c>
      <c r="D6509" t="s">
        <v>320</v>
      </c>
      <c r="E6509">
        <v>1542163080.5202799</v>
      </c>
    </row>
    <row r="6510" spans="1:5" x14ac:dyDescent="0.25">
      <c r="A6510" t="s">
        <v>29</v>
      </c>
      <c r="B6510">
        <v>2019</v>
      </c>
      <c r="C6510" t="s">
        <v>161</v>
      </c>
      <c r="D6510" t="s">
        <v>321</v>
      </c>
      <c r="E6510">
        <v>129930035248.1609</v>
      </c>
    </row>
    <row r="6511" spans="1:5" x14ac:dyDescent="0.25">
      <c r="A6511" t="s">
        <v>29</v>
      </c>
      <c r="B6511">
        <v>2019</v>
      </c>
      <c r="C6511" t="s">
        <v>161</v>
      </c>
      <c r="D6511" t="s">
        <v>322</v>
      </c>
      <c r="E6511">
        <v>9588813.1232900005</v>
      </c>
    </row>
    <row r="6512" spans="1:5" x14ac:dyDescent="0.25">
      <c r="A6512" t="s">
        <v>29</v>
      </c>
      <c r="B6512">
        <v>2019</v>
      </c>
      <c r="C6512" t="s">
        <v>161</v>
      </c>
      <c r="D6512" t="s">
        <v>323</v>
      </c>
      <c r="E6512">
        <v>921140170.89065003</v>
      </c>
    </row>
    <row r="6513" spans="1:5" x14ac:dyDescent="0.25">
      <c r="A6513" t="s">
        <v>29</v>
      </c>
      <c r="B6513">
        <v>2019</v>
      </c>
      <c r="C6513" t="s">
        <v>161</v>
      </c>
      <c r="D6513" t="s">
        <v>324</v>
      </c>
      <c r="E6513">
        <v>316264171.37415999</v>
      </c>
    </row>
    <row r="6514" spans="1:5" x14ac:dyDescent="0.25">
      <c r="A6514" t="s">
        <v>29</v>
      </c>
      <c r="B6514">
        <v>2019</v>
      </c>
      <c r="C6514" t="s">
        <v>161</v>
      </c>
      <c r="D6514" t="s">
        <v>325</v>
      </c>
      <c r="E6514">
        <v>755545290.77402997</v>
      </c>
    </row>
    <row r="6515" spans="1:5" x14ac:dyDescent="0.25">
      <c r="A6515" t="s">
        <v>29</v>
      </c>
      <c r="B6515">
        <v>2019</v>
      </c>
      <c r="C6515" t="s">
        <v>161</v>
      </c>
      <c r="D6515" t="s">
        <v>326</v>
      </c>
      <c r="E6515">
        <v>457813.77453</v>
      </c>
    </row>
    <row r="6516" spans="1:5" x14ac:dyDescent="0.25">
      <c r="A6516" t="s">
        <v>29</v>
      </c>
      <c r="B6516">
        <v>2019</v>
      </c>
      <c r="C6516" t="s">
        <v>161</v>
      </c>
      <c r="D6516" t="s">
        <v>327</v>
      </c>
      <c r="E6516">
        <v>1021916478.8189</v>
      </c>
    </row>
    <row r="6517" spans="1:5" x14ac:dyDescent="0.25">
      <c r="A6517" t="s">
        <v>29</v>
      </c>
      <c r="B6517">
        <v>2019</v>
      </c>
      <c r="C6517" t="s">
        <v>161</v>
      </c>
      <c r="E6517">
        <v>50248434969.437378</v>
      </c>
    </row>
    <row r="6518" spans="1:5" x14ac:dyDescent="0.25">
      <c r="A6518" t="s">
        <v>29</v>
      </c>
      <c r="B6518">
        <v>2019</v>
      </c>
      <c r="C6518" t="s">
        <v>162</v>
      </c>
      <c r="D6518" t="s">
        <v>291</v>
      </c>
      <c r="E6518">
        <v>6828520.6837499999</v>
      </c>
    </row>
    <row r="6519" spans="1:5" x14ac:dyDescent="0.25">
      <c r="A6519" t="s">
        <v>29</v>
      </c>
      <c r="B6519">
        <v>2019</v>
      </c>
      <c r="C6519" t="s">
        <v>162</v>
      </c>
      <c r="D6519" t="s">
        <v>292</v>
      </c>
      <c r="E6519">
        <v>296687836.27416003</v>
      </c>
    </row>
    <row r="6520" spans="1:5" x14ac:dyDescent="0.25">
      <c r="A6520" t="s">
        <v>29</v>
      </c>
      <c r="B6520">
        <v>2019</v>
      </c>
      <c r="C6520" t="s">
        <v>162</v>
      </c>
      <c r="D6520" t="s">
        <v>293</v>
      </c>
      <c r="E6520">
        <v>51378958.067780003</v>
      </c>
    </row>
    <row r="6521" spans="1:5" x14ac:dyDescent="0.25">
      <c r="A6521" t="s">
        <v>29</v>
      </c>
      <c r="B6521">
        <v>2019</v>
      </c>
      <c r="C6521" t="s">
        <v>162</v>
      </c>
      <c r="D6521" t="s">
        <v>294</v>
      </c>
      <c r="E6521">
        <v>12537116.810000001</v>
      </c>
    </row>
    <row r="6522" spans="1:5" x14ac:dyDescent="0.25">
      <c r="A6522" t="s">
        <v>29</v>
      </c>
      <c r="B6522">
        <v>2019</v>
      </c>
      <c r="C6522" t="s">
        <v>162</v>
      </c>
      <c r="D6522" t="s">
        <v>295</v>
      </c>
      <c r="E6522">
        <v>428385.04599999997</v>
      </c>
    </row>
    <row r="6523" spans="1:5" x14ac:dyDescent="0.25">
      <c r="A6523" t="s">
        <v>29</v>
      </c>
      <c r="B6523">
        <v>2019</v>
      </c>
      <c r="C6523" t="s">
        <v>162</v>
      </c>
      <c r="D6523" t="s">
        <v>296</v>
      </c>
      <c r="E6523">
        <v>48286174.033589996</v>
      </c>
    </row>
    <row r="6524" spans="1:5" x14ac:dyDescent="0.25">
      <c r="A6524" t="s">
        <v>29</v>
      </c>
      <c r="B6524">
        <v>2019</v>
      </c>
      <c r="C6524" t="s">
        <v>162</v>
      </c>
      <c r="D6524" t="s">
        <v>297</v>
      </c>
      <c r="E6524">
        <v>23817324.469659999</v>
      </c>
    </row>
    <row r="6525" spans="1:5" x14ac:dyDescent="0.25">
      <c r="A6525" t="s">
        <v>29</v>
      </c>
      <c r="B6525">
        <v>2019</v>
      </c>
      <c r="C6525" t="s">
        <v>162</v>
      </c>
      <c r="D6525" t="s">
        <v>298</v>
      </c>
      <c r="E6525">
        <v>1151845.69912</v>
      </c>
    </row>
    <row r="6526" spans="1:5" x14ac:dyDescent="0.25">
      <c r="A6526" t="s">
        <v>29</v>
      </c>
      <c r="B6526">
        <v>2019</v>
      </c>
      <c r="C6526" t="s">
        <v>162</v>
      </c>
      <c r="D6526" t="s">
        <v>299</v>
      </c>
      <c r="E6526">
        <v>68187419.658089995</v>
      </c>
    </row>
    <row r="6527" spans="1:5" x14ac:dyDescent="0.25">
      <c r="A6527" t="s">
        <v>29</v>
      </c>
      <c r="B6527">
        <v>2019</v>
      </c>
      <c r="C6527" t="s">
        <v>162</v>
      </c>
      <c r="D6527" t="s">
        <v>300</v>
      </c>
      <c r="E6527">
        <v>524889.45501999999</v>
      </c>
    </row>
    <row r="6528" spans="1:5" x14ac:dyDescent="0.25">
      <c r="A6528" t="s">
        <v>29</v>
      </c>
      <c r="B6528">
        <v>2019</v>
      </c>
      <c r="C6528" t="s">
        <v>162</v>
      </c>
      <c r="D6528" t="s">
        <v>301</v>
      </c>
      <c r="E6528">
        <v>2210863021.76477</v>
      </c>
    </row>
    <row r="6529" spans="1:5" x14ac:dyDescent="0.25">
      <c r="A6529" t="s">
        <v>29</v>
      </c>
      <c r="B6529">
        <v>2019</v>
      </c>
      <c r="C6529" t="s">
        <v>162</v>
      </c>
      <c r="D6529" t="s">
        <v>302</v>
      </c>
      <c r="E6529">
        <v>10328486.300000001</v>
      </c>
    </row>
    <row r="6530" spans="1:5" x14ac:dyDescent="0.25">
      <c r="A6530" t="s">
        <v>29</v>
      </c>
      <c r="B6530">
        <v>2019</v>
      </c>
      <c r="C6530" t="s">
        <v>162</v>
      </c>
      <c r="D6530" t="s">
        <v>303</v>
      </c>
      <c r="E6530">
        <v>29392012442.900688</v>
      </c>
    </row>
    <row r="6531" spans="1:5" x14ac:dyDescent="0.25">
      <c r="A6531" t="s">
        <v>29</v>
      </c>
      <c r="B6531">
        <v>2019</v>
      </c>
      <c r="C6531" t="s">
        <v>162</v>
      </c>
      <c r="D6531" t="s">
        <v>304</v>
      </c>
      <c r="E6531">
        <v>1020675.57</v>
      </c>
    </row>
    <row r="6532" spans="1:5" x14ac:dyDescent="0.25">
      <c r="A6532" t="s">
        <v>29</v>
      </c>
      <c r="B6532">
        <v>2019</v>
      </c>
      <c r="C6532" t="s">
        <v>162</v>
      </c>
      <c r="D6532" t="s">
        <v>305</v>
      </c>
      <c r="E6532">
        <v>11238972.210000001</v>
      </c>
    </row>
    <row r="6533" spans="1:5" x14ac:dyDescent="0.25">
      <c r="A6533" t="s">
        <v>29</v>
      </c>
      <c r="B6533">
        <v>2019</v>
      </c>
      <c r="C6533" t="s">
        <v>162</v>
      </c>
      <c r="D6533" t="s">
        <v>306</v>
      </c>
      <c r="E6533">
        <v>85633488.069989994</v>
      </c>
    </row>
    <row r="6534" spans="1:5" x14ac:dyDescent="0.25">
      <c r="A6534" t="s">
        <v>29</v>
      </c>
      <c r="B6534">
        <v>2019</v>
      </c>
      <c r="C6534" t="s">
        <v>162</v>
      </c>
      <c r="D6534" t="s">
        <v>307</v>
      </c>
      <c r="E6534">
        <v>786612393.27233005</v>
      </c>
    </row>
    <row r="6535" spans="1:5" x14ac:dyDescent="0.25">
      <c r="A6535" t="s">
        <v>29</v>
      </c>
      <c r="B6535">
        <v>2019</v>
      </c>
      <c r="C6535" t="s">
        <v>162</v>
      </c>
      <c r="D6535" t="s">
        <v>309</v>
      </c>
      <c r="E6535">
        <v>341731262.77999997</v>
      </c>
    </row>
    <row r="6536" spans="1:5" x14ac:dyDescent="0.25">
      <c r="A6536" t="s">
        <v>29</v>
      </c>
      <c r="B6536">
        <v>2019</v>
      </c>
      <c r="C6536" t="s">
        <v>162</v>
      </c>
      <c r="D6536" t="s">
        <v>310</v>
      </c>
      <c r="E6536">
        <v>119531532.18917</v>
      </c>
    </row>
    <row r="6537" spans="1:5" x14ac:dyDescent="0.25">
      <c r="A6537" t="s">
        <v>29</v>
      </c>
      <c r="B6537">
        <v>2019</v>
      </c>
      <c r="C6537" t="s">
        <v>162</v>
      </c>
      <c r="D6537" t="s">
        <v>313</v>
      </c>
      <c r="E6537">
        <v>5676192.7999999998</v>
      </c>
    </row>
    <row r="6538" spans="1:5" x14ac:dyDescent="0.25">
      <c r="A6538" t="s">
        <v>29</v>
      </c>
      <c r="B6538">
        <v>2019</v>
      </c>
      <c r="C6538" t="s">
        <v>162</v>
      </c>
      <c r="D6538" t="s">
        <v>315</v>
      </c>
      <c r="E6538">
        <v>1041536.28</v>
      </c>
    </row>
    <row r="6539" spans="1:5" x14ac:dyDescent="0.25">
      <c r="A6539" t="s">
        <v>29</v>
      </c>
      <c r="B6539">
        <v>2019</v>
      </c>
      <c r="C6539" t="s">
        <v>162</v>
      </c>
      <c r="D6539" t="s">
        <v>317</v>
      </c>
      <c r="E6539">
        <v>46807482776.680763</v>
      </c>
    </row>
    <row r="6540" spans="1:5" x14ac:dyDescent="0.25">
      <c r="A6540" t="s">
        <v>29</v>
      </c>
      <c r="B6540">
        <v>2019</v>
      </c>
      <c r="C6540" t="s">
        <v>162</v>
      </c>
      <c r="D6540" t="s">
        <v>318</v>
      </c>
      <c r="E6540">
        <v>50670428.496849999</v>
      </c>
    </row>
    <row r="6541" spans="1:5" x14ac:dyDescent="0.25">
      <c r="A6541" t="s">
        <v>29</v>
      </c>
      <c r="B6541">
        <v>2019</v>
      </c>
      <c r="C6541" t="s">
        <v>162</v>
      </c>
      <c r="D6541" t="s">
        <v>319</v>
      </c>
      <c r="E6541">
        <v>14731867.689999999</v>
      </c>
    </row>
    <row r="6542" spans="1:5" x14ac:dyDescent="0.25">
      <c r="A6542" t="s">
        <v>29</v>
      </c>
      <c r="B6542">
        <v>2019</v>
      </c>
      <c r="C6542" t="s">
        <v>162</v>
      </c>
      <c r="D6542" t="s">
        <v>320</v>
      </c>
      <c r="E6542">
        <v>7746661.44936</v>
      </c>
    </row>
    <row r="6543" spans="1:5" x14ac:dyDescent="0.25">
      <c r="A6543" t="s">
        <v>29</v>
      </c>
      <c r="B6543">
        <v>2019</v>
      </c>
      <c r="C6543" t="s">
        <v>162</v>
      </c>
      <c r="D6543" t="s">
        <v>321</v>
      </c>
      <c r="E6543">
        <v>3032788977.6916399</v>
      </c>
    </row>
    <row r="6544" spans="1:5" x14ac:dyDescent="0.25">
      <c r="A6544" t="s">
        <v>29</v>
      </c>
      <c r="B6544">
        <v>2019</v>
      </c>
      <c r="C6544" t="s">
        <v>162</v>
      </c>
      <c r="D6544" t="s">
        <v>323</v>
      </c>
      <c r="E6544">
        <v>7819597.8157599997</v>
      </c>
    </row>
    <row r="6545" spans="1:5" x14ac:dyDescent="0.25">
      <c r="A6545" t="s">
        <v>29</v>
      </c>
      <c r="B6545">
        <v>2019</v>
      </c>
      <c r="C6545" t="s">
        <v>162</v>
      </c>
      <c r="D6545" t="s">
        <v>325</v>
      </c>
      <c r="E6545">
        <v>512218.86</v>
      </c>
    </row>
    <row r="6546" spans="1:5" x14ac:dyDescent="0.25">
      <c r="A6546" t="s">
        <v>29</v>
      </c>
      <c r="B6546">
        <v>2019</v>
      </c>
      <c r="C6546" t="s">
        <v>162</v>
      </c>
      <c r="D6546" t="s">
        <v>327</v>
      </c>
      <c r="E6546">
        <v>41705313.700000003</v>
      </c>
    </row>
    <row r="6547" spans="1:5" x14ac:dyDescent="0.25">
      <c r="A6547" t="s">
        <v>29</v>
      </c>
      <c r="B6547">
        <v>2019</v>
      </c>
      <c r="C6547" t="s">
        <v>162</v>
      </c>
      <c r="E6547">
        <v>847648764.73102999</v>
      </c>
    </row>
    <row r="6548" spans="1:5" x14ac:dyDescent="0.25">
      <c r="A6548" t="s">
        <v>29</v>
      </c>
      <c r="B6548">
        <v>2020</v>
      </c>
      <c r="C6548" t="s">
        <v>161</v>
      </c>
      <c r="D6548" t="s">
        <v>290</v>
      </c>
      <c r="E6548">
        <v>37586400.051409997</v>
      </c>
    </row>
    <row r="6549" spans="1:5" x14ac:dyDescent="0.25">
      <c r="A6549" t="s">
        <v>29</v>
      </c>
      <c r="B6549">
        <v>2020</v>
      </c>
      <c r="C6549" t="s">
        <v>161</v>
      </c>
      <c r="D6549" t="s">
        <v>291</v>
      </c>
      <c r="E6549">
        <v>1105357073.8294599</v>
      </c>
    </row>
    <row r="6550" spans="1:5" x14ac:dyDescent="0.25">
      <c r="A6550" t="s">
        <v>29</v>
      </c>
      <c r="B6550">
        <v>2020</v>
      </c>
      <c r="C6550" t="s">
        <v>161</v>
      </c>
      <c r="D6550" t="s">
        <v>292</v>
      </c>
      <c r="E6550">
        <v>20533409581.452141</v>
      </c>
    </row>
    <row r="6551" spans="1:5" x14ac:dyDescent="0.25">
      <c r="A6551" t="s">
        <v>29</v>
      </c>
      <c r="B6551">
        <v>2020</v>
      </c>
      <c r="C6551" t="s">
        <v>161</v>
      </c>
      <c r="D6551" t="s">
        <v>293</v>
      </c>
      <c r="E6551">
        <v>5022790623.6269903</v>
      </c>
    </row>
    <row r="6552" spans="1:5" x14ac:dyDescent="0.25">
      <c r="A6552" t="s">
        <v>29</v>
      </c>
      <c r="B6552">
        <v>2020</v>
      </c>
      <c r="C6552" t="s">
        <v>161</v>
      </c>
      <c r="D6552" t="s">
        <v>294</v>
      </c>
      <c r="E6552">
        <v>510365612.18246001</v>
      </c>
    </row>
    <row r="6553" spans="1:5" x14ac:dyDescent="0.25">
      <c r="A6553" t="s">
        <v>29</v>
      </c>
      <c r="B6553">
        <v>2020</v>
      </c>
      <c r="C6553" t="s">
        <v>161</v>
      </c>
      <c r="D6553" t="s">
        <v>295</v>
      </c>
      <c r="E6553">
        <v>1066870270.79874</v>
      </c>
    </row>
    <row r="6554" spans="1:5" x14ac:dyDescent="0.25">
      <c r="A6554" t="s">
        <v>29</v>
      </c>
      <c r="B6554">
        <v>2020</v>
      </c>
      <c r="C6554" t="s">
        <v>161</v>
      </c>
      <c r="D6554" t="s">
        <v>296</v>
      </c>
      <c r="E6554">
        <v>2595415560.1086798</v>
      </c>
    </row>
    <row r="6555" spans="1:5" x14ac:dyDescent="0.25">
      <c r="A6555" t="s">
        <v>29</v>
      </c>
      <c r="B6555">
        <v>2020</v>
      </c>
      <c r="C6555" t="s">
        <v>161</v>
      </c>
      <c r="D6555" t="s">
        <v>297</v>
      </c>
      <c r="E6555">
        <v>4082485450.8362198</v>
      </c>
    </row>
    <row r="6556" spans="1:5" x14ac:dyDescent="0.25">
      <c r="A6556" t="s">
        <v>29</v>
      </c>
      <c r="B6556">
        <v>2020</v>
      </c>
      <c r="C6556" t="s">
        <v>161</v>
      </c>
      <c r="D6556" t="s">
        <v>298</v>
      </c>
      <c r="E6556">
        <v>426629004.16921997</v>
      </c>
    </row>
    <row r="6557" spans="1:5" x14ac:dyDescent="0.25">
      <c r="A6557" t="s">
        <v>29</v>
      </c>
      <c r="B6557">
        <v>2020</v>
      </c>
      <c r="C6557" t="s">
        <v>161</v>
      </c>
      <c r="D6557" t="s">
        <v>299</v>
      </c>
      <c r="E6557">
        <v>6110324822.3531303</v>
      </c>
    </row>
    <row r="6558" spans="1:5" x14ac:dyDescent="0.25">
      <c r="A6558" t="s">
        <v>29</v>
      </c>
      <c r="B6558">
        <v>2020</v>
      </c>
      <c r="C6558" t="s">
        <v>161</v>
      </c>
      <c r="D6558" t="s">
        <v>300</v>
      </c>
      <c r="E6558">
        <v>335271849.51526999</v>
      </c>
    </row>
    <row r="6559" spans="1:5" x14ac:dyDescent="0.25">
      <c r="A6559" t="s">
        <v>29</v>
      </c>
      <c r="B6559">
        <v>2020</v>
      </c>
      <c r="C6559" t="s">
        <v>161</v>
      </c>
      <c r="D6559" t="s">
        <v>301</v>
      </c>
      <c r="E6559">
        <v>65905215538.625504</v>
      </c>
    </row>
    <row r="6560" spans="1:5" x14ac:dyDescent="0.25">
      <c r="A6560" t="s">
        <v>29</v>
      </c>
      <c r="B6560">
        <v>2020</v>
      </c>
      <c r="C6560" t="s">
        <v>161</v>
      </c>
      <c r="D6560" t="s">
        <v>302</v>
      </c>
      <c r="E6560">
        <v>4051616258.1317</v>
      </c>
    </row>
    <row r="6561" spans="1:5" x14ac:dyDescent="0.25">
      <c r="A6561" t="s">
        <v>29</v>
      </c>
      <c r="B6561">
        <v>2020</v>
      </c>
      <c r="C6561" t="s">
        <v>161</v>
      </c>
      <c r="D6561" t="s">
        <v>303</v>
      </c>
      <c r="E6561">
        <v>24805903900.37627</v>
      </c>
    </row>
    <row r="6562" spans="1:5" x14ac:dyDescent="0.25">
      <c r="A6562" t="s">
        <v>29</v>
      </c>
      <c r="B6562">
        <v>2020</v>
      </c>
      <c r="C6562" t="s">
        <v>161</v>
      </c>
      <c r="D6562" t="s">
        <v>304</v>
      </c>
      <c r="E6562">
        <v>460464909.05860001</v>
      </c>
    </row>
    <row r="6563" spans="1:5" x14ac:dyDescent="0.25">
      <c r="A6563" t="s">
        <v>29</v>
      </c>
      <c r="B6563">
        <v>2020</v>
      </c>
      <c r="C6563" t="s">
        <v>161</v>
      </c>
      <c r="D6563" t="s">
        <v>305</v>
      </c>
      <c r="E6563">
        <v>3639085476.9360299</v>
      </c>
    </row>
    <row r="6564" spans="1:5" x14ac:dyDescent="0.25">
      <c r="A6564" t="s">
        <v>29</v>
      </c>
      <c r="B6564">
        <v>2020</v>
      </c>
      <c r="C6564" t="s">
        <v>161</v>
      </c>
      <c r="D6564" t="s">
        <v>306</v>
      </c>
      <c r="E6564">
        <v>27873079303.043308</v>
      </c>
    </row>
    <row r="6565" spans="1:5" x14ac:dyDescent="0.25">
      <c r="A6565" t="s">
        <v>29</v>
      </c>
      <c r="B6565">
        <v>2020</v>
      </c>
      <c r="C6565" t="s">
        <v>161</v>
      </c>
      <c r="D6565" t="s">
        <v>307</v>
      </c>
      <c r="E6565">
        <v>7096621439.6603098</v>
      </c>
    </row>
    <row r="6566" spans="1:5" x14ac:dyDescent="0.25">
      <c r="A6566" t="s">
        <v>29</v>
      </c>
      <c r="B6566">
        <v>2020</v>
      </c>
      <c r="C6566" t="s">
        <v>161</v>
      </c>
      <c r="D6566" t="s">
        <v>308</v>
      </c>
      <c r="E6566">
        <v>5345750132.4119501</v>
      </c>
    </row>
    <row r="6567" spans="1:5" x14ac:dyDescent="0.25">
      <c r="A6567" t="s">
        <v>29</v>
      </c>
      <c r="B6567">
        <v>2020</v>
      </c>
      <c r="C6567" t="s">
        <v>161</v>
      </c>
      <c r="D6567" t="s">
        <v>309</v>
      </c>
      <c r="E6567">
        <v>277028171.63472998</v>
      </c>
    </row>
    <row r="6568" spans="1:5" x14ac:dyDescent="0.25">
      <c r="A6568" t="s">
        <v>29</v>
      </c>
      <c r="B6568">
        <v>2020</v>
      </c>
      <c r="C6568" t="s">
        <v>161</v>
      </c>
      <c r="D6568" t="s">
        <v>310</v>
      </c>
      <c r="E6568">
        <v>154582107.03628001</v>
      </c>
    </row>
    <row r="6569" spans="1:5" x14ac:dyDescent="0.25">
      <c r="A6569" t="s">
        <v>29</v>
      </c>
      <c r="B6569">
        <v>2020</v>
      </c>
      <c r="C6569" t="s">
        <v>161</v>
      </c>
      <c r="D6569" t="s">
        <v>311</v>
      </c>
      <c r="E6569">
        <v>191572010.61956999</v>
      </c>
    </row>
    <row r="6570" spans="1:5" x14ac:dyDescent="0.25">
      <c r="A6570" t="s">
        <v>29</v>
      </c>
      <c r="B6570">
        <v>2020</v>
      </c>
      <c r="C6570" t="s">
        <v>161</v>
      </c>
      <c r="D6570" t="s">
        <v>312</v>
      </c>
      <c r="E6570">
        <v>1274803131.6624501</v>
      </c>
    </row>
    <row r="6571" spans="1:5" x14ac:dyDescent="0.25">
      <c r="A6571" t="s">
        <v>29</v>
      </c>
      <c r="B6571">
        <v>2020</v>
      </c>
      <c r="C6571" t="s">
        <v>161</v>
      </c>
      <c r="D6571" t="s">
        <v>313</v>
      </c>
      <c r="E6571">
        <v>1332989933.5444801</v>
      </c>
    </row>
    <row r="6572" spans="1:5" x14ac:dyDescent="0.25">
      <c r="A6572" t="s">
        <v>29</v>
      </c>
      <c r="B6572">
        <v>2020</v>
      </c>
      <c r="C6572" t="s">
        <v>161</v>
      </c>
      <c r="D6572" t="s">
        <v>314</v>
      </c>
      <c r="E6572">
        <v>57079423.350000001</v>
      </c>
    </row>
    <row r="6573" spans="1:5" x14ac:dyDescent="0.25">
      <c r="A6573" t="s">
        <v>29</v>
      </c>
      <c r="B6573">
        <v>2020</v>
      </c>
      <c r="C6573" t="s">
        <v>161</v>
      </c>
      <c r="D6573" t="s">
        <v>315</v>
      </c>
      <c r="E6573">
        <v>69959631.241359994</v>
      </c>
    </row>
    <row r="6574" spans="1:5" x14ac:dyDescent="0.25">
      <c r="A6574" t="s">
        <v>29</v>
      </c>
      <c r="B6574">
        <v>2020</v>
      </c>
      <c r="C6574" t="s">
        <v>161</v>
      </c>
      <c r="D6574" t="s">
        <v>316</v>
      </c>
      <c r="E6574">
        <v>138472262.52693</v>
      </c>
    </row>
    <row r="6575" spans="1:5" x14ac:dyDescent="0.25">
      <c r="A6575" t="s">
        <v>29</v>
      </c>
      <c r="B6575">
        <v>2020</v>
      </c>
      <c r="C6575" t="s">
        <v>161</v>
      </c>
      <c r="D6575" t="s">
        <v>317</v>
      </c>
      <c r="E6575">
        <v>11449154516.728279</v>
      </c>
    </row>
    <row r="6576" spans="1:5" x14ac:dyDescent="0.25">
      <c r="A6576" t="s">
        <v>29</v>
      </c>
      <c r="B6576">
        <v>2020</v>
      </c>
      <c r="C6576" t="s">
        <v>161</v>
      </c>
      <c r="D6576" t="s">
        <v>318</v>
      </c>
      <c r="E6576">
        <v>16241482918.670469</v>
      </c>
    </row>
    <row r="6577" spans="1:5" x14ac:dyDescent="0.25">
      <c r="A6577" t="s">
        <v>29</v>
      </c>
      <c r="B6577">
        <v>2020</v>
      </c>
      <c r="C6577" t="s">
        <v>161</v>
      </c>
      <c r="D6577" t="s">
        <v>319</v>
      </c>
      <c r="E6577">
        <v>2152421097.12955</v>
      </c>
    </row>
    <row r="6578" spans="1:5" x14ac:dyDescent="0.25">
      <c r="A6578" t="s">
        <v>29</v>
      </c>
      <c r="B6578">
        <v>2020</v>
      </c>
      <c r="C6578" t="s">
        <v>161</v>
      </c>
      <c r="D6578" t="s">
        <v>320</v>
      </c>
      <c r="E6578">
        <v>2343109042.8937402</v>
      </c>
    </row>
    <row r="6579" spans="1:5" x14ac:dyDescent="0.25">
      <c r="A6579" t="s">
        <v>29</v>
      </c>
      <c r="B6579">
        <v>2020</v>
      </c>
      <c r="C6579" t="s">
        <v>161</v>
      </c>
      <c r="D6579" t="s">
        <v>321</v>
      </c>
      <c r="E6579">
        <v>124341163199.40311</v>
      </c>
    </row>
    <row r="6580" spans="1:5" x14ac:dyDescent="0.25">
      <c r="A6580" t="s">
        <v>29</v>
      </c>
      <c r="B6580">
        <v>2020</v>
      </c>
      <c r="C6580" t="s">
        <v>161</v>
      </c>
      <c r="D6580" t="s">
        <v>322</v>
      </c>
      <c r="E6580">
        <v>17513564.089639999</v>
      </c>
    </row>
    <row r="6581" spans="1:5" x14ac:dyDescent="0.25">
      <c r="A6581" t="s">
        <v>29</v>
      </c>
      <c r="B6581">
        <v>2020</v>
      </c>
      <c r="C6581" t="s">
        <v>161</v>
      </c>
      <c r="D6581" t="s">
        <v>323</v>
      </c>
      <c r="E6581">
        <v>1071736305.77946</v>
      </c>
    </row>
    <row r="6582" spans="1:5" x14ac:dyDescent="0.25">
      <c r="A6582" t="s">
        <v>29</v>
      </c>
      <c r="B6582">
        <v>2020</v>
      </c>
      <c r="C6582" t="s">
        <v>161</v>
      </c>
      <c r="D6582" t="s">
        <v>324</v>
      </c>
      <c r="E6582">
        <v>347609658.20741999</v>
      </c>
    </row>
    <row r="6583" spans="1:5" x14ac:dyDescent="0.25">
      <c r="A6583" t="s">
        <v>29</v>
      </c>
      <c r="B6583">
        <v>2020</v>
      </c>
      <c r="C6583" t="s">
        <v>161</v>
      </c>
      <c r="D6583" t="s">
        <v>325</v>
      </c>
      <c r="E6583">
        <v>742486348.37998998</v>
      </c>
    </row>
    <row r="6584" spans="1:5" x14ac:dyDescent="0.25">
      <c r="A6584" t="s">
        <v>29</v>
      </c>
      <c r="B6584">
        <v>2020</v>
      </c>
      <c r="C6584" t="s">
        <v>161</v>
      </c>
      <c r="D6584" t="s">
        <v>327</v>
      </c>
      <c r="E6584">
        <v>5723241392.2267904</v>
      </c>
    </row>
    <row r="6585" spans="1:5" x14ac:dyDescent="0.25">
      <c r="A6585" t="s">
        <v>29</v>
      </c>
      <c r="B6585">
        <v>2020</v>
      </c>
      <c r="C6585" t="s">
        <v>161</v>
      </c>
      <c r="E6585">
        <v>47864990765.548073</v>
      </c>
    </row>
    <row r="6586" spans="1:5" x14ac:dyDescent="0.25">
      <c r="A6586" t="s">
        <v>29</v>
      </c>
      <c r="B6586">
        <v>2020</v>
      </c>
      <c r="C6586" t="s">
        <v>162</v>
      </c>
      <c r="D6586" t="s">
        <v>291</v>
      </c>
      <c r="E6586">
        <v>5256869.2804899998</v>
      </c>
    </row>
    <row r="6587" spans="1:5" x14ac:dyDescent="0.25">
      <c r="A6587" t="s">
        <v>29</v>
      </c>
      <c r="B6587">
        <v>2020</v>
      </c>
      <c r="C6587" t="s">
        <v>162</v>
      </c>
      <c r="D6587" t="s">
        <v>292</v>
      </c>
      <c r="E6587">
        <v>211784773.18520999</v>
      </c>
    </row>
    <row r="6588" spans="1:5" x14ac:dyDescent="0.25">
      <c r="A6588" t="s">
        <v>29</v>
      </c>
      <c r="B6588">
        <v>2020</v>
      </c>
      <c r="C6588" t="s">
        <v>162</v>
      </c>
      <c r="D6588" t="s">
        <v>293</v>
      </c>
      <c r="E6588">
        <v>29899077.196479999</v>
      </c>
    </row>
    <row r="6589" spans="1:5" x14ac:dyDescent="0.25">
      <c r="A6589" t="s">
        <v>29</v>
      </c>
      <c r="B6589">
        <v>2020</v>
      </c>
      <c r="C6589" t="s">
        <v>162</v>
      </c>
      <c r="D6589" t="s">
        <v>294</v>
      </c>
      <c r="E6589">
        <v>12596537.63998</v>
      </c>
    </row>
    <row r="6590" spans="1:5" x14ac:dyDescent="0.25">
      <c r="A6590" t="s">
        <v>29</v>
      </c>
      <c r="B6590">
        <v>2020</v>
      </c>
      <c r="C6590" t="s">
        <v>162</v>
      </c>
      <c r="D6590" t="s">
        <v>295</v>
      </c>
      <c r="E6590">
        <v>201642.84</v>
      </c>
    </row>
    <row r="6591" spans="1:5" x14ac:dyDescent="0.25">
      <c r="A6591" t="s">
        <v>29</v>
      </c>
      <c r="B6591">
        <v>2020</v>
      </c>
      <c r="C6591" t="s">
        <v>162</v>
      </c>
      <c r="D6591" t="s">
        <v>296</v>
      </c>
      <c r="E6591">
        <v>46864683.595169999</v>
      </c>
    </row>
    <row r="6592" spans="1:5" x14ac:dyDescent="0.25">
      <c r="A6592" t="s">
        <v>29</v>
      </c>
      <c r="B6592">
        <v>2020</v>
      </c>
      <c r="C6592" t="s">
        <v>162</v>
      </c>
      <c r="D6592" t="s">
        <v>297</v>
      </c>
      <c r="E6592">
        <v>20732002.526969999</v>
      </c>
    </row>
    <row r="6593" spans="1:5" x14ac:dyDescent="0.25">
      <c r="A6593" t="s">
        <v>29</v>
      </c>
      <c r="B6593">
        <v>2020</v>
      </c>
      <c r="C6593" t="s">
        <v>162</v>
      </c>
      <c r="D6593" t="s">
        <v>298</v>
      </c>
      <c r="E6593">
        <v>1157472.1856</v>
      </c>
    </row>
    <row r="6594" spans="1:5" x14ac:dyDescent="0.25">
      <c r="A6594" t="s">
        <v>29</v>
      </c>
      <c r="B6594">
        <v>2020</v>
      </c>
      <c r="C6594" t="s">
        <v>162</v>
      </c>
      <c r="D6594" t="s">
        <v>299</v>
      </c>
      <c r="E6594">
        <v>40072101.955080003</v>
      </c>
    </row>
    <row r="6595" spans="1:5" x14ac:dyDescent="0.25">
      <c r="A6595" t="s">
        <v>29</v>
      </c>
      <c r="B6595">
        <v>2020</v>
      </c>
      <c r="C6595" t="s">
        <v>162</v>
      </c>
      <c r="D6595" t="s">
        <v>300</v>
      </c>
      <c r="E6595">
        <v>355380803.19738001</v>
      </c>
    </row>
    <row r="6596" spans="1:5" x14ac:dyDescent="0.25">
      <c r="A6596" t="s">
        <v>29</v>
      </c>
      <c r="B6596">
        <v>2020</v>
      </c>
      <c r="C6596" t="s">
        <v>162</v>
      </c>
      <c r="D6596" t="s">
        <v>301</v>
      </c>
      <c r="E6596">
        <v>2212843144.0427299</v>
      </c>
    </row>
    <row r="6597" spans="1:5" x14ac:dyDescent="0.25">
      <c r="A6597" t="s">
        <v>29</v>
      </c>
      <c r="B6597">
        <v>2020</v>
      </c>
      <c r="C6597" t="s">
        <v>162</v>
      </c>
      <c r="D6597" t="s">
        <v>302</v>
      </c>
      <c r="E6597">
        <v>41403559.630000003</v>
      </c>
    </row>
    <row r="6598" spans="1:5" x14ac:dyDescent="0.25">
      <c r="A6598" t="s">
        <v>29</v>
      </c>
      <c r="B6598">
        <v>2020</v>
      </c>
      <c r="C6598" t="s">
        <v>162</v>
      </c>
      <c r="D6598" t="s">
        <v>303</v>
      </c>
      <c r="E6598">
        <v>31421288745.730301</v>
      </c>
    </row>
    <row r="6599" spans="1:5" x14ac:dyDescent="0.25">
      <c r="A6599" t="s">
        <v>29</v>
      </c>
      <c r="B6599">
        <v>2020</v>
      </c>
      <c r="C6599" t="s">
        <v>162</v>
      </c>
      <c r="D6599" t="s">
        <v>305</v>
      </c>
      <c r="E6599">
        <v>6577743.1699900003</v>
      </c>
    </row>
    <row r="6600" spans="1:5" x14ac:dyDescent="0.25">
      <c r="A6600" t="s">
        <v>29</v>
      </c>
      <c r="B6600">
        <v>2020</v>
      </c>
      <c r="C6600" t="s">
        <v>162</v>
      </c>
      <c r="D6600" t="s">
        <v>306</v>
      </c>
      <c r="E6600">
        <v>115922466.71791001</v>
      </c>
    </row>
    <row r="6601" spans="1:5" x14ac:dyDescent="0.25">
      <c r="A6601" t="s">
        <v>29</v>
      </c>
      <c r="B6601">
        <v>2020</v>
      </c>
      <c r="C6601" t="s">
        <v>162</v>
      </c>
      <c r="D6601" t="s">
        <v>307</v>
      </c>
      <c r="E6601">
        <v>-26932714.840050001</v>
      </c>
    </row>
    <row r="6602" spans="1:5" x14ac:dyDescent="0.25">
      <c r="A6602" t="s">
        <v>29</v>
      </c>
      <c r="B6602">
        <v>2020</v>
      </c>
      <c r="C6602" t="s">
        <v>162</v>
      </c>
      <c r="D6602" t="s">
        <v>309</v>
      </c>
      <c r="E6602">
        <v>327165985.10000002</v>
      </c>
    </row>
    <row r="6603" spans="1:5" x14ac:dyDescent="0.25">
      <c r="A6603" t="s">
        <v>29</v>
      </c>
      <c r="B6603">
        <v>2020</v>
      </c>
      <c r="C6603" t="s">
        <v>162</v>
      </c>
      <c r="D6603" t="s">
        <v>310</v>
      </c>
      <c r="E6603">
        <v>152506332.90525001</v>
      </c>
    </row>
    <row r="6604" spans="1:5" x14ac:dyDescent="0.25">
      <c r="A6604" t="s">
        <v>29</v>
      </c>
      <c r="B6604">
        <v>2020</v>
      </c>
      <c r="C6604" t="s">
        <v>162</v>
      </c>
      <c r="D6604" t="s">
        <v>313</v>
      </c>
      <c r="E6604">
        <v>9.99</v>
      </c>
    </row>
    <row r="6605" spans="1:5" x14ac:dyDescent="0.25">
      <c r="A6605" t="s">
        <v>29</v>
      </c>
      <c r="B6605">
        <v>2020</v>
      </c>
      <c r="C6605" t="s">
        <v>162</v>
      </c>
      <c r="D6605" t="s">
        <v>317</v>
      </c>
      <c r="E6605">
        <v>47089296485.972771</v>
      </c>
    </row>
    <row r="6606" spans="1:5" x14ac:dyDescent="0.25">
      <c r="A6606" t="s">
        <v>29</v>
      </c>
      <c r="B6606">
        <v>2020</v>
      </c>
      <c r="C6606" t="s">
        <v>162</v>
      </c>
      <c r="D6606" t="s">
        <v>318</v>
      </c>
      <c r="E6606">
        <v>5595365.9999799998</v>
      </c>
    </row>
    <row r="6607" spans="1:5" x14ac:dyDescent="0.25">
      <c r="A6607" t="s">
        <v>29</v>
      </c>
      <c r="B6607">
        <v>2020</v>
      </c>
      <c r="C6607" t="s">
        <v>162</v>
      </c>
      <c r="D6607" t="s">
        <v>319</v>
      </c>
      <c r="E6607">
        <v>7761707.6900000004</v>
      </c>
    </row>
    <row r="6608" spans="1:5" x14ac:dyDescent="0.25">
      <c r="A6608" t="s">
        <v>29</v>
      </c>
      <c r="B6608">
        <v>2020</v>
      </c>
      <c r="C6608" t="s">
        <v>162</v>
      </c>
      <c r="D6608" t="s">
        <v>320</v>
      </c>
      <c r="E6608">
        <v>2944156.5107700001</v>
      </c>
    </row>
    <row r="6609" spans="1:5" x14ac:dyDescent="0.25">
      <c r="A6609" t="s">
        <v>29</v>
      </c>
      <c r="B6609">
        <v>2020</v>
      </c>
      <c r="C6609" t="s">
        <v>162</v>
      </c>
      <c r="D6609" t="s">
        <v>321</v>
      </c>
      <c r="E6609">
        <v>2875805561.7384901</v>
      </c>
    </row>
    <row r="6610" spans="1:5" x14ac:dyDescent="0.25">
      <c r="A6610" t="s">
        <v>29</v>
      </c>
      <c r="B6610">
        <v>2020</v>
      </c>
      <c r="C6610" t="s">
        <v>162</v>
      </c>
      <c r="D6610" t="s">
        <v>323</v>
      </c>
      <c r="E6610">
        <v>7489743.3451100001</v>
      </c>
    </row>
    <row r="6611" spans="1:5" x14ac:dyDescent="0.25">
      <c r="A6611" t="s">
        <v>29</v>
      </c>
      <c r="B6611">
        <v>2020</v>
      </c>
      <c r="C6611" t="s">
        <v>162</v>
      </c>
      <c r="D6611" t="s">
        <v>327</v>
      </c>
      <c r="E6611">
        <v>117837007.86998001</v>
      </c>
    </row>
    <row r="6612" spans="1:5" x14ac:dyDescent="0.25">
      <c r="A6612" t="s">
        <v>29</v>
      </c>
      <c r="B6612">
        <v>2020</v>
      </c>
      <c r="C6612" t="s">
        <v>162</v>
      </c>
      <c r="E6612">
        <v>930121333.65120006</v>
      </c>
    </row>
    <row r="6613" spans="1:5" x14ac:dyDescent="0.25">
      <c r="A6613" t="s">
        <v>29</v>
      </c>
      <c r="B6613">
        <v>2021</v>
      </c>
      <c r="C6613" t="s">
        <v>161</v>
      </c>
      <c r="D6613" t="s">
        <v>290</v>
      </c>
      <c r="E6613">
        <v>59947573.636519998</v>
      </c>
    </row>
    <row r="6614" spans="1:5" x14ac:dyDescent="0.25">
      <c r="A6614" t="s">
        <v>29</v>
      </c>
      <c r="B6614">
        <v>2021</v>
      </c>
      <c r="C6614" t="s">
        <v>161</v>
      </c>
      <c r="D6614" t="s">
        <v>291</v>
      </c>
      <c r="E6614">
        <v>1109416182.04528</v>
      </c>
    </row>
    <row r="6615" spans="1:5" x14ac:dyDescent="0.25">
      <c r="A6615" t="s">
        <v>29</v>
      </c>
      <c r="B6615">
        <v>2021</v>
      </c>
      <c r="C6615" t="s">
        <v>161</v>
      </c>
      <c r="D6615" t="s">
        <v>292</v>
      </c>
      <c r="E6615">
        <v>21948814854.40353</v>
      </c>
    </row>
    <row r="6616" spans="1:5" x14ac:dyDescent="0.25">
      <c r="A6616" t="s">
        <v>29</v>
      </c>
      <c r="B6616">
        <v>2021</v>
      </c>
      <c r="C6616" t="s">
        <v>161</v>
      </c>
      <c r="D6616" t="s">
        <v>293</v>
      </c>
      <c r="E6616">
        <v>4882144337.3959703</v>
      </c>
    </row>
    <row r="6617" spans="1:5" x14ac:dyDescent="0.25">
      <c r="A6617" t="s">
        <v>29</v>
      </c>
      <c r="B6617">
        <v>2021</v>
      </c>
      <c r="C6617" t="s">
        <v>161</v>
      </c>
      <c r="D6617" t="s">
        <v>294</v>
      </c>
      <c r="E6617">
        <v>477667824.89279002</v>
      </c>
    </row>
    <row r="6618" spans="1:5" x14ac:dyDescent="0.25">
      <c r="A6618" t="s">
        <v>29</v>
      </c>
      <c r="B6618">
        <v>2021</v>
      </c>
      <c r="C6618" t="s">
        <v>161</v>
      </c>
      <c r="D6618" t="s">
        <v>295</v>
      </c>
      <c r="E6618">
        <v>1180228796.3166399</v>
      </c>
    </row>
    <row r="6619" spans="1:5" x14ac:dyDescent="0.25">
      <c r="A6619" t="s">
        <v>29</v>
      </c>
      <c r="B6619">
        <v>2021</v>
      </c>
      <c r="C6619" t="s">
        <v>161</v>
      </c>
      <c r="D6619" t="s">
        <v>296</v>
      </c>
      <c r="E6619">
        <v>2865786471.9702201</v>
      </c>
    </row>
    <row r="6620" spans="1:5" x14ac:dyDescent="0.25">
      <c r="A6620" t="s">
        <v>29</v>
      </c>
      <c r="B6620">
        <v>2021</v>
      </c>
      <c r="C6620" t="s">
        <v>161</v>
      </c>
      <c r="D6620" t="s">
        <v>297</v>
      </c>
      <c r="E6620">
        <v>4001710542.2813101</v>
      </c>
    </row>
    <row r="6621" spans="1:5" x14ac:dyDescent="0.25">
      <c r="A6621" t="s">
        <v>29</v>
      </c>
      <c r="B6621">
        <v>2021</v>
      </c>
      <c r="C6621" t="s">
        <v>161</v>
      </c>
      <c r="D6621" t="s">
        <v>298</v>
      </c>
      <c r="E6621">
        <v>472618303.32104999</v>
      </c>
    </row>
    <row r="6622" spans="1:5" x14ac:dyDescent="0.25">
      <c r="A6622" t="s">
        <v>29</v>
      </c>
      <c r="B6622">
        <v>2021</v>
      </c>
      <c r="C6622" t="s">
        <v>161</v>
      </c>
      <c r="D6622" t="s">
        <v>299</v>
      </c>
      <c r="E6622">
        <v>6546634935.7303896</v>
      </c>
    </row>
    <row r="6623" spans="1:5" x14ac:dyDescent="0.25">
      <c r="A6623" t="s">
        <v>29</v>
      </c>
      <c r="B6623">
        <v>2021</v>
      </c>
      <c r="C6623" t="s">
        <v>161</v>
      </c>
      <c r="D6623" t="s">
        <v>300</v>
      </c>
      <c r="E6623">
        <v>244322463.81758001</v>
      </c>
    </row>
    <row r="6624" spans="1:5" x14ac:dyDescent="0.25">
      <c r="A6624" t="s">
        <v>29</v>
      </c>
      <c r="B6624">
        <v>2021</v>
      </c>
      <c r="C6624" t="s">
        <v>161</v>
      </c>
      <c r="D6624" t="s">
        <v>301</v>
      </c>
      <c r="E6624">
        <v>43391465916.392227</v>
      </c>
    </row>
    <row r="6625" spans="1:5" x14ac:dyDescent="0.25">
      <c r="A6625" t="s">
        <v>29</v>
      </c>
      <c r="B6625">
        <v>2021</v>
      </c>
      <c r="C6625" t="s">
        <v>161</v>
      </c>
      <c r="D6625" t="s">
        <v>302</v>
      </c>
      <c r="E6625">
        <v>3112040188.5385799</v>
      </c>
    </row>
    <row r="6626" spans="1:5" x14ac:dyDescent="0.25">
      <c r="A6626" t="s">
        <v>29</v>
      </c>
      <c r="B6626">
        <v>2021</v>
      </c>
      <c r="C6626" t="s">
        <v>161</v>
      </c>
      <c r="D6626" t="s">
        <v>303</v>
      </c>
      <c r="E6626">
        <v>28582611545.19978</v>
      </c>
    </row>
    <row r="6627" spans="1:5" x14ac:dyDescent="0.25">
      <c r="A6627" t="s">
        <v>29</v>
      </c>
      <c r="B6627">
        <v>2021</v>
      </c>
      <c r="C6627" t="s">
        <v>161</v>
      </c>
      <c r="D6627" t="s">
        <v>304</v>
      </c>
      <c r="E6627">
        <v>500312063.86497998</v>
      </c>
    </row>
    <row r="6628" spans="1:5" x14ac:dyDescent="0.25">
      <c r="A6628" t="s">
        <v>29</v>
      </c>
      <c r="B6628">
        <v>2021</v>
      </c>
      <c r="C6628" t="s">
        <v>161</v>
      </c>
      <c r="D6628" t="s">
        <v>305</v>
      </c>
      <c r="E6628">
        <v>4720726036.3505201</v>
      </c>
    </row>
    <row r="6629" spans="1:5" x14ac:dyDescent="0.25">
      <c r="A6629" t="s">
        <v>29</v>
      </c>
      <c r="B6629">
        <v>2021</v>
      </c>
      <c r="C6629" t="s">
        <v>161</v>
      </c>
      <c r="D6629" t="s">
        <v>306</v>
      </c>
      <c r="E6629">
        <v>26179099663.037682</v>
      </c>
    </row>
    <row r="6630" spans="1:5" x14ac:dyDescent="0.25">
      <c r="A6630" t="s">
        <v>29</v>
      </c>
      <c r="B6630">
        <v>2021</v>
      </c>
      <c r="C6630" t="s">
        <v>161</v>
      </c>
      <c r="D6630" t="s">
        <v>307</v>
      </c>
      <c r="E6630">
        <v>3835419198.67171</v>
      </c>
    </row>
    <row r="6631" spans="1:5" x14ac:dyDescent="0.25">
      <c r="A6631" t="s">
        <v>29</v>
      </c>
      <c r="B6631">
        <v>2021</v>
      </c>
      <c r="C6631" t="s">
        <v>161</v>
      </c>
      <c r="D6631" t="s">
        <v>308</v>
      </c>
      <c r="E6631">
        <v>6656403597.0071297</v>
      </c>
    </row>
    <row r="6632" spans="1:5" x14ac:dyDescent="0.25">
      <c r="A6632" t="s">
        <v>29</v>
      </c>
      <c r="B6632">
        <v>2021</v>
      </c>
      <c r="C6632" t="s">
        <v>161</v>
      </c>
      <c r="D6632" t="s">
        <v>309</v>
      </c>
      <c r="E6632">
        <v>304741204.30211002</v>
      </c>
    </row>
    <row r="6633" spans="1:5" x14ac:dyDescent="0.25">
      <c r="A6633" t="s">
        <v>29</v>
      </c>
      <c r="B6633">
        <v>2021</v>
      </c>
      <c r="C6633" t="s">
        <v>161</v>
      </c>
      <c r="D6633" t="s">
        <v>310</v>
      </c>
      <c r="E6633">
        <v>135531772.98559001</v>
      </c>
    </row>
    <row r="6634" spans="1:5" x14ac:dyDescent="0.25">
      <c r="A6634" t="s">
        <v>29</v>
      </c>
      <c r="B6634">
        <v>2021</v>
      </c>
      <c r="C6634" t="s">
        <v>161</v>
      </c>
      <c r="D6634" t="s">
        <v>311</v>
      </c>
      <c r="E6634">
        <v>165721912.51242</v>
      </c>
    </row>
    <row r="6635" spans="1:5" x14ac:dyDescent="0.25">
      <c r="A6635" t="s">
        <v>29</v>
      </c>
      <c r="B6635">
        <v>2021</v>
      </c>
      <c r="C6635" t="s">
        <v>161</v>
      </c>
      <c r="D6635" t="s">
        <v>312</v>
      </c>
      <c r="E6635">
        <v>1016457524.56481</v>
      </c>
    </row>
    <row r="6636" spans="1:5" x14ac:dyDescent="0.25">
      <c r="A6636" t="s">
        <v>29</v>
      </c>
      <c r="B6636">
        <v>2021</v>
      </c>
      <c r="C6636" t="s">
        <v>161</v>
      </c>
      <c r="D6636" t="s">
        <v>313</v>
      </c>
      <c r="E6636">
        <v>1398560498.5857699</v>
      </c>
    </row>
    <row r="6637" spans="1:5" x14ac:dyDescent="0.25">
      <c r="A6637" t="s">
        <v>29</v>
      </c>
      <c r="B6637">
        <v>2021</v>
      </c>
      <c r="C6637" t="s">
        <v>161</v>
      </c>
      <c r="D6637" t="s">
        <v>314</v>
      </c>
      <c r="E6637">
        <v>3217091.9974500001</v>
      </c>
    </row>
    <row r="6638" spans="1:5" x14ac:dyDescent="0.25">
      <c r="A6638" t="s">
        <v>29</v>
      </c>
      <c r="B6638">
        <v>2021</v>
      </c>
      <c r="C6638" t="s">
        <v>161</v>
      </c>
      <c r="D6638" t="s">
        <v>315</v>
      </c>
      <c r="E6638">
        <v>55052416.180059999</v>
      </c>
    </row>
    <row r="6639" spans="1:5" x14ac:dyDescent="0.25">
      <c r="A6639" t="s">
        <v>29</v>
      </c>
      <c r="B6639">
        <v>2021</v>
      </c>
      <c r="C6639" t="s">
        <v>161</v>
      </c>
      <c r="D6639" t="s">
        <v>316</v>
      </c>
      <c r="E6639">
        <v>540679834.74179995</v>
      </c>
    </row>
    <row r="6640" spans="1:5" x14ac:dyDescent="0.25">
      <c r="A6640" t="s">
        <v>29</v>
      </c>
      <c r="B6640">
        <v>2021</v>
      </c>
      <c r="C6640" t="s">
        <v>161</v>
      </c>
      <c r="D6640" t="s">
        <v>317</v>
      </c>
      <c r="E6640">
        <v>9360619283.2802505</v>
      </c>
    </row>
    <row r="6641" spans="1:5" x14ac:dyDescent="0.25">
      <c r="A6641" t="s">
        <v>29</v>
      </c>
      <c r="B6641">
        <v>2021</v>
      </c>
      <c r="C6641" t="s">
        <v>161</v>
      </c>
      <c r="D6641" t="s">
        <v>318</v>
      </c>
      <c r="E6641">
        <v>20322082562.686409</v>
      </c>
    </row>
    <row r="6642" spans="1:5" x14ac:dyDescent="0.25">
      <c r="A6642" t="s">
        <v>29</v>
      </c>
      <c r="B6642">
        <v>2021</v>
      </c>
      <c r="C6642" t="s">
        <v>161</v>
      </c>
      <c r="D6642" t="s">
        <v>319</v>
      </c>
      <c r="E6642">
        <v>2156349531.0745001</v>
      </c>
    </row>
    <row r="6643" spans="1:5" x14ac:dyDescent="0.25">
      <c r="A6643" t="s">
        <v>29</v>
      </c>
      <c r="B6643">
        <v>2021</v>
      </c>
      <c r="C6643" t="s">
        <v>161</v>
      </c>
      <c r="D6643" t="s">
        <v>320</v>
      </c>
      <c r="E6643">
        <v>3227585520.10641</v>
      </c>
    </row>
    <row r="6644" spans="1:5" x14ac:dyDescent="0.25">
      <c r="A6644" t="s">
        <v>29</v>
      </c>
      <c r="B6644">
        <v>2021</v>
      </c>
      <c r="C6644" t="s">
        <v>161</v>
      </c>
      <c r="D6644" t="s">
        <v>321</v>
      </c>
      <c r="E6644">
        <v>105605359525.6788</v>
      </c>
    </row>
    <row r="6645" spans="1:5" x14ac:dyDescent="0.25">
      <c r="A6645" t="s">
        <v>29</v>
      </c>
      <c r="B6645">
        <v>2021</v>
      </c>
      <c r="C6645" t="s">
        <v>161</v>
      </c>
      <c r="D6645" t="s">
        <v>322</v>
      </c>
      <c r="E6645">
        <v>8543030.4270500001</v>
      </c>
    </row>
    <row r="6646" spans="1:5" x14ac:dyDescent="0.25">
      <c r="A6646" t="s">
        <v>29</v>
      </c>
      <c r="B6646">
        <v>2021</v>
      </c>
      <c r="C6646" t="s">
        <v>161</v>
      </c>
      <c r="D6646" t="s">
        <v>323</v>
      </c>
      <c r="E6646">
        <v>1178333602.59391</v>
      </c>
    </row>
    <row r="6647" spans="1:5" x14ac:dyDescent="0.25">
      <c r="A6647" t="s">
        <v>29</v>
      </c>
      <c r="B6647">
        <v>2021</v>
      </c>
      <c r="C6647" t="s">
        <v>161</v>
      </c>
      <c r="D6647" t="s">
        <v>324</v>
      </c>
      <c r="E6647">
        <v>126444318.27688</v>
      </c>
    </row>
    <row r="6648" spans="1:5" x14ac:dyDescent="0.25">
      <c r="A6648" t="s">
        <v>29</v>
      </c>
      <c r="B6648">
        <v>2021</v>
      </c>
      <c r="C6648" t="s">
        <v>161</v>
      </c>
      <c r="D6648" t="s">
        <v>325</v>
      </c>
      <c r="E6648">
        <v>616262580.01626003</v>
      </c>
    </row>
    <row r="6649" spans="1:5" x14ac:dyDescent="0.25">
      <c r="A6649" t="s">
        <v>29</v>
      </c>
      <c r="B6649">
        <v>2021</v>
      </c>
      <c r="C6649" t="s">
        <v>161</v>
      </c>
      <c r="D6649" t="s">
        <v>327</v>
      </c>
      <c r="E6649">
        <v>5186551824.9597301</v>
      </c>
    </row>
    <row r="6650" spans="1:5" x14ac:dyDescent="0.25">
      <c r="A6650" t="s">
        <v>29</v>
      </c>
      <c r="B6650">
        <v>2021</v>
      </c>
      <c r="C6650" t="s">
        <v>161</v>
      </c>
      <c r="E6650">
        <v>69238855968.910294</v>
      </c>
    </row>
    <row r="6651" spans="1:5" x14ac:dyDescent="0.25">
      <c r="A6651" t="s">
        <v>29</v>
      </c>
      <c r="B6651">
        <v>2021</v>
      </c>
      <c r="C6651" t="s">
        <v>162</v>
      </c>
      <c r="D6651" t="s">
        <v>291</v>
      </c>
      <c r="E6651">
        <v>4839623.7245699996</v>
      </c>
    </row>
    <row r="6652" spans="1:5" x14ac:dyDescent="0.25">
      <c r="A6652" t="s">
        <v>29</v>
      </c>
      <c r="B6652">
        <v>2021</v>
      </c>
      <c r="C6652" t="s">
        <v>162</v>
      </c>
      <c r="D6652" t="s">
        <v>292</v>
      </c>
      <c r="E6652">
        <v>207837161.16152999</v>
      </c>
    </row>
    <row r="6653" spans="1:5" x14ac:dyDescent="0.25">
      <c r="A6653" t="s">
        <v>29</v>
      </c>
      <c r="B6653">
        <v>2021</v>
      </c>
      <c r="C6653" t="s">
        <v>162</v>
      </c>
      <c r="D6653" t="s">
        <v>293</v>
      </c>
      <c r="E6653">
        <v>14474825.4089</v>
      </c>
    </row>
    <row r="6654" spans="1:5" x14ac:dyDescent="0.25">
      <c r="A6654" t="s">
        <v>29</v>
      </c>
      <c r="B6654">
        <v>2021</v>
      </c>
      <c r="C6654" t="s">
        <v>162</v>
      </c>
      <c r="D6654" t="s">
        <v>294</v>
      </c>
      <c r="E6654">
        <v>13271273.56999</v>
      </c>
    </row>
    <row r="6655" spans="1:5" x14ac:dyDescent="0.25">
      <c r="A6655" t="s">
        <v>29</v>
      </c>
      <c r="B6655">
        <v>2021</v>
      </c>
      <c r="C6655" t="s">
        <v>162</v>
      </c>
      <c r="D6655" t="s">
        <v>295</v>
      </c>
      <c r="E6655">
        <v>110550.3</v>
      </c>
    </row>
    <row r="6656" spans="1:5" x14ac:dyDescent="0.25">
      <c r="A6656" t="s">
        <v>29</v>
      </c>
      <c r="B6656">
        <v>2021</v>
      </c>
      <c r="C6656" t="s">
        <v>162</v>
      </c>
      <c r="D6656" t="s">
        <v>296</v>
      </c>
      <c r="E6656">
        <v>45448088.292020001</v>
      </c>
    </row>
    <row r="6657" spans="1:5" x14ac:dyDescent="0.25">
      <c r="A6657" t="s">
        <v>29</v>
      </c>
      <c r="B6657">
        <v>2021</v>
      </c>
      <c r="C6657" t="s">
        <v>162</v>
      </c>
      <c r="D6657" t="s">
        <v>297</v>
      </c>
      <c r="E6657">
        <v>18127255.372280002</v>
      </c>
    </row>
    <row r="6658" spans="1:5" x14ac:dyDescent="0.25">
      <c r="A6658" t="s">
        <v>29</v>
      </c>
      <c r="B6658">
        <v>2021</v>
      </c>
      <c r="C6658" t="s">
        <v>162</v>
      </c>
      <c r="D6658" t="s">
        <v>299</v>
      </c>
      <c r="E6658">
        <v>44803590.093390003</v>
      </c>
    </row>
    <row r="6659" spans="1:5" x14ac:dyDescent="0.25">
      <c r="A6659" t="s">
        <v>29</v>
      </c>
      <c r="B6659">
        <v>2021</v>
      </c>
      <c r="C6659" t="s">
        <v>162</v>
      </c>
      <c r="D6659" t="s">
        <v>300</v>
      </c>
      <c r="E6659">
        <v>326506615.63998002</v>
      </c>
    </row>
    <row r="6660" spans="1:5" x14ac:dyDescent="0.25">
      <c r="A6660" t="s">
        <v>29</v>
      </c>
      <c r="B6660">
        <v>2021</v>
      </c>
      <c r="C6660" t="s">
        <v>162</v>
      </c>
      <c r="D6660" t="s">
        <v>301</v>
      </c>
      <c r="E6660">
        <v>1221019258.91257</v>
      </c>
    </row>
    <row r="6661" spans="1:5" x14ac:dyDescent="0.25">
      <c r="A6661" t="s">
        <v>29</v>
      </c>
      <c r="B6661">
        <v>2021</v>
      </c>
      <c r="C6661" t="s">
        <v>162</v>
      </c>
      <c r="D6661" t="s">
        <v>302</v>
      </c>
      <c r="E6661">
        <v>59617716.700000003</v>
      </c>
    </row>
    <row r="6662" spans="1:5" x14ac:dyDescent="0.25">
      <c r="A6662" t="s">
        <v>29</v>
      </c>
      <c r="B6662">
        <v>2021</v>
      </c>
      <c r="C6662" t="s">
        <v>162</v>
      </c>
      <c r="D6662" t="s">
        <v>303</v>
      </c>
      <c r="E6662">
        <v>34030256364.742439</v>
      </c>
    </row>
    <row r="6663" spans="1:5" x14ac:dyDescent="0.25">
      <c r="A6663" t="s">
        <v>29</v>
      </c>
      <c r="B6663">
        <v>2021</v>
      </c>
      <c r="C6663" t="s">
        <v>162</v>
      </c>
      <c r="D6663" t="s">
        <v>305</v>
      </c>
      <c r="E6663">
        <v>872738.29608999996</v>
      </c>
    </row>
    <row r="6664" spans="1:5" x14ac:dyDescent="0.25">
      <c r="A6664" t="s">
        <v>29</v>
      </c>
      <c r="B6664">
        <v>2021</v>
      </c>
      <c r="C6664" t="s">
        <v>162</v>
      </c>
      <c r="D6664" t="s">
        <v>306</v>
      </c>
      <c r="E6664">
        <v>86674099.511439994</v>
      </c>
    </row>
    <row r="6665" spans="1:5" x14ac:dyDescent="0.25">
      <c r="A6665" t="s">
        <v>29</v>
      </c>
      <c r="B6665">
        <v>2021</v>
      </c>
      <c r="C6665" t="s">
        <v>162</v>
      </c>
      <c r="D6665" t="s">
        <v>307</v>
      </c>
      <c r="E6665">
        <v>101711752.90198</v>
      </c>
    </row>
    <row r="6666" spans="1:5" x14ac:dyDescent="0.25">
      <c r="A6666" t="s">
        <v>29</v>
      </c>
      <c r="B6666">
        <v>2021</v>
      </c>
      <c r="C6666" t="s">
        <v>162</v>
      </c>
      <c r="D6666" t="s">
        <v>309</v>
      </c>
      <c r="E6666">
        <v>89517254.057999998</v>
      </c>
    </row>
    <row r="6667" spans="1:5" x14ac:dyDescent="0.25">
      <c r="A6667" t="s">
        <v>29</v>
      </c>
      <c r="B6667">
        <v>2021</v>
      </c>
      <c r="C6667" t="s">
        <v>162</v>
      </c>
      <c r="D6667" t="s">
        <v>310</v>
      </c>
      <c r="E6667">
        <v>200947380.7897</v>
      </c>
    </row>
    <row r="6668" spans="1:5" x14ac:dyDescent="0.25">
      <c r="A6668" t="s">
        <v>29</v>
      </c>
      <c r="B6668">
        <v>2021</v>
      </c>
      <c r="C6668" t="s">
        <v>162</v>
      </c>
      <c r="D6668" t="s">
        <v>313</v>
      </c>
      <c r="E6668">
        <v>40381.49742</v>
      </c>
    </row>
    <row r="6669" spans="1:5" x14ac:dyDescent="0.25">
      <c r="A6669" t="s">
        <v>29</v>
      </c>
      <c r="B6669">
        <v>2021</v>
      </c>
      <c r="C6669" t="s">
        <v>162</v>
      </c>
      <c r="D6669" t="s">
        <v>317</v>
      </c>
      <c r="E6669">
        <v>51666265403.47435</v>
      </c>
    </row>
    <row r="6670" spans="1:5" x14ac:dyDescent="0.25">
      <c r="A6670" t="s">
        <v>29</v>
      </c>
      <c r="B6670">
        <v>2021</v>
      </c>
      <c r="C6670" t="s">
        <v>162</v>
      </c>
      <c r="D6670" t="s">
        <v>318</v>
      </c>
      <c r="E6670">
        <v>249621851.57885</v>
      </c>
    </row>
    <row r="6671" spans="1:5" x14ac:dyDescent="0.25">
      <c r="A6671" t="s">
        <v>29</v>
      </c>
      <c r="B6671">
        <v>2021</v>
      </c>
      <c r="C6671" t="s">
        <v>162</v>
      </c>
      <c r="D6671" t="s">
        <v>319</v>
      </c>
      <c r="E6671">
        <v>8168091.2800000003</v>
      </c>
    </row>
    <row r="6672" spans="1:5" x14ac:dyDescent="0.25">
      <c r="A6672" t="s">
        <v>29</v>
      </c>
      <c r="B6672">
        <v>2021</v>
      </c>
      <c r="C6672" t="s">
        <v>162</v>
      </c>
      <c r="D6672" t="s">
        <v>320</v>
      </c>
      <c r="E6672">
        <v>5332841.5707200002</v>
      </c>
    </row>
    <row r="6673" spans="1:5" x14ac:dyDescent="0.25">
      <c r="A6673" t="s">
        <v>29</v>
      </c>
      <c r="B6673">
        <v>2021</v>
      </c>
      <c r="C6673" t="s">
        <v>162</v>
      </c>
      <c r="D6673" t="s">
        <v>321</v>
      </c>
      <c r="E6673">
        <v>2412656948.0130801</v>
      </c>
    </row>
    <row r="6674" spans="1:5" x14ac:dyDescent="0.25">
      <c r="A6674" t="s">
        <v>29</v>
      </c>
      <c r="B6674">
        <v>2021</v>
      </c>
      <c r="C6674" t="s">
        <v>162</v>
      </c>
      <c r="D6674" t="s">
        <v>323</v>
      </c>
      <c r="E6674">
        <v>3157926.2299899999</v>
      </c>
    </row>
    <row r="6675" spans="1:5" x14ac:dyDescent="0.25">
      <c r="A6675" t="s">
        <v>29</v>
      </c>
      <c r="B6675">
        <v>2021</v>
      </c>
      <c r="C6675" t="s">
        <v>162</v>
      </c>
      <c r="D6675" t="s">
        <v>327</v>
      </c>
      <c r="E6675">
        <v>111580272.92</v>
      </c>
    </row>
    <row r="6676" spans="1:5" x14ac:dyDescent="0.25">
      <c r="A6676" t="s">
        <v>29</v>
      </c>
      <c r="B6676">
        <v>2021</v>
      </c>
      <c r="C6676" t="s">
        <v>162</v>
      </c>
      <c r="E6676">
        <v>1555608699.5641899</v>
      </c>
    </row>
    <row r="6677" spans="1:5" x14ac:dyDescent="0.25">
      <c r="A6677" t="s">
        <v>29</v>
      </c>
      <c r="B6677">
        <v>2022</v>
      </c>
      <c r="C6677" t="s">
        <v>161</v>
      </c>
      <c r="D6677" t="s">
        <v>290</v>
      </c>
      <c r="E6677">
        <v>41564862.662069999</v>
      </c>
    </row>
    <row r="6678" spans="1:5" x14ac:dyDescent="0.25">
      <c r="A6678" t="s">
        <v>29</v>
      </c>
      <c r="B6678">
        <v>2022</v>
      </c>
      <c r="C6678" t="s">
        <v>161</v>
      </c>
      <c r="D6678" t="s">
        <v>291</v>
      </c>
      <c r="E6678">
        <v>845954101.83709002</v>
      </c>
    </row>
    <row r="6679" spans="1:5" x14ac:dyDescent="0.25">
      <c r="A6679" t="s">
        <v>29</v>
      </c>
      <c r="B6679">
        <v>2022</v>
      </c>
      <c r="C6679" t="s">
        <v>161</v>
      </c>
      <c r="D6679" t="s">
        <v>292</v>
      </c>
      <c r="E6679">
        <v>15445509742.15592</v>
      </c>
    </row>
    <row r="6680" spans="1:5" x14ac:dyDescent="0.25">
      <c r="A6680" t="s">
        <v>29</v>
      </c>
      <c r="B6680">
        <v>2022</v>
      </c>
      <c r="C6680" t="s">
        <v>161</v>
      </c>
      <c r="D6680" t="s">
        <v>293</v>
      </c>
      <c r="E6680">
        <v>4391269727.4217196</v>
      </c>
    </row>
    <row r="6681" spans="1:5" x14ac:dyDescent="0.25">
      <c r="A6681" t="s">
        <v>29</v>
      </c>
      <c r="B6681">
        <v>2022</v>
      </c>
      <c r="C6681" t="s">
        <v>161</v>
      </c>
      <c r="D6681" t="s">
        <v>294</v>
      </c>
      <c r="E6681">
        <v>391185120.12910998</v>
      </c>
    </row>
    <row r="6682" spans="1:5" x14ac:dyDescent="0.25">
      <c r="A6682" t="s">
        <v>29</v>
      </c>
      <c r="B6682">
        <v>2022</v>
      </c>
      <c r="C6682" t="s">
        <v>161</v>
      </c>
      <c r="D6682" t="s">
        <v>295</v>
      </c>
      <c r="E6682">
        <v>1073595079.9897</v>
      </c>
    </row>
    <row r="6683" spans="1:5" x14ac:dyDescent="0.25">
      <c r="A6683" t="s">
        <v>29</v>
      </c>
      <c r="B6683">
        <v>2022</v>
      </c>
      <c r="C6683" t="s">
        <v>161</v>
      </c>
      <c r="D6683" t="s">
        <v>296</v>
      </c>
      <c r="E6683">
        <v>2241969300.3376799</v>
      </c>
    </row>
    <row r="6684" spans="1:5" x14ac:dyDescent="0.25">
      <c r="A6684" t="s">
        <v>29</v>
      </c>
      <c r="B6684">
        <v>2022</v>
      </c>
      <c r="C6684" t="s">
        <v>161</v>
      </c>
      <c r="D6684" t="s">
        <v>297</v>
      </c>
      <c r="E6684">
        <v>2629581809.0020099</v>
      </c>
    </row>
    <row r="6685" spans="1:5" x14ac:dyDescent="0.25">
      <c r="A6685" t="s">
        <v>29</v>
      </c>
      <c r="B6685">
        <v>2022</v>
      </c>
      <c r="C6685" t="s">
        <v>161</v>
      </c>
      <c r="D6685" t="s">
        <v>298</v>
      </c>
      <c r="E6685">
        <v>329295526.25094002</v>
      </c>
    </row>
    <row r="6686" spans="1:5" x14ac:dyDescent="0.25">
      <c r="A6686" t="s">
        <v>29</v>
      </c>
      <c r="B6686">
        <v>2022</v>
      </c>
      <c r="C6686" t="s">
        <v>161</v>
      </c>
      <c r="D6686" t="s">
        <v>299</v>
      </c>
      <c r="E6686">
        <v>4372536443.6786604</v>
      </c>
    </row>
    <row r="6687" spans="1:5" x14ac:dyDescent="0.25">
      <c r="A6687" t="s">
        <v>29</v>
      </c>
      <c r="B6687">
        <v>2022</v>
      </c>
      <c r="C6687" t="s">
        <v>161</v>
      </c>
      <c r="D6687" t="s">
        <v>300</v>
      </c>
      <c r="E6687">
        <v>256334201.84617999</v>
      </c>
    </row>
    <row r="6688" spans="1:5" x14ac:dyDescent="0.25">
      <c r="A6688" t="s">
        <v>29</v>
      </c>
      <c r="B6688">
        <v>2022</v>
      </c>
      <c r="C6688" t="s">
        <v>161</v>
      </c>
      <c r="D6688" t="s">
        <v>301</v>
      </c>
      <c r="E6688">
        <v>34439074522.650574</v>
      </c>
    </row>
    <row r="6689" spans="1:5" x14ac:dyDescent="0.25">
      <c r="A6689" t="s">
        <v>29</v>
      </c>
      <c r="B6689">
        <v>2022</v>
      </c>
      <c r="C6689" t="s">
        <v>161</v>
      </c>
      <c r="D6689" t="s">
        <v>302</v>
      </c>
      <c r="E6689">
        <v>4111381066.94732</v>
      </c>
    </row>
    <row r="6690" spans="1:5" x14ac:dyDescent="0.25">
      <c r="A6690" t="s">
        <v>29</v>
      </c>
      <c r="B6690">
        <v>2022</v>
      </c>
      <c r="C6690" t="s">
        <v>161</v>
      </c>
      <c r="D6690" t="s">
        <v>303</v>
      </c>
      <c r="E6690">
        <v>32229495060.401348</v>
      </c>
    </row>
    <row r="6691" spans="1:5" x14ac:dyDescent="0.25">
      <c r="A6691" t="s">
        <v>29</v>
      </c>
      <c r="B6691">
        <v>2022</v>
      </c>
      <c r="C6691" t="s">
        <v>161</v>
      </c>
      <c r="D6691" t="s">
        <v>304</v>
      </c>
      <c r="E6691">
        <v>469858329.03359997</v>
      </c>
    </row>
    <row r="6692" spans="1:5" x14ac:dyDescent="0.25">
      <c r="A6692" t="s">
        <v>29</v>
      </c>
      <c r="B6692">
        <v>2022</v>
      </c>
      <c r="C6692" t="s">
        <v>161</v>
      </c>
      <c r="D6692" t="s">
        <v>305</v>
      </c>
      <c r="E6692">
        <v>4391996725.8920803</v>
      </c>
    </row>
    <row r="6693" spans="1:5" x14ac:dyDescent="0.25">
      <c r="A6693" t="s">
        <v>29</v>
      </c>
      <c r="B6693">
        <v>2022</v>
      </c>
      <c r="C6693" t="s">
        <v>161</v>
      </c>
      <c r="D6693" t="s">
        <v>306</v>
      </c>
      <c r="E6693">
        <v>26005525425.41164</v>
      </c>
    </row>
    <row r="6694" spans="1:5" x14ac:dyDescent="0.25">
      <c r="A6694" t="s">
        <v>29</v>
      </c>
      <c r="B6694">
        <v>2022</v>
      </c>
      <c r="C6694" t="s">
        <v>161</v>
      </c>
      <c r="D6694" t="s">
        <v>307</v>
      </c>
      <c r="E6694">
        <v>4052282171.3596001</v>
      </c>
    </row>
    <row r="6695" spans="1:5" x14ac:dyDescent="0.25">
      <c r="A6695" t="s">
        <v>29</v>
      </c>
      <c r="B6695">
        <v>2022</v>
      </c>
      <c r="C6695" t="s">
        <v>161</v>
      </c>
      <c r="D6695" t="s">
        <v>308</v>
      </c>
      <c r="E6695">
        <v>6790569922.3770504</v>
      </c>
    </row>
    <row r="6696" spans="1:5" x14ac:dyDescent="0.25">
      <c r="A6696" t="s">
        <v>29</v>
      </c>
      <c r="B6696">
        <v>2022</v>
      </c>
      <c r="C6696" t="s">
        <v>161</v>
      </c>
      <c r="D6696" t="s">
        <v>309</v>
      </c>
      <c r="E6696">
        <v>247270976.93311</v>
      </c>
    </row>
    <row r="6697" spans="1:5" x14ac:dyDescent="0.25">
      <c r="A6697" t="s">
        <v>29</v>
      </c>
      <c r="B6697">
        <v>2022</v>
      </c>
      <c r="C6697" t="s">
        <v>161</v>
      </c>
      <c r="D6697" t="s">
        <v>310</v>
      </c>
      <c r="E6697">
        <v>156570690.24776</v>
      </c>
    </row>
    <row r="6698" spans="1:5" x14ac:dyDescent="0.25">
      <c r="A6698" t="s">
        <v>29</v>
      </c>
      <c r="B6698">
        <v>2022</v>
      </c>
      <c r="C6698" t="s">
        <v>161</v>
      </c>
      <c r="D6698" t="s">
        <v>311</v>
      </c>
      <c r="E6698">
        <v>64091323.298079997</v>
      </c>
    </row>
    <row r="6699" spans="1:5" x14ac:dyDescent="0.25">
      <c r="A6699" t="s">
        <v>29</v>
      </c>
      <c r="B6699">
        <v>2022</v>
      </c>
      <c r="C6699" t="s">
        <v>161</v>
      </c>
      <c r="D6699" t="s">
        <v>312</v>
      </c>
      <c r="E6699">
        <v>4482295900.3190899</v>
      </c>
    </row>
    <row r="6700" spans="1:5" x14ac:dyDescent="0.25">
      <c r="A6700" t="s">
        <v>29</v>
      </c>
      <c r="B6700">
        <v>2022</v>
      </c>
      <c r="C6700" t="s">
        <v>161</v>
      </c>
      <c r="D6700" t="s">
        <v>313</v>
      </c>
      <c r="E6700">
        <v>1099287371.89448</v>
      </c>
    </row>
    <row r="6701" spans="1:5" x14ac:dyDescent="0.25">
      <c r="A6701" t="s">
        <v>29</v>
      </c>
      <c r="B6701">
        <v>2022</v>
      </c>
      <c r="C6701" t="s">
        <v>161</v>
      </c>
      <c r="D6701" t="s">
        <v>314</v>
      </c>
      <c r="E6701">
        <v>3237032.5667099999</v>
      </c>
    </row>
    <row r="6702" spans="1:5" x14ac:dyDescent="0.25">
      <c r="A6702" t="s">
        <v>29</v>
      </c>
      <c r="B6702">
        <v>2022</v>
      </c>
      <c r="C6702" t="s">
        <v>161</v>
      </c>
      <c r="D6702" t="s">
        <v>315</v>
      </c>
      <c r="E6702">
        <v>57432282.59505</v>
      </c>
    </row>
    <row r="6703" spans="1:5" x14ac:dyDescent="0.25">
      <c r="A6703" t="s">
        <v>29</v>
      </c>
      <c r="B6703">
        <v>2022</v>
      </c>
      <c r="C6703" t="s">
        <v>161</v>
      </c>
      <c r="D6703" t="s">
        <v>316</v>
      </c>
      <c r="E6703">
        <v>241334419.04835999</v>
      </c>
    </row>
    <row r="6704" spans="1:5" x14ac:dyDescent="0.25">
      <c r="A6704" t="s">
        <v>29</v>
      </c>
      <c r="B6704">
        <v>2022</v>
      </c>
      <c r="C6704" t="s">
        <v>161</v>
      </c>
      <c r="D6704" t="s">
        <v>317</v>
      </c>
      <c r="E6704">
        <v>8233498665.0604401</v>
      </c>
    </row>
    <row r="6705" spans="1:5" x14ac:dyDescent="0.25">
      <c r="A6705" t="s">
        <v>29</v>
      </c>
      <c r="B6705">
        <v>2022</v>
      </c>
      <c r="C6705" t="s">
        <v>161</v>
      </c>
      <c r="D6705" t="s">
        <v>318</v>
      </c>
      <c r="E6705">
        <v>19661342108.82584</v>
      </c>
    </row>
    <row r="6706" spans="1:5" x14ac:dyDescent="0.25">
      <c r="A6706" t="s">
        <v>29</v>
      </c>
      <c r="B6706">
        <v>2022</v>
      </c>
      <c r="C6706" t="s">
        <v>161</v>
      </c>
      <c r="D6706" t="s">
        <v>319</v>
      </c>
      <c r="E6706">
        <v>2187729431.1592698</v>
      </c>
    </row>
    <row r="6707" spans="1:5" x14ac:dyDescent="0.25">
      <c r="A6707" t="s">
        <v>29</v>
      </c>
      <c r="B6707">
        <v>2022</v>
      </c>
      <c r="C6707" t="s">
        <v>161</v>
      </c>
      <c r="D6707" t="s">
        <v>320</v>
      </c>
      <c r="E6707">
        <v>3092004703.2172098</v>
      </c>
    </row>
    <row r="6708" spans="1:5" x14ac:dyDescent="0.25">
      <c r="A6708" t="s">
        <v>29</v>
      </c>
      <c r="B6708">
        <v>2022</v>
      </c>
      <c r="C6708" t="s">
        <v>161</v>
      </c>
      <c r="D6708" t="s">
        <v>321</v>
      </c>
      <c r="E6708">
        <v>64049830596.620979</v>
      </c>
    </row>
    <row r="6709" spans="1:5" x14ac:dyDescent="0.25">
      <c r="A6709" t="s">
        <v>29</v>
      </c>
      <c r="B6709">
        <v>2022</v>
      </c>
      <c r="C6709" t="s">
        <v>161</v>
      </c>
      <c r="D6709" t="s">
        <v>322</v>
      </c>
      <c r="E6709">
        <v>22094624.658980001</v>
      </c>
    </row>
    <row r="6710" spans="1:5" x14ac:dyDescent="0.25">
      <c r="A6710" t="s">
        <v>29</v>
      </c>
      <c r="B6710">
        <v>2022</v>
      </c>
      <c r="C6710" t="s">
        <v>161</v>
      </c>
      <c r="D6710" t="s">
        <v>323</v>
      </c>
      <c r="E6710">
        <v>851118511.39908004</v>
      </c>
    </row>
    <row r="6711" spans="1:5" x14ac:dyDescent="0.25">
      <c r="A6711" t="s">
        <v>29</v>
      </c>
      <c r="B6711">
        <v>2022</v>
      </c>
      <c r="C6711" t="s">
        <v>161</v>
      </c>
      <c r="D6711" t="s">
        <v>324</v>
      </c>
      <c r="E6711">
        <v>102088646.98820999</v>
      </c>
    </row>
    <row r="6712" spans="1:5" x14ac:dyDescent="0.25">
      <c r="A6712" t="s">
        <v>29</v>
      </c>
      <c r="B6712">
        <v>2022</v>
      </c>
      <c r="C6712" t="s">
        <v>161</v>
      </c>
      <c r="D6712" t="s">
        <v>325</v>
      </c>
      <c r="E6712">
        <v>813934810.78531003</v>
      </c>
    </row>
    <row r="6713" spans="1:5" x14ac:dyDescent="0.25">
      <c r="A6713" t="s">
        <v>29</v>
      </c>
      <c r="B6713">
        <v>2022</v>
      </c>
      <c r="C6713" t="s">
        <v>161</v>
      </c>
      <c r="D6713" t="s">
        <v>326</v>
      </c>
      <c r="E6713">
        <v>1341.53</v>
      </c>
    </row>
    <row r="6714" spans="1:5" x14ac:dyDescent="0.25">
      <c r="A6714" t="s">
        <v>29</v>
      </c>
      <c r="B6714">
        <v>2022</v>
      </c>
      <c r="C6714" t="s">
        <v>161</v>
      </c>
      <c r="D6714" t="s">
        <v>327</v>
      </c>
      <c r="E6714">
        <v>4259347640.652</v>
      </c>
    </row>
    <row r="6715" spans="1:5" x14ac:dyDescent="0.25">
      <c r="A6715" t="s">
        <v>29</v>
      </c>
      <c r="B6715">
        <v>2022</v>
      </c>
      <c r="C6715" t="s">
        <v>161</v>
      </c>
      <c r="E6715">
        <v>58090024739.135033</v>
      </c>
    </row>
    <row r="6716" spans="1:5" x14ac:dyDescent="0.25">
      <c r="A6716" t="s">
        <v>29</v>
      </c>
      <c r="B6716">
        <v>2022</v>
      </c>
      <c r="C6716" t="s">
        <v>162</v>
      </c>
      <c r="D6716" t="s">
        <v>291</v>
      </c>
      <c r="E6716">
        <v>583847.45539999998</v>
      </c>
    </row>
    <row r="6717" spans="1:5" x14ac:dyDescent="0.25">
      <c r="A6717" t="s">
        <v>29</v>
      </c>
      <c r="B6717">
        <v>2022</v>
      </c>
      <c r="C6717" t="s">
        <v>162</v>
      </c>
      <c r="D6717" t="s">
        <v>292</v>
      </c>
      <c r="E6717">
        <v>177035255.38</v>
      </c>
    </row>
    <row r="6718" spans="1:5" x14ac:dyDescent="0.25">
      <c r="A6718" t="s">
        <v>29</v>
      </c>
      <c r="B6718">
        <v>2022</v>
      </c>
      <c r="C6718" t="s">
        <v>162</v>
      </c>
      <c r="D6718" t="s">
        <v>293</v>
      </c>
      <c r="E6718">
        <v>8542583.0574999992</v>
      </c>
    </row>
    <row r="6719" spans="1:5" x14ac:dyDescent="0.25">
      <c r="A6719" t="s">
        <v>29</v>
      </c>
      <c r="B6719">
        <v>2022</v>
      </c>
      <c r="C6719" t="s">
        <v>162</v>
      </c>
      <c r="D6719" t="s">
        <v>294</v>
      </c>
      <c r="E6719">
        <v>3649004.03</v>
      </c>
    </row>
    <row r="6720" spans="1:5" x14ac:dyDescent="0.25">
      <c r="A6720" t="s">
        <v>29</v>
      </c>
      <c r="B6720">
        <v>2022</v>
      </c>
      <c r="C6720" t="s">
        <v>162</v>
      </c>
      <c r="D6720" t="s">
        <v>295</v>
      </c>
      <c r="E6720">
        <v>153696.06</v>
      </c>
    </row>
    <row r="6721" spans="1:5" x14ac:dyDescent="0.25">
      <c r="A6721" t="s">
        <v>29</v>
      </c>
      <c r="B6721">
        <v>2022</v>
      </c>
      <c r="C6721" t="s">
        <v>162</v>
      </c>
      <c r="D6721" t="s">
        <v>296</v>
      </c>
      <c r="E6721">
        <v>28385509.04414</v>
      </c>
    </row>
    <row r="6722" spans="1:5" x14ac:dyDescent="0.25">
      <c r="A6722" t="s">
        <v>29</v>
      </c>
      <c r="B6722">
        <v>2022</v>
      </c>
      <c r="C6722" t="s">
        <v>162</v>
      </c>
      <c r="D6722" t="s">
        <v>297</v>
      </c>
      <c r="E6722">
        <v>10609229.900189999</v>
      </c>
    </row>
    <row r="6723" spans="1:5" x14ac:dyDescent="0.25">
      <c r="A6723" t="s">
        <v>29</v>
      </c>
      <c r="B6723">
        <v>2022</v>
      </c>
      <c r="C6723" t="s">
        <v>162</v>
      </c>
      <c r="D6723" t="s">
        <v>299</v>
      </c>
      <c r="E6723">
        <v>34874477.770609997</v>
      </c>
    </row>
    <row r="6724" spans="1:5" x14ac:dyDescent="0.25">
      <c r="A6724" t="s">
        <v>29</v>
      </c>
      <c r="B6724">
        <v>2022</v>
      </c>
      <c r="C6724" t="s">
        <v>162</v>
      </c>
      <c r="D6724" t="s">
        <v>300</v>
      </c>
      <c r="E6724">
        <v>330797320.76999998</v>
      </c>
    </row>
    <row r="6725" spans="1:5" x14ac:dyDescent="0.25">
      <c r="A6725" t="s">
        <v>29</v>
      </c>
      <c r="B6725">
        <v>2022</v>
      </c>
      <c r="C6725" t="s">
        <v>162</v>
      </c>
      <c r="D6725" t="s">
        <v>301</v>
      </c>
      <c r="E6725">
        <v>1076792928.8613801</v>
      </c>
    </row>
    <row r="6726" spans="1:5" x14ac:dyDescent="0.25">
      <c r="A6726" t="s">
        <v>29</v>
      </c>
      <c r="B6726">
        <v>2022</v>
      </c>
      <c r="C6726" t="s">
        <v>162</v>
      </c>
      <c r="D6726" t="s">
        <v>302</v>
      </c>
      <c r="E6726">
        <v>92161474.989999995</v>
      </c>
    </row>
    <row r="6727" spans="1:5" x14ac:dyDescent="0.25">
      <c r="A6727" t="s">
        <v>29</v>
      </c>
      <c r="B6727">
        <v>2022</v>
      </c>
      <c r="C6727" t="s">
        <v>162</v>
      </c>
      <c r="D6727" t="s">
        <v>303</v>
      </c>
      <c r="E6727">
        <v>28322395948.870991</v>
      </c>
    </row>
    <row r="6728" spans="1:5" x14ac:dyDescent="0.25">
      <c r="A6728" t="s">
        <v>29</v>
      </c>
      <c r="B6728">
        <v>2022</v>
      </c>
      <c r="C6728" t="s">
        <v>162</v>
      </c>
      <c r="D6728" t="s">
        <v>305</v>
      </c>
      <c r="E6728">
        <v>1792051.48</v>
      </c>
    </row>
    <row r="6729" spans="1:5" x14ac:dyDescent="0.25">
      <c r="A6729" t="s">
        <v>29</v>
      </c>
      <c r="B6729">
        <v>2022</v>
      </c>
      <c r="C6729" t="s">
        <v>162</v>
      </c>
      <c r="D6729" t="s">
        <v>306</v>
      </c>
      <c r="E6729">
        <v>53477497.216059998</v>
      </c>
    </row>
    <row r="6730" spans="1:5" x14ac:dyDescent="0.25">
      <c r="A6730" t="s">
        <v>29</v>
      </c>
      <c r="B6730">
        <v>2022</v>
      </c>
      <c r="C6730" t="s">
        <v>162</v>
      </c>
      <c r="D6730" t="s">
        <v>307</v>
      </c>
      <c r="E6730">
        <v>95259344.466000006</v>
      </c>
    </row>
    <row r="6731" spans="1:5" x14ac:dyDescent="0.25">
      <c r="A6731" t="s">
        <v>29</v>
      </c>
      <c r="B6731">
        <v>2022</v>
      </c>
      <c r="C6731" t="s">
        <v>162</v>
      </c>
      <c r="D6731" t="s">
        <v>308</v>
      </c>
      <c r="E6731">
        <v>70307.179999999993</v>
      </c>
    </row>
    <row r="6732" spans="1:5" x14ac:dyDescent="0.25">
      <c r="A6732" t="s">
        <v>29</v>
      </c>
      <c r="B6732">
        <v>2022</v>
      </c>
      <c r="C6732" t="s">
        <v>162</v>
      </c>
      <c r="D6732" t="s">
        <v>309</v>
      </c>
      <c r="E6732">
        <v>89996775.329999998</v>
      </c>
    </row>
    <row r="6733" spans="1:5" x14ac:dyDescent="0.25">
      <c r="A6733" t="s">
        <v>29</v>
      </c>
      <c r="B6733">
        <v>2022</v>
      </c>
      <c r="C6733" t="s">
        <v>162</v>
      </c>
      <c r="D6733" t="s">
        <v>310</v>
      </c>
      <c r="E6733">
        <v>206274995.55430001</v>
      </c>
    </row>
    <row r="6734" spans="1:5" x14ac:dyDescent="0.25">
      <c r="A6734" t="s">
        <v>29</v>
      </c>
      <c r="B6734">
        <v>2022</v>
      </c>
      <c r="C6734" t="s">
        <v>162</v>
      </c>
      <c r="D6734" t="s">
        <v>313</v>
      </c>
      <c r="E6734">
        <v>42268.634639999997</v>
      </c>
    </row>
    <row r="6735" spans="1:5" x14ac:dyDescent="0.25">
      <c r="A6735" t="s">
        <v>29</v>
      </c>
      <c r="B6735">
        <v>2022</v>
      </c>
      <c r="C6735" t="s">
        <v>162</v>
      </c>
      <c r="D6735" t="s">
        <v>317</v>
      </c>
      <c r="E6735">
        <v>41294233031.320747</v>
      </c>
    </row>
    <row r="6736" spans="1:5" x14ac:dyDescent="0.25">
      <c r="A6736" t="s">
        <v>29</v>
      </c>
      <c r="B6736">
        <v>2022</v>
      </c>
      <c r="C6736" t="s">
        <v>162</v>
      </c>
      <c r="D6736" t="s">
        <v>318</v>
      </c>
      <c r="E6736">
        <v>172074448.86818001</v>
      </c>
    </row>
    <row r="6737" spans="1:5" x14ac:dyDescent="0.25">
      <c r="A6737" t="s">
        <v>29</v>
      </c>
      <c r="B6737">
        <v>2022</v>
      </c>
      <c r="C6737" t="s">
        <v>162</v>
      </c>
      <c r="D6737" t="s">
        <v>319</v>
      </c>
      <c r="E6737">
        <v>14156179.32</v>
      </c>
    </row>
    <row r="6738" spans="1:5" x14ac:dyDescent="0.25">
      <c r="A6738" t="s">
        <v>29</v>
      </c>
      <c r="B6738">
        <v>2022</v>
      </c>
      <c r="C6738" t="s">
        <v>162</v>
      </c>
      <c r="D6738" t="s">
        <v>320</v>
      </c>
      <c r="E6738">
        <v>5632402.1355299996</v>
      </c>
    </row>
    <row r="6739" spans="1:5" x14ac:dyDescent="0.25">
      <c r="A6739" t="s">
        <v>29</v>
      </c>
      <c r="B6739">
        <v>2022</v>
      </c>
      <c r="C6739" t="s">
        <v>162</v>
      </c>
      <c r="D6739" t="s">
        <v>321</v>
      </c>
      <c r="E6739">
        <v>1626052420.49229</v>
      </c>
    </row>
    <row r="6740" spans="1:5" x14ac:dyDescent="0.25">
      <c r="A6740" t="s">
        <v>29</v>
      </c>
      <c r="B6740">
        <v>2022</v>
      </c>
      <c r="C6740" t="s">
        <v>162</v>
      </c>
      <c r="D6740" t="s">
        <v>323</v>
      </c>
      <c r="E6740">
        <v>348387</v>
      </c>
    </row>
    <row r="6741" spans="1:5" x14ac:dyDescent="0.25">
      <c r="A6741" t="s">
        <v>29</v>
      </c>
      <c r="B6741">
        <v>2022</v>
      </c>
      <c r="C6741" t="s">
        <v>162</v>
      </c>
      <c r="D6741" t="s">
        <v>327</v>
      </c>
      <c r="E6741">
        <v>19000494.260000002</v>
      </c>
    </row>
    <row r="6742" spans="1:5" x14ac:dyDescent="0.25">
      <c r="A6742" t="s">
        <v>29</v>
      </c>
      <c r="B6742">
        <v>2022</v>
      </c>
      <c r="C6742" t="s">
        <v>162</v>
      </c>
      <c r="E6742">
        <v>1565765610.0565</v>
      </c>
    </row>
    <row r="6743" spans="1:5" x14ac:dyDescent="0.25">
      <c r="A6743" t="s">
        <v>29</v>
      </c>
      <c r="B6743">
        <v>2023</v>
      </c>
      <c r="C6743" t="s">
        <v>161</v>
      </c>
      <c r="D6743" t="s">
        <v>290</v>
      </c>
      <c r="E6743">
        <v>20014919.742240001</v>
      </c>
    </row>
    <row r="6744" spans="1:5" x14ac:dyDescent="0.25">
      <c r="A6744" t="s">
        <v>29</v>
      </c>
      <c r="B6744">
        <v>2023</v>
      </c>
      <c r="C6744" t="s">
        <v>161</v>
      </c>
      <c r="D6744" t="s">
        <v>291</v>
      </c>
      <c r="E6744">
        <v>1136669209.0104101</v>
      </c>
    </row>
    <row r="6745" spans="1:5" x14ac:dyDescent="0.25">
      <c r="A6745" t="s">
        <v>29</v>
      </c>
      <c r="B6745">
        <v>2023</v>
      </c>
      <c r="C6745" t="s">
        <v>161</v>
      </c>
      <c r="D6745" t="s">
        <v>292</v>
      </c>
      <c r="E6745">
        <v>15445400866.66555</v>
      </c>
    </row>
    <row r="6746" spans="1:5" x14ac:dyDescent="0.25">
      <c r="A6746" t="s">
        <v>29</v>
      </c>
      <c r="B6746">
        <v>2023</v>
      </c>
      <c r="C6746" t="s">
        <v>161</v>
      </c>
      <c r="D6746" t="s">
        <v>293</v>
      </c>
      <c r="E6746">
        <v>4759045108.35711</v>
      </c>
    </row>
    <row r="6747" spans="1:5" x14ac:dyDescent="0.25">
      <c r="A6747" t="s">
        <v>29</v>
      </c>
      <c r="B6747">
        <v>2023</v>
      </c>
      <c r="C6747" t="s">
        <v>161</v>
      </c>
      <c r="D6747" t="s">
        <v>294</v>
      </c>
      <c r="E6747">
        <v>464501407.19178998</v>
      </c>
    </row>
    <row r="6748" spans="1:5" x14ac:dyDescent="0.25">
      <c r="A6748" t="s">
        <v>29</v>
      </c>
      <c r="B6748">
        <v>2023</v>
      </c>
      <c r="C6748" t="s">
        <v>161</v>
      </c>
      <c r="D6748" t="s">
        <v>295</v>
      </c>
      <c r="E6748">
        <v>1129615731.9853899</v>
      </c>
    </row>
    <row r="6749" spans="1:5" x14ac:dyDescent="0.25">
      <c r="A6749" t="s">
        <v>29</v>
      </c>
      <c r="B6749">
        <v>2023</v>
      </c>
      <c r="C6749" t="s">
        <v>161</v>
      </c>
      <c r="D6749" t="s">
        <v>296</v>
      </c>
      <c r="E6749">
        <v>2386736844.85605</v>
      </c>
    </row>
    <row r="6750" spans="1:5" x14ac:dyDescent="0.25">
      <c r="A6750" t="s">
        <v>29</v>
      </c>
      <c r="B6750">
        <v>2023</v>
      </c>
      <c r="C6750" t="s">
        <v>161</v>
      </c>
      <c r="D6750" t="s">
        <v>297</v>
      </c>
      <c r="E6750">
        <v>2782356787.9435201</v>
      </c>
    </row>
    <row r="6751" spans="1:5" x14ac:dyDescent="0.25">
      <c r="A6751" t="s">
        <v>29</v>
      </c>
      <c r="B6751">
        <v>2023</v>
      </c>
      <c r="C6751" t="s">
        <v>161</v>
      </c>
      <c r="D6751" t="s">
        <v>298</v>
      </c>
      <c r="E6751">
        <v>380983604.21443999</v>
      </c>
    </row>
    <row r="6752" spans="1:5" x14ac:dyDescent="0.25">
      <c r="A6752" t="s">
        <v>29</v>
      </c>
      <c r="B6752">
        <v>2023</v>
      </c>
      <c r="C6752" t="s">
        <v>161</v>
      </c>
      <c r="D6752" t="s">
        <v>299</v>
      </c>
      <c r="E6752">
        <v>4442712539.2735596</v>
      </c>
    </row>
    <row r="6753" spans="1:5" x14ac:dyDescent="0.25">
      <c r="A6753" t="s">
        <v>29</v>
      </c>
      <c r="B6753">
        <v>2023</v>
      </c>
      <c r="C6753" t="s">
        <v>161</v>
      </c>
      <c r="D6753" t="s">
        <v>300</v>
      </c>
      <c r="E6753">
        <v>1020655870.02046</v>
      </c>
    </row>
    <row r="6754" spans="1:5" x14ac:dyDescent="0.25">
      <c r="A6754" t="s">
        <v>29</v>
      </c>
      <c r="B6754">
        <v>2023</v>
      </c>
      <c r="C6754" t="s">
        <v>161</v>
      </c>
      <c r="D6754" t="s">
        <v>301</v>
      </c>
      <c r="E6754">
        <v>36864559922.128899</v>
      </c>
    </row>
    <row r="6755" spans="1:5" x14ac:dyDescent="0.25">
      <c r="A6755" t="s">
        <v>29</v>
      </c>
      <c r="B6755">
        <v>2023</v>
      </c>
      <c r="C6755" t="s">
        <v>161</v>
      </c>
      <c r="D6755" t="s">
        <v>302</v>
      </c>
      <c r="E6755">
        <v>2730683210.1553302</v>
      </c>
    </row>
    <row r="6756" spans="1:5" x14ac:dyDescent="0.25">
      <c r="A6756" t="s">
        <v>29</v>
      </c>
      <c r="B6756">
        <v>2023</v>
      </c>
      <c r="C6756" t="s">
        <v>161</v>
      </c>
      <c r="D6756" t="s">
        <v>303</v>
      </c>
      <c r="E6756">
        <v>42611133314.916809</v>
      </c>
    </row>
    <row r="6757" spans="1:5" x14ac:dyDescent="0.25">
      <c r="A6757" t="s">
        <v>29</v>
      </c>
      <c r="B6757">
        <v>2023</v>
      </c>
      <c r="C6757" t="s">
        <v>161</v>
      </c>
      <c r="D6757" t="s">
        <v>304</v>
      </c>
      <c r="E6757">
        <v>505464206.48493999</v>
      </c>
    </row>
    <row r="6758" spans="1:5" x14ac:dyDescent="0.25">
      <c r="A6758" t="s">
        <v>29</v>
      </c>
      <c r="B6758">
        <v>2023</v>
      </c>
      <c r="C6758" t="s">
        <v>161</v>
      </c>
      <c r="D6758" t="s">
        <v>305</v>
      </c>
      <c r="E6758">
        <v>4590489273.8621597</v>
      </c>
    </row>
    <row r="6759" spans="1:5" x14ac:dyDescent="0.25">
      <c r="A6759" t="s">
        <v>29</v>
      </c>
      <c r="B6759">
        <v>2023</v>
      </c>
      <c r="C6759" t="s">
        <v>161</v>
      </c>
      <c r="D6759" t="s">
        <v>306</v>
      </c>
      <c r="E6759">
        <v>23949331993.23777</v>
      </c>
    </row>
    <row r="6760" spans="1:5" x14ac:dyDescent="0.25">
      <c r="A6760" t="s">
        <v>29</v>
      </c>
      <c r="B6760">
        <v>2023</v>
      </c>
      <c r="C6760" t="s">
        <v>161</v>
      </c>
      <c r="D6760" t="s">
        <v>307</v>
      </c>
      <c r="E6760">
        <v>2255456085.5861101</v>
      </c>
    </row>
    <row r="6761" spans="1:5" x14ac:dyDescent="0.25">
      <c r="A6761" t="s">
        <v>29</v>
      </c>
      <c r="B6761">
        <v>2023</v>
      </c>
      <c r="C6761" t="s">
        <v>161</v>
      </c>
      <c r="D6761" t="s">
        <v>308</v>
      </c>
      <c r="E6761">
        <v>4379135276.9612904</v>
      </c>
    </row>
    <row r="6762" spans="1:5" x14ac:dyDescent="0.25">
      <c r="A6762" t="s">
        <v>29</v>
      </c>
      <c r="B6762">
        <v>2023</v>
      </c>
      <c r="C6762" t="s">
        <v>161</v>
      </c>
      <c r="D6762" t="s">
        <v>309</v>
      </c>
      <c r="E6762">
        <v>245042785.72714999</v>
      </c>
    </row>
    <row r="6763" spans="1:5" x14ac:dyDescent="0.25">
      <c r="A6763" t="s">
        <v>29</v>
      </c>
      <c r="B6763">
        <v>2023</v>
      </c>
      <c r="C6763" t="s">
        <v>161</v>
      </c>
      <c r="D6763" t="s">
        <v>310</v>
      </c>
      <c r="E6763">
        <v>237693343.39943999</v>
      </c>
    </row>
    <row r="6764" spans="1:5" x14ac:dyDescent="0.25">
      <c r="A6764" t="s">
        <v>29</v>
      </c>
      <c r="B6764">
        <v>2023</v>
      </c>
      <c r="C6764" t="s">
        <v>161</v>
      </c>
      <c r="D6764" t="s">
        <v>311</v>
      </c>
      <c r="E6764">
        <v>164453964.50246999</v>
      </c>
    </row>
    <row r="6765" spans="1:5" x14ac:dyDescent="0.25">
      <c r="A6765" t="s">
        <v>29</v>
      </c>
      <c r="B6765">
        <v>2023</v>
      </c>
      <c r="C6765" t="s">
        <v>161</v>
      </c>
      <c r="D6765" t="s">
        <v>312</v>
      </c>
      <c r="E6765">
        <v>2881697985.83776</v>
      </c>
    </row>
    <row r="6766" spans="1:5" x14ac:dyDescent="0.25">
      <c r="A6766" t="s">
        <v>29</v>
      </c>
      <c r="B6766">
        <v>2023</v>
      </c>
      <c r="C6766" t="s">
        <v>161</v>
      </c>
      <c r="D6766" t="s">
        <v>313</v>
      </c>
      <c r="E6766">
        <v>1885950891.73557</v>
      </c>
    </row>
    <row r="6767" spans="1:5" x14ac:dyDescent="0.25">
      <c r="A6767" t="s">
        <v>29</v>
      </c>
      <c r="B6767">
        <v>2023</v>
      </c>
      <c r="C6767" t="s">
        <v>161</v>
      </c>
      <c r="D6767" t="s">
        <v>314</v>
      </c>
      <c r="E6767">
        <v>35592252.325499997</v>
      </c>
    </row>
    <row r="6768" spans="1:5" x14ac:dyDescent="0.25">
      <c r="A6768" t="s">
        <v>29</v>
      </c>
      <c r="B6768">
        <v>2023</v>
      </c>
      <c r="C6768" t="s">
        <v>161</v>
      </c>
      <c r="D6768" t="s">
        <v>315</v>
      </c>
      <c r="E6768">
        <v>62452365.554719999</v>
      </c>
    </row>
    <row r="6769" spans="1:5" x14ac:dyDescent="0.25">
      <c r="A6769" t="s">
        <v>29</v>
      </c>
      <c r="B6769">
        <v>2023</v>
      </c>
      <c r="C6769" t="s">
        <v>161</v>
      </c>
      <c r="D6769" t="s">
        <v>316</v>
      </c>
      <c r="E6769">
        <v>226601388.36131999</v>
      </c>
    </row>
    <row r="6770" spans="1:5" x14ac:dyDescent="0.25">
      <c r="A6770" t="s">
        <v>29</v>
      </c>
      <c r="B6770">
        <v>2023</v>
      </c>
      <c r="C6770" t="s">
        <v>161</v>
      </c>
      <c r="D6770" t="s">
        <v>317</v>
      </c>
      <c r="E6770">
        <v>9490021853.5383396</v>
      </c>
    </row>
    <row r="6771" spans="1:5" x14ac:dyDescent="0.25">
      <c r="A6771" t="s">
        <v>29</v>
      </c>
      <c r="B6771">
        <v>2023</v>
      </c>
      <c r="C6771" t="s">
        <v>161</v>
      </c>
      <c r="D6771" t="s">
        <v>318</v>
      </c>
      <c r="E6771">
        <v>18944165399.553459</v>
      </c>
    </row>
    <row r="6772" spans="1:5" x14ac:dyDescent="0.25">
      <c r="A6772" t="s">
        <v>29</v>
      </c>
      <c r="B6772">
        <v>2023</v>
      </c>
      <c r="C6772" t="s">
        <v>161</v>
      </c>
      <c r="D6772" t="s">
        <v>319</v>
      </c>
      <c r="E6772">
        <v>1903584463.16152</v>
      </c>
    </row>
    <row r="6773" spans="1:5" x14ac:dyDescent="0.25">
      <c r="A6773" t="s">
        <v>29</v>
      </c>
      <c r="B6773">
        <v>2023</v>
      </c>
      <c r="C6773" t="s">
        <v>161</v>
      </c>
      <c r="D6773" t="s">
        <v>320</v>
      </c>
      <c r="E6773">
        <v>3232540427.8587198</v>
      </c>
    </row>
    <row r="6774" spans="1:5" x14ac:dyDescent="0.25">
      <c r="A6774" t="s">
        <v>29</v>
      </c>
      <c r="B6774">
        <v>2023</v>
      </c>
      <c r="C6774" t="s">
        <v>161</v>
      </c>
      <c r="D6774" t="s">
        <v>321</v>
      </c>
      <c r="E6774">
        <v>60927514597.923103</v>
      </c>
    </row>
    <row r="6775" spans="1:5" x14ac:dyDescent="0.25">
      <c r="A6775" t="s">
        <v>29</v>
      </c>
      <c r="B6775">
        <v>2023</v>
      </c>
      <c r="C6775" t="s">
        <v>161</v>
      </c>
      <c r="D6775" t="s">
        <v>322</v>
      </c>
      <c r="E6775">
        <v>23440192.173900001</v>
      </c>
    </row>
    <row r="6776" spans="1:5" x14ac:dyDescent="0.25">
      <c r="A6776" t="s">
        <v>29</v>
      </c>
      <c r="B6776">
        <v>2023</v>
      </c>
      <c r="C6776" t="s">
        <v>161</v>
      </c>
      <c r="D6776" t="s">
        <v>323</v>
      </c>
      <c r="E6776">
        <v>826677696.60238004</v>
      </c>
    </row>
    <row r="6777" spans="1:5" x14ac:dyDescent="0.25">
      <c r="A6777" t="s">
        <v>29</v>
      </c>
      <c r="B6777">
        <v>2023</v>
      </c>
      <c r="C6777" t="s">
        <v>161</v>
      </c>
      <c r="D6777" t="s">
        <v>324</v>
      </c>
      <c r="E6777">
        <v>98301264.958939999</v>
      </c>
    </row>
    <row r="6778" spans="1:5" x14ac:dyDescent="0.25">
      <c r="A6778" t="s">
        <v>29</v>
      </c>
      <c r="B6778">
        <v>2023</v>
      </c>
      <c r="C6778" t="s">
        <v>161</v>
      </c>
      <c r="D6778" t="s">
        <v>325</v>
      </c>
      <c r="E6778">
        <v>742033737.52620006</v>
      </c>
    </row>
    <row r="6779" spans="1:5" x14ac:dyDescent="0.25">
      <c r="A6779" t="s">
        <v>29</v>
      </c>
      <c r="B6779">
        <v>2023</v>
      </c>
      <c r="C6779" t="s">
        <v>161</v>
      </c>
      <c r="D6779" t="s">
        <v>326</v>
      </c>
      <c r="E6779">
        <v>824.06</v>
      </c>
    </row>
    <row r="6780" spans="1:5" x14ac:dyDescent="0.25">
      <c r="A6780" t="s">
        <v>29</v>
      </c>
      <c r="B6780">
        <v>2023</v>
      </c>
      <c r="C6780" t="s">
        <v>161</v>
      </c>
      <c r="D6780" t="s">
        <v>327</v>
      </c>
      <c r="E6780">
        <v>5112382379.9681797</v>
      </c>
    </row>
    <row r="6781" spans="1:5" x14ac:dyDescent="0.25">
      <c r="A6781" t="s">
        <v>29</v>
      </c>
      <c r="B6781">
        <v>2023</v>
      </c>
      <c r="C6781" t="s">
        <v>161</v>
      </c>
      <c r="E6781">
        <v>56538176058.874588</v>
      </c>
    </row>
    <row r="6782" spans="1:5" x14ac:dyDescent="0.25">
      <c r="A6782" t="s">
        <v>29</v>
      </c>
      <c r="B6782">
        <v>2023</v>
      </c>
      <c r="C6782" t="s">
        <v>162</v>
      </c>
      <c r="D6782" t="s">
        <v>291</v>
      </c>
      <c r="E6782">
        <v>1016709672.15798</v>
      </c>
    </row>
    <row r="6783" spans="1:5" x14ac:dyDescent="0.25">
      <c r="A6783" t="s">
        <v>29</v>
      </c>
      <c r="B6783">
        <v>2023</v>
      </c>
      <c r="C6783" t="s">
        <v>162</v>
      </c>
      <c r="D6783" t="s">
        <v>292</v>
      </c>
      <c r="E6783">
        <v>160620106.97275999</v>
      </c>
    </row>
    <row r="6784" spans="1:5" x14ac:dyDescent="0.25">
      <c r="A6784" t="s">
        <v>29</v>
      </c>
      <c r="B6784">
        <v>2023</v>
      </c>
      <c r="C6784" t="s">
        <v>162</v>
      </c>
      <c r="D6784" t="s">
        <v>293</v>
      </c>
      <c r="E6784">
        <v>22719845.454</v>
      </c>
    </row>
    <row r="6785" spans="1:5" x14ac:dyDescent="0.25">
      <c r="A6785" t="s">
        <v>29</v>
      </c>
      <c r="B6785">
        <v>2023</v>
      </c>
      <c r="C6785" t="s">
        <v>162</v>
      </c>
      <c r="D6785" t="s">
        <v>294</v>
      </c>
      <c r="E6785">
        <v>3829920.38</v>
      </c>
    </row>
    <row r="6786" spans="1:5" x14ac:dyDescent="0.25">
      <c r="A6786" t="s">
        <v>29</v>
      </c>
      <c r="B6786">
        <v>2023</v>
      </c>
      <c r="C6786" t="s">
        <v>162</v>
      </c>
      <c r="D6786" t="s">
        <v>295</v>
      </c>
      <c r="E6786">
        <v>242655.97</v>
      </c>
    </row>
    <row r="6787" spans="1:5" x14ac:dyDescent="0.25">
      <c r="A6787" t="s">
        <v>29</v>
      </c>
      <c r="B6787">
        <v>2023</v>
      </c>
      <c r="C6787" t="s">
        <v>162</v>
      </c>
      <c r="D6787" t="s">
        <v>296</v>
      </c>
      <c r="E6787">
        <v>22609951.234999999</v>
      </c>
    </row>
    <row r="6788" spans="1:5" x14ac:dyDescent="0.25">
      <c r="A6788" t="s">
        <v>29</v>
      </c>
      <c r="B6788">
        <v>2023</v>
      </c>
      <c r="C6788" t="s">
        <v>162</v>
      </c>
      <c r="D6788" t="s">
        <v>297</v>
      </c>
      <c r="E6788">
        <v>5147230.2557499995</v>
      </c>
    </row>
    <row r="6789" spans="1:5" x14ac:dyDescent="0.25">
      <c r="A6789" t="s">
        <v>29</v>
      </c>
      <c r="B6789">
        <v>2023</v>
      </c>
      <c r="C6789" t="s">
        <v>162</v>
      </c>
      <c r="D6789" t="s">
        <v>298</v>
      </c>
      <c r="E6789">
        <v>484216.77</v>
      </c>
    </row>
    <row r="6790" spans="1:5" x14ac:dyDescent="0.25">
      <c r="A6790" t="s">
        <v>29</v>
      </c>
      <c r="B6790">
        <v>2023</v>
      </c>
      <c r="C6790" t="s">
        <v>162</v>
      </c>
      <c r="D6790" t="s">
        <v>299</v>
      </c>
      <c r="E6790">
        <v>37450215.403679997</v>
      </c>
    </row>
    <row r="6791" spans="1:5" x14ac:dyDescent="0.25">
      <c r="A6791" t="s">
        <v>29</v>
      </c>
      <c r="B6791">
        <v>2023</v>
      </c>
      <c r="C6791" t="s">
        <v>162</v>
      </c>
      <c r="D6791" t="s">
        <v>300</v>
      </c>
      <c r="E6791">
        <v>1009266611.17182</v>
      </c>
    </row>
    <row r="6792" spans="1:5" x14ac:dyDescent="0.25">
      <c r="A6792" t="s">
        <v>29</v>
      </c>
      <c r="B6792">
        <v>2023</v>
      </c>
      <c r="C6792" t="s">
        <v>162</v>
      </c>
      <c r="D6792" t="s">
        <v>301</v>
      </c>
      <c r="E6792">
        <v>1188551063.19051</v>
      </c>
    </row>
    <row r="6793" spans="1:5" x14ac:dyDescent="0.25">
      <c r="A6793" t="s">
        <v>29</v>
      </c>
      <c r="B6793">
        <v>2023</v>
      </c>
      <c r="C6793" t="s">
        <v>162</v>
      </c>
      <c r="D6793" t="s">
        <v>302</v>
      </c>
      <c r="E6793">
        <v>10820552.74</v>
      </c>
    </row>
    <row r="6794" spans="1:5" x14ac:dyDescent="0.25">
      <c r="A6794" t="s">
        <v>29</v>
      </c>
      <c r="B6794">
        <v>2023</v>
      </c>
      <c r="C6794" t="s">
        <v>162</v>
      </c>
      <c r="D6794" t="s">
        <v>303</v>
      </c>
      <c r="E6794">
        <v>30621804634.58596</v>
      </c>
    </row>
    <row r="6795" spans="1:5" x14ac:dyDescent="0.25">
      <c r="A6795" t="s">
        <v>29</v>
      </c>
      <c r="B6795">
        <v>2023</v>
      </c>
      <c r="C6795" t="s">
        <v>162</v>
      </c>
      <c r="D6795" t="s">
        <v>304</v>
      </c>
      <c r="E6795">
        <v>1605854.32</v>
      </c>
    </row>
    <row r="6796" spans="1:5" x14ac:dyDescent="0.25">
      <c r="A6796" t="s">
        <v>29</v>
      </c>
      <c r="B6796">
        <v>2023</v>
      </c>
      <c r="C6796" t="s">
        <v>162</v>
      </c>
      <c r="D6796" t="s">
        <v>305</v>
      </c>
      <c r="E6796">
        <v>4903645.7697900003</v>
      </c>
    </row>
    <row r="6797" spans="1:5" x14ac:dyDescent="0.25">
      <c r="A6797" t="s">
        <v>29</v>
      </c>
      <c r="B6797">
        <v>2023</v>
      </c>
      <c r="C6797" t="s">
        <v>162</v>
      </c>
      <c r="D6797" t="s">
        <v>306</v>
      </c>
      <c r="E6797">
        <v>65256323.951059997</v>
      </c>
    </row>
    <row r="6798" spans="1:5" x14ac:dyDescent="0.25">
      <c r="A6798" t="s">
        <v>29</v>
      </c>
      <c r="B6798">
        <v>2023</v>
      </c>
      <c r="C6798" t="s">
        <v>162</v>
      </c>
      <c r="D6798" t="s">
        <v>307</v>
      </c>
      <c r="E6798">
        <v>97508342.768000007</v>
      </c>
    </row>
    <row r="6799" spans="1:5" x14ac:dyDescent="0.25">
      <c r="A6799" t="s">
        <v>29</v>
      </c>
      <c r="B6799">
        <v>2023</v>
      </c>
      <c r="C6799" t="s">
        <v>162</v>
      </c>
      <c r="D6799" t="s">
        <v>308</v>
      </c>
      <c r="E6799">
        <v>1119560.1100000001</v>
      </c>
    </row>
    <row r="6800" spans="1:5" x14ac:dyDescent="0.25">
      <c r="A6800" t="s">
        <v>29</v>
      </c>
      <c r="B6800">
        <v>2023</v>
      </c>
      <c r="C6800" t="s">
        <v>162</v>
      </c>
      <c r="D6800" t="s">
        <v>309</v>
      </c>
      <c r="E6800">
        <v>89529173.219999999</v>
      </c>
    </row>
    <row r="6801" spans="1:5" x14ac:dyDescent="0.25">
      <c r="A6801" t="s">
        <v>29</v>
      </c>
      <c r="B6801">
        <v>2023</v>
      </c>
      <c r="C6801" t="s">
        <v>162</v>
      </c>
      <c r="D6801" t="s">
        <v>310</v>
      </c>
      <c r="E6801">
        <v>271015263.92786998</v>
      </c>
    </row>
    <row r="6802" spans="1:5" x14ac:dyDescent="0.25">
      <c r="A6802" t="s">
        <v>29</v>
      </c>
      <c r="B6802">
        <v>2023</v>
      </c>
      <c r="C6802" t="s">
        <v>162</v>
      </c>
      <c r="D6802" t="s">
        <v>312</v>
      </c>
      <c r="E6802">
        <v>417954.35</v>
      </c>
    </row>
    <row r="6803" spans="1:5" x14ac:dyDescent="0.25">
      <c r="A6803" t="s">
        <v>29</v>
      </c>
      <c r="B6803">
        <v>2023</v>
      </c>
      <c r="C6803" t="s">
        <v>162</v>
      </c>
      <c r="D6803" t="s">
        <v>313</v>
      </c>
      <c r="E6803">
        <v>51633.304259999997</v>
      </c>
    </row>
    <row r="6804" spans="1:5" x14ac:dyDescent="0.25">
      <c r="A6804" t="s">
        <v>29</v>
      </c>
      <c r="B6804">
        <v>2023</v>
      </c>
      <c r="C6804" t="s">
        <v>162</v>
      </c>
      <c r="D6804" t="s">
        <v>317</v>
      </c>
      <c r="E6804">
        <v>44758605580.405357</v>
      </c>
    </row>
    <row r="6805" spans="1:5" x14ac:dyDescent="0.25">
      <c r="A6805" t="s">
        <v>29</v>
      </c>
      <c r="B6805">
        <v>2023</v>
      </c>
      <c r="C6805" t="s">
        <v>162</v>
      </c>
      <c r="D6805" t="s">
        <v>318</v>
      </c>
      <c r="E6805">
        <v>182772989.24854001</v>
      </c>
    </row>
    <row r="6806" spans="1:5" x14ac:dyDescent="0.25">
      <c r="A6806" t="s">
        <v>29</v>
      </c>
      <c r="B6806">
        <v>2023</v>
      </c>
      <c r="C6806" t="s">
        <v>162</v>
      </c>
      <c r="D6806" t="s">
        <v>319</v>
      </c>
      <c r="E6806">
        <v>19960067.170000002</v>
      </c>
    </row>
    <row r="6807" spans="1:5" x14ac:dyDescent="0.25">
      <c r="A6807" t="s">
        <v>29</v>
      </c>
      <c r="B6807">
        <v>2023</v>
      </c>
      <c r="C6807" t="s">
        <v>162</v>
      </c>
      <c r="D6807" t="s">
        <v>320</v>
      </c>
      <c r="E6807">
        <v>5516376.6030700002</v>
      </c>
    </row>
    <row r="6808" spans="1:5" x14ac:dyDescent="0.25">
      <c r="A6808" t="s">
        <v>29</v>
      </c>
      <c r="B6808">
        <v>2023</v>
      </c>
      <c r="C6808" t="s">
        <v>162</v>
      </c>
      <c r="D6808" t="s">
        <v>321</v>
      </c>
      <c r="E6808">
        <v>1226773242.4639299</v>
      </c>
    </row>
    <row r="6809" spans="1:5" x14ac:dyDescent="0.25">
      <c r="A6809" t="s">
        <v>29</v>
      </c>
      <c r="B6809">
        <v>2023</v>
      </c>
      <c r="C6809" t="s">
        <v>162</v>
      </c>
      <c r="D6809" t="s">
        <v>323</v>
      </c>
      <c r="E6809">
        <v>402943.77</v>
      </c>
    </row>
    <row r="6810" spans="1:5" x14ac:dyDescent="0.25">
      <c r="A6810" t="s">
        <v>29</v>
      </c>
      <c r="B6810">
        <v>2023</v>
      </c>
      <c r="C6810" t="s">
        <v>162</v>
      </c>
      <c r="D6810" t="s">
        <v>324</v>
      </c>
      <c r="E6810">
        <v>24949.759999999998</v>
      </c>
    </row>
    <row r="6811" spans="1:5" x14ac:dyDescent="0.25">
      <c r="A6811" t="s">
        <v>29</v>
      </c>
      <c r="B6811">
        <v>2023</v>
      </c>
      <c r="C6811" t="s">
        <v>162</v>
      </c>
      <c r="D6811" t="s">
        <v>327</v>
      </c>
      <c r="E6811">
        <v>19468276.359999999</v>
      </c>
    </row>
    <row r="6812" spans="1:5" x14ac:dyDescent="0.25">
      <c r="A6812" t="s">
        <v>29</v>
      </c>
      <c r="B6812">
        <v>2023</v>
      </c>
      <c r="C6812" t="s">
        <v>162</v>
      </c>
      <c r="E6812">
        <v>1604912067.8578501</v>
      </c>
    </row>
    <row r="6813" spans="1:5" x14ac:dyDescent="0.25">
      <c r="A6813" t="s">
        <v>30</v>
      </c>
      <c r="B6813">
        <v>2019</v>
      </c>
      <c r="C6813" t="s">
        <v>161</v>
      </c>
      <c r="D6813" t="s">
        <v>290</v>
      </c>
      <c r="E6813">
        <v>132617791.64138</v>
      </c>
    </row>
    <row r="6814" spans="1:5" x14ac:dyDescent="0.25">
      <c r="A6814" t="s">
        <v>30</v>
      </c>
      <c r="B6814">
        <v>2019</v>
      </c>
      <c r="C6814" t="s">
        <v>161</v>
      </c>
      <c r="D6814" t="s">
        <v>291</v>
      </c>
      <c r="E6814">
        <v>385062306.66769999</v>
      </c>
    </row>
    <row r="6815" spans="1:5" x14ac:dyDescent="0.25">
      <c r="A6815" t="s">
        <v>30</v>
      </c>
      <c r="B6815">
        <v>2019</v>
      </c>
      <c r="C6815" t="s">
        <v>161</v>
      </c>
      <c r="D6815" t="s">
        <v>292</v>
      </c>
      <c r="E6815">
        <v>4894760999.0538397</v>
      </c>
    </row>
    <row r="6816" spans="1:5" x14ac:dyDescent="0.25">
      <c r="A6816" t="s">
        <v>30</v>
      </c>
      <c r="B6816">
        <v>2019</v>
      </c>
      <c r="C6816" t="s">
        <v>161</v>
      </c>
      <c r="D6816" t="s">
        <v>293</v>
      </c>
      <c r="E6816">
        <v>5634138771.6515102</v>
      </c>
    </row>
    <row r="6817" spans="1:5" x14ac:dyDescent="0.25">
      <c r="A6817" t="s">
        <v>30</v>
      </c>
      <c r="B6817">
        <v>2019</v>
      </c>
      <c r="C6817" t="s">
        <v>161</v>
      </c>
      <c r="D6817" t="s">
        <v>294</v>
      </c>
      <c r="E6817">
        <v>220901699.53393</v>
      </c>
    </row>
    <row r="6818" spans="1:5" x14ac:dyDescent="0.25">
      <c r="A6818" t="s">
        <v>30</v>
      </c>
      <c r="B6818">
        <v>2019</v>
      </c>
      <c r="C6818" t="s">
        <v>161</v>
      </c>
      <c r="D6818" t="s">
        <v>295</v>
      </c>
      <c r="E6818">
        <v>405762686.25759</v>
      </c>
    </row>
    <row r="6819" spans="1:5" x14ac:dyDescent="0.25">
      <c r="A6819" t="s">
        <v>30</v>
      </c>
      <c r="B6819">
        <v>2019</v>
      </c>
      <c r="C6819" t="s">
        <v>161</v>
      </c>
      <c r="D6819" t="s">
        <v>296</v>
      </c>
      <c r="E6819">
        <v>885265822.45659995</v>
      </c>
    </row>
    <row r="6820" spans="1:5" x14ac:dyDescent="0.25">
      <c r="A6820" t="s">
        <v>30</v>
      </c>
      <c r="B6820">
        <v>2019</v>
      </c>
      <c r="C6820" t="s">
        <v>161</v>
      </c>
      <c r="D6820" t="s">
        <v>297</v>
      </c>
      <c r="E6820">
        <v>2538100894.3301501</v>
      </c>
    </row>
    <row r="6821" spans="1:5" x14ac:dyDescent="0.25">
      <c r="A6821" t="s">
        <v>30</v>
      </c>
      <c r="B6821">
        <v>2019</v>
      </c>
      <c r="C6821" t="s">
        <v>161</v>
      </c>
      <c r="D6821" t="s">
        <v>298</v>
      </c>
      <c r="E6821">
        <v>205389426.22477001</v>
      </c>
    </row>
    <row r="6822" spans="1:5" x14ac:dyDescent="0.25">
      <c r="A6822" t="s">
        <v>30</v>
      </c>
      <c r="B6822">
        <v>2019</v>
      </c>
      <c r="C6822" t="s">
        <v>161</v>
      </c>
      <c r="D6822" t="s">
        <v>299</v>
      </c>
      <c r="E6822">
        <v>2593798909.4738798</v>
      </c>
    </row>
    <row r="6823" spans="1:5" x14ac:dyDescent="0.25">
      <c r="A6823" t="s">
        <v>30</v>
      </c>
      <c r="B6823">
        <v>2019</v>
      </c>
      <c r="C6823" t="s">
        <v>161</v>
      </c>
      <c r="D6823" t="s">
        <v>300</v>
      </c>
      <c r="E6823">
        <v>383304059.60260999</v>
      </c>
    </row>
    <row r="6824" spans="1:5" x14ac:dyDescent="0.25">
      <c r="A6824" t="s">
        <v>30</v>
      </c>
      <c r="B6824">
        <v>2019</v>
      </c>
      <c r="C6824" t="s">
        <v>161</v>
      </c>
      <c r="D6824" t="s">
        <v>301</v>
      </c>
      <c r="E6824">
        <v>27379699462.376148</v>
      </c>
    </row>
    <row r="6825" spans="1:5" x14ac:dyDescent="0.25">
      <c r="A6825" t="s">
        <v>30</v>
      </c>
      <c r="B6825">
        <v>2019</v>
      </c>
      <c r="C6825" t="s">
        <v>161</v>
      </c>
      <c r="D6825" t="s">
        <v>302</v>
      </c>
      <c r="E6825">
        <v>1383482492.6287799</v>
      </c>
    </row>
    <row r="6826" spans="1:5" x14ac:dyDescent="0.25">
      <c r="A6826" t="s">
        <v>30</v>
      </c>
      <c r="B6826">
        <v>2019</v>
      </c>
      <c r="C6826" t="s">
        <v>161</v>
      </c>
      <c r="D6826" t="s">
        <v>303</v>
      </c>
      <c r="E6826">
        <v>38542662234.849068</v>
      </c>
    </row>
    <row r="6827" spans="1:5" x14ac:dyDescent="0.25">
      <c r="A6827" t="s">
        <v>30</v>
      </c>
      <c r="B6827">
        <v>2019</v>
      </c>
      <c r="C6827" t="s">
        <v>161</v>
      </c>
      <c r="D6827" t="s">
        <v>304</v>
      </c>
      <c r="E6827">
        <v>275540788.74637002</v>
      </c>
    </row>
    <row r="6828" spans="1:5" x14ac:dyDescent="0.25">
      <c r="A6828" t="s">
        <v>30</v>
      </c>
      <c r="B6828">
        <v>2019</v>
      </c>
      <c r="C6828" t="s">
        <v>161</v>
      </c>
      <c r="D6828" t="s">
        <v>305</v>
      </c>
      <c r="E6828">
        <v>4137982152.41433</v>
      </c>
    </row>
    <row r="6829" spans="1:5" x14ac:dyDescent="0.25">
      <c r="A6829" t="s">
        <v>30</v>
      </c>
      <c r="B6829">
        <v>2019</v>
      </c>
      <c r="C6829" t="s">
        <v>161</v>
      </c>
      <c r="D6829" t="s">
        <v>306</v>
      </c>
      <c r="E6829">
        <v>2650472669.0570798</v>
      </c>
    </row>
    <row r="6830" spans="1:5" x14ac:dyDescent="0.25">
      <c r="A6830" t="s">
        <v>30</v>
      </c>
      <c r="B6830">
        <v>2019</v>
      </c>
      <c r="C6830" t="s">
        <v>161</v>
      </c>
      <c r="D6830" t="s">
        <v>307</v>
      </c>
      <c r="E6830">
        <v>5569023240.0149899</v>
      </c>
    </row>
    <row r="6831" spans="1:5" x14ac:dyDescent="0.25">
      <c r="A6831" t="s">
        <v>30</v>
      </c>
      <c r="B6831">
        <v>2019</v>
      </c>
      <c r="C6831" t="s">
        <v>161</v>
      </c>
      <c r="D6831" t="s">
        <v>308</v>
      </c>
      <c r="E6831">
        <v>927088037.01718998</v>
      </c>
    </row>
    <row r="6832" spans="1:5" x14ac:dyDescent="0.25">
      <c r="A6832" t="s">
        <v>30</v>
      </c>
      <c r="B6832">
        <v>2019</v>
      </c>
      <c r="C6832" t="s">
        <v>161</v>
      </c>
      <c r="D6832" t="s">
        <v>309</v>
      </c>
      <c r="E6832">
        <v>22768154.34282</v>
      </c>
    </row>
    <row r="6833" spans="1:5" x14ac:dyDescent="0.25">
      <c r="A6833" t="s">
        <v>30</v>
      </c>
      <c r="B6833">
        <v>2019</v>
      </c>
      <c r="C6833" t="s">
        <v>161</v>
      </c>
      <c r="D6833" t="s">
        <v>310</v>
      </c>
      <c r="E6833">
        <v>24950895.372699998</v>
      </c>
    </row>
    <row r="6834" spans="1:5" x14ac:dyDescent="0.25">
      <c r="A6834" t="s">
        <v>30</v>
      </c>
      <c r="B6834">
        <v>2019</v>
      </c>
      <c r="C6834" t="s">
        <v>161</v>
      </c>
      <c r="D6834" t="s">
        <v>311</v>
      </c>
      <c r="E6834">
        <v>28741799.17814</v>
      </c>
    </row>
    <row r="6835" spans="1:5" x14ac:dyDescent="0.25">
      <c r="A6835" t="s">
        <v>30</v>
      </c>
      <c r="B6835">
        <v>2019</v>
      </c>
      <c r="C6835" t="s">
        <v>161</v>
      </c>
      <c r="D6835" t="s">
        <v>312</v>
      </c>
      <c r="E6835">
        <v>704734881.09660995</v>
      </c>
    </row>
    <row r="6836" spans="1:5" x14ac:dyDescent="0.25">
      <c r="A6836" t="s">
        <v>30</v>
      </c>
      <c r="B6836">
        <v>2019</v>
      </c>
      <c r="C6836" t="s">
        <v>161</v>
      </c>
      <c r="D6836" t="s">
        <v>313</v>
      </c>
      <c r="E6836">
        <v>436908902.32396001</v>
      </c>
    </row>
    <row r="6837" spans="1:5" x14ac:dyDescent="0.25">
      <c r="A6837" t="s">
        <v>30</v>
      </c>
      <c r="B6837">
        <v>2019</v>
      </c>
      <c r="C6837" t="s">
        <v>161</v>
      </c>
      <c r="D6837" t="s">
        <v>314</v>
      </c>
      <c r="E6837">
        <v>12097259.57684</v>
      </c>
    </row>
    <row r="6838" spans="1:5" x14ac:dyDescent="0.25">
      <c r="A6838" t="s">
        <v>30</v>
      </c>
      <c r="B6838">
        <v>2019</v>
      </c>
      <c r="C6838" t="s">
        <v>161</v>
      </c>
      <c r="D6838" t="s">
        <v>315</v>
      </c>
      <c r="E6838">
        <v>20283780.03537</v>
      </c>
    </row>
    <row r="6839" spans="1:5" x14ac:dyDescent="0.25">
      <c r="A6839" t="s">
        <v>30</v>
      </c>
      <c r="B6839">
        <v>2019</v>
      </c>
      <c r="C6839" t="s">
        <v>161</v>
      </c>
      <c r="D6839" t="s">
        <v>316</v>
      </c>
      <c r="E6839">
        <v>34820154.46029</v>
      </c>
    </row>
    <row r="6840" spans="1:5" x14ac:dyDescent="0.25">
      <c r="A6840" t="s">
        <v>30</v>
      </c>
      <c r="B6840">
        <v>2019</v>
      </c>
      <c r="C6840" t="s">
        <v>161</v>
      </c>
      <c r="D6840" t="s">
        <v>317</v>
      </c>
      <c r="E6840">
        <v>3019384741.82622</v>
      </c>
    </row>
    <row r="6841" spans="1:5" x14ac:dyDescent="0.25">
      <c r="A6841" t="s">
        <v>30</v>
      </c>
      <c r="B6841">
        <v>2019</v>
      </c>
      <c r="C6841" t="s">
        <v>161</v>
      </c>
      <c r="D6841" t="s">
        <v>318</v>
      </c>
      <c r="E6841">
        <v>19463010522.406601</v>
      </c>
    </row>
    <row r="6842" spans="1:5" x14ac:dyDescent="0.25">
      <c r="A6842" t="s">
        <v>30</v>
      </c>
      <c r="B6842">
        <v>2019</v>
      </c>
      <c r="C6842" t="s">
        <v>161</v>
      </c>
      <c r="D6842" t="s">
        <v>319</v>
      </c>
      <c r="E6842">
        <v>380643824.41174001</v>
      </c>
    </row>
    <row r="6843" spans="1:5" x14ac:dyDescent="0.25">
      <c r="A6843" t="s">
        <v>30</v>
      </c>
      <c r="B6843">
        <v>2019</v>
      </c>
      <c r="C6843" t="s">
        <v>161</v>
      </c>
      <c r="D6843" t="s">
        <v>320</v>
      </c>
      <c r="E6843">
        <v>449901038.64636999</v>
      </c>
    </row>
    <row r="6844" spans="1:5" x14ac:dyDescent="0.25">
      <c r="A6844" t="s">
        <v>30</v>
      </c>
      <c r="B6844">
        <v>2019</v>
      </c>
      <c r="C6844" t="s">
        <v>161</v>
      </c>
      <c r="D6844" t="s">
        <v>321</v>
      </c>
      <c r="E6844">
        <v>17608697237.510841</v>
      </c>
    </row>
    <row r="6845" spans="1:5" x14ac:dyDescent="0.25">
      <c r="A6845" t="s">
        <v>30</v>
      </c>
      <c r="B6845">
        <v>2019</v>
      </c>
      <c r="C6845" t="s">
        <v>161</v>
      </c>
      <c r="D6845" t="s">
        <v>322</v>
      </c>
      <c r="E6845">
        <v>7433182.7916700002</v>
      </c>
    </row>
    <row r="6846" spans="1:5" x14ac:dyDescent="0.25">
      <c r="A6846" t="s">
        <v>30</v>
      </c>
      <c r="B6846">
        <v>2019</v>
      </c>
      <c r="C6846" t="s">
        <v>161</v>
      </c>
      <c r="D6846" t="s">
        <v>323</v>
      </c>
      <c r="E6846">
        <v>364567681.47548997</v>
      </c>
    </row>
    <row r="6847" spans="1:5" x14ac:dyDescent="0.25">
      <c r="A6847" t="s">
        <v>30</v>
      </c>
      <c r="B6847">
        <v>2019</v>
      </c>
      <c r="C6847" t="s">
        <v>161</v>
      </c>
      <c r="D6847" t="s">
        <v>324</v>
      </c>
      <c r="E6847">
        <v>49062737.303120002</v>
      </c>
    </row>
    <row r="6848" spans="1:5" x14ac:dyDescent="0.25">
      <c r="A6848" t="s">
        <v>30</v>
      </c>
      <c r="B6848">
        <v>2019</v>
      </c>
      <c r="C6848" t="s">
        <v>161</v>
      </c>
      <c r="D6848" t="s">
        <v>325</v>
      </c>
      <c r="E6848">
        <v>1566088580.54318</v>
      </c>
    </row>
    <row r="6849" spans="1:5" x14ac:dyDescent="0.25">
      <c r="A6849" t="s">
        <v>30</v>
      </c>
      <c r="B6849">
        <v>2019</v>
      </c>
      <c r="C6849" t="s">
        <v>161</v>
      </c>
      <c r="D6849" t="s">
        <v>327</v>
      </c>
      <c r="E6849">
        <v>34461712.409010001</v>
      </c>
    </row>
    <row r="6850" spans="1:5" x14ac:dyDescent="0.25">
      <c r="A6850" t="s">
        <v>30</v>
      </c>
      <c r="B6850">
        <v>2019</v>
      </c>
      <c r="C6850" t="s">
        <v>161</v>
      </c>
      <c r="E6850">
        <v>4213808043.6602898</v>
      </c>
    </row>
    <row r="6851" spans="1:5" x14ac:dyDescent="0.25">
      <c r="A6851" t="s">
        <v>30</v>
      </c>
      <c r="B6851">
        <v>2019</v>
      </c>
      <c r="C6851" t="s">
        <v>162</v>
      </c>
      <c r="D6851" t="s">
        <v>290</v>
      </c>
      <c r="E6851">
        <v>3149029.8115500002</v>
      </c>
    </row>
    <row r="6852" spans="1:5" x14ac:dyDescent="0.25">
      <c r="A6852" t="s">
        <v>30</v>
      </c>
      <c r="B6852">
        <v>2019</v>
      </c>
      <c r="C6852" t="s">
        <v>162</v>
      </c>
      <c r="D6852" t="s">
        <v>291</v>
      </c>
      <c r="E6852">
        <v>86308477.540869996</v>
      </c>
    </row>
    <row r="6853" spans="1:5" x14ac:dyDescent="0.25">
      <c r="A6853" t="s">
        <v>30</v>
      </c>
      <c r="B6853">
        <v>2019</v>
      </c>
      <c r="C6853" t="s">
        <v>162</v>
      </c>
      <c r="D6853" t="s">
        <v>292</v>
      </c>
      <c r="E6853">
        <v>794274465.04721999</v>
      </c>
    </row>
    <row r="6854" spans="1:5" x14ac:dyDescent="0.25">
      <c r="A6854" t="s">
        <v>30</v>
      </c>
      <c r="B6854">
        <v>2019</v>
      </c>
      <c r="C6854" t="s">
        <v>162</v>
      </c>
      <c r="D6854" t="s">
        <v>293</v>
      </c>
      <c r="E6854">
        <v>230933478.90461999</v>
      </c>
    </row>
    <row r="6855" spans="1:5" x14ac:dyDescent="0.25">
      <c r="A6855" t="s">
        <v>30</v>
      </c>
      <c r="B6855">
        <v>2019</v>
      </c>
      <c r="C6855" t="s">
        <v>162</v>
      </c>
      <c r="D6855" t="s">
        <v>294</v>
      </c>
      <c r="E6855">
        <v>16767889.765620001</v>
      </c>
    </row>
    <row r="6856" spans="1:5" x14ac:dyDescent="0.25">
      <c r="A6856" t="s">
        <v>30</v>
      </c>
      <c r="B6856">
        <v>2019</v>
      </c>
      <c r="C6856" t="s">
        <v>162</v>
      </c>
      <c r="D6856" t="s">
        <v>295</v>
      </c>
      <c r="E6856">
        <v>60649736.956569999</v>
      </c>
    </row>
    <row r="6857" spans="1:5" x14ac:dyDescent="0.25">
      <c r="A6857" t="s">
        <v>30</v>
      </c>
      <c r="B6857">
        <v>2019</v>
      </c>
      <c r="C6857" t="s">
        <v>162</v>
      </c>
      <c r="D6857" t="s">
        <v>296</v>
      </c>
      <c r="E6857">
        <v>131039863.51789001</v>
      </c>
    </row>
    <row r="6858" spans="1:5" x14ac:dyDescent="0.25">
      <c r="A6858" t="s">
        <v>30</v>
      </c>
      <c r="B6858">
        <v>2019</v>
      </c>
      <c r="C6858" t="s">
        <v>162</v>
      </c>
      <c r="D6858" t="s">
        <v>297</v>
      </c>
      <c r="E6858">
        <v>115400062.65391</v>
      </c>
    </row>
    <row r="6859" spans="1:5" x14ac:dyDescent="0.25">
      <c r="A6859" t="s">
        <v>30</v>
      </c>
      <c r="B6859">
        <v>2019</v>
      </c>
      <c r="C6859" t="s">
        <v>162</v>
      </c>
      <c r="D6859" t="s">
        <v>298</v>
      </c>
      <c r="E6859">
        <v>21393719.340720002</v>
      </c>
    </row>
    <row r="6860" spans="1:5" x14ac:dyDescent="0.25">
      <c r="A6860" t="s">
        <v>30</v>
      </c>
      <c r="B6860">
        <v>2019</v>
      </c>
      <c r="C6860" t="s">
        <v>162</v>
      </c>
      <c r="D6860" t="s">
        <v>299</v>
      </c>
      <c r="E6860">
        <v>294110478.29777998</v>
      </c>
    </row>
    <row r="6861" spans="1:5" x14ac:dyDescent="0.25">
      <c r="A6861" t="s">
        <v>30</v>
      </c>
      <c r="B6861">
        <v>2019</v>
      </c>
      <c r="C6861" t="s">
        <v>162</v>
      </c>
      <c r="D6861" t="s">
        <v>300</v>
      </c>
      <c r="E6861">
        <v>2729.6782199999998</v>
      </c>
    </row>
    <row r="6862" spans="1:5" x14ac:dyDescent="0.25">
      <c r="A6862" t="s">
        <v>30</v>
      </c>
      <c r="B6862">
        <v>2019</v>
      </c>
      <c r="C6862" t="s">
        <v>162</v>
      </c>
      <c r="D6862" t="s">
        <v>301</v>
      </c>
      <c r="E6862">
        <v>1783934941.88113</v>
      </c>
    </row>
    <row r="6863" spans="1:5" x14ac:dyDescent="0.25">
      <c r="A6863" t="s">
        <v>30</v>
      </c>
      <c r="B6863">
        <v>2019</v>
      </c>
      <c r="C6863" t="s">
        <v>162</v>
      </c>
      <c r="D6863" t="s">
        <v>302</v>
      </c>
      <c r="E6863">
        <v>60285742.665739998</v>
      </c>
    </row>
    <row r="6864" spans="1:5" x14ac:dyDescent="0.25">
      <c r="A6864" t="s">
        <v>30</v>
      </c>
      <c r="B6864">
        <v>2019</v>
      </c>
      <c r="C6864" t="s">
        <v>162</v>
      </c>
      <c r="D6864" t="s">
        <v>303</v>
      </c>
      <c r="E6864">
        <v>19021538798.303982</v>
      </c>
    </row>
    <row r="6865" spans="1:5" x14ac:dyDescent="0.25">
      <c r="A6865" t="s">
        <v>30</v>
      </c>
      <c r="B6865">
        <v>2019</v>
      </c>
      <c r="C6865" t="s">
        <v>162</v>
      </c>
      <c r="D6865" t="s">
        <v>304</v>
      </c>
      <c r="E6865">
        <v>40645244.914439999</v>
      </c>
    </row>
    <row r="6866" spans="1:5" x14ac:dyDescent="0.25">
      <c r="A6866" t="s">
        <v>30</v>
      </c>
      <c r="B6866">
        <v>2019</v>
      </c>
      <c r="C6866" t="s">
        <v>162</v>
      </c>
      <c r="D6866" t="s">
        <v>305</v>
      </c>
      <c r="E6866">
        <v>51062406.549340002</v>
      </c>
    </row>
    <row r="6867" spans="1:5" x14ac:dyDescent="0.25">
      <c r="A6867" t="s">
        <v>30</v>
      </c>
      <c r="B6867">
        <v>2019</v>
      </c>
      <c r="C6867" t="s">
        <v>162</v>
      </c>
      <c r="D6867" t="s">
        <v>306</v>
      </c>
      <c r="E6867">
        <v>80117550.406880006</v>
      </c>
    </row>
    <row r="6868" spans="1:5" x14ac:dyDescent="0.25">
      <c r="A6868" t="s">
        <v>30</v>
      </c>
      <c r="B6868">
        <v>2019</v>
      </c>
      <c r="C6868" t="s">
        <v>162</v>
      </c>
      <c r="D6868" t="s">
        <v>307</v>
      </c>
      <c r="E6868">
        <v>503470187.65157998</v>
      </c>
    </row>
    <row r="6869" spans="1:5" x14ac:dyDescent="0.25">
      <c r="A6869" t="s">
        <v>30</v>
      </c>
      <c r="B6869">
        <v>2019</v>
      </c>
      <c r="C6869" t="s">
        <v>162</v>
      </c>
      <c r="D6869" t="s">
        <v>308</v>
      </c>
      <c r="E6869">
        <v>44871153.849079996</v>
      </c>
    </row>
    <row r="6870" spans="1:5" x14ac:dyDescent="0.25">
      <c r="A6870" t="s">
        <v>30</v>
      </c>
      <c r="B6870">
        <v>2019</v>
      </c>
      <c r="C6870" t="s">
        <v>162</v>
      </c>
      <c r="D6870" t="s">
        <v>309</v>
      </c>
      <c r="E6870">
        <v>8190393.2319200002</v>
      </c>
    </row>
    <row r="6871" spans="1:5" x14ac:dyDescent="0.25">
      <c r="A6871" t="s">
        <v>30</v>
      </c>
      <c r="B6871">
        <v>2019</v>
      </c>
      <c r="C6871" t="s">
        <v>162</v>
      </c>
      <c r="D6871" t="s">
        <v>311</v>
      </c>
      <c r="E6871">
        <v>8133481.5737800002</v>
      </c>
    </row>
    <row r="6872" spans="1:5" x14ac:dyDescent="0.25">
      <c r="A6872" t="s">
        <v>30</v>
      </c>
      <c r="B6872">
        <v>2019</v>
      </c>
      <c r="C6872" t="s">
        <v>162</v>
      </c>
      <c r="D6872" t="s">
        <v>312</v>
      </c>
      <c r="E6872">
        <v>10829958.31782</v>
      </c>
    </row>
    <row r="6873" spans="1:5" x14ac:dyDescent="0.25">
      <c r="A6873" t="s">
        <v>30</v>
      </c>
      <c r="B6873">
        <v>2019</v>
      </c>
      <c r="C6873" t="s">
        <v>162</v>
      </c>
      <c r="D6873" t="s">
        <v>313</v>
      </c>
      <c r="E6873">
        <v>98661077.202370003</v>
      </c>
    </row>
    <row r="6874" spans="1:5" x14ac:dyDescent="0.25">
      <c r="A6874" t="s">
        <v>30</v>
      </c>
      <c r="B6874">
        <v>2019</v>
      </c>
      <c r="C6874" t="s">
        <v>162</v>
      </c>
      <c r="D6874" t="s">
        <v>314</v>
      </c>
      <c r="E6874">
        <v>586417.80308999994</v>
      </c>
    </row>
    <row r="6875" spans="1:5" x14ac:dyDescent="0.25">
      <c r="A6875" t="s">
        <v>30</v>
      </c>
      <c r="B6875">
        <v>2019</v>
      </c>
      <c r="C6875" t="s">
        <v>162</v>
      </c>
      <c r="D6875" t="s">
        <v>315</v>
      </c>
      <c r="E6875">
        <v>3388437.0751899998</v>
      </c>
    </row>
    <row r="6876" spans="1:5" x14ac:dyDescent="0.25">
      <c r="A6876" t="s">
        <v>30</v>
      </c>
      <c r="B6876">
        <v>2019</v>
      </c>
      <c r="C6876" t="s">
        <v>162</v>
      </c>
      <c r="D6876" t="s">
        <v>316</v>
      </c>
      <c r="E6876">
        <v>10858794.72814</v>
      </c>
    </row>
    <row r="6877" spans="1:5" x14ac:dyDescent="0.25">
      <c r="A6877" t="s">
        <v>30</v>
      </c>
      <c r="B6877">
        <v>2019</v>
      </c>
      <c r="C6877" t="s">
        <v>162</v>
      </c>
      <c r="D6877" t="s">
        <v>317</v>
      </c>
      <c r="E6877">
        <v>14916756693.800871</v>
      </c>
    </row>
    <row r="6878" spans="1:5" x14ac:dyDescent="0.25">
      <c r="A6878" t="s">
        <v>30</v>
      </c>
      <c r="B6878">
        <v>2019</v>
      </c>
      <c r="C6878" t="s">
        <v>162</v>
      </c>
      <c r="D6878" t="s">
        <v>318</v>
      </c>
      <c r="E6878">
        <v>519928952.16702998</v>
      </c>
    </row>
    <row r="6879" spans="1:5" x14ac:dyDescent="0.25">
      <c r="A6879" t="s">
        <v>30</v>
      </c>
      <c r="B6879">
        <v>2019</v>
      </c>
      <c r="C6879" t="s">
        <v>162</v>
      </c>
      <c r="D6879" t="s">
        <v>319</v>
      </c>
      <c r="E6879">
        <v>42123525.358340003</v>
      </c>
    </row>
    <row r="6880" spans="1:5" x14ac:dyDescent="0.25">
      <c r="A6880" t="s">
        <v>30</v>
      </c>
      <c r="B6880">
        <v>2019</v>
      </c>
      <c r="C6880" t="s">
        <v>162</v>
      </c>
      <c r="D6880" t="s">
        <v>320</v>
      </c>
      <c r="E6880">
        <v>14602970.75216</v>
      </c>
    </row>
    <row r="6881" spans="1:5" x14ac:dyDescent="0.25">
      <c r="A6881" t="s">
        <v>30</v>
      </c>
      <c r="B6881">
        <v>2019</v>
      </c>
      <c r="C6881" t="s">
        <v>162</v>
      </c>
      <c r="D6881" t="s">
        <v>321</v>
      </c>
      <c r="E6881">
        <v>633182353.12627995</v>
      </c>
    </row>
    <row r="6882" spans="1:5" x14ac:dyDescent="0.25">
      <c r="A6882" t="s">
        <v>30</v>
      </c>
      <c r="B6882">
        <v>2019</v>
      </c>
      <c r="C6882" t="s">
        <v>162</v>
      </c>
      <c r="D6882" t="s">
        <v>322</v>
      </c>
      <c r="E6882">
        <v>407411.05913000001</v>
      </c>
    </row>
    <row r="6883" spans="1:5" x14ac:dyDescent="0.25">
      <c r="A6883" t="s">
        <v>30</v>
      </c>
      <c r="B6883">
        <v>2019</v>
      </c>
      <c r="C6883" t="s">
        <v>162</v>
      </c>
      <c r="D6883" t="s">
        <v>323</v>
      </c>
      <c r="E6883">
        <v>11508099.1515</v>
      </c>
    </row>
    <row r="6884" spans="1:5" x14ac:dyDescent="0.25">
      <c r="A6884" t="s">
        <v>30</v>
      </c>
      <c r="B6884">
        <v>2019</v>
      </c>
      <c r="C6884" t="s">
        <v>162</v>
      </c>
      <c r="D6884" t="s">
        <v>324</v>
      </c>
      <c r="E6884">
        <v>6908334.0648999996</v>
      </c>
    </row>
    <row r="6885" spans="1:5" x14ac:dyDescent="0.25">
      <c r="A6885" t="s">
        <v>30</v>
      </c>
      <c r="B6885">
        <v>2019</v>
      </c>
      <c r="C6885" t="s">
        <v>162</v>
      </c>
      <c r="D6885" t="s">
        <v>325</v>
      </c>
      <c r="E6885">
        <v>-17010524.329209998</v>
      </c>
    </row>
    <row r="6886" spans="1:5" x14ac:dyDescent="0.25">
      <c r="A6886" t="s">
        <v>30</v>
      </c>
      <c r="B6886">
        <v>2019</v>
      </c>
      <c r="C6886" t="s">
        <v>162</v>
      </c>
      <c r="E6886">
        <v>89058536.230440006</v>
      </c>
    </row>
    <row r="6887" spans="1:5" x14ac:dyDescent="0.25">
      <c r="A6887" t="s">
        <v>30</v>
      </c>
      <c r="B6887">
        <v>2020</v>
      </c>
      <c r="C6887" t="s">
        <v>161</v>
      </c>
      <c r="D6887" t="s">
        <v>290</v>
      </c>
      <c r="E6887">
        <v>282966317.15355003</v>
      </c>
    </row>
    <row r="6888" spans="1:5" x14ac:dyDescent="0.25">
      <c r="A6888" t="s">
        <v>30</v>
      </c>
      <c r="B6888">
        <v>2020</v>
      </c>
      <c r="C6888" t="s">
        <v>161</v>
      </c>
      <c r="D6888" t="s">
        <v>291</v>
      </c>
      <c r="E6888">
        <v>352398311.98942</v>
      </c>
    </row>
    <row r="6889" spans="1:5" x14ac:dyDescent="0.25">
      <c r="A6889" t="s">
        <v>30</v>
      </c>
      <c r="B6889">
        <v>2020</v>
      </c>
      <c r="C6889" t="s">
        <v>161</v>
      </c>
      <c r="D6889" t="s">
        <v>292</v>
      </c>
      <c r="E6889">
        <v>5745035071.1225996</v>
      </c>
    </row>
    <row r="6890" spans="1:5" x14ac:dyDescent="0.25">
      <c r="A6890" t="s">
        <v>30</v>
      </c>
      <c r="B6890">
        <v>2020</v>
      </c>
      <c r="C6890" t="s">
        <v>161</v>
      </c>
      <c r="D6890" t="s">
        <v>293</v>
      </c>
      <c r="E6890">
        <v>6161542727.10151</v>
      </c>
    </row>
    <row r="6891" spans="1:5" x14ac:dyDescent="0.25">
      <c r="A6891" t="s">
        <v>30</v>
      </c>
      <c r="B6891">
        <v>2020</v>
      </c>
      <c r="C6891" t="s">
        <v>161</v>
      </c>
      <c r="D6891" t="s">
        <v>294</v>
      </c>
      <c r="E6891">
        <v>273043489.88018</v>
      </c>
    </row>
    <row r="6892" spans="1:5" x14ac:dyDescent="0.25">
      <c r="A6892" t="s">
        <v>30</v>
      </c>
      <c r="B6892">
        <v>2020</v>
      </c>
      <c r="C6892" t="s">
        <v>161</v>
      </c>
      <c r="D6892" t="s">
        <v>295</v>
      </c>
      <c r="E6892">
        <v>383949485.81936002</v>
      </c>
    </row>
    <row r="6893" spans="1:5" x14ac:dyDescent="0.25">
      <c r="A6893" t="s">
        <v>30</v>
      </c>
      <c r="B6893">
        <v>2020</v>
      </c>
      <c r="C6893" t="s">
        <v>161</v>
      </c>
      <c r="D6893" t="s">
        <v>296</v>
      </c>
      <c r="E6893">
        <v>1011894375.10232</v>
      </c>
    </row>
    <row r="6894" spans="1:5" x14ac:dyDescent="0.25">
      <c r="A6894" t="s">
        <v>30</v>
      </c>
      <c r="B6894">
        <v>2020</v>
      </c>
      <c r="C6894" t="s">
        <v>161</v>
      </c>
      <c r="D6894" t="s">
        <v>297</v>
      </c>
      <c r="E6894">
        <v>3030701775.5840902</v>
      </c>
    </row>
    <row r="6895" spans="1:5" x14ac:dyDescent="0.25">
      <c r="A6895" t="s">
        <v>30</v>
      </c>
      <c r="B6895">
        <v>2020</v>
      </c>
      <c r="C6895" t="s">
        <v>161</v>
      </c>
      <c r="D6895" t="s">
        <v>298</v>
      </c>
      <c r="E6895">
        <v>84878928.312480003</v>
      </c>
    </row>
    <row r="6896" spans="1:5" x14ac:dyDescent="0.25">
      <c r="A6896" t="s">
        <v>30</v>
      </c>
      <c r="B6896">
        <v>2020</v>
      </c>
      <c r="C6896" t="s">
        <v>161</v>
      </c>
      <c r="D6896" t="s">
        <v>299</v>
      </c>
      <c r="E6896">
        <v>2732850495.5492301</v>
      </c>
    </row>
    <row r="6897" spans="1:5" x14ac:dyDescent="0.25">
      <c r="A6897" t="s">
        <v>30</v>
      </c>
      <c r="B6897">
        <v>2020</v>
      </c>
      <c r="C6897" t="s">
        <v>161</v>
      </c>
      <c r="D6897" t="s">
        <v>300</v>
      </c>
      <c r="E6897">
        <v>156410102.08521</v>
      </c>
    </row>
    <row r="6898" spans="1:5" x14ac:dyDescent="0.25">
      <c r="A6898" t="s">
        <v>30</v>
      </c>
      <c r="B6898">
        <v>2020</v>
      </c>
      <c r="C6898" t="s">
        <v>161</v>
      </c>
      <c r="D6898" t="s">
        <v>301</v>
      </c>
      <c r="E6898">
        <v>29619048926.675968</v>
      </c>
    </row>
    <row r="6899" spans="1:5" x14ac:dyDescent="0.25">
      <c r="A6899" t="s">
        <v>30</v>
      </c>
      <c r="B6899">
        <v>2020</v>
      </c>
      <c r="C6899" t="s">
        <v>161</v>
      </c>
      <c r="D6899" t="s">
        <v>302</v>
      </c>
      <c r="E6899">
        <v>2153004235.6725798</v>
      </c>
    </row>
    <row r="6900" spans="1:5" x14ac:dyDescent="0.25">
      <c r="A6900" t="s">
        <v>30</v>
      </c>
      <c r="B6900">
        <v>2020</v>
      </c>
      <c r="C6900" t="s">
        <v>161</v>
      </c>
      <c r="D6900" t="s">
        <v>303</v>
      </c>
      <c r="E6900">
        <v>32326275845.272461</v>
      </c>
    </row>
    <row r="6901" spans="1:5" x14ac:dyDescent="0.25">
      <c r="A6901" t="s">
        <v>30</v>
      </c>
      <c r="B6901">
        <v>2020</v>
      </c>
      <c r="C6901" t="s">
        <v>161</v>
      </c>
      <c r="D6901" t="s">
        <v>304</v>
      </c>
      <c r="E6901">
        <v>389697470.46805</v>
      </c>
    </row>
    <row r="6902" spans="1:5" x14ac:dyDescent="0.25">
      <c r="A6902" t="s">
        <v>30</v>
      </c>
      <c r="B6902">
        <v>2020</v>
      </c>
      <c r="C6902" t="s">
        <v>161</v>
      </c>
      <c r="D6902" t="s">
        <v>305</v>
      </c>
      <c r="E6902">
        <v>1938843949.72012</v>
      </c>
    </row>
    <row r="6903" spans="1:5" x14ac:dyDescent="0.25">
      <c r="A6903" t="s">
        <v>30</v>
      </c>
      <c r="B6903">
        <v>2020</v>
      </c>
      <c r="C6903" t="s">
        <v>161</v>
      </c>
      <c r="D6903" t="s">
        <v>306</v>
      </c>
      <c r="E6903">
        <v>3680529986.1428599</v>
      </c>
    </row>
    <row r="6904" spans="1:5" x14ac:dyDescent="0.25">
      <c r="A6904" t="s">
        <v>30</v>
      </c>
      <c r="B6904">
        <v>2020</v>
      </c>
      <c r="C6904" t="s">
        <v>161</v>
      </c>
      <c r="D6904" t="s">
        <v>307</v>
      </c>
      <c r="E6904">
        <v>6344613333.7459497</v>
      </c>
    </row>
    <row r="6905" spans="1:5" x14ac:dyDescent="0.25">
      <c r="A6905" t="s">
        <v>30</v>
      </c>
      <c r="B6905">
        <v>2020</v>
      </c>
      <c r="C6905" t="s">
        <v>161</v>
      </c>
      <c r="D6905" t="s">
        <v>308</v>
      </c>
      <c r="E6905">
        <v>728147846.26160002</v>
      </c>
    </row>
    <row r="6906" spans="1:5" x14ac:dyDescent="0.25">
      <c r="A6906" t="s">
        <v>30</v>
      </c>
      <c r="B6906">
        <v>2020</v>
      </c>
      <c r="C6906" t="s">
        <v>161</v>
      </c>
      <c r="D6906" t="s">
        <v>309</v>
      </c>
      <c r="E6906">
        <v>20708061.251990002</v>
      </c>
    </row>
    <row r="6907" spans="1:5" x14ac:dyDescent="0.25">
      <c r="A6907" t="s">
        <v>30</v>
      </c>
      <c r="B6907">
        <v>2020</v>
      </c>
      <c r="C6907" t="s">
        <v>161</v>
      </c>
      <c r="D6907" t="s">
        <v>310</v>
      </c>
      <c r="E6907">
        <v>41785846.253679998</v>
      </c>
    </row>
    <row r="6908" spans="1:5" x14ac:dyDescent="0.25">
      <c r="A6908" t="s">
        <v>30</v>
      </c>
      <c r="B6908">
        <v>2020</v>
      </c>
      <c r="C6908" t="s">
        <v>161</v>
      </c>
      <c r="D6908" t="s">
        <v>311</v>
      </c>
      <c r="E6908">
        <v>22891757.134199999</v>
      </c>
    </row>
    <row r="6909" spans="1:5" x14ac:dyDescent="0.25">
      <c r="A6909" t="s">
        <v>30</v>
      </c>
      <c r="B6909">
        <v>2020</v>
      </c>
      <c r="C6909" t="s">
        <v>161</v>
      </c>
      <c r="D6909" t="s">
        <v>312</v>
      </c>
      <c r="E6909">
        <v>766362785.26041996</v>
      </c>
    </row>
    <row r="6910" spans="1:5" x14ac:dyDescent="0.25">
      <c r="A6910" t="s">
        <v>30</v>
      </c>
      <c r="B6910">
        <v>2020</v>
      </c>
      <c r="C6910" t="s">
        <v>161</v>
      </c>
      <c r="D6910" t="s">
        <v>313</v>
      </c>
      <c r="E6910">
        <v>436769886.23685998</v>
      </c>
    </row>
    <row r="6911" spans="1:5" x14ac:dyDescent="0.25">
      <c r="A6911" t="s">
        <v>30</v>
      </c>
      <c r="B6911">
        <v>2020</v>
      </c>
      <c r="C6911" t="s">
        <v>161</v>
      </c>
      <c r="D6911" t="s">
        <v>314</v>
      </c>
      <c r="E6911">
        <v>40218632.1391</v>
      </c>
    </row>
    <row r="6912" spans="1:5" x14ac:dyDescent="0.25">
      <c r="A6912" t="s">
        <v>30</v>
      </c>
      <c r="B6912">
        <v>2020</v>
      </c>
      <c r="C6912" t="s">
        <v>161</v>
      </c>
      <c r="D6912" t="s">
        <v>315</v>
      </c>
      <c r="E6912">
        <v>30043647.189369999</v>
      </c>
    </row>
    <row r="6913" spans="1:5" x14ac:dyDescent="0.25">
      <c r="A6913" t="s">
        <v>30</v>
      </c>
      <c r="B6913">
        <v>2020</v>
      </c>
      <c r="C6913" t="s">
        <v>161</v>
      </c>
      <c r="D6913" t="s">
        <v>316</v>
      </c>
      <c r="E6913">
        <v>16656904.26321</v>
      </c>
    </row>
    <row r="6914" spans="1:5" x14ac:dyDescent="0.25">
      <c r="A6914" t="s">
        <v>30</v>
      </c>
      <c r="B6914">
        <v>2020</v>
      </c>
      <c r="C6914" t="s">
        <v>161</v>
      </c>
      <c r="D6914" t="s">
        <v>317</v>
      </c>
      <c r="E6914">
        <v>2663298365.6018901</v>
      </c>
    </row>
    <row r="6915" spans="1:5" x14ac:dyDescent="0.25">
      <c r="A6915" t="s">
        <v>30</v>
      </c>
      <c r="B6915">
        <v>2020</v>
      </c>
      <c r="C6915" t="s">
        <v>161</v>
      </c>
      <c r="D6915" t="s">
        <v>318</v>
      </c>
      <c r="E6915">
        <v>21817094910.77367</v>
      </c>
    </row>
    <row r="6916" spans="1:5" x14ac:dyDescent="0.25">
      <c r="A6916" t="s">
        <v>30</v>
      </c>
      <c r="B6916">
        <v>2020</v>
      </c>
      <c r="C6916" t="s">
        <v>161</v>
      </c>
      <c r="D6916" t="s">
        <v>319</v>
      </c>
      <c r="E6916">
        <v>532850658.75613999</v>
      </c>
    </row>
    <row r="6917" spans="1:5" x14ac:dyDescent="0.25">
      <c r="A6917" t="s">
        <v>30</v>
      </c>
      <c r="B6917">
        <v>2020</v>
      </c>
      <c r="C6917" t="s">
        <v>161</v>
      </c>
      <c r="D6917" t="s">
        <v>320</v>
      </c>
      <c r="E6917">
        <v>327017148.99370998</v>
      </c>
    </row>
    <row r="6918" spans="1:5" x14ac:dyDescent="0.25">
      <c r="A6918" t="s">
        <v>30</v>
      </c>
      <c r="B6918">
        <v>2020</v>
      </c>
      <c r="C6918" t="s">
        <v>161</v>
      </c>
      <c r="D6918" t="s">
        <v>321</v>
      </c>
      <c r="E6918">
        <v>15985034132.65048</v>
      </c>
    </row>
    <row r="6919" spans="1:5" x14ac:dyDescent="0.25">
      <c r="A6919" t="s">
        <v>30</v>
      </c>
      <c r="B6919">
        <v>2020</v>
      </c>
      <c r="C6919" t="s">
        <v>161</v>
      </c>
      <c r="D6919" t="s">
        <v>322</v>
      </c>
      <c r="E6919">
        <v>7668815.1839199997</v>
      </c>
    </row>
    <row r="6920" spans="1:5" x14ac:dyDescent="0.25">
      <c r="A6920" t="s">
        <v>30</v>
      </c>
      <c r="B6920">
        <v>2020</v>
      </c>
      <c r="C6920" t="s">
        <v>161</v>
      </c>
      <c r="D6920" t="s">
        <v>323</v>
      </c>
      <c r="E6920">
        <v>312912899.46518999</v>
      </c>
    </row>
    <row r="6921" spans="1:5" x14ac:dyDescent="0.25">
      <c r="A6921" t="s">
        <v>30</v>
      </c>
      <c r="B6921">
        <v>2020</v>
      </c>
      <c r="C6921" t="s">
        <v>161</v>
      </c>
      <c r="D6921" t="s">
        <v>324</v>
      </c>
      <c r="E6921">
        <v>83093899.536489993</v>
      </c>
    </row>
    <row r="6922" spans="1:5" x14ac:dyDescent="0.25">
      <c r="A6922" t="s">
        <v>30</v>
      </c>
      <c r="B6922">
        <v>2020</v>
      </c>
      <c r="C6922" t="s">
        <v>161</v>
      </c>
      <c r="D6922" t="s">
        <v>325</v>
      </c>
      <c r="E6922">
        <v>324584902.85483998</v>
      </c>
    </row>
    <row r="6923" spans="1:5" x14ac:dyDescent="0.25">
      <c r="A6923" t="s">
        <v>30</v>
      </c>
      <c r="B6923">
        <v>2020</v>
      </c>
      <c r="C6923" t="s">
        <v>161</v>
      </c>
      <c r="D6923" t="s">
        <v>327</v>
      </c>
      <c r="E6923">
        <v>1706720734.9389501</v>
      </c>
    </row>
    <row r="6924" spans="1:5" x14ac:dyDescent="0.25">
      <c r="A6924" t="s">
        <v>30</v>
      </c>
      <c r="B6924">
        <v>2020</v>
      </c>
      <c r="C6924" t="s">
        <v>161</v>
      </c>
      <c r="E6924">
        <v>2797610442.2864099</v>
      </c>
    </row>
    <row r="6925" spans="1:5" x14ac:dyDescent="0.25">
      <c r="A6925" t="s">
        <v>30</v>
      </c>
      <c r="B6925">
        <v>2020</v>
      </c>
      <c r="C6925" t="s">
        <v>162</v>
      </c>
      <c r="D6925" t="s">
        <v>290</v>
      </c>
      <c r="E6925">
        <v>11146918.843040001</v>
      </c>
    </row>
    <row r="6926" spans="1:5" x14ac:dyDescent="0.25">
      <c r="A6926" t="s">
        <v>30</v>
      </c>
      <c r="B6926">
        <v>2020</v>
      </c>
      <c r="C6926" t="s">
        <v>162</v>
      </c>
      <c r="D6926" t="s">
        <v>291</v>
      </c>
      <c r="E6926">
        <v>100533295.60087</v>
      </c>
    </row>
    <row r="6927" spans="1:5" x14ac:dyDescent="0.25">
      <c r="A6927" t="s">
        <v>30</v>
      </c>
      <c r="B6927">
        <v>2020</v>
      </c>
      <c r="C6927" t="s">
        <v>162</v>
      </c>
      <c r="D6927" t="s">
        <v>292</v>
      </c>
      <c r="E6927">
        <v>1095088547.41663</v>
      </c>
    </row>
    <row r="6928" spans="1:5" x14ac:dyDescent="0.25">
      <c r="A6928" t="s">
        <v>30</v>
      </c>
      <c r="B6928">
        <v>2020</v>
      </c>
      <c r="C6928" t="s">
        <v>162</v>
      </c>
      <c r="D6928" t="s">
        <v>293</v>
      </c>
      <c r="E6928">
        <v>212170319.50593999</v>
      </c>
    </row>
    <row r="6929" spans="1:5" x14ac:dyDescent="0.25">
      <c r="A6929" t="s">
        <v>30</v>
      </c>
      <c r="B6929">
        <v>2020</v>
      </c>
      <c r="C6929" t="s">
        <v>162</v>
      </c>
      <c r="D6929" t="s">
        <v>294</v>
      </c>
      <c r="E6929">
        <v>32944814.167819999</v>
      </c>
    </row>
    <row r="6930" spans="1:5" x14ac:dyDescent="0.25">
      <c r="A6930" t="s">
        <v>30</v>
      </c>
      <c r="B6930">
        <v>2020</v>
      </c>
      <c r="C6930" t="s">
        <v>162</v>
      </c>
      <c r="D6930" t="s">
        <v>295</v>
      </c>
      <c r="E6930">
        <v>73707710.130799994</v>
      </c>
    </row>
    <row r="6931" spans="1:5" x14ac:dyDescent="0.25">
      <c r="A6931" t="s">
        <v>30</v>
      </c>
      <c r="B6931">
        <v>2020</v>
      </c>
      <c r="C6931" t="s">
        <v>162</v>
      </c>
      <c r="D6931" t="s">
        <v>296</v>
      </c>
      <c r="E6931">
        <v>235333368.28782001</v>
      </c>
    </row>
    <row r="6932" spans="1:5" x14ac:dyDescent="0.25">
      <c r="A6932" t="s">
        <v>30</v>
      </c>
      <c r="B6932">
        <v>2020</v>
      </c>
      <c r="C6932" t="s">
        <v>162</v>
      </c>
      <c r="D6932" t="s">
        <v>297</v>
      </c>
      <c r="E6932">
        <v>178052319.85714999</v>
      </c>
    </row>
    <row r="6933" spans="1:5" x14ac:dyDescent="0.25">
      <c r="A6933" t="s">
        <v>30</v>
      </c>
      <c r="B6933">
        <v>2020</v>
      </c>
      <c r="C6933" t="s">
        <v>162</v>
      </c>
      <c r="D6933" t="s">
        <v>298</v>
      </c>
      <c r="E6933">
        <v>26143057.681650002</v>
      </c>
    </row>
    <row r="6934" spans="1:5" x14ac:dyDescent="0.25">
      <c r="A6934" t="s">
        <v>30</v>
      </c>
      <c r="B6934">
        <v>2020</v>
      </c>
      <c r="C6934" t="s">
        <v>162</v>
      </c>
      <c r="D6934" t="s">
        <v>299</v>
      </c>
      <c r="E6934">
        <v>502831012.65586001</v>
      </c>
    </row>
    <row r="6935" spans="1:5" x14ac:dyDescent="0.25">
      <c r="A6935" t="s">
        <v>30</v>
      </c>
      <c r="B6935">
        <v>2020</v>
      </c>
      <c r="C6935" t="s">
        <v>162</v>
      </c>
      <c r="D6935" t="s">
        <v>300</v>
      </c>
      <c r="E6935">
        <v>53.48462</v>
      </c>
    </row>
    <row r="6936" spans="1:5" x14ac:dyDescent="0.25">
      <c r="A6936" t="s">
        <v>30</v>
      </c>
      <c r="B6936">
        <v>2020</v>
      </c>
      <c r="C6936" t="s">
        <v>162</v>
      </c>
      <c r="D6936" t="s">
        <v>301</v>
      </c>
      <c r="E6936">
        <v>1565191475.3504601</v>
      </c>
    </row>
    <row r="6937" spans="1:5" x14ac:dyDescent="0.25">
      <c r="A6937" t="s">
        <v>30</v>
      </c>
      <c r="B6937">
        <v>2020</v>
      </c>
      <c r="C6937" t="s">
        <v>162</v>
      </c>
      <c r="D6937" t="s">
        <v>302</v>
      </c>
      <c r="E6937">
        <v>91379840.04817</v>
      </c>
    </row>
    <row r="6938" spans="1:5" x14ac:dyDescent="0.25">
      <c r="A6938" t="s">
        <v>30</v>
      </c>
      <c r="B6938">
        <v>2020</v>
      </c>
      <c r="C6938" t="s">
        <v>162</v>
      </c>
      <c r="D6938" t="s">
        <v>303</v>
      </c>
      <c r="E6938">
        <v>26348251018.744389</v>
      </c>
    </row>
    <row r="6939" spans="1:5" x14ac:dyDescent="0.25">
      <c r="A6939" t="s">
        <v>30</v>
      </c>
      <c r="B6939">
        <v>2020</v>
      </c>
      <c r="C6939" t="s">
        <v>162</v>
      </c>
      <c r="D6939" t="s">
        <v>304</v>
      </c>
      <c r="E6939">
        <v>28055826.248360001</v>
      </c>
    </row>
    <row r="6940" spans="1:5" x14ac:dyDescent="0.25">
      <c r="A6940" t="s">
        <v>30</v>
      </c>
      <c r="B6940">
        <v>2020</v>
      </c>
      <c r="C6940" t="s">
        <v>162</v>
      </c>
      <c r="D6940" t="s">
        <v>305</v>
      </c>
      <c r="E6940">
        <v>55290514.455279998</v>
      </c>
    </row>
    <row r="6941" spans="1:5" x14ac:dyDescent="0.25">
      <c r="A6941" t="s">
        <v>30</v>
      </c>
      <c r="B6941">
        <v>2020</v>
      </c>
      <c r="C6941" t="s">
        <v>162</v>
      </c>
      <c r="D6941" t="s">
        <v>306</v>
      </c>
      <c r="E6941">
        <v>107884669.55861001</v>
      </c>
    </row>
    <row r="6942" spans="1:5" x14ac:dyDescent="0.25">
      <c r="A6942" t="s">
        <v>30</v>
      </c>
      <c r="B6942">
        <v>2020</v>
      </c>
      <c r="C6942" t="s">
        <v>162</v>
      </c>
      <c r="D6942" t="s">
        <v>307</v>
      </c>
      <c r="E6942">
        <v>574077969.21712995</v>
      </c>
    </row>
    <row r="6943" spans="1:5" x14ac:dyDescent="0.25">
      <c r="A6943" t="s">
        <v>30</v>
      </c>
      <c r="B6943">
        <v>2020</v>
      </c>
      <c r="C6943" t="s">
        <v>162</v>
      </c>
      <c r="D6943" t="s">
        <v>308</v>
      </c>
      <c r="E6943">
        <v>57187335.424680002</v>
      </c>
    </row>
    <row r="6944" spans="1:5" x14ac:dyDescent="0.25">
      <c r="A6944" t="s">
        <v>30</v>
      </c>
      <c r="B6944">
        <v>2020</v>
      </c>
      <c r="C6944" t="s">
        <v>162</v>
      </c>
      <c r="D6944" t="s">
        <v>309</v>
      </c>
      <c r="E6944">
        <v>8740218.9777099993</v>
      </c>
    </row>
    <row r="6945" spans="1:5" x14ac:dyDescent="0.25">
      <c r="A6945" t="s">
        <v>30</v>
      </c>
      <c r="B6945">
        <v>2020</v>
      </c>
      <c r="C6945" t="s">
        <v>162</v>
      </c>
      <c r="D6945" t="s">
        <v>311</v>
      </c>
      <c r="E6945">
        <v>12965317.29047</v>
      </c>
    </row>
    <row r="6946" spans="1:5" x14ac:dyDescent="0.25">
      <c r="A6946" t="s">
        <v>30</v>
      </c>
      <c r="B6946">
        <v>2020</v>
      </c>
      <c r="C6946" t="s">
        <v>162</v>
      </c>
      <c r="D6946" t="s">
        <v>312</v>
      </c>
      <c r="E6946">
        <v>13486025.962859999</v>
      </c>
    </row>
    <row r="6947" spans="1:5" x14ac:dyDescent="0.25">
      <c r="A6947" t="s">
        <v>30</v>
      </c>
      <c r="B6947">
        <v>2020</v>
      </c>
      <c r="C6947" t="s">
        <v>162</v>
      </c>
      <c r="D6947" t="s">
        <v>313</v>
      </c>
      <c r="E6947">
        <v>133570187.96554001</v>
      </c>
    </row>
    <row r="6948" spans="1:5" x14ac:dyDescent="0.25">
      <c r="A6948" t="s">
        <v>30</v>
      </c>
      <c r="B6948">
        <v>2020</v>
      </c>
      <c r="C6948" t="s">
        <v>162</v>
      </c>
      <c r="D6948" t="s">
        <v>314</v>
      </c>
      <c r="E6948">
        <v>558028.91579</v>
      </c>
    </row>
    <row r="6949" spans="1:5" x14ac:dyDescent="0.25">
      <c r="A6949" t="s">
        <v>30</v>
      </c>
      <c r="B6949">
        <v>2020</v>
      </c>
      <c r="C6949" t="s">
        <v>162</v>
      </c>
      <c r="D6949" t="s">
        <v>315</v>
      </c>
      <c r="E6949">
        <v>7721555.6814999999</v>
      </c>
    </row>
    <row r="6950" spans="1:5" x14ac:dyDescent="0.25">
      <c r="A6950" t="s">
        <v>30</v>
      </c>
      <c r="B6950">
        <v>2020</v>
      </c>
      <c r="C6950" t="s">
        <v>162</v>
      </c>
      <c r="D6950" t="s">
        <v>316</v>
      </c>
      <c r="E6950">
        <v>17304260.91313</v>
      </c>
    </row>
    <row r="6951" spans="1:5" x14ac:dyDescent="0.25">
      <c r="A6951" t="s">
        <v>30</v>
      </c>
      <c r="B6951">
        <v>2020</v>
      </c>
      <c r="C6951" t="s">
        <v>162</v>
      </c>
      <c r="D6951" t="s">
        <v>317</v>
      </c>
      <c r="E6951">
        <v>11085541147.664249</v>
      </c>
    </row>
    <row r="6952" spans="1:5" x14ac:dyDescent="0.25">
      <c r="A6952" t="s">
        <v>30</v>
      </c>
      <c r="B6952">
        <v>2020</v>
      </c>
      <c r="C6952" t="s">
        <v>162</v>
      </c>
      <c r="D6952" t="s">
        <v>318</v>
      </c>
      <c r="E6952">
        <v>533625818.28552002</v>
      </c>
    </row>
    <row r="6953" spans="1:5" x14ac:dyDescent="0.25">
      <c r="A6953" t="s">
        <v>30</v>
      </c>
      <c r="B6953">
        <v>2020</v>
      </c>
      <c r="C6953" t="s">
        <v>162</v>
      </c>
      <c r="D6953" t="s">
        <v>319</v>
      </c>
      <c r="E6953">
        <v>89041622.353440002</v>
      </c>
    </row>
    <row r="6954" spans="1:5" x14ac:dyDescent="0.25">
      <c r="A6954" t="s">
        <v>30</v>
      </c>
      <c r="B6954">
        <v>2020</v>
      </c>
      <c r="C6954" t="s">
        <v>162</v>
      </c>
      <c r="D6954" t="s">
        <v>320</v>
      </c>
      <c r="E6954">
        <v>27134483.921220001</v>
      </c>
    </row>
    <row r="6955" spans="1:5" x14ac:dyDescent="0.25">
      <c r="A6955" t="s">
        <v>30</v>
      </c>
      <c r="B6955">
        <v>2020</v>
      </c>
      <c r="C6955" t="s">
        <v>162</v>
      </c>
      <c r="D6955" t="s">
        <v>321</v>
      </c>
      <c r="E6955">
        <v>550248978.93697</v>
      </c>
    </row>
    <row r="6956" spans="1:5" x14ac:dyDescent="0.25">
      <c r="A6956" t="s">
        <v>30</v>
      </c>
      <c r="B6956">
        <v>2020</v>
      </c>
      <c r="C6956" t="s">
        <v>162</v>
      </c>
      <c r="D6956" t="s">
        <v>322</v>
      </c>
      <c r="E6956">
        <v>384156.21950000001</v>
      </c>
    </row>
    <row r="6957" spans="1:5" x14ac:dyDescent="0.25">
      <c r="A6957" t="s">
        <v>30</v>
      </c>
      <c r="B6957">
        <v>2020</v>
      </c>
      <c r="C6957" t="s">
        <v>162</v>
      </c>
      <c r="D6957" t="s">
        <v>323</v>
      </c>
      <c r="E6957">
        <v>12966559.88624</v>
      </c>
    </row>
    <row r="6958" spans="1:5" x14ac:dyDescent="0.25">
      <c r="A6958" t="s">
        <v>30</v>
      </c>
      <c r="B6958">
        <v>2020</v>
      </c>
      <c r="C6958" t="s">
        <v>162</v>
      </c>
      <c r="D6958" t="s">
        <v>324</v>
      </c>
      <c r="E6958">
        <v>3811104.73459</v>
      </c>
    </row>
    <row r="6959" spans="1:5" x14ac:dyDescent="0.25">
      <c r="A6959" t="s">
        <v>30</v>
      </c>
      <c r="B6959">
        <v>2020</v>
      </c>
      <c r="C6959" t="s">
        <v>162</v>
      </c>
      <c r="D6959" t="s">
        <v>325</v>
      </c>
      <c r="E6959">
        <v>-15354792.40786</v>
      </c>
    </row>
    <row r="6960" spans="1:5" x14ac:dyDescent="0.25">
      <c r="A6960" t="s">
        <v>30</v>
      </c>
      <c r="B6960">
        <v>2020</v>
      </c>
      <c r="C6960" t="s">
        <v>162</v>
      </c>
      <c r="E6960">
        <v>285531431.94468999</v>
      </c>
    </row>
    <row r="6961" spans="1:5" x14ac:dyDescent="0.25">
      <c r="A6961" t="s">
        <v>30</v>
      </c>
      <c r="B6961">
        <v>2021</v>
      </c>
      <c r="C6961" t="s">
        <v>161</v>
      </c>
      <c r="D6961" t="s">
        <v>290</v>
      </c>
      <c r="E6961">
        <v>301975700.53310001</v>
      </c>
    </row>
    <row r="6962" spans="1:5" x14ac:dyDescent="0.25">
      <c r="A6962" t="s">
        <v>30</v>
      </c>
      <c r="B6962">
        <v>2021</v>
      </c>
      <c r="C6962" t="s">
        <v>161</v>
      </c>
      <c r="D6962" t="s">
        <v>291</v>
      </c>
      <c r="E6962">
        <v>385340015.55858999</v>
      </c>
    </row>
    <row r="6963" spans="1:5" x14ac:dyDescent="0.25">
      <c r="A6963" t="s">
        <v>30</v>
      </c>
      <c r="B6963">
        <v>2021</v>
      </c>
      <c r="C6963" t="s">
        <v>161</v>
      </c>
      <c r="D6963" t="s">
        <v>292</v>
      </c>
      <c r="E6963">
        <v>7124130989.8394003</v>
      </c>
    </row>
    <row r="6964" spans="1:5" x14ac:dyDescent="0.25">
      <c r="A6964" t="s">
        <v>30</v>
      </c>
      <c r="B6964">
        <v>2021</v>
      </c>
      <c r="C6964" t="s">
        <v>161</v>
      </c>
      <c r="D6964" t="s">
        <v>293</v>
      </c>
      <c r="E6964">
        <v>6210669749.6866398</v>
      </c>
    </row>
    <row r="6965" spans="1:5" x14ac:dyDescent="0.25">
      <c r="A6965" t="s">
        <v>30</v>
      </c>
      <c r="B6965">
        <v>2021</v>
      </c>
      <c r="C6965" t="s">
        <v>161</v>
      </c>
      <c r="D6965" t="s">
        <v>294</v>
      </c>
      <c r="E6965">
        <v>380212361.1645</v>
      </c>
    </row>
    <row r="6966" spans="1:5" x14ac:dyDescent="0.25">
      <c r="A6966" t="s">
        <v>30</v>
      </c>
      <c r="B6966">
        <v>2021</v>
      </c>
      <c r="C6966" t="s">
        <v>161</v>
      </c>
      <c r="D6966" t="s">
        <v>295</v>
      </c>
      <c r="E6966">
        <v>639610701.73608005</v>
      </c>
    </row>
    <row r="6967" spans="1:5" x14ac:dyDescent="0.25">
      <c r="A6967" t="s">
        <v>30</v>
      </c>
      <c r="B6967">
        <v>2021</v>
      </c>
      <c r="C6967" t="s">
        <v>161</v>
      </c>
      <c r="D6967" t="s">
        <v>296</v>
      </c>
      <c r="E6967">
        <v>1162287654.48441</v>
      </c>
    </row>
    <row r="6968" spans="1:5" x14ac:dyDescent="0.25">
      <c r="A6968" t="s">
        <v>30</v>
      </c>
      <c r="B6968">
        <v>2021</v>
      </c>
      <c r="C6968" t="s">
        <v>161</v>
      </c>
      <c r="D6968" t="s">
        <v>297</v>
      </c>
      <c r="E6968">
        <v>3151284259.6712399</v>
      </c>
    </row>
    <row r="6969" spans="1:5" x14ac:dyDescent="0.25">
      <c r="A6969" t="s">
        <v>30</v>
      </c>
      <c r="B6969">
        <v>2021</v>
      </c>
      <c r="C6969" t="s">
        <v>161</v>
      </c>
      <c r="D6969" t="s">
        <v>298</v>
      </c>
      <c r="E6969">
        <v>109801027.0416</v>
      </c>
    </row>
    <row r="6970" spans="1:5" x14ac:dyDescent="0.25">
      <c r="A6970" t="s">
        <v>30</v>
      </c>
      <c r="B6970">
        <v>2021</v>
      </c>
      <c r="C6970" t="s">
        <v>161</v>
      </c>
      <c r="D6970" t="s">
        <v>299</v>
      </c>
      <c r="E6970">
        <v>3800985490.7754898</v>
      </c>
    </row>
    <row r="6971" spans="1:5" x14ac:dyDescent="0.25">
      <c r="A6971" t="s">
        <v>30</v>
      </c>
      <c r="B6971">
        <v>2021</v>
      </c>
      <c r="C6971" t="s">
        <v>161</v>
      </c>
      <c r="D6971" t="s">
        <v>300</v>
      </c>
      <c r="E6971">
        <v>95936322.787080005</v>
      </c>
    </row>
    <row r="6972" spans="1:5" x14ac:dyDescent="0.25">
      <c r="A6972" t="s">
        <v>30</v>
      </c>
      <c r="B6972">
        <v>2021</v>
      </c>
      <c r="C6972" t="s">
        <v>161</v>
      </c>
      <c r="D6972" t="s">
        <v>301</v>
      </c>
      <c r="E6972">
        <v>27396575289.3391</v>
      </c>
    </row>
    <row r="6973" spans="1:5" x14ac:dyDescent="0.25">
      <c r="A6973" t="s">
        <v>30</v>
      </c>
      <c r="B6973">
        <v>2021</v>
      </c>
      <c r="C6973" t="s">
        <v>161</v>
      </c>
      <c r="D6973" t="s">
        <v>302</v>
      </c>
      <c r="E6973">
        <v>2356064460.4780402</v>
      </c>
    </row>
    <row r="6974" spans="1:5" x14ac:dyDescent="0.25">
      <c r="A6974" t="s">
        <v>30</v>
      </c>
      <c r="B6974">
        <v>2021</v>
      </c>
      <c r="C6974" t="s">
        <v>161</v>
      </c>
      <c r="D6974" t="s">
        <v>303</v>
      </c>
      <c r="E6974">
        <v>37588107607.248642</v>
      </c>
    </row>
    <row r="6975" spans="1:5" x14ac:dyDescent="0.25">
      <c r="A6975" t="s">
        <v>30</v>
      </c>
      <c r="B6975">
        <v>2021</v>
      </c>
      <c r="C6975" t="s">
        <v>161</v>
      </c>
      <c r="D6975" t="s">
        <v>304</v>
      </c>
      <c r="E6975">
        <v>523600327.48749</v>
      </c>
    </row>
    <row r="6976" spans="1:5" x14ac:dyDescent="0.25">
      <c r="A6976" t="s">
        <v>30</v>
      </c>
      <c r="B6976">
        <v>2021</v>
      </c>
      <c r="C6976" t="s">
        <v>161</v>
      </c>
      <c r="D6976" t="s">
        <v>305</v>
      </c>
      <c r="E6976">
        <v>2690456290.0060802</v>
      </c>
    </row>
    <row r="6977" spans="1:5" x14ac:dyDescent="0.25">
      <c r="A6977" t="s">
        <v>30</v>
      </c>
      <c r="B6977">
        <v>2021</v>
      </c>
      <c r="C6977" t="s">
        <v>161</v>
      </c>
      <c r="D6977" t="s">
        <v>306</v>
      </c>
      <c r="E6977">
        <v>4647996538.1549797</v>
      </c>
    </row>
    <row r="6978" spans="1:5" x14ac:dyDescent="0.25">
      <c r="A6978" t="s">
        <v>30</v>
      </c>
      <c r="B6978">
        <v>2021</v>
      </c>
      <c r="C6978" t="s">
        <v>161</v>
      </c>
      <c r="D6978" t="s">
        <v>307</v>
      </c>
      <c r="E6978">
        <v>7356229869.5904398</v>
      </c>
    </row>
    <row r="6979" spans="1:5" x14ac:dyDescent="0.25">
      <c r="A6979" t="s">
        <v>30</v>
      </c>
      <c r="B6979">
        <v>2021</v>
      </c>
      <c r="C6979" t="s">
        <v>161</v>
      </c>
      <c r="D6979" t="s">
        <v>308</v>
      </c>
      <c r="E6979">
        <v>944854325.06645</v>
      </c>
    </row>
    <row r="6980" spans="1:5" x14ac:dyDescent="0.25">
      <c r="A6980" t="s">
        <v>30</v>
      </c>
      <c r="B6980">
        <v>2021</v>
      </c>
      <c r="C6980" t="s">
        <v>161</v>
      </c>
      <c r="D6980" t="s">
        <v>309</v>
      </c>
      <c r="E6980">
        <v>31561607.88013</v>
      </c>
    </row>
    <row r="6981" spans="1:5" x14ac:dyDescent="0.25">
      <c r="A6981" t="s">
        <v>30</v>
      </c>
      <c r="B6981">
        <v>2021</v>
      </c>
      <c r="C6981" t="s">
        <v>161</v>
      </c>
      <c r="D6981" t="s">
        <v>310</v>
      </c>
      <c r="E6981">
        <v>1004175.24371</v>
      </c>
    </row>
    <row r="6982" spans="1:5" x14ac:dyDescent="0.25">
      <c r="A6982" t="s">
        <v>30</v>
      </c>
      <c r="B6982">
        <v>2021</v>
      </c>
      <c r="C6982" t="s">
        <v>161</v>
      </c>
      <c r="D6982" t="s">
        <v>311</v>
      </c>
      <c r="E6982">
        <v>47114764.134690002</v>
      </c>
    </row>
    <row r="6983" spans="1:5" x14ac:dyDescent="0.25">
      <c r="A6983" t="s">
        <v>30</v>
      </c>
      <c r="B6983">
        <v>2021</v>
      </c>
      <c r="C6983" t="s">
        <v>161</v>
      </c>
      <c r="D6983" t="s">
        <v>312</v>
      </c>
      <c r="E6983">
        <v>645719066.05107999</v>
      </c>
    </row>
    <row r="6984" spans="1:5" x14ac:dyDescent="0.25">
      <c r="A6984" t="s">
        <v>30</v>
      </c>
      <c r="B6984">
        <v>2021</v>
      </c>
      <c r="C6984" t="s">
        <v>161</v>
      </c>
      <c r="D6984" t="s">
        <v>313</v>
      </c>
      <c r="E6984">
        <v>435682565.48189998</v>
      </c>
    </row>
    <row r="6985" spans="1:5" x14ac:dyDescent="0.25">
      <c r="A6985" t="s">
        <v>30</v>
      </c>
      <c r="B6985">
        <v>2021</v>
      </c>
      <c r="C6985" t="s">
        <v>161</v>
      </c>
      <c r="D6985" t="s">
        <v>314</v>
      </c>
      <c r="E6985">
        <v>17550564.992169999</v>
      </c>
    </row>
    <row r="6986" spans="1:5" x14ac:dyDescent="0.25">
      <c r="A6986" t="s">
        <v>30</v>
      </c>
      <c r="B6986">
        <v>2021</v>
      </c>
      <c r="C6986" t="s">
        <v>161</v>
      </c>
      <c r="D6986" t="s">
        <v>315</v>
      </c>
      <c r="E6986">
        <v>40584081.024580002</v>
      </c>
    </row>
    <row r="6987" spans="1:5" x14ac:dyDescent="0.25">
      <c r="A6987" t="s">
        <v>30</v>
      </c>
      <c r="B6987">
        <v>2021</v>
      </c>
      <c r="C6987" t="s">
        <v>161</v>
      </c>
      <c r="D6987" t="s">
        <v>316</v>
      </c>
      <c r="E6987">
        <v>10889898.294090001</v>
      </c>
    </row>
    <row r="6988" spans="1:5" x14ac:dyDescent="0.25">
      <c r="A6988" t="s">
        <v>30</v>
      </c>
      <c r="B6988">
        <v>2021</v>
      </c>
      <c r="C6988" t="s">
        <v>161</v>
      </c>
      <c r="D6988" t="s">
        <v>317</v>
      </c>
      <c r="E6988">
        <v>3504639498.4623098</v>
      </c>
    </row>
    <row r="6989" spans="1:5" x14ac:dyDescent="0.25">
      <c r="A6989" t="s">
        <v>30</v>
      </c>
      <c r="B6989">
        <v>2021</v>
      </c>
      <c r="C6989" t="s">
        <v>161</v>
      </c>
      <c r="D6989" t="s">
        <v>318</v>
      </c>
      <c r="E6989">
        <v>26181283169.142712</v>
      </c>
    </row>
    <row r="6990" spans="1:5" x14ac:dyDescent="0.25">
      <c r="A6990" t="s">
        <v>30</v>
      </c>
      <c r="B6990">
        <v>2021</v>
      </c>
      <c r="C6990" t="s">
        <v>161</v>
      </c>
      <c r="D6990" t="s">
        <v>319</v>
      </c>
      <c r="E6990">
        <v>473334838.23357999</v>
      </c>
    </row>
    <row r="6991" spans="1:5" x14ac:dyDescent="0.25">
      <c r="A6991" t="s">
        <v>30</v>
      </c>
      <c r="B6991">
        <v>2021</v>
      </c>
      <c r="C6991" t="s">
        <v>161</v>
      </c>
      <c r="D6991" t="s">
        <v>320</v>
      </c>
      <c r="E6991">
        <v>489983022.58829999</v>
      </c>
    </row>
    <row r="6992" spans="1:5" x14ac:dyDescent="0.25">
      <c r="A6992" t="s">
        <v>30</v>
      </c>
      <c r="B6992">
        <v>2021</v>
      </c>
      <c r="C6992" t="s">
        <v>161</v>
      </c>
      <c r="D6992" t="s">
        <v>321</v>
      </c>
      <c r="E6992">
        <v>16245167549.90111</v>
      </c>
    </row>
    <row r="6993" spans="1:5" x14ac:dyDescent="0.25">
      <c r="A6993" t="s">
        <v>30</v>
      </c>
      <c r="B6993">
        <v>2021</v>
      </c>
      <c r="C6993" t="s">
        <v>161</v>
      </c>
      <c r="D6993" t="s">
        <v>322</v>
      </c>
      <c r="E6993">
        <v>10956089.41901</v>
      </c>
    </row>
    <row r="6994" spans="1:5" x14ac:dyDescent="0.25">
      <c r="A6994" t="s">
        <v>30</v>
      </c>
      <c r="B6994">
        <v>2021</v>
      </c>
      <c r="C6994" t="s">
        <v>161</v>
      </c>
      <c r="D6994" t="s">
        <v>323</v>
      </c>
      <c r="E6994">
        <v>469742879.70262003</v>
      </c>
    </row>
    <row r="6995" spans="1:5" x14ac:dyDescent="0.25">
      <c r="A6995" t="s">
        <v>30</v>
      </c>
      <c r="B6995">
        <v>2021</v>
      </c>
      <c r="C6995" t="s">
        <v>161</v>
      </c>
      <c r="D6995" t="s">
        <v>324</v>
      </c>
      <c r="E6995">
        <v>132332004.77844</v>
      </c>
    </row>
    <row r="6996" spans="1:5" x14ac:dyDescent="0.25">
      <c r="A6996" t="s">
        <v>30</v>
      </c>
      <c r="B6996">
        <v>2021</v>
      </c>
      <c r="C6996" t="s">
        <v>161</v>
      </c>
      <c r="D6996" t="s">
        <v>325</v>
      </c>
      <c r="E6996">
        <v>350029419.05541003</v>
      </c>
    </row>
    <row r="6997" spans="1:5" x14ac:dyDescent="0.25">
      <c r="A6997" t="s">
        <v>30</v>
      </c>
      <c r="B6997">
        <v>2021</v>
      </c>
      <c r="C6997" t="s">
        <v>161</v>
      </c>
      <c r="D6997" t="s">
        <v>327</v>
      </c>
      <c r="E6997">
        <v>2063267807.3689699</v>
      </c>
    </row>
    <row r="6998" spans="1:5" x14ac:dyDescent="0.25">
      <c r="A6998" t="s">
        <v>30</v>
      </c>
      <c r="B6998">
        <v>2021</v>
      </c>
      <c r="C6998" t="s">
        <v>161</v>
      </c>
      <c r="E6998">
        <v>1985596498.84658</v>
      </c>
    </row>
    <row r="6999" spans="1:5" x14ac:dyDescent="0.25">
      <c r="A6999" t="s">
        <v>30</v>
      </c>
      <c r="B6999">
        <v>2021</v>
      </c>
      <c r="C6999" t="s">
        <v>162</v>
      </c>
      <c r="D6999" t="s">
        <v>290</v>
      </c>
      <c r="E6999">
        <v>16527508.6856</v>
      </c>
    </row>
    <row r="7000" spans="1:5" x14ac:dyDescent="0.25">
      <c r="A7000" t="s">
        <v>30</v>
      </c>
      <c r="B7000">
        <v>2021</v>
      </c>
      <c r="C7000" t="s">
        <v>162</v>
      </c>
      <c r="D7000" t="s">
        <v>291</v>
      </c>
      <c r="E7000">
        <v>124804558.98355</v>
      </c>
    </row>
    <row r="7001" spans="1:5" x14ac:dyDescent="0.25">
      <c r="A7001" t="s">
        <v>30</v>
      </c>
      <c r="B7001">
        <v>2021</v>
      </c>
      <c r="C7001" t="s">
        <v>162</v>
      </c>
      <c r="D7001" t="s">
        <v>292</v>
      </c>
      <c r="E7001">
        <v>1228827285.6082699</v>
      </c>
    </row>
    <row r="7002" spans="1:5" x14ac:dyDescent="0.25">
      <c r="A7002" t="s">
        <v>30</v>
      </c>
      <c r="B7002">
        <v>2021</v>
      </c>
      <c r="C7002" t="s">
        <v>162</v>
      </c>
      <c r="D7002" t="s">
        <v>293</v>
      </c>
      <c r="E7002">
        <v>190523282.72883999</v>
      </c>
    </row>
    <row r="7003" spans="1:5" x14ac:dyDescent="0.25">
      <c r="A7003" t="s">
        <v>30</v>
      </c>
      <c r="B7003">
        <v>2021</v>
      </c>
      <c r="C7003" t="s">
        <v>162</v>
      </c>
      <c r="D7003" t="s">
        <v>294</v>
      </c>
      <c r="E7003">
        <v>42116678.86073</v>
      </c>
    </row>
    <row r="7004" spans="1:5" x14ac:dyDescent="0.25">
      <c r="A7004" t="s">
        <v>30</v>
      </c>
      <c r="B7004">
        <v>2021</v>
      </c>
      <c r="C7004" t="s">
        <v>162</v>
      </c>
      <c r="D7004" t="s">
        <v>295</v>
      </c>
      <c r="E7004">
        <v>70483497.352630004</v>
      </c>
    </row>
    <row r="7005" spans="1:5" x14ac:dyDescent="0.25">
      <c r="A7005" t="s">
        <v>30</v>
      </c>
      <c r="B7005">
        <v>2021</v>
      </c>
      <c r="C7005" t="s">
        <v>162</v>
      </c>
      <c r="D7005" t="s">
        <v>296</v>
      </c>
      <c r="E7005">
        <v>336036309.28987998</v>
      </c>
    </row>
    <row r="7006" spans="1:5" x14ac:dyDescent="0.25">
      <c r="A7006" t="s">
        <v>30</v>
      </c>
      <c r="B7006">
        <v>2021</v>
      </c>
      <c r="C7006" t="s">
        <v>162</v>
      </c>
      <c r="D7006" t="s">
        <v>297</v>
      </c>
      <c r="E7006">
        <v>269961416.54534</v>
      </c>
    </row>
    <row r="7007" spans="1:5" x14ac:dyDescent="0.25">
      <c r="A7007" t="s">
        <v>30</v>
      </c>
      <c r="B7007">
        <v>2021</v>
      </c>
      <c r="C7007" t="s">
        <v>162</v>
      </c>
      <c r="D7007" t="s">
        <v>298</v>
      </c>
      <c r="E7007">
        <v>39156664.840329997</v>
      </c>
    </row>
    <row r="7008" spans="1:5" x14ac:dyDescent="0.25">
      <c r="A7008" t="s">
        <v>30</v>
      </c>
      <c r="B7008">
        <v>2021</v>
      </c>
      <c r="C7008" t="s">
        <v>162</v>
      </c>
      <c r="D7008" t="s">
        <v>299</v>
      </c>
      <c r="E7008">
        <v>637883218.70859003</v>
      </c>
    </row>
    <row r="7009" spans="1:5" x14ac:dyDescent="0.25">
      <c r="A7009" t="s">
        <v>30</v>
      </c>
      <c r="B7009">
        <v>2021</v>
      </c>
      <c r="C7009" t="s">
        <v>162</v>
      </c>
      <c r="D7009" t="s">
        <v>300</v>
      </c>
      <c r="E7009">
        <v>155427.07832999999</v>
      </c>
    </row>
    <row r="7010" spans="1:5" x14ac:dyDescent="0.25">
      <c r="A7010" t="s">
        <v>30</v>
      </c>
      <c r="B7010">
        <v>2021</v>
      </c>
      <c r="C7010" t="s">
        <v>162</v>
      </c>
      <c r="D7010" t="s">
        <v>301</v>
      </c>
      <c r="E7010">
        <v>1920322846.84584</v>
      </c>
    </row>
    <row r="7011" spans="1:5" x14ac:dyDescent="0.25">
      <c r="A7011" t="s">
        <v>30</v>
      </c>
      <c r="B7011">
        <v>2021</v>
      </c>
      <c r="C7011" t="s">
        <v>162</v>
      </c>
      <c r="D7011" t="s">
        <v>302</v>
      </c>
      <c r="E7011">
        <v>133384652.99628</v>
      </c>
    </row>
    <row r="7012" spans="1:5" x14ac:dyDescent="0.25">
      <c r="A7012" t="s">
        <v>30</v>
      </c>
      <c r="B7012">
        <v>2021</v>
      </c>
      <c r="C7012" t="s">
        <v>162</v>
      </c>
      <c r="D7012" t="s">
        <v>303</v>
      </c>
      <c r="E7012">
        <v>32757555193.10498</v>
      </c>
    </row>
    <row r="7013" spans="1:5" x14ac:dyDescent="0.25">
      <c r="A7013" t="s">
        <v>30</v>
      </c>
      <c r="B7013">
        <v>2021</v>
      </c>
      <c r="C7013" t="s">
        <v>162</v>
      </c>
      <c r="D7013" t="s">
        <v>304</v>
      </c>
      <c r="E7013">
        <v>37669378.228859998</v>
      </c>
    </row>
    <row r="7014" spans="1:5" x14ac:dyDescent="0.25">
      <c r="A7014" t="s">
        <v>30</v>
      </c>
      <c r="B7014">
        <v>2021</v>
      </c>
      <c r="C7014" t="s">
        <v>162</v>
      </c>
      <c r="D7014" t="s">
        <v>305</v>
      </c>
      <c r="E7014">
        <v>63314674.710150003</v>
      </c>
    </row>
    <row r="7015" spans="1:5" x14ac:dyDescent="0.25">
      <c r="A7015" t="s">
        <v>30</v>
      </c>
      <c r="B7015">
        <v>2021</v>
      </c>
      <c r="C7015" t="s">
        <v>162</v>
      </c>
      <c r="D7015" t="s">
        <v>306</v>
      </c>
      <c r="E7015">
        <v>214161975.16150001</v>
      </c>
    </row>
    <row r="7016" spans="1:5" x14ac:dyDescent="0.25">
      <c r="A7016" t="s">
        <v>30</v>
      </c>
      <c r="B7016">
        <v>2021</v>
      </c>
      <c r="C7016" t="s">
        <v>162</v>
      </c>
      <c r="D7016" t="s">
        <v>307</v>
      </c>
      <c r="E7016">
        <v>880990706.87838995</v>
      </c>
    </row>
    <row r="7017" spans="1:5" x14ac:dyDescent="0.25">
      <c r="A7017" t="s">
        <v>30</v>
      </c>
      <c r="B7017">
        <v>2021</v>
      </c>
      <c r="C7017" t="s">
        <v>162</v>
      </c>
      <c r="D7017" t="s">
        <v>308</v>
      </c>
      <c r="E7017">
        <v>83273710.192269996</v>
      </c>
    </row>
    <row r="7018" spans="1:5" x14ac:dyDescent="0.25">
      <c r="A7018" t="s">
        <v>30</v>
      </c>
      <c r="B7018">
        <v>2021</v>
      </c>
      <c r="C7018" t="s">
        <v>162</v>
      </c>
      <c r="D7018" t="s">
        <v>309</v>
      </c>
      <c r="E7018">
        <v>7972452.4626200004</v>
      </c>
    </row>
    <row r="7019" spans="1:5" x14ac:dyDescent="0.25">
      <c r="A7019" t="s">
        <v>30</v>
      </c>
      <c r="B7019">
        <v>2021</v>
      </c>
      <c r="C7019" t="s">
        <v>162</v>
      </c>
      <c r="D7019" t="s">
        <v>311</v>
      </c>
      <c r="E7019">
        <v>14219569.747959999</v>
      </c>
    </row>
    <row r="7020" spans="1:5" x14ac:dyDescent="0.25">
      <c r="A7020" t="s">
        <v>30</v>
      </c>
      <c r="B7020">
        <v>2021</v>
      </c>
      <c r="C7020" t="s">
        <v>162</v>
      </c>
      <c r="D7020" t="s">
        <v>312</v>
      </c>
      <c r="E7020">
        <v>19921392.409759998</v>
      </c>
    </row>
    <row r="7021" spans="1:5" x14ac:dyDescent="0.25">
      <c r="A7021" t="s">
        <v>30</v>
      </c>
      <c r="B7021">
        <v>2021</v>
      </c>
      <c r="C7021" t="s">
        <v>162</v>
      </c>
      <c r="D7021" t="s">
        <v>313</v>
      </c>
      <c r="E7021">
        <v>131034504.47192</v>
      </c>
    </row>
    <row r="7022" spans="1:5" x14ac:dyDescent="0.25">
      <c r="A7022" t="s">
        <v>30</v>
      </c>
      <c r="B7022">
        <v>2021</v>
      </c>
      <c r="C7022" t="s">
        <v>162</v>
      </c>
      <c r="D7022" t="s">
        <v>314</v>
      </c>
      <c r="E7022">
        <v>26296.897990000001</v>
      </c>
    </row>
    <row r="7023" spans="1:5" x14ac:dyDescent="0.25">
      <c r="A7023" t="s">
        <v>30</v>
      </c>
      <c r="B7023">
        <v>2021</v>
      </c>
      <c r="C7023" t="s">
        <v>162</v>
      </c>
      <c r="D7023" t="s">
        <v>315</v>
      </c>
      <c r="E7023">
        <v>13011761.53215</v>
      </c>
    </row>
    <row r="7024" spans="1:5" x14ac:dyDescent="0.25">
      <c r="A7024" t="s">
        <v>30</v>
      </c>
      <c r="B7024">
        <v>2021</v>
      </c>
      <c r="C7024" t="s">
        <v>162</v>
      </c>
      <c r="D7024" t="s">
        <v>316</v>
      </c>
      <c r="E7024">
        <v>18267857.34144</v>
      </c>
    </row>
    <row r="7025" spans="1:5" x14ac:dyDescent="0.25">
      <c r="A7025" t="s">
        <v>30</v>
      </c>
      <c r="B7025">
        <v>2021</v>
      </c>
      <c r="C7025" t="s">
        <v>162</v>
      </c>
      <c r="D7025" t="s">
        <v>317</v>
      </c>
      <c r="E7025">
        <v>15397936949.01128</v>
      </c>
    </row>
    <row r="7026" spans="1:5" x14ac:dyDescent="0.25">
      <c r="A7026" t="s">
        <v>30</v>
      </c>
      <c r="B7026">
        <v>2021</v>
      </c>
      <c r="C7026" t="s">
        <v>162</v>
      </c>
      <c r="D7026" t="s">
        <v>318</v>
      </c>
      <c r="E7026">
        <v>1127774563.5023899</v>
      </c>
    </row>
    <row r="7027" spans="1:5" x14ac:dyDescent="0.25">
      <c r="A7027" t="s">
        <v>30</v>
      </c>
      <c r="B7027">
        <v>2021</v>
      </c>
      <c r="C7027" t="s">
        <v>162</v>
      </c>
      <c r="D7027" t="s">
        <v>319</v>
      </c>
      <c r="E7027">
        <v>136760069.48784</v>
      </c>
    </row>
    <row r="7028" spans="1:5" x14ac:dyDescent="0.25">
      <c r="A7028" t="s">
        <v>30</v>
      </c>
      <c r="B7028">
        <v>2021</v>
      </c>
      <c r="C7028" t="s">
        <v>162</v>
      </c>
      <c r="D7028" t="s">
        <v>320</v>
      </c>
      <c r="E7028">
        <v>28402435.27516</v>
      </c>
    </row>
    <row r="7029" spans="1:5" x14ac:dyDescent="0.25">
      <c r="A7029" t="s">
        <v>30</v>
      </c>
      <c r="B7029">
        <v>2021</v>
      </c>
      <c r="C7029" t="s">
        <v>162</v>
      </c>
      <c r="D7029" t="s">
        <v>321</v>
      </c>
      <c r="E7029">
        <v>757688500.37118006</v>
      </c>
    </row>
    <row r="7030" spans="1:5" x14ac:dyDescent="0.25">
      <c r="A7030" t="s">
        <v>30</v>
      </c>
      <c r="B7030">
        <v>2021</v>
      </c>
      <c r="C7030" t="s">
        <v>162</v>
      </c>
      <c r="D7030" t="s">
        <v>322</v>
      </c>
      <c r="E7030">
        <v>233187.36452999999</v>
      </c>
    </row>
    <row r="7031" spans="1:5" x14ac:dyDescent="0.25">
      <c r="A7031" t="s">
        <v>30</v>
      </c>
      <c r="B7031">
        <v>2021</v>
      </c>
      <c r="C7031" t="s">
        <v>162</v>
      </c>
      <c r="D7031" t="s">
        <v>323</v>
      </c>
      <c r="E7031">
        <v>17955117.407559998</v>
      </c>
    </row>
    <row r="7032" spans="1:5" x14ac:dyDescent="0.25">
      <c r="A7032" t="s">
        <v>30</v>
      </c>
      <c r="B7032">
        <v>2021</v>
      </c>
      <c r="C7032" t="s">
        <v>162</v>
      </c>
      <c r="D7032" t="s">
        <v>324</v>
      </c>
      <c r="E7032">
        <v>5800978.0150899999</v>
      </c>
    </row>
    <row r="7033" spans="1:5" x14ac:dyDescent="0.25">
      <c r="A7033" t="s">
        <v>30</v>
      </c>
      <c r="B7033">
        <v>2021</v>
      </c>
      <c r="C7033" t="s">
        <v>162</v>
      </c>
      <c r="D7033" t="s">
        <v>325</v>
      </c>
      <c r="E7033">
        <v>-26584627.807769999</v>
      </c>
    </row>
    <row r="7034" spans="1:5" x14ac:dyDescent="0.25">
      <c r="A7034" t="s">
        <v>30</v>
      </c>
      <c r="B7034">
        <v>2021</v>
      </c>
      <c r="C7034" t="s">
        <v>162</v>
      </c>
      <c r="E7034">
        <v>320378662.28586</v>
      </c>
    </row>
    <row r="7035" spans="1:5" x14ac:dyDescent="0.25">
      <c r="A7035" t="s">
        <v>30</v>
      </c>
      <c r="B7035">
        <v>2022</v>
      </c>
      <c r="C7035" t="s">
        <v>161</v>
      </c>
      <c r="D7035" t="s">
        <v>290</v>
      </c>
      <c r="E7035">
        <v>317243105.88784999</v>
      </c>
    </row>
    <row r="7036" spans="1:5" x14ac:dyDescent="0.25">
      <c r="A7036" t="s">
        <v>30</v>
      </c>
      <c r="B7036">
        <v>2022</v>
      </c>
      <c r="C7036" t="s">
        <v>161</v>
      </c>
      <c r="D7036" t="s">
        <v>291</v>
      </c>
      <c r="E7036">
        <v>381093172.80693001</v>
      </c>
    </row>
    <row r="7037" spans="1:5" x14ac:dyDescent="0.25">
      <c r="A7037" t="s">
        <v>30</v>
      </c>
      <c r="B7037">
        <v>2022</v>
      </c>
      <c r="C7037" t="s">
        <v>161</v>
      </c>
      <c r="D7037" t="s">
        <v>292</v>
      </c>
      <c r="E7037">
        <v>6508652564.9064398</v>
      </c>
    </row>
    <row r="7038" spans="1:5" x14ac:dyDescent="0.25">
      <c r="A7038" t="s">
        <v>30</v>
      </c>
      <c r="B7038">
        <v>2022</v>
      </c>
      <c r="C7038" t="s">
        <v>161</v>
      </c>
      <c r="D7038" t="s">
        <v>293</v>
      </c>
      <c r="E7038">
        <v>6338699262.2335501</v>
      </c>
    </row>
    <row r="7039" spans="1:5" x14ac:dyDescent="0.25">
      <c r="A7039" t="s">
        <v>30</v>
      </c>
      <c r="B7039">
        <v>2022</v>
      </c>
      <c r="C7039" t="s">
        <v>161</v>
      </c>
      <c r="D7039" t="s">
        <v>294</v>
      </c>
      <c r="E7039">
        <v>362562325.22618997</v>
      </c>
    </row>
    <row r="7040" spans="1:5" x14ac:dyDescent="0.25">
      <c r="A7040" t="s">
        <v>30</v>
      </c>
      <c r="B7040">
        <v>2022</v>
      </c>
      <c r="C7040" t="s">
        <v>161</v>
      </c>
      <c r="D7040" t="s">
        <v>295</v>
      </c>
      <c r="E7040">
        <v>500065263.09856999</v>
      </c>
    </row>
    <row r="7041" spans="1:5" x14ac:dyDescent="0.25">
      <c r="A7041" t="s">
        <v>30</v>
      </c>
      <c r="B7041">
        <v>2022</v>
      </c>
      <c r="C7041" t="s">
        <v>161</v>
      </c>
      <c r="D7041" t="s">
        <v>296</v>
      </c>
      <c r="E7041">
        <v>912682826.85591996</v>
      </c>
    </row>
    <row r="7042" spans="1:5" x14ac:dyDescent="0.25">
      <c r="A7042" t="s">
        <v>30</v>
      </c>
      <c r="B7042">
        <v>2022</v>
      </c>
      <c r="C7042" t="s">
        <v>161</v>
      </c>
      <c r="D7042" t="s">
        <v>297</v>
      </c>
      <c r="E7042">
        <v>2703245200.0223999</v>
      </c>
    </row>
    <row r="7043" spans="1:5" x14ac:dyDescent="0.25">
      <c r="A7043" t="s">
        <v>30</v>
      </c>
      <c r="B7043">
        <v>2022</v>
      </c>
      <c r="C7043" t="s">
        <v>161</v>
      </c>
      <c r="D7043" t="s">
        <v>298</v>
      </c>
      <c r="E7043">
        <v>124552750.33013</v>
      </c>
    </row>
    <row r="7044" spans="1:5" x14ac:dyDescent="0.25">
      <c r="A7044" t="s">
        <v>30</v>
      </c>
      <c r="B7044">
        <v>2022</v>
      </c>
      <c r="C7044" t="s">
        <v>161</v>
      </c>
      <c r="D7044" t="s">
        <v>299</v>
      </c>
      <c r="E7044">
        <v>3174123229.22961</v>
      </c>
    </row>
    <row r="7045" spans="1:5" x14ac:dyDescent="0.25">
      <c r="A7045" t="s">
        <v>30</v>
      </c>
      <c r="B7045">
        <v>2022</v>
      </c>
      <c r="C7045" t="s">
        <v>161</v>
      </c>
      <c r="D7045" t="s">
        <v>300</v>
      </c>
      <c r="E7045">
        <v>122158489.80095001</v>
      </c>
    </row>
    <row r="7046" spans="1:5" x14ac:dyDescent="0.25">
      <c r="A7046" t="s">
        <v>30</v>
      </c>
      <c r="B7046">
        <v>2022</v>
      </c>
      <c r="C7046" t="s">
        <v>161</v>
      </c>
      <c r="D7046" t="s">
        <v>301</v>
      </c>
      <c r="E7046">
        <v>30847638825.97747</v>
      </c>
    </row>
    <row r="7047" spans="1:5" x14ac:dyDescent="0.25">
      <c r="A7047" t="s">
        <v>30</v>
      </c>
      <c r="B7047">
        <v>2022</v>
      </c>
      <c r="C7047" t="s">
        <v>161</v>
      </c>
      <c r="D7047" t="s">
        <v>302</v>
      </c>
      <c r="E7047">
        <v>2162697535.3857999</v>
      </c>
    </row>
    <row r="7048" spans="1:5" x14ac:dyDescent="0.25">
      <c r="A7048" t="s">
        <v>30</v>
      </c>
      <c r="B7048">
        <v>2022</v>
      </c>
      <c r="C7048" t="s">
        <v>161</v>
      </c>
      <c r="D7048" t="s">
        <v>303</v>
      </c>
      <c r="E7048">
        <v>30228202328.076752</v>
      </c>
    </row>
    <row r="7049" spans="1:5" x14ac:dyDescent="0.25">
      <c r="A7049" t="s">
        <v>30</v>
      </c>
      <c r="B7049">
        <v>2022</v>
      </c>
      <c r="C7049" t="s">
        <v>161</v>
      </c>
      <c r="D7049" t="s">
        <v>304</v>
      </c>
      <c r="E7049">
        <v>402378608.18384999</v>
      </c>
    </row>
    <row r="7050" spans="1:5" x14ac:dyDescent="0.25">
      <c r="A7050" t="s">
        <v>30</v>
      </c>
      <c r="B7050">
        <v>2022</v>
      </c>
      <c r="C7050" t="s">
        <v>161</v>
      </c>
      <c r="D7050" t="s">
        <v>305</v>
      </c>
      <c r="E7050">
        <v>2940780927.2070799</v>
      </c>
    </row>
    <row r="7051" spans="1:5" x14ac:dyDescent="0.25">
      <c r="A7051" t="s">
        <v>30</v>
      </c>
      <c r="B7051">
        <v>2022</v>
      </c>
      <c r="C7051" t="s">
        <v>161</v>
      </c>
      <c r="D7051" t="s">
        <v>306</v>
      </c>
      <c r="E7051">
        <v>990259515.60065997</v>
      </c>
    </row>
    <row r="7052" spans="1:5" x14ac:dyDescent="0.25">
      <c r="A7052" t="s">
        <v>30</v>
      </c>
      <c r="B7052">
        <v>2022</v>
      </c>
      <c r="C7052" t="s">
        <v>161</v>
      </c>
      <c r="D7052" t="s">
        <v>307</v>
      </c>
      <c r="E7052">
        <v>3791142867.9421101</v>
      </c>
    </row>
    <row r="7053" spans="1:5" x14ac:dyDescent="0.25">
      <c r="A7053" t="s">
        <v>30</v>
      </c>
      <c r="B7053">
        <v>2022</v>
      </c>
      <c r="C7053" t="s">
        <v>161</v>
      </c>
      <c r="D7053" t="s">
        <v>308</v>
      </c>
      <c r="E7053">
        <v>1280229248.5434401</v>
      </c>
    </row>
    <row r="7054" spans="1:5" x14ac:dyDescent="0.25">
      <c r="A7054" t="s">
        <v>30</v>
      </c>
      <c r="B7054">
        <v>2022</v>
      </c>
      <c r="C7054" t="s">
        <v>161</v>
      </c>
      <c r="D7054" t="s">
        <v>309</v>
      </c>
      <c r="E7054">
        <v>54884869.006569996</v>
      </c>
    </row>
    <row r="7055" spans="1:5" x14ac:dyDescent="0.25">
      <c r="A7055" t="s">
        <v>30</v>
      </c>
      <c r="B7055">
        <v>2022</v>
      </c>
      <c r="C7055" t="s">
        <v>161</v>
      </c>
      <c r="D7055" t="s">
        <v>310</v>
      </c>
      <c r="E7055">
        <v>4546135.4132399997</v>
      </c>
    </row>
    <row r="7056" spans="1:5" x14ac:dyDescent="0.25">
      <c r="A7056" t="s">
        <v>30</v>
      </c>
      <c r="B7056">
        <v>2022</v>
      </c>
      <c r="C7056" t="s">
        <v>161</v>
      </c>
      <c r="D7056" t="s">
        <v>311</v>
      </c>
      <c r="E7056">
        <v>44620056.84612</v>
      </c>
    </row>
    <row r="7057" spans="1:5" x14ac:dyDescent="0.25">
      <c r="A7057" t="s">
        <v>30</v>
      </c>
      <c r="B7057">
        <v>2022</v>
      </c>
      <c r="C7057" t="s">
        <v>161</v>
      </c>
      <c r="D7057" t="s">
        <v>312</v>
      </c>
      <c r="E7057">
        <v>618329354.67639995</v>
      </c>
    </row>
    <row r="7058" spans="1:5" x14ac:dyDescent="0.25">
      <c r="A7058" t="s">
        <v>30</v>
      </c>
      <c r="B7058">
        <v>2022</v>
      </c>
      <c r="C7058" t="s">
        <v>161</v>
      </c>
      <c r="D7058" t="s">
        <v>313</v>
      </c>
      <c r="E7058">
        <v>590677396.33157003</v>
      </c>
    </row>
    <row r="7059" spans="1:5" x14ac:dyDescent="0.25">
      <c r="A7059" t="s">
        <v>30</v>
      </c>
      <c r="B7059">
        <v>2022</v>
      </c>
      <c r="C7059" t="s">
        <v>161</v>
      </c>
      <c r="D7059" t="s">
        <v>314</v>
      </c>
      <c r="E7059">
        <v>4764597.7458199998</v>
      </c>
    </row>
    <row r="7060" spans="1:5" x14ac:dyDescent="0.25">
      <c r="A7060" t="s">
        <v>30</v>
      </c>
      <c r="B7060">
        <v>2022</v>
      </c>
      <c r="C7060" t="s">
        <v>161</v>
      </c>
      <c r="D7060" t="s">
        <v>315</v>
      </c>
      <c r="E7060">
        <v>30291152.02093</v>
      </c>
    </row>
    <row r="7061" spans="1:5" x14ac:dyDescent="0.25">
      <c r="A7061" t="s">
        <v>30</v>
      </c>
      <c r="B7061">
        <v>2022</v>
      </c>
      <c r="C7061" t="s">
        <v>161</v>
      </c>
      <c r="D7061" t="s">
        <v>316</v>
      </c>
      <c r="E7061">
        <v>1023115.0117</v>
      </c>
    </row>
    <row r="7062" spans="1:5" x14ac:dyDescent="0.25">
      <c r="A7062" t="s">
        <v>30</v>
      </c>
      <c r="B7062">
        <v>2022</v>
      </c>
      <c r="C7062" t="s">
        <v>161</v>
      </c>
      <c r="D7062" t="s">
        <v>317</v>
      </c>
      <c r="E7062">
        <v>2407029691.2052202</v>
      </c>
    </row>
    <row r="7063" spans="1:5" x14ac:dyDescent="0.25">
      <c r="A7063" t="s">
        <v>30</v>
      </c>
      <c r="B7063">
        <v>2022</v>
      </c>
      <c r="C7063" t="s">
        <v>161</v>
      </c>
      <c r="D7063" t="s">
        <v>318</v>
      </c>
      <c r="E7063">
        <v>27046318917.59922</v>
      </c>
    </row>
    <row r="7064" spans="1:5" x14ac:dyDescent="0.25">
      <c r="A7064" t="s">
        <v>30</v>
      </c>
      <c r="B7064">
        <v>2022</v>
      </c>
      <c r="C7064" t="s">
        <v>161</v>
      </c>
      <c r="D7064" t="s">
        <v>319</v>
      </c>
      <c r="E7064">
        <v>487317489.36909997</v>
      </c>
    </row>
    <row r="7065" spans="1:5" x14ac:dyDescent="0.25">
      <c r="A7065" t="s">
        <v>30</v>
      </c>
      <c r="B7065">
        <v>2022</v>
      </c>
      <c r="C7065" t="s">
        <v>161</v>
      </c>
      <c r="D7065" t="s">
        <v>320</v>
      </c>
      <c r="E7065">
        <v>546273602.57712996</v>
      </c>
    </row>
    <row r="7066" spans="1:5" x14ac:dyDescent="0.25">
      <c r="A7066" t="s">
        <v>30</v>
      </c>
      <c r="B7066">
        <v>2022</v>
      </c>
      <c r="C7066" t="s">
        <v>161</v>
      </c>
      <c r="D7066" t="s">
        <v>321</v>
      </c>
      <c r="E7066">
        <v>16389023874.61771</v>
      </c>
    </row>
    <row r="7067" spans="1:5" x14ac:dyDescent="0.25">
      <c r="A7067" t="s">
        <v>30</v>
      </c>
      <c r="B7067">
        <v>2022</v>
      </c>
      <c r="C7067" t="s">
        <v>161</v>
      </c>
      <c r="D7067" t="s">
        <v>322</v>
      </c>
      <c r="E7067">
        <v>9655454.1181099992</v>
      </c>
    </row>
    <row r="7068" spans="1:5" x14ac:dyDescent="0.25">
      <c r="A7068" t="s">
        <v>30</v>
      </c>
      <c r="B7068">
        <v>2022</v>
      </c>
      <c r="C7068" t="s">
        <v>161</v>
      </c>
      <c r="D7068" t="s">
        <v>323</v>
      </c>
      <c r="E7068">
        <v>331247240.63717997</v>
      </c>
    </row>
    <row r="7069" spans="1:5" x14ac:dyDescent="0.25">
      <c r="A7069" t="s">
        <v>30</v>
      </c>
      <c r="B7069">
        <v>2022</v>
      </c>
      <c r="C7069" t="s">
        <v>161</v>
      </c>
      <c r="D7069" t="s">
        <v>324</v>
      </c>
      <c r="E7069">
        <v>172975786.60760999</v>
      </c>
    </row>
    <row r="7070" spans="1:5" x14ac:dyDescent="0.25">
      <c r="A7070" t="s">
        <v>30</v>
      </c>
      <c r="B7070">
        <v>2022</v>
      </c>
      <c r="C7070" t="s">
        <v>161</v>
      </c>
      <c r="D7070" t="s">
        <v>325</v>
      </c>
      <c r="E7070">
        <v>224149191.01956999</v>
      </c>
    </row>
    <row r="7071" spans="1:5" x14ac:dyDescent="0.25">
      <c r="A7071" t="s">
        <v>30</v>
      </c>
      <c r="B7071">
        <v>2022</v>
      </c>
      <c r="C7071" t="s">
        <v>161</v>
      </c>
      <c r="D7071" t="s">
        <v>327</v>
      </c>
      <c r="E7071">
        <v>2122838373.74582</v>
      </c>
    </row>
    <row r="7072" spans="1:5" x14ac:dyDescent="0.25">
      <c r="A7072" t="s">
        <v>30</v>
      </c>
      <c r="B7072">
        <v>2022</v>
      </c>
      <c r="C7072" t="s">
        <v>161</v>
      </c>
      <c r="E7072">
        <v>1866651379.38869</v>
      </c>
    </row>
    <row r="7073" spans="1:5" x14ac:dyDescent="0.25">
      <c r="A7073" t="s">
        <v>30</v>
      </c>
      <c r="B7073">
        <v>2022</v>
      </c>
      <c r="C7073" t="s">
        <v>162</v>
      </c>
      <c r="D7073" t="s">
        <v>290</v>
      </c>
      <c r="E7073">
        <v>15512566.024010001</v>
      </c>
    </row>
    <row r="7074" spans="1:5" x14ac:dyDescent="0.25">
      <c r="A7074" t="s">
        <v>30</v>
      </c>
      <c r="B7074">
        <v>2022</v>
      </c>
      <c r="C7074" t="s">
        <v>162</v>
      </c>
      <c r="D7074" t="s">
        <v>291</v>
      </c>
      <c r="E7074">
        <v>132302514.92761999</v>
      </c>
    </row>
    <row r="7075" spans="1:5" x14ac:dyDescent="0.25">
      <c r="A7075" t="s">
        <v>30</v>
      </c>
      <c r="B7075">
        <v>2022</v>
      </c>
      <c r="C7075" t="s">
        <v>162</v>
      </c>
      <c r="D7075" t="s">
        <v>292</v>
      </c>
      <c r="E7075">
        <v>849902853.63891006</v>
      </c>
    </row>
    <row r="7076" spans="1:5" x14ac:dyDescent="0.25">
      <c r="A7076" t="s">
        <v>30</v>
      </c>
      <c r="B7076">
        <v>2022</v>
      </c>
      <c r="C7076" t="s">
        <v>162</v>
      </c>
      <c r="D7076" t="s">
        <v>293</v>
      </c>
      <c r="E7076">
        <v>223847890.70460001</v>
      </c>
    </row>
    <row r="7077" spans="1:5" x14ac:dyDescent="0.25">
      <c r="A7077" t="s">
        <v>30</v>
      </c>
      <c r="B7077">
        <v>2022</v>
      </c>
      <c r="C7077" t="s">
        <v>162</v>
      </c>
      <c r="D7077" t="s">
        <v>294</v>
      </c>
      <c r="E7077">
        <v>27253970.393789999</v>
      </c>
    </row>
    <row r="7078" spans="1:5" x14ac:dyDescent="0.25">
      <c r="A7078" t="s">
        <v>30</v>
      </c>
      <c r="B7078">
        <v>2022</v>
      </c>
      <c r="C7078" t="s">
        <v>162</v>
      </c>
      <c r="D7078" t="s">
        <v>295</v>
      </c>
      <c r="E7078">
        <v>51023655.621789999</v>
      </c>
    </row>
    <row r="7079" spans="1:5" x14ac:dyDescent="0.25">
      <c r="A7079" t="s">
        <v>30</v>
      </c>
      <c r="B7079">
        <v>2022</v>
      </c>
      <c r="C7079" t="s">
        <v>162</v>
      </c>
      <c r="D7079" t="s">
        <v>296</v>
      </c>
      <c r="E7079">
        <v>185345269.15933999</v>
      </c>
    </row>
    <row r="7080" spans="1:5" x14ac:dyDescent="0.25">
      <c r="A7080" t="s">
        <v>30</v>
      </c>
      <c r="B7080">
        <v>2022</v>
      </c>
      <c r="C7080" t="s">
        <v>162</v>
      </c>
      <c r="D7080" t="s">
        <v>297</v>
      </c>
      <c r="E7080">
        <v>274619146.75642002</v>
      </c>
    </row>
    <row r="7081" spans="1:5" x14ac:dyDescent="0.25">
      <c r="A7081" t="s">
        <v>30</v>
      </c>
      <c r="B7081">
        <v>2022</v>
      </c>
      <c r="C7081" t="s">
        <v>162</v>
      </c>
      <c r="D7081" t="s">
        <v>298</v>
      </c>
      <c r="E7081">
        <v>27344433.591400001</v>
      </c>
    </row>
    <row r="7082" spans="1:5" x14ac:dyDescent="0.25">
      <c r="A7082" t="s">
        <v>30</v>
      </c>
      <c r="B7082">
        <v>2022</v>
      </c>
      <c r="C7082" t="s">
        <v>162</v>
      </c>
      <c r="D7082" t="s">
        <v>299</v>
      </c>
      <c r="E7082">
        <v>324936134.22908002</v>
      </c>
    </row>
    <row r="7083" spans="1:5" x14ac:dyDescent="0.25">
      <c r="A7083" t="s">
        <v>30</v>
      </c>
      <c r="B7083">
        <v>2022</v>
      </c>
      <c r="C7083" t="s">
        <v>162</v>
      </c>
      <c r="D7083" t="s">
        <v>300</v>
      </c>
      <c r="E7083">
        <v>124208.96137</v>
      </c>
    </row>
    <row r="7084" spans="1:5" x14ac:dyDescent="0.25">
      <c r="A7084" t="s">
        <v>30</v>
      </c>
      <c r="B7084">
        <v>2022</v>
      </c>
      <c r="C7084" t="s">
        <v>162</v>
      </c>
      <c r="D7084" t="s">
        <v>301</v>
      </c>
      <c r="E7084">
        <v>1449035746.6600299</v>
      </c>
    </row>
    <row r="7085" spans="1:5" x14ac:dyDescent="0.25">
      <c r="A7085" t="s">
        <v>30</v>
      </c>
      <c r="B7085">
        <v>2022</v>
      </c>
      <c r="C7085" t="s">
        <v>162</v>
      </c>
      <c r="D7085" t="s">
        <v>302</v>
      </c>
      <c r="E7085">
        <v>105233017.19348</v>
      </c>
    </row>
    <row r="7086" spans="1:5" x14ac:dyDescent="0.25">
      <c r="A7086" t="s">
        <v>30</v>
      </c>
      <c r="B7086">
        <v>2022</v>
      </c>
      <c r="C7086" t="s">
        <v>162</v>
      </c>
      <c r="D7086" t="s">
        <v>303</v>
      </c>
      <c r="E7086">
        <v>31626863631.252991</v>
      </c>
    </row>
    <row r="7087" spans="1:5" x14ac:dyDescent="0.25">
      <c r="A7087" t="s">
        <v>30</v>
      </c>
      <c r="B7087">
        <v>2022</v>
      </c>
      <c r="C7087" t="s">
        <v>162</v>
      </c>
      <c r="D7087" t="s">
        <v>304</v>
      </c>
      <c r="E7087">
        <v>29886847.181899998</v>
      </c>
    </row>
    <row r="7088" spans="1:5" x14ac:dyDescent="0.25">
      <c r="A7088" t="s">
        <v>30</v>
      </c>
      <c r="B7088">
        <v>2022</v>
      </c>
      <c r="C7088" t="s">
        <v>162</v>
      </c>
      <c r="D7088" t="s">
        <v>305</v>
      </c>
      <c r="E7088">
        <v>66647426.382979997</v>
      </c>
    </row>
    <row r="7089" spans="1:5" x14ac:dyDescent="0.25">
      <c r="A7089" t="s">
        <v>30</v>
      </c>
      <c r="B7089">
        <v>2022</v>
      </c>
      <c r="C7089" t="s">
        <v>162</v>
      </c>
      <c r="D7089" t="s">
        <v>306</v>
      </c>
      <c r="E7089">
        <v>161098336.80645999</v>
      </c>
    </row>
    <row r="7090" spans="1:5" x14ac:dyDescent="0.25">
      <c r="A7090" t="s">
        <v>30</v>
      </c>
      <c r="B7090">
        <v>2022</v>
      </c>
      <c r="C7090" t="s">
        <v>162</v>
      </c>
      <c r="D7090" t="s">
        <v>307</v>
      </c>
      <c r="E7090">
        <v>124882025.25004999</v>
      </c>
    </row>
    <row r="7091" spans="1:5" x14ac:dyDescent="0.25">
      <c r="A7091" t="s">
        <v>30</v>
      </c>
      <c r="B7091">
        <v>2022</v>
      </c>
      <c r="C7091" t="s">
        <v>162</v>
      </c>
      <c r="D7091" t="s">
        <v>308</v>
      </c>
      <c r="E7091">
        <v>76230323.934770003</v>
      </c>
    </row>
    <row r="7092" spans="1:5" x14ac:dyDescent="0.25">
      <c r="A7092" t="s">
        <v>30</v>
      </c>
      <c r="B7092">
        <v>2022</v>
      </c>
      <c r="C7092" t="s">
        <v>162</v>
      </c>
      <c r="D7092" t="s">
        <v>309</v>
      </c>
      <c r="E7092">
        <v>5402853.7988200001</v>
      </c>
    </row>
    <row r="7093" spans="1:5" x14ac:dyDescent="0.25">
      <c r="A7093" t="s">
        <v>30</v>
      </c>
      <c r="B7093">
        <v>2022</v>
      </c>
      <c r="C7093" t="s">
        <v>162</v>
      </c>
      <c r="D7093" t="s">
        <v>311</v>
      </c>
      <c r="E7093">
        <v>7514440.0737699997</v>
      </c>
    </row>
    <row r="7094" spans="1:5" x14ac:dyDescent="0.25">
      <c r="A7094" t="s">
        <v>30</v>
      </c>
      <c r="B7094">
        <v>2022</v>
      </c>
      <c r="C7094" t="s">
        <v>162</v>
      </c>
      <c r="D7094" t="s">
        <v>312</v>
      </c>
      <c r="E7094">
        <v>12262420.988919999</v>
      </c>
    </row>
    <row r="7095" spans="1:5" x14ac:dyDescent="0.25">
      <c r="A7095" t="s">
        <v>30</v>
      </c>
      <c r="B7095">
        <v>2022</v>
      </c>
      <c r="C7095" t="s">
        <v>162</v>
      </c>
      <c r="D7095" t="s">
        <v>313</v>
      </c>
      <c r="E7095">
        <v>93169145.41945</v>
      </c>
    </row>
    <row r="7096" spans="1:5" x14ac:dyDescent="0.25">
      <c r="A7096" t="s">
        <v>30</v>
      </c>
      <c r="B7096">
        <v>2022</v>
      </c>
      <c r="C7096" t="s">
        <v>162</v>
      </c>
      <c r="D7096" t="s">
        <v>315</v>
      </c>
      <c r="E7096">
        <v>11534168.720720001</v>
      </c>
    </row>
    <row r="7097" spans="1:5" x14ac:dyDescent="0.25">
      <c r="A7097" t="s">
        <v>30</v>
      </c>
      <c r="B7097">
        <v>2022</v>
      </c>
      <c r="C7097" t="s">
        <v>162</v>
      </c>
      <c r="D7097" t="s">
        <v>316</v>
      </c>
      <c r="E7097">
        <v>16589513.483279999</v>
      </c>
    </row>
    <row r="7098" spans="1:5" x14ac:dyDescent="0.25">
      <c r="A7098" t="s">
        <v>30</v>
      </c>
      <c r="B7098">
        <v>2022</v>
      </c>
      <c r="C7098" t="s">
        <v>162</v>
      </c>
      <c r="D7098" t="s">
        <v>317</v>
      </c>
      <c r="E7098">
        <v>13159641770.941999</v>
      </c>
    </row>
    <row r="7099" spans="1:5" x14ac:dyDescent="0.25">
      <c r="A7099" t="s">
        <v>30</v>
      </c>
      <c r="B7099">
        <v>2022</v>
      </c>
      <c r="C7099" t="s">
        <v>162</v>
      </c>
      <c r="D7099" t="s">
        <v>318</v>
      </c>
      <c r="E7099">
        <v>2028988310.36342</v>
      </c>
    </row>
    <row r="7100" spans="1:5" x14ac:dyDescent="0.25">
      <c r="A7100" t="s">
        <v>30</v>
      </c>
      <c r="B7100">
        <v>2022</v>
      </c>
      <c r="C7100" t="s">
        <v>162</v>
      </c>
      <c r="D7100" t="s">
        <v>319</v>
      </c>
      <c r="E7100">
        <v>81691428.925870001</v>
      </c>
    </row>
    <row r="7101" spans="1:5" x14ac:dyDescent="0.25">
      <c r="A7101" t="s">
        <v>30</v>
      </c>
      <c r="B7101">
        <v>2022</v>
      </c>
      <c r="C7101" t="s">
        <v>162</v>
      </c>
      <c r="D7101" t="s">
        <v>320</v>
      </c>
      <c r="E7101">
        <v>20024094.681469999</v>
      </c>
    </row>
    <row r="7102" spans="1:5" x14ac:dyDescent="0.25">
      <c r="A7102" t="s">
        <v>30</v>
      </c>
      <c r="B7102">
        <v>2022</v>
      </c>
      <c r="C7102" t="s">
        <v>162</v>
      </c>
      <c r="D7102" t="s">
        <v>321</v>
      </c>
      <c r="E7102">
        <v>850495386.65085006</v>
      </c>
    </row>
    <row r="7103" spans="1:5" x14ac:dyDescent="0.25">
      <c r="A7103" t="s">
        <v>30</v>
      </c>
      <c r="B7103">
        <v>2022</v>
      </c>
      <c r="C7103" t="s">
        <v>162</v>
      </c>
      <c r="D7103" t="s">
        <v>322</v>
      </c>
      <c r="E7103">
        <v>456686.42265000002</v>
      </c>
    </row>
    <row r="7104" spans="1:5" x14ac:dyDescent="0.25">
      <c r="A7104" t="s">
        <v>30</v>
      </c>
      <c r="B7104">
        <v>2022</v>
      </c>
      <c r="C7104" t="s">
        <v>162</v>
      </c>
      <c r="D7104" t="s">
        <v>323</v>
      </c>
      <c r="E7104">
        <v>8138644.4090600004</v>
      </c>
    </row>
    <row r="7105" spans="1:5" x14ac:dyDescent="0.25">
      <c r="A7105" t="s">
        <v>30</v>
      </c>
      <c r="B7105">
        <v>2022</v>
      </c>
      <c r="C7105" t="s">
        <v>162</v>
      </c>
      <c r="D7105" t="s">
        <v>324</v>
      </c>
      <c r="E7105">
        <v>3739165.4314999999</v>
      </c>
    </row>
    <row r="7106" spans="1:5" x14ac:dyDescent="0.25">
      <c r="A7106" t="s">
        <v>30</v>
      </c>
      <c r="B7106">
        <v>2022</v>
      </c>
      <c r="C7106" t="s">
        <v>162</v>
      </c>
      <c r="D7106" t="s">
        <v>325</v>
      </c>
      <c r="E7106">
        <v>-70527913.059499994</v>
      </c>
    </row>
    <row r="7107" spans="1:5" x14ac:dyDescent="0.25">
      <c r="A7107" t="s">
        <v>30</v>
      </c>
      <c r="B7107">
        <v>2022</v>
      </c>
      <c r="C7107" t="s">
        <v>162</v>
      </c>
      <c r="E7107">
        <v>326817621.86706001</v>
      </c>
    </row>
    <row r="7108" spans="1:5" x14ac:dyDescent="0.25">
      <c r="A7108" t="s">
        <v>30</v>
      </c>
      <c r="B7108">
        <v>2023</v>
      </c>
      <c r="C7108" t="s">
        <v>161</v>
      </c>
      <c r="D7108" t="s">
        <v>290</v>
      </c>
      <c r="E7108">
        <v>262504722.96533</v>
      </c>
    </row>
    <row r="7109" spans="1:5" x14ac:dyDescent="0.25">
      <c r="A7109" t="s">
        <v>30</v>
      </c>
      <c r="B7109">
        <v>2023</v>
      </c>
      <c r="C7109" t="s">
        <v>161</v>
      </c>
      <c r="D7109" t="s">
        <v>291</v>
      </c>
      <c r="E7109">
        <v>492838046.11861998</v>
      </c>
    </row>
    <row r="7110" spans="1:5" x14ac:dyDescent="0.25">
      <c r="A7110" t="s">
        <v>30</v>
      </c>
      <c r="B7110">
        <v>2023</v>
      </c>
      <c r="C7110" t="s">
        <v>161</v>
      </c>
      <c r="D7110" t="s">
        <v>292</v>
      </c>
      <c r="E7110">
        <v>6483964542.1571903</v>
      </c>
    </row>
    <row r="7111" spans="1:5" x14ac:dyDescent="0.25">
      <c r="A7111" t="s">
        <v>30</v>
      </c>
      <c r="B7111">
        <v>2023</v>
      </c>
      <c r="C7111" t="s">
        <v>161</v>
      </c>
      <c r="D7111" t="s">
        <v>293</v>
      </c>
      <c r="E7111">
        <v>5812019222.7651196</v>
      </c>
    </row>
    <row r="7112" spans="1:5" x14ac:dyDescent="0.25">
      <c r="A7112" t="s">
        <v>30</v>
      </c>
      <c r="B7112">
        <v>2023</v>
      </c>
      <c r="C7112" t="s">
        <v>161</v>
      </c>
      <c r="D7112" t="s">
        <v>294</v>
      </c>
      <c r="E7112">
        <v>380281836.38989002</v>
      </c>
    </row>
    <row r="7113" spans="1:5" x14ac:dyDescent="0.25">
      <c r="A7113" t="s">
        <v>30</v>
      </c>
      <c r="B7113">
        <v>2023</v>
      </c>
      <c r="C7113" t="s">
        <v>161</v>
      </c>
      <c r="D7113" t="s">
        <v>295</v>
      </c>
      <c r="E7113">
        <v>799620142.72520995</v>
      </c>
    </row>
    <row r="7114" spans="1:5" x14ac:dyDescent="0.25">
      <c r="A7114" t="s">
        <v>30</v>
      </c>
      <c r="B7114">
        <v>2023</v>
      </c>
      <c r="C7114" t="s">
        <v>161</v>
      </c>
      <c r="D7114" t="s">
        <v>296</v>
      </c>
      <c r="E7114">
        <v>1038858457.55304</v>
      </c>
    </row>
    <row r="7115" spans="1:5" x14ac:dyDescent="0.25">
      <c r="A7115" t="s">
        <v>30</v>
      </c>
      <c r="B7115">
        <v>2023</v>
      </c>
      <c r="C7115" t="s">
        <v>161</v>
      </c>
      <c r="D7115" t="s">
        <v>297</v>
      </c>
      <c r="E7115">
        <v>2677054626.79181</v>
      </c>
    </row>
    <row r="7116" spans="1:5" x14ac:dyDescent="0.25">
      <c r="A7116" t="s">
        <v>30</v>
      </c>
      <c r="B7116">
        <v>2023</v>
      </c>
      <c r="C7116" t="s">
        <v>161</v>
      </c>
      <c r="D7116" t="s">
        <v>298</v>
      </c>
      <c r="E7116">
        <v>142287054.76291999</v>
      </c>
    </row>
    <row r="7117" spans="1:5" x14ac:dyDescent="0.25">
      <c r="A7117" t="s">
        <v>30</v>
      </c>
      <c r="B7117">
        <v>2023</v>
      </c>
      <c r="C7117" t="s">
        <v>161</v>
      </c>
      <c r="D7117" t="s">
        <v>299</v>
      </c>
      <c r="E7117">
        <v>3708615125.0005999</v>
      </c>
    </row>
    <row r="7118" spans="1:5" x14ac:dyDescent="0.25">
      <c r="A7118" t="s">
        <v>30</v>
      </c>
      <c r="B7118">
        <v>2023</v>
      </c>
      <c r="C7118" t="s">
        <v>161</v>
      </c>
      <c r="D7118" t="s">
        <v>300</v>
      </c>
      <c r="E7118">
        <v>229818255.92853999</v>
      </c>
    </row>
    <row r="7119" spans="1:5" x14ac:dyDescent="0.25">
      <c r="A7119" t="s">
        <v>30</v>
      </c>
      <c r="B7119">
        <v>2023</v>
      </c>
      <c r="C7119" t="s">
        <v>161</v>
      </c>
      <c r="D7119" t="s">
        <v>301</v>
      </c>
      <c r="E7119">
        <v>31563804743.061871</v>
      </c>
    </row>
    <row r="7120" spans="1:5" x14ac:dyDescent="0.25">
      <c r="A7120" t="s">
        <v>30</v>
      </c>
      <c r="B7120">
        <v>2023</v>
      </c>
      <c r="C7120" t="s">
        <v>161</v>
      </c>
      <c r="D7120" t="s">
        <v>302</v>
      </c>
      <c r="E7120">
        <v>2303002750.0071502</v>
      </c>
    </row>
    <row r="7121" spans="1:5" x14ac:dyDescent="0.25">
      <c r="A7121" t="s">
        <v>30</v>
      </c>
      <c r="B7121">
        <v>2023</v>
      </c>
      <c r="C7121" t="s">
        <v>161</v>
      </c>
      <c r="D7121" t="s">
        <v>303</v>
      </c>
      <c r="E7121">
        <v>30209693301.203541</v>
      </c>
    </row>
    <row r="7122" spans="1:5" x14ac:dyDescent="0.25">
      <c r="A7122" t="s">
        <v>30</v>
      </c>
      <c r="B7122">
        <v>2023</v>
      </c>
      <c r="C7122" t="s">
        <v>161</v>
      </c>
      <c r="D7122" t="s">
        <v>304</v>
      </c>
      <c r="E7122">
        <v>197601092.32437</v>
      </c>
    </row>
    <row r="7123" spans="1:5" x14ac:dyDescent="0.25">
      <c r="A7123" t="s">
        <v>30</v>
      </c>
      <c r="B7123">
        <v>2023</v>
      </c>
      <c r="C7123" t="s">
        <v>161</v>
      </c>
      <c r="D7123" t="s">
        <v>305</v>
      </c>
      <c r="E7123">
        <v>2921841782.6639299</v>
      </c>
    </row>
    <row r="7124" spans="1:5" x14ac:dyDescent="0.25">
      <c r="A7124" t="s">
        <v>30</v>
      </c>
      <c r="B7124">
        <v>2023</v>
      </c>
      <c r="C7124" t="s">
        <v>161</v>
      </c>
      <c r="D7124" t="s">
        <v>306</v>
      </c>
      <c r="E7124">
        <v>910445783.21772003</v>
      </c>
    </row>
    <row r="7125" spans="1:5" x14ac:dyDescent="0.25">
      <c r="A7125" t="s">
        <v>30</v>
      </c>
      <c r="B7125">
        <v>2023</v>
      </c>
      <c r="C7125" t="s">
        <v>161</v>
      </c>
      <c r="D7125" t="s">
        <v>307</v>
      </c>
      <c r="E7125">
        <v>3826982594.0932102</v>
      </c>
    </row>
    <row r="7126" spans="1:5" x14ac:dyDescent="0.25">
      <c r="A7126" t="s">
        <v>30</v>
      </c>
      <c r="B7126">
        <v>2023</v>
      </c>
      <c r="C7126" t="s">
        <v>161</v>
      </c>
      <c r="D7126" t="s">
        <v>308</v>
      </c>
      <c r="E7126">
        <v>769071942.19911003</v>
      </c>
    </row>
    <row r="7127" spans="1:5" x14ac:dyDescent="0.25">
      <c r="A7127" t="s">
        <v>30</v>
      </c>
      <c r="B7127">
        <v>2023</v>
      </c>
      <c r="C7127" t="s">
        <v>161</v>
      </c>
      <c r="D7127" t="s">
        <v>309</v>
      </c>
      <c r="E7127">
        <v>63053148.134599999</v>
      </c>
    </row>
    <row r="7128" spans="1:5" x14ac:dyDescent="0.25">
      <c r="A7128" t="s">
        <v>30</v>
      </c>
      <c r="B7128">
        <v>2023</v>
      </c>
      <c r="C7128" t="s">
        <v>161</v>
      </c>
      <c r="D7128" t="s">
        <v>310</v>
      </c>
      <c r="E7128">
        <v>10353249.166850001</v>
      </c>
    </row>
    <row r="7129" spans="1:5" x14ac:dyDescent="0.25">
      <c r="A7129" t="s">
        <v>30</v>
      </c>
      <c r="B7129">
        <v>2023</v>
      </c>
      <c r="C7129" t="s">
        <v>161</v>
      </c>
      <c r="D7129" t="s">
        <v>311</v>
      </c>
      <c r="E7129">
        <v>138252644.64223</v>
      </c>
    </row>
    <row r="7130" spans="1:5" x14ac:dyDescent="0.25">
      <c r="A7130" t="s">
        <v>30</v>
      </c>
      <c r="B7130">
        <v>2023</v>
      </c>
      <c r="C7130" t="s">
        <v>161</v>
      </c>
      <c r="D7130" t="s">
        <v>312</v>
      </c>
      <c r="E7130">
        <v>649974039.69178998</v>
      </c>
    </row>
    <row r="7131" spans="1:5" x14ac:dyDescent="0.25">
      <c r="A7131" t="s">
        <v>30</v>
      </c>
      <c r="B7131">
        <v>2023</v>
      </c>
      <c r="C7131" t="s">
        <v>161</v>
      </c>
      <c r="D7131" t="s">
        <v>313</v>
      </c>
      <c r="E7131">
        <v>431841327.34183002</v>
      </c>
    </row>
    <row r="7132" spans="1:5" x14ac:dyDescent="0.25">
      <c r="A7132" t="s">
        <v>30</v>
      </c>
      <c r="B7132">
        <v>2023</v>
      </c>
      <c r="C7132" t="s">
        <v>161</v>
      </c>
      <c r="D7132" t="s">
        <v>315</v>
      </c>
      <c r="E7132">
        <v>42807427.06481</v>
      </c>
    </row>
    <row r="7133" spans="1:5" x14ac:dyDescent="0.25">
      <c r="A7133" t="s">
        <v>30</v>
      </c>
      <c r="B7133">
        <v>2023</v>
      </c>
      <c r="C7133" t="s">
        <v>161</v>
      </c>
      <c r="D7133" t="s">
        <v>316</v>
      </c>
      <c r="E7133">
        <v>9594222.0985000003</v>
      </c>
    </row>
    <row r="7134" spans="1:5" x14ac:dyDescent="0.25">
      <c r="A7134" t="s">
        <v>30</v>
      </c>
      <c r="B7134">
        <v>2023</v>
      </c>
      <c r="C7134" t="s">
        <v>161</v>
      </c>
      <c r="D7134" t="s">
        <v>317</v>
      </c>
      <c r="E7134">
        <v>2541480176.6360202</v>
      </c>
    </row>
    <row r="7135" spans="1:5" x14ac:dyDescent="0.25">
      <c r="A7135" t="s">
        <v>30</v>
      </c>
      <c r="B7135">
        <v>2023</v>
      </c>
      <c r="C7135" t="s">
        <v>161</v>
      </c>
      <c r="D7135" t="s">
        <v>318</v>
      </c>
      <c r="E7135">
        <v>23350548552.01429</v>
      </c>
    </row>
    <row r="7136" spans="1:5" x14ac:dyDescent="0.25">
      <c r="A7136" t="s">
        <v>30</v>
      </c>
      <c r="B7136">
        <v>2023</v>
      </c>
      <c r="C7136" t="s">
        <v>161</v>
      </c>
      <c r="D7136" t="s">
        <v>319</v>
      </c>
      <c r="E7136">
        <v>522164475.21458</v>
      </c>
    </row>
    <row r="7137" spans="1:5" x14ac:dyDescent="0.25">
      <c r="A7137" t="s">
        <v>30</v>
      </c>
      <c r="B7137">
        <v>2023</v>
      </c>
      <c r="C7137" t="s">
        <v>161</v>
      </c>
      <c r="D7137" t="s">
        <v>320</v>
      </c>
      <c r="E7137">
        <v>755965887.41312003</v>
      </c>
    </row>
    <row r="7138" spans="1:5" x14ac:dyDescent="0.25">
      <c r="A7138" t="s">
        <v>30</v>
      </c>
      <c r="B7138">
        <v>2023</v>
      </c>
      <c r="C7138" t="s">
        <v>161</v>
      </c>
      <c r="D7138" t="s">
        <v>321</v>
      </c>
      <c r="E7138">
        <v>17925187890.247791</v>
      </c>
    </row>
    <row r="7139" spans="1:5" x14ac:dyDescent="0.25">
      <c r="A7139" t="s">
        <v>30</v>
      </c>
      <c r="B7139">
        <v>2023</v>
      </c>
      <c r="C7139" t="s">
        <v>161</v>
      </c>
      <c r="D7139" t="s">
        <v>322</v>
      </c>
      <c r="E7139">
        <v>10024476.159700001</v>
      </c>
    </row>
    <row r="7140" spans="1:5" x14ac:dyDescent="0.25">
      <c r="A7140" t="s">
        <v>30</v>
      </c>
      <c r="B7140">
        <v>2023</v>
      </c>
      <c r="C7140" t="s">
        <v>161</v>
      </c>
      <c r="D7140" t="s">
        <v>323</v>
      </c>
      <c r="E7140">
        <v>689531157.57334006</v>
      </c>
    </row>
    <row r="7141" spans="1:5" x14ac:dyDescent="0.25">
      <c r="A7141" t="s">
        <v>30</v>
      </c>
      <c r="B7141">
        <v>2023</v>
      </c>
      <c r="C7141" t="s">
        <v>161</v>
      </c>
      <c r="D7141" t="s">
        <v>324</v>
      </c>
      <c r="E7141">
        <v>164308147.18189001</v>
      </c>
    </row>
    <row r="7142" spans="1:5" x14ac:dyDescent="0.25">
      <c r="A7142" t="s">
        <v>30</v>
      </c>
      <c r="B7142">
        <v>2023</v>
      </c>
      <c r="C7142" t="s">
        <v>161</v>
      </c>
      <c r="D7142" t="s">
        <v>325</v>
      </c>
      <c r="E7142">
        <v>87263593.414660007</v>
      </c>
    </row>
    <row r="7143" spans="1:5" x14ac:dyDescent="0.25">
      <c r="A7143" t="s">
        <v>30</v>
      </c>
      <c r="B7143">
        <v>2023</v>
      </c>
      <c r="C7143" t="s">
        <v>161</v>
      </c>
      <c r="D7143" t="s">
        <v>327</v>
      </c>
      <c r="E7143">
        <v>2427838063.0897698</v>
      </c>
    </row>
    <row r="7144" spans="1:5" x14ac:dyDescent="0.25">
      <c r="A7144" t="s">
        <v>30</v>
      </c>
      <c r="B7144">
        <v>2023</v>
      </c>
      <c r="C7144" t="s">
        <v>161</v>
      </c>
      <c r="E7144">
        <v>2096121515.2076199</v>
      </c>
    </row>
    <row r="7145" spans="1:5" x14ac:dyDescent="0.25">
      <c r="A7145" t="s">
        <v>30</v>
      </c>
      <c r="B7145">
        <v>2023</v>
      </c>
      <c r="C7145" t="s">
        <v>162</v>
      </c>
      <c r="D7145" t="s">
        <v>290</v>
      </c>
      <c r="E7145">
        <v>16600347.31487</v>
      </c>
    </row>
    <row r="7146" spans="1:5" x14ac:dyDescent="0.25">
      <c r="A7146" t="s">
        <v>30</v>
      </c>
      <c r="B7146">
        <v>2023</v>
      </c>
      <c r="C7146" t="s">
        <v>162</v>
      </c>
      <c r="D7146" t="s">
        <v>291</v>
      </c>
      <c r="E7146">
        <v>148173852.96268001</v>
      </c>
    </row>
    <row r="7147" spans="1:5" x14ac:dyDescent="0.25">
      <c r="A7147" t="s">
        <v>30</v>
      </c>
      <c r="B7147">
        <v>2023</v>
      </c>
      <c r="C7147" t="s">
        <v>162</v>
      </c>
      <c r="D7147" t="s">
        <v>292</v>
      </c>
      <c r="E7147">
        <v>1168172773.65516</v>
      </c>
    </row>
    <row r="7148" spans="1:5" x14ac:dyDescent="0.25">
      <c r="A7148" t="s">
        <v>30</v>
      </c>
      <c r="B7148">
        <v>2023</v>
      </c>
      <c r="C7148" t="s">
        <v>162</v>
      </c>
      <c r="D7148" t="s">
        <v>293</v>
      </c>
      <c r="E7148">
        <v>273920809.40794998</v>
      </c>
    </row>
    <row r="7149" spans="1:5" x14ac:dyDescent="0.25">
      <c r="A7149" t="s">
        <v>30</v>
      </c>
      <c r="B7149">
        <v>2023</v>
      </c>
      <c r="C7149" t="s">
        <v>162</v>
      </c>
      <c r="D7149" t="s">
        <v>294</v>
      </c>
      <c r="E7149">
        <v>33516256.572700001</v>
      </c>
    </row>
    <row r="7150" spans="1:5" x14ac:dyDescent="0.25">
      <c r="A7150" t="s">
        <v>30</v>
      </c>
      <c r="B7150">
        <v>2023</v>
      </c>
      <c r="C7150" t="s">
        <v>162</v>
      </c>
      <c r="D7150" t="s">
        <v>295</v>
      </c>
      <c r="E7150">
        <v>65967841.525870003</v>
      </c>
    </row>
    <row r="7151" spans="1:5" x14ac:dyDescent="0.25">
      <c r="A7151" t="s">
        <v>30</v>
      </c>
      <c r="B7151">
        <v>2023</v>
      </c>
      <c r="C7151" t="s">
        <v>162</v>
      </c>
      <c r="D7151" t="s">
        <v>296</v>
      </c>
      <c r="E7151">
        <v>292006155.99436998</v>
      </c>
    </row>
    <row r="7152" spans="1:5" x14ac:dyDescent="0.25">
      <c r="A7152" t="s">
        <v>30</v>
      </c>
      <c r="B7152">
        <v>2023</v>
      </c>
      <c r="C7152" t="s">
        <v>162</v>
      </c>
      <c r="D7152" t="s">
        <v>297</v>
      </c>
      <c r="E7152">
        <v>205427697.94653001</v>
      </c>
    </row>
    <row r="7153" spans="1:5" x14ac:dyDescent="0.25">
      <c r="A7153" t="s">
        <v>30</v>
      </c>
      <c r="B7153">
        <v>2023</v>
      </c>
      <c r="C7153" t="s">
        <v>162</v>
      </c>
      <c r="D7153" t="s">
        <v>298</v>
      </c>
      <c r="E7153">
        <v>30776641.19585</v>
      </c>
    </row>
    <row r="7154" spans="1:5" x14ac:dyDescent="0.25">
      <c r="A7154" t="s">
        <v>30</v>
      </c>
      <c r="B7154">
        <v>2023</v>
      </c>
      <c r="C7154" t="s">
        <v>162</v>
      </c>
      <c r="D7154" t="s">
        <v>299</v>
      </c>
      <c r="E7154">
        <v>533260029.56900001</v>
      </c>
    </row>
    <row r="7155" spans="1:5" x14ac:dyDescent="0.25">
      <c r="A7155" t="s">
        <v>30</v>
      </c>
      <c r="B7155">
        <v>2023</v>
      </c>
      <c r="C7155" t="s">
        <v>162</v>
      </c>
      <c r="D7155" t="s">
        <v>300</v>
      </c>
      <c r="E7155">
        <v>73902.179980000001</v>
      </c>
    </row>
    <row r="7156" spans="1:5" x14ac:dyDescent="0.25">
      <c r="A7156" t="s">
        <v>30</v>
      </c>
      <c r="B7156">
        <v>2023</v>
      </c>
      <c r="C7156" t="s">
        <v>162</v>
      </c>
      <c r="D7156" t="s">
        <v>301</v>
      </c>
      <c r="E7156">
        <v>1259166668.28162</v>
      </c>
    </row>
    <row r="7157" spans="1:5" x14ac:dyDescent="0.25">
      <c r="A7157" t="s">
        <v>30</v>
      </c>
      <c r="B7157">
        <v>2023</v>
      </c>
      <c r="C7157" t="s">
        <v>162</v>
      </c>
      <c r="D7157" t="s">
        <v>302</v>
      </c>
      <c r="E7157">
        <v>122762148.47130001</v>
      </c>
    </row>
    <row r="7158" spans="1:5" x14ac:dyDescent="0.25">
      <c r="A7158" t="s">
        <v>30</v>
      </c>
      <c r="B7158">
        <v>2023</v>
      </c>
      <c r="C7158" t="s">
        <v>162</v>
      </c>
      <c r="D7158" t="s">
        <v>303</v>
      </c>
      <c r="E7158">
        <v>37177966824.13723</v>
      </c>
    </row>
    <row r="7159" spans="1:5" x14ac:dyDescent="0.25">
      <c r="A7159" t="s">
        <v>30</v>
      </c>
      <c r="B7159">
        <v>2023</v>
      </c>
      <c r="C7159" t="s">
        <v>162</v>
      </c>
      <c r="D7159" t="s">
        <v>304</v>
      </c>
      <c r="E7159">
        <v>164181482.16710001</v>
      </c>
    </row>
    <row r="7160" spans="1:5" x14ac:dyDescent="0.25">
      <c r="A7160" t="s">
        <v>30</v>
      </c>
      <c r="B7160">
        <v>2023</v>
      </c>
      <c r="C7160" t="s">
        <v>162</v>
      </c>
      <c r="D7160" t="s">
        <v>305</v>
      </c>
      <c r="E7160">
        <v>66493015.265869997</v>
      </c>
    </row>
    <row r="7161" spans="1:5" x14ac:dyDescent="0.25">
      <c r="A7161" t="s">
        <v>30</v>
      </c>
      <c r="B7161">
        <v>2023</v>
      </c>
      <c r="C7161" t="s">
        <v>162</v>
      </c>
      <c r="D7161" t="s">
        <v>306</v>
      </c>
      <c r="E7161">
        <v>259322769.11076</v>
      </c>
    </row>
    <row r="7162" spans="1:5" x14ac:dyDescent="0.25">
      <c r="A7162" t="s">
        <v>30</v>
      </c>
      <c r="B7162">
        <v>2023</v>
      </c>
      <c r="C7162" t="s">
        <v>162</v>
      </c>
      <c r="D7162" t="s">
        <v>307</v>
      </c>
      <c r="E7162">
        <v>97234014.535239995</v>
      </c>
    </row>
    <row r="7163" spans="1:5" x14ac:dyDescent="0.25">
      <c r="A7163" t="s">
        <v>30</v>
      </c>
      <c r="B7163">
        <v>2023</v>
      </c>
      <c r="C7163" t="s">
        <v>162</v>
      </c>
      <c r="D7163" t="s">
        <v>308</v>
      </c>
      <c r="E7163">
        <v>88208396.760240003</v>
      </c>
    </row>
    <row r="7164" spans="1:5" x14ac:dyDescent="0.25">
      <c r="A7164" t="s">
        <v>30</v>
      </c>
      <c r="B7164">
        <v>2023</v>
      </c>
      <c r="C7164" t="s">
        <v>162</v>
      </c>
      <c r="D7164" t="s">
        <v>309</v>
      </c>
      <c r="E7164">
        <v>7389746.2930699997</v>
      </c>
    </row>
    <row r="7165" spans="1:5" x14ac:dyDescent="0.25">
      <c r="A7165" t="s">
        <v>30</v>
      </c>
      <c r="B7165">
        <v>2023</v>
      </c>
      <c r="C7165" t="s">
        <v>162</v>
      </c>
      <c r="D7165" t="s">
        <v>311</v>
      </c>
      <c r="E7165">
        <v>8385407.7990600001</v>
      </c>
    </row>
    <row r="7166" spans="1:5" x14ac:dyDescent="0.25">
      <c r="A7166" t="s">
        <v>30</v>
      </c>
      <c r="B7166">
        <v>2023</v>
      </c>
      <c r="C7166" t="s">
        <v>162</v>
      </c>
      <c r="D7166" t="s">
        <v>312</v>
      </c>
      <c r="E7166">
        <v>30839383.67867</v>
      </c>
    </row>
    <row r="7167" spans="1:5" x14ac:dyDescent="0.25">
      <c r="A7167" t="s">
        <v>30</v>
      </c>
      <c r="B7167">
        <v>2023</v>
      </c>
      <c r="C7167" t="s">
        <v>162</v>
      </c>
      <c r="D7167" t="s">
        <v>313</v>
      </c>
      <c r="E7167">
        <v>100604456.03729001</v>
      </c>
    </row>
    <row r="7168" spans="1:5" x14ac:dyDescent="0.25">
      <c r="A7168" t="s">
        <v>30</v>
      </c>
      <c r="B7168">
        <v>2023</v>
      </c>
      <c r="C7168" t="s">
        <v>162</v>
      </c>
      <c r="D7168" t="s">
        <v>315</v>
      </c>
      <c r="E7168">
        <v>14068289.86145</v>
      </c>
    </row>
    <row r="7169" spans="1:5" x14ac:dyDescent="0.25">
      <c r="A7169" t="s">
        <v>30</v>
      </c>
      <c r="B7169">
        <v>2023</v>
      </c>
      <c r="C7169" t="s">
        <v>162</v>
      </c>
      <c r="D7169" t="s">
        <v>316</v>
      </c>
      <c r="E7169">
        <v>270393.86742999998</v>
      </c>
    </row>
    <row r="7170" spans="1:5" x14ac:dyDescent="0.25">
      <c r="A7170" t="s">
        <v>30</v>
      </c>
      <c r="B7170">
        <v>2023</v>
      </c>
      <c r="C7170" t="s">
        <v>162</v>
      </c>
      <c r="D7170" t="s">
        <v>317</v>
      </c>
      <c r="E7170">
        <v>13681209413.258659</v>
      </c>
    </row>
    <row r="7171" spans="1:5" x14ac:dyDescent="0.25">
      <c r="A7171" t="s">
        <v>30</v>
      </c>
      <c r="B7171">
        <v>2023</v>
      </c>
      <c r="C7171" t="s">
        <v>162</v>
      </c>
      <c r="D7171" t="s">
        <v>318</v>
      </c>
      <c r="E7171">
        <v>1953350457.31776</v>
      </c>
    </row>
    <row r="7172" spans="1:5" x14ac:dyDescent="0.25">
      <c r="A7172" t="s">
        <v>30</v>
      </c>
      <c r="B7172">
        <v>2023</v>
      </c>
      <c r="C7172" t="s">
        <v>162</v>
      </c>
      <c r="D7172" t="s">
        <v>319</v>
      </c>
      <c r="E7172">
        <v>86431661.474450007</v>
      </c>
    </row>
    <row r="7173" spans="1:5" x14ac:dyDescent="0.25">
      <c r="A7173" t="s">
        <v>30</v>
      </c>
      <c r="B7173">
        <v>2023</v>
      </c>
      <c r="C7173" t="s">
        <v>162</v>
      </c>
      <c r="D7173" t="s">
        <v>320</v>
      </c>
      <c r="E7173">
        <v>44571897.250759996</v>
      </c>
    </row>
    <row r="7174" spans="1:5" x14ac:dyDescent="0.25">
      <c r="A7174" t="s">
        <v>30</v>
      </c>
      <c r="B7174">
        <v>2023</v>
      </c>
      <c r="C7174" t="s">
        <v>162</v>
      </c>
      <c r="D7174" t="s">
        <v>321</v>
      </c>
      <c r="E7174">
        <v>862330325.64757001</v>
      </c>
    </row>
    <row r="7175" spans="1:5" x14ac:dyDescent="0.25">
      <c r="A7175" t="s">
        <v>30</v>
      </c>
      <c r="B7175">
        <v>2023</v>
      </c>
      <c r="C7175" t="s">
        <v>162</v>
      </c>
      <c r="D7175" t="s">
        <v>322</v>
      </c>
      <c r="E7175">
        <v>485480.38893999998</v>
      </c>
    </row>
    <row r="7176" spans="1:5" x14ac:dyDescent="0.25">
      <c r="A7176" t="s">
        <v>30</v>
      </c>
      <c r="B7176">
        <v>2023</v>
      </c>
      <c r="C7176" t="s">
        <v>162</v>
      </c>
      <c r="D7176" t="s">
        <v>323</v>
      </c>
      <c r="E7176">
        <v>8484752.2200700007</v>
      </c>
    </row>
    <row r="7177" spans="1:5" x14ac:dyDescent="0.25">
      <c r="A7177" t="s">
        <v>30</v>
      </c>
      <c r="B7177">
        <v>2023</v>
      </c>
      <c r="C7177" t="s">
        <v>162</v>
      </c>
      <c r="D7177" t="s">
        <v>324</v>
      </c>
      <c r="E7177">
        <v>9026638.2067200001</v>
      </c>
    </row>
    <row r="7178" spans="1:5" x14ac:dyDescent="0.25">
      <c r="A7178" t="s">
        <v>30</v>
      </c>
      <c r="B7178">
        <v>2023</v>
      </c>
      <c r="C7178" t="s">
        <v>162</v>
      </c>
      <c r="D7178" t="s">
        <v>325</v>
      </c>
      <c r="E7178">
        <v>2386207.2092300002</v>
      </c>
    </row>
    <row r="7179" spans="1:5" x14ac:dyDescent="0.25">
      <c r="A7179" t="s">
        <v>30</v>
      </c>
      <c r="B7179">
        <v>2023</v>
      </c>
      <c r="C7179" t="s">
        <v>162</v>
      </c>
      <c r="D7179" t="s">
        <v>327</v>
      </c>
      <c r="E7179">
        <v>4103.4072500000002</v>
      </c>
    </row>
    <row r="7180" spans="1:5" x14ac:dyDescent="0.25">
      <c r="A7180" t="s">
        <v>30</v>
      </c>
      <c r="B7180">
        <v>2023</v>
      </c>
      <c r="C7180" t="s">
        <v>162</v>
      </c>
      <c r="E7180">
        <v>319675475.24013001</v>
      </c>
    </row>
    <row r="7181" spans="1:5" x14ac:dyDescent="0.25">
      <c r="A7181" t="s">
        <v>31</v>
      </c>
      <c r="B7181">
        <v>2019</v>
      </c>
      <c r="C7181" t="s">
        <v>161</v>
      </c>
      <c r="D7181" t="s">
        <v>290</v>
      </c>
      <c r="E7181">
        <v>1580875.9872300001</v>
      </c>
    </row>
    <row r="7182" spans="1:5" x14ac:dyDescent="0.25">
      <c r="A7182" t="s">
        <v>31</v>
      </c>
      <c r="B7182">
        <v>2019</v>
      </c>
      <c r="C7182" t="s">
        <v>161</v>
      </c>
      <c r="D7182" t="s">
        <v>291</v>
      </c>
      <c r="E7182">
        <v>68966063.309540004</v>
      </c>
    </row>
    <row r="7183" spans="1:5" x14ac:dyDescent="0.25">
      <c r="A7183" t="s">
        <v>31</v>
      </c>
      <c r="B7183">
        <v>2019</v>
      </c>
      <c r="C7183" t="s">
        <v>161</v>
      </c>
      <c r="D7183" t="s">
        <v>292</v>
      </c>
      <c r="E7183">
        <v>170740583.46650001</v>
      </c>
    </row>
    <row r="7184" spans="1:5" x14ac:dyDescent="0.25">
      <c r="A7184" t="s">
        <v>31</v>
      </c>
      <c r="B7184">
        <v>2019</v>
      </c>
      <c r="C7184" t="s">
        <v>161</v>
      </c>
      <c r="D7184" t="s">
        <v>293</v>
      </c>
      <c r="E7184">
        <v>175537177.3994</v>
      </c>
    </row>
    <row r="7185" spans="1:5" x14ac:dyDescent="0.25">
      <c r="A7185" t="s">
        <v>31</v>
      </c>
      <c r="B7185">
        <v>2019</v>
      </c>
      <c r="C7185" t="s">
        <v>161</v>
      </c>
      <c r="D7185" t="s">
        <v>294</v>
      </c>
      <c r="E7185">
        <v>9872495.3688500002</v>
      </c>
    </row>
    <row r="7186" spans="1:5" x14ac:dyDescent="0.25">
      <c r="A7186" t="s">
        <v>31</v>
      </c>
      <c r="B7186">
        <v>2019</v>
      </c>
      <c r="C7186" t="s">
        <v>161</v>
      </c>
      <c r="D7186" t="s">
        <v>295</v>
      </c>
      <c r="E7186">
        <v>79187741.013980001</v>
      </c>
    </row>
    <row r="7187" spans="1:5" x14ac:dyDescent="0.25">
      <c r="A7187" t="s">
        <v>31</v>
      </c>
      <c r="B7187">
        <v>2019</v>
      </c>
      <c r="C7187" t="s">
        <v>161</v>
      </c>
      <c r="D7187" t="s">
        <v>296</v>
      </c>
      <c r="E7187">
        <v>46481821.337410003</v>
      </c>
    </row>
    <row r="7188" spans="1:5" x14ac:dyDescent="0.25">
      <c r="A7188" t="s">
        <v>31</v>
      </c>
      <c r="B7188">
        <v>2019</v>
      </c>
      <c r="C7188" t="s">
        <v>161</v>
      </c>
      <c r="D7188" t="s">
        <v>297</v>
      </c>
      <c r="E7188">
        <v>28270260.713210002</v>
      </c>
    </row>
    <row r="7189" spans="1:5" x14ac:dyDescent="0.25">
      <c r="A7189" t="s">
        <v>31</v>
      </c>
      <c r="B7189">
        <v>2019</v>
      </c>
      <c r="C7189" t="s">
        <v>161</v>
      </c>
      <c r="D7189" t="s">
        <v>298</v>
      </c>
      <c r="E7189">
        <v>3355607.0583000001</v>
      </c>
    </row>
    <row r="7190" spans="1:5" x14ac:dyDescent="0.25">
      <c r="A7190" t="s">
        <v>31</v>
      </c>
      <c r="B7190">
        <v>2019</v>
      </c>
      <c r="C7190" t="s">
        <v>161</v>
      </c>
      <c r="D7190" t="s">
        <v>299</v>
      </c>
      <c r="E7190">
        <v>110257134.12324999</v>
      </c>
    </row>
    <row r="7191" spans="1:5" x14ac:dyDescent="0.25">
      <c r="A7191" t="s">
        <v>31</v>
      </c>
      <c r="B7191">
        <v>2019</v>
      </c>
      <c r="C7191" t="s">
        <v>161</v>
      </c>
      <c r="D7191" t="s">
        <v>300</v>
      </c>
      <c r="E7191">
        <v>2.7414999999999998</v>
      </c>
    </row>
    <row r="7192" spans="1:5" x14ac:dyDescent="0.25">
      <c r="A7192" t="s">
        <v>31</v>
      </c>
      <c r="B7192">
        <v>2019</v>
      </c>
      <c r="C7192" t="s">
        <v>161</v>
      </c>
      <c r="D7192" t="s">
        <v>301</v>
      </c>
      <c r="E7192">
        <v>4873278067.5693598</v>
      </c>
    </row>
    <row r="7193" spans="1:5" x14ac:dyDescent="0.25">
      <c r="A7193" t="s">
        <v>31</v>
      </c>
      <c r="B7193">
        <v>2019</v>
      </c>
      <c r="C7193" t="s">
        <v>161</v>
      </c>
      <c r="D7193" t="s">
        <v>302</v>
      </c>
      <c r="E7193">
        <v>63224155.943429999</v>
      </c>
    </row>
    <row r="7194" spans="1:5" x14ac:dyDescent="0.25">
      <c r="A7194" t="s">
        <v>31</v>
      </c>
      <c r="B7194">
        <v>2019</v>
      </c>
      <c r="C7194" t="s">
        <v>161</v>
      </c>
      <c r="D7194" t="s">
        <v>303</v>
      </c>
      <c r="E7194">
        <v>74079863.299529999</v>
      </c>
    </row>
    <row r="7195" spans="1:5" x14ac:dyDescent="0.25">
      <c r="A7195" t="s">
        <v>31</v>
      </c>
      <c r="B7195">
        <v>2019</v>
      </c>
      <c r="C7195" t="s">
        <v>161</v>
      </c>
      <c r="D7195" t="s">
        <v>304</v>
      </c>
      <c r="E7195">
        <v>58806894.617569998</v>
      </c>
    </row>
    <row r="7196" spans="1:5" x14ac:dyDescent="0.25">
      <c r="A7196" t="s">
        <v>31</v>
      </c>
      <c r="B7196">
        <v>2019</v>
      </c>
      <c r="C7196" t="s">
        <v>161</v>
      </c>
      <c r="D7196" t="s">
        <v>305</v>
      </c>
      <c r="E7196">
        <v>99836070.210010007</v>
      </c>
    </row>
    <row r="7197" spans="1:5" x14ac:dyDescent="0.25">
      <c r="A7197" t="s">
        <v>31</v>
      </c>
      <c r="B7197">
        <v>2019</v>
      </c>
      <c r="C7197" t="s">
        <v>161</v>
      </c>
      <c r="D7197" t="s">
        <v>306</v>
      </c>
      <c r="E7197">
        <v>95803762.442420006</v>
      </c>
    </row>
    <row r="7198" spans="1:5" x14ac:dyDescent="0.25">
      <c r="A7198" t="s">
        <v>31</v>
      </c>
      <c r="B7198">
        <v>2019</v>
      </c>
      <c r="C7198" t="s">
        <v>161</v>
      </c>
      <c r="D7198" t="s">
        <v>307</v>
      </c>
      <c r="E7198">
        <v>3494655136.3673601</v>
      </c>
    </row>
    <row r="7199" spans="1:5" x14ac:dyDescent="0.25">
      <c r="A7199" t="s">
        <v>31</v>
      </c>
      <c r="B7199">
        <v>2019</v>
      </c>
      <c r="C7199" t="s">
        <v>161</v>
      </c>
      <c r="D7199" t="s">
        <v>308</v>
      </c>
      <c r="E7199">
        <v>433481780.99502999</v>
      </c>
    </row>
    <row r="7200" spans="1:5" x14ac:dyDescent="0.25">
      <c r="A7200" t="s">
        <v>31</v>
      </c>
      <c r="B7200">
        <v>2019</v>
      </c>
      <c r="C7200" t="s">
        <v>161</v>
      </c>
      <c r="D7200" t="s">
        <v>309</v>
      </c>
      <c r="E7200">
        <v>1771956.0820299999</v>
      </c>
    </row>
    <row r="7201" spans="1:5" x14ac:dyDescent="0.25">
      <c r="A7201" t="s">
        <v>31</v>
      </c>
      <c r="B7201">
        <v>2019</v>
      </c>
      <c r="C7201" t="s">
        <v>161</v>
      </c>
      <c r="D7201" t="s">
        <v>310</v>
      </c>
      <c r="E7201">
        <v>225063339.7834</v>
      </c>
    </row>
    <row r="7202" spans="1:5" x14ac:dyDescent="0.25">
      <c r="A7202" t="s">
        <v>31</v>
      </c>
      <c r="B7202">
        <v>2019</v>
      </c>
      <c r="C7202" t="s">
        <v>161</v>
      </c>
      <c r="D7202" t="s">
        <v>311</v>
      </c>
      <c r="E7202">
        <v>6639399.6221000003</v>
      </c>
    </row>
    <row r="7203" spans="1:5" x14ac:dyDescent="0.25">
      <c r="A7203" t="s">
        <v>31</v>
      </c>
      <c r="B7203">
        <v>2019</v>
      </c>
      <c r="C7203" t="s">
        <v>161</v>
      </c>
      <c r="D7203" t="s">
        <v>312</v>
      </c>
      <c r="E7203">
        <v>51952378.739909999</v>
      </c>
    </row>
    <row r="7204" spans="1:5" x14ac:dyDescent="0.25">
      <c r="A7204" t="s">
        <v>31</v>
      </c>
      <c r="B7204">
        <v>2019</v>
      </c>
      <c r="C7204" t="s">
        <v>161</v>
      </c>
      <c r="D7204" t="s">
        <v>313</v>
      </c>
      <c r="E7204">
        <v>23570714.120930001</v>
      </c>
    </row>
    <row r="7205" spans="1:5" x14ac:dyDescent="0.25">
      <c r="A7205" t="s">
        <v>31</v>
      </c>
      <c r="B7205">
        <v>2019</v>
      </c>
      <c r="C7205" t="s">
        <v>161</v>
      </c>
      <c r="D7205" t="s">
        <v>314</v>
      </c>
      <c r="E7205">
        <v>840207.83452000003</v>
      </c>
    </row>
    <row r="7206" spans="1:5" x14ac:dyDescent="0.25">
      <c r="A7206" t="s">
        <v>31</v>
      </c>
      <c r="B7206">
        <v>2019</v>
      </c>
      <c r="C7206" t="s">
        <v>161</v>
      </c>
      <c r="D7206" t="s">
        <v>315</v>
      </c>
      <c r="E7206">
        <v>7159913.3645000001</v>
      </c>
    </row>
    <row r="7207" spans="1:5" x14ac:dyDescent="0.25">
      <c r="A7207" t="s">
        <v>31</v>
      </c>
      <c r="B7207">
        <v>2019</v>
      </c>
      <c r="C7207" t="s">
        <v>161</v>
      </c>
      <c r="D7207" t="s">
        <v>316</v>
      </c>
      <c r="E7207">
        <v>54834247.33546</v>
      </c>
    </row>
    <row r="7208" spans="1:5" x14ac:dyDescent="0.25">
      <c r="A7208" t="s">
        <v>31</v>
      </c>
      <c r="B7208">
        <v>2019</v>
      </c>
      <c r="C7208" t="s">
        <v>161</v>
      </c>
      <c r="D7208" t="s">
        <v>317</v>
      </c>
      <c r="E7208">
        <v>3822109411.84582</v>
      </c>
    </row>
    <row r="7209" spans="1:5" x14ac:dyDescent="0.25">
      <c r="A7209" t="s">
        <v>31</v>
      </c>
      <c r="B7209">
        <v>2019</v>
      </c>
      <c r="C7209" t="s">
        <v>161</v>
      </c>
      <c r="D7209" t="s">
        <v>318</v>
      </c>
      <c r="E7209">
        <v>176570290.88572001</v>
      </c>
    </row>
    <row r="7210" spans="1:5" x14ac:dyDescent="0.25">
      <c r="A7210" t="s">
        <v>31</v>
      </c>
      <c r="B7210">
        <v>2019</v>
      </c>
      <c r="C7210" t="s">
        <v>161</v>
      </c>
      <c r="D7210" t="s">
        <v>319</v>
      </c>
      <c r="E7210">
        <v>81367903.418870002</v>
      </c>
    </row>
    <row r="7211" spans="1:5" x14ac:dyDescent="0.25">
      <c r="A7211" t="s">
        <v>31</v>
      </c>
      <c r="B7211">
        <v>2019</v>
      </c>
      <c r="C7211" t="s">
        <v>161</v>
      </c>
      <c r="D7211" t="s">
        <v>320</v>
      </c>
      <c r="E7211">
        <v>89240553.732820004</v>
      </c>
    </row>
    <row r="7212" spans="1:5" x14ac:dyDescent="0.25">
      <c r="A7212" t="s">
        <v>31</v>
      </c>
      <c r="B7212">
        <v>2019</v>
      </c>
      <c r="C7212" t="s">
        <v>161</v>
      </c>
      <c r="D7212" t="s">
        <v>321</v>
      </c>
      <c r="E7212">
        <v>16445279222.594061</v>
      </c>
    </row>
    <row r="7213" spans="1:5" x14ac:dyDescent="0.25">
      <c r="A7213" t="s">
        <v>31</v>
      </c>
      <c r="B7213">
        <v>2019</v>
      </c>
      <c r="C7213" t="s">
        <v>161</v>
      </c>
      <c r="D7213" t="s">
        <v>322</v>
      </c>
      <c r="E7213">
        <v>425748.93816999998</v>
      </c>
    </row>
    <row r="7214" spans="1:5" x14ac:dyDescent="0.25">
      <c r="A7214" t="s">
        <v>31</v>
      </c>
      <c r="B7214">
        <v>2019</v>
      </c>
      <c r="C7214" t="s">
        <v>161</v>
      </c>
      <c r="D7214" t="s">
        <v>323</v>
      </c>
      <c r="E7214">
        <v>115141205.85658</v>
      </c>
    </row>
    <row r="7215" spans="1:5" x14ac:dyDescent="0.25">
      <c r="A7215" t="s">
        <v>31</v>
      </c>
      <c r="B7215">
        <v>2019</v>
      </c>
      <c r="C7215" t="s">
        <v>161</v>
      </c>
      <c r="D7215" t="s">
        <v>324</v>
      </c>
      <c r="E7215">
        <v>11118.21846</v>
      </c>
    </row>
    <row r="7216" spans="1:5" x14ac:dyDescent="0.25">
      <c r="A7216" t="s">
        <v>31</v>
      </c>
      <c r="B7216">
        <v>2019</v>
      </c>
      <c r="C7216" t="s">
        <v>161</v>
      </c>
      <c r="D7216" t="s">
        <v>325</v>
      </c>
      <c r="E7216">
        <v>101324016.93525</v>
      </c>
    </row>
    <row r="7217" spans="1:5" x14ac:dyDescent="0.25">
      <c r="A7217" t="s">
        <v>31</v>
      </c>
      <c r="B7217">
        <v>2019</v>
      </c>
      <c r="C7217" t="s">
        <v>161</v>
      </c>
      <c r="E7217">
        <v>681781576.99488997</v>
      </c>
    </row>
    <row r="7218" spans="1:5" x14ac:dyDescent="0.25">
      <c r="A7218" t="s">
        <v>31</v>
      </c>
      <c r="B7218">
        <v>2019</v>
      </c>
      <c r="C7218" t="s">
        <v>162</v>
      </c>
      <c r="D7218" t="s">
        <v>290</v>
      </c>
      <c r="E7218">
        <v>1681802.7861299999</v>
      </c>
    </row>
    <row r="7219" spans="1:5" x14ac:dyDescent="0.25">
      <c r="A7219" t="s">
        <v>31</v>
      </c>
      <c r="B7219">
        <v>2019</v>
      </c>
      <c r="C7219" t="s">
        <v>162</v>
      </c>
      <c r="D7219" t="s">
        <v>291</v>
      </c>
      <c r="E7219">
        <v>19503582.4516</v>
      </c>
    </row>
    <row r="7220" spans="1:5" x14ac:dyDescent="0.25">
      <c r="A7220" t="s">
        <v>31</v>
      </c>
      <c r="B7220">
        <v>2019</v>
      </c>
      <c r="C7220" t="s">
        <v>162</v>
      </c>
      <c r="D7220" t="s">
        <v>292</v>
      </c>
      <c r="E7220">
        <v>68411948.691459998</v>
      </c>
    </row>
    <row r="7221" spans="1:5" x14ac:dyDescent="0.25">
      <c r="A7221" t="s">
        <v>31</v>
      </c>
      <c r="B7221">
        <v>2019</v>
      </c>
      <c r="C7221" t="s">
        <v>162</v>
      </c>
      <c r="D7221" t="s">
        <v>293</v>
      </c>
      <c r="E7221">
        <v>14060216.20696</v>
      </c>
    </row>
    <row r="7222" spans="1:5" x14ac:dyDescent="0.25">
      <c r="A7222" t="s">
        <v>31</v>
      </c>
      <c r="B7222">
        <v>2019</v>
      </c>
      <c r="C7222" t="s">
        <v>162</v>
      </c>
      <c r="D7222" t="s">
        <v>294</v>
      </c>
      <c r="E7222">
        <v>44107.101580000002</v>
      </c>
    </row>
    <row r="7223" spans="1:5" x14ac:dyDescent="0.25">
      <c r="A7223" t="s">
        <v>31</v>
      </c>
      <c r="B7223">
        <v>2019</v>
      </c>
      <c r="C7223" t="s">
        <v>162</v>
      </c>
      <c r="D7223" t="s">
        <v>295</v>
      </c>
      <c r="E7223">
        <v>9901716.84351</v>
      </c>
    </row>
    <row r="7224" spans="1:5" x14ac:dyDescent="0.25">
      <c r="A7224" t="s">
        <v>31</v>
      </c>
      <c r="B7224">
        <v>2019</v>
      </c>
      <c r="C7224" t="s">
        <v>162</v>
      </c>
      <c r="D7224" t="s">
        <v>296</v>
      </c>
      <c r="E7224">
        <v>32708186.875440001</v>
      </c>
    </row>
    <row r="7225" spans="1:5" x14ac:dyDescent="0.25">
      <c r="A7225" t="s">
        <v>31</v>
      </c>
      <c r="B7225">
        <v>2019</v>
      </c>
      <c r="C7225" t="s">
        <v>162</v>
      </c>
      <c r="D7225" t="s">
        <v>297</v>
      </c>
      <c r="E7225">
        <v>3438626.2615200002</v>
      </c>
    </row>
    <row r="7226" spans="1:5" x14ac:dyDescent="0.25">
      <c r="A7226" t="s">
        <v>31</v>
      </c>
      <c r="B7226">
        <v>2019</v>
      </c>
      <c r="C7226" t="s">
        <v>162</v>
      </c>
      <c r="D7226" t="s">
        <v>298</v>
      </c>
      <c r="E7226">
        <v>4576395.9053800004</v>
      </c>
    </row>
    <row r="7227" spans="1:5" x14ac:dyDescent="0.25">
      <c r="A7227" t="s">
        <v>31</v>
      </c>
      <c r="B7227">
        <v>2019</v>
      </c>
      <c r="C7227" t="s">
        <v>162</v>
      </c>
      <c r="D7227" t="s">
        <v>299</v>
      </c>
      <c r="E7227">
        <v>50618743.363470003</v>
      </c>
    </row>
    <row r="7228" spans="1:5" x14ac:dyDescent="0.25">
      <c r="A7228" t="s">
        <v>31</v>
      </c>
      <c r="B7228">
        <v>2019</v>
      </c>
      <c r="C7228" t="s">
        <v>162</v>
      </c>
      <c r="D7228" t="s">
        <v>300</v>
      </c>
      <c r="E7228">
        <v>20271.736990000001</v>
      </c>
    </row>
    <row r="7229" spans="1:5" x14ac:dyDescent="0.25">
      <c r="A7229" t="s">
        <v>31</v>
      </c>
      <c r="B7229">
        <v>2019</v>
      </c>
      <c r="C7229" t="s">
        <v>162</v>
      </c>
      <c r="D7229" t="s">
        <v>301</v>
      </c>
      <c r="E7229">
        <v>791226790.63086998</v>
      </c>
    </row>
    <row r="7230" spans="1:5" x14ac:dyDescent="0.25">
      <c r="A7230" t="s">
        <v>31</v>
      </c>
      <c r="B7230">
        <v>2019</v>
      </c>
      <c r="C7230" t="s">
        <v>162</v>
      </c>
      <c r="D7230" t="s">
        <v>302</v>
      </c>
      <c r="E7230">
        <v>428280.99511999998</v>
      </c>
    </row>
    <row r="7231" spans="1:5" x14ac:dyDescent="0.25">
      <c r="A7231" t="s">
        <v>31</v>
      </c>
      <c r="B7231">
        <v>2019</v>
      </c>
      <c r="C7231" t="s">
        <v>162</v>
      </c>
      <c r="D7231" t="s">
        <v>303</v>
      </c>
      <c r="E7231">
        <v>4087081.3759499998</v>
      </c>
    </row>
    <row r="7232" spans="1:5" x14ac:dyDescent="0.25">
      <c r="A7232" t="s">
        <v>31</v>
      </c>
      <c r="B7232">
        <v>2019</v>
      </c>
      <c r="C7232" t="s">
        <v>162</v>
      </c>
      <c r="D7232" t="s">
        <v>304</v>
      </c>
      <c r="E7232">
        <v>3323657.3200599998</v>
      </c>
    </row>
    <row r="7233" spans="1:5" x14ac:dyDescent="0.25">
      <c r="A7233" t="s">
        <v>31</v>
      </c>
      <c r="B7233">
        <v>2019</v>
      </c>
      <c r="C7233" t="s">
        <v>162</v>
      </c>
      <c r="D7233" t="s">
        <v>305</v>
      </c>
      <c r="E7233">
        <v>1602589.5672800001</v>
      </c>
    </row>
    <row r="7234" spans="1:5" x14ac:dyDescent="0.25">
      <c r="A7234" t="s">
        <v>31</v>
      </c>
      <c r="B7234">
        <v>2019</v>
      </c>
      <c r="C7234" t="s">
        <v>162</v>
      </c>
      <c r="D7234" t="s">
        <v>306</v>
      </c>
      <c r="E7234">
        <v>131633297.06584001</v>
      </c>
    </row>
    <row r="7235" spans="1:5" x14ac:dyDescent="0.25">
      <c r="A7235" t="s">
        <v>31</v>
      </c>
      <c r="B7235">
        <v>2019</v>
      </c>
      <c r="C7235" t="s">
        <v>162</v>
      </c>
      <c r="D7235" t="s">
        <v>307</v>
      </c>
      <c r="E7235">
        <v>5876690.5022600004</v>
      </c>
    </row>
    <row r="7236" spans="1:5" x14ac:dyDescent="0.25">
      <c r="A7236" t="s">
        <v>31</v>
      </c>
      <c r="B7236">
        <v>2019</v>
      </c>
      <c r="C7236" t="s">
        <v>162</v>
      </c>
      <c r="D7236" t="s">
        <v>308</v>
      </c>
      <c r="E7236">
        <v>12401345.022159999</v>
      </c>
    </row>
    <row r="7237" spans="1:5" x14ac:dyDescent="0.25">
      <c r="A7237" t="s">
        <v>31</v>
      </c>
      <c r="B7237">
        <v>2019</v>
      </c>
      <c r="C7237" t="s">
        <v>162</v>
      </c>
      <c r="D7237" t="s">
        <v>311</v>
      </c>
      <c r="E7237">
        <v>337119.74252999999</v>
      </c>
    </row>
    <row r="7238" spans="1:5" x14ac:dyDescent="0.25">
      <c r="A7238" t="s">
        <v>31</v>
      </c>
      <c r="B7238">
        <v>2019</v>
      </c>
      <c r="C7238" t="s">
        <v>162</v>
      </c>
      <c r="D7238" t="s">
        <v>312</v>
      </c>
      <c r="E7238">
        <v>11787737.42952</v>
      </c>
    </row>
    <row r="7239" spans="1:5" x14ac:dyDescent="0.25">
      <c r="A7239" t="s">
        <v>31</v>
      </c>
      <c r="B7239">
        <v>2019</v>
      </c>
      <c r="C7239" t="s">
        <v>162</v>
      </c>
      <c r="D7239" t="s">
        <v>313</v>
      </c>
      <c r="E7239">
        <v>26432.7664</v>
      </c>
    </row>
    <row r="7240" spans="1:5" x14ac:dyDescent="0.25">
      <c r="A7240" t="s">
        <v>31</v>
      </c>
      <c r="B7240">
        <v>2019</v>
      </c>
      <c r="C7240" t="s">
        <v>162</v>
      </c>
      <c r="D7240" t="s">
        <v>317</v>
      </c>
      <c r="E7240">
        <v>8657610571.0418701</v>
      </c>
    </row>
    <row r="7241" spans="1:5" x14ac:dyDescent="0.25">
      <c r="A7241" t="s">
        <v>31</v>
      </c>
      <c r="B7241">
        <v>2019</v>
      </c>
      <c r="C7241" t="s">
        <v>162</v>
      </c>
      <c r="D7241" t="s">
        <v>318</v>
      </c>
      <c r="E7241">
        <v>9061094.3734099995</v>
      </c>
    </row>
    <row r="7242" spans="1:5" x14ac:dyDescent="0.25">
      <c r="A7242" t="s">
        <v>31</v>
      </c>
      <c r="B7242">
        <v>2019</v>
      </c>
      <c r="C7242" t="s">
        <v>162</v>
      </c>
      <c r="D7242" t="s">
        <v>319</v>
      </c>
      <c r="E7242">
        <v>9398948.31329</v>
      </c>
    </row>
    <row r="7243" spans="1:5" x14ac:dyDescent="0.25">
      <c r="A7243" t="s">
        <v>31</v>
      </c>
      <c r="B7243">
        <v>2019</v>
      </c>
      <c r="C7243" t="s">
        <v>162</v>
      </c>
      <c r="D7243" t="s">
        <v>320</v>
      </c>
      <c r="E7243">
        <v>5875793.2977799997</v>
      </c>
    </row>
    <row r="7244" spans="1:5" x14ac:dyDescent="0.25">
      <c r="A7244" t="s">
        <v>31</v>
      </c>
      <c r="B7244">
        <v>2019</v>
      </c>
      <c r="C7244" t="s">
        <v>162</v>
      </c>
      <c r="D7244" t="s">
        <v>321</v>
      </c>
      <c r="E7244">
        <v>806633657.52120996</v>
      </c>
    </row>
    <row r="7245" spans="1:5" x14ac:dyDescent="0.25">
      <c r="A7245" t="s">
        <v>31</v>
      </c>
      <c r="B7245">
        <v>2019</v>
      </c>
      <c r="C7245" t="s">
        <v>162</v>
      </c>
      <c r="D7245" t="s">
        <v>323</v>
      </c>
      <c r="E7245">
        <v>904535.83678000001</v>
      </c>
    </row>
    <row r="7246" spans="1:5" x14ac:dyDescent="0.25">
      <c r="A7246" t="s">
        <v>31</v>
      </c>
      <c r="B7246">
        <v>2019</v>
      </c>
      <c r="C7246" t="s">
        <v>162</v>
      </c>
      <c r="D7246" t="s">
        <v>324</v>
      </c>
      <c r="E7246">
        <v>1530226.92398</v>
      </c>
    </row>
    <row r="7247" spans="1:5" x14ac:dyDescent="0.25">
      <c r="A7247" t="s">
        <v>31</v>
      </c>
      <c r="B7247">
        <v>2019</v>
      </c>
      <c r="C7247" t="s">
        <v>162</v>
      </c>
      <c r="E7247">
        <v>2986211.6449000002</v>
      </c>
    </row>
    <row r="7248" spans="1:5" x14ac:dyDescent="0.25">
      <c r="A7248" t="s">
        <v>31</v>
      </c>
      <c r="B7248">
        <v>2020</v>
      </c>
      <c r="C7248" t="s">
        <v>161</v>
      </c>
      <c r="D7248" t="s">
        <v>290</v>
      </c>
      <c r="E7248">
        <v>1631284.5462400001</v>
      </c>
    </row>
    <row r="7249" spans="1:5" x14ac:dyDescent="0.25">
      <c r="A7249" t="s">
        <v>31</v>
      </c>
      <c r="B7249">
        <v>2020</v>
      </c>
      <c r="C7249" t="s">
        <v>161</v>
      </c>
      <c r="D7249" t="s">
        <v>291</v>
      </c>
      <c r="E7249">
        <v>38915061.58354</v>
      </c>
    </row>
    <row r="7250" spans="1:5" x14ac:dyDescent="0.25">
      <c r="A7250" t="s">
        <v>31</v>
      </c>
      <c r="B7250">
        <v>2020</v>
      </c>
      <c r="C7250" t="s">
        <v>161</v>
      </c>
      <c r="D7250" t="s">
        <v>292</v>
      </c>
      <c r="E7250">
        <v>261030289.71702999</v>
      </c>
    </row>
    <row r="7251" spans="1:5" x14ac:dyDescent="0.25">
      <c r="A7251" t="s">
        <v>31</v>
      </c>
      <c r="B7251">
        <v>2020</v>
      </c>
      <c r="C7251" t="s">
        <v>161</v>
      </c>
      <c r="D7251" t="s">
        <v>293</v>
      </c>
      <c r="E7251">
        <v>164223181.07473999</v>
      </c>
    </row>
    <row r="7252" spans="1:5" x14ac:dyDescent="0.25">
      <c r="A7252" t="s">
        <v>31</v>
      </c>
      <c r="B7252">
        <v>2020</v>
      </c>
      <c r="C7252" t="s">
        <v>161</v>
      </c>
      <c r="D7252" t="s">
        <v>294</v>
      </c>
      <c r="E7252">
        <v>12825.150799999999</v>
      </c>
    </row>
    <row r="7253" spans="1:5" x14ac:dyDescent="0.25">
      <c r="A7253" t="s">
        <v>31</v>
      </c>
      <c r="B7253">
        <v>2020</v>
      </c>
      <c r="C7253" t="s">
        <v>161</v>
      </c>
      <c r="D7253" t="s">
        <v>295</v>
      </c>
      <c r="E7253">
        <v>19612990.286260001</v>
      </c>
    </row>
    <row r="7254" spans="1:5" x14ac:dyDescent="0.25">
      <c r="A7254" t="s">
        <v>31</v>
      </c>
      <c r="B7254">
        <v>2020</v>
      </c>
      <c r="C7254" t="s">
        <v>161</v>
      </c>
      <c r="D7254" t="s">
        <v>296</v>
      </c>
      <c r="E7254">
        <v>63755188.308430001</v>
      </c>
    </row>
    <row r="7255" spans="1:5" x14ac:dyDescent="0.25">
      <c r="A7255" t="s">
        <v>31</v>
      </c>
      <c r="B7255">
        <v>2020</v>
      </c>
      <c r="C7255" t="s">
        <v>161</v>
      </c>
      <c r="D7255" t="s">
        <v>297</v>
      </c>
      <c r="E7255">
        <v>49669495.413800001</v>
      </c>
    </row>
    <row r="7256" spans="1:5" x14ac:dyDescent="0.25">
      <c r="A7256" t="s">
        <v>31</v>
      </c>
      <c r="B7256">
        <v>2020</v>
      </c>
      <c r="C7256" t="s">
        <v>161</v>
      </c>
      <c r="D7256" t="s">
        <v>298</v>
      </c>
      <c r="E7256">
        <v>5093449.2398800002</v>
      </c>
    </row>
    <row r="7257" spans="1:5" x14ac:dyDescent="0.25">
      <c r="A7257" t="s">
        <v>31</v>
      </c>
      <c r="B7257">
        <v>2020</v>
      </c>
      <c r="C7257" t="s">
        <v>161</v>
      </c>
      <c r="D7257" t="s">
        <v>299</v>
      </c>
      <c r="E7257">
        <v>169788902.81336999</v>
      </c>
    </row>
    <row r="7258" spans="1:5" x14ac:dyDescent="0.25">
      <c r="A7258" t="s">
        <v>31</v>
      </c>
      <c r="B7258">
        <v>2020</v>
      </c>
      <c r="C7258" t="s">
        <v>161</v>
      </c>
      <c r="D7258" t="s">
        <v>301</v>
      </c>
      <c r="E7258">
        <v>6001023053.0801601</v>
      </c>
    </row>
    <row r="7259" spans="1:5" x14ac:dyDescent="0.25">
      <c r="A7259" t="s">
        <v>31</v>
      </c>
      <c r="B7259">
        <v>2020</v>
      </c>
      <c r="C7259" t="s">
        <v>161</v>
      </c>
      <c r="D7259" t="s">
        <v>302</v>
      </c>
      <c r="E7259">
        <v>140028817.85317001</v>
      </c>
    </row>
    <row r="7260" spans="1:5" x14ac:dyDescent="0.25">
      <c r="A7260" t="s">
        <v>31</v>
      </c>
      <c r="B7260">
        <v>2020</v>
      </c>
      <c r="C7260" t="s">
        <v>161</v>
      </c>
      <c r="D7260" t="s">
        <v>303</v>
      </c>
      <c r="E7260">
        <v>91154393.012030005</v>
      </c>
    </row>
    <row r="7261" spans="1:5" x14ac:dyDescent="0.25">
      <c r="A7261" t="s">
        <v>31</v>
      </c>
      <c r="B7261">
        <v>2020</v>
      </c>
      <c r="C7261" t="s">
        <v>161</v>
      </c>
      <c r="D7261" t="s">
        <v>304</v>
      </c>
      <c r="E7261">
        <v>47049063.554619998</v>
      </c>
    </row>
    <row r="7262" spans="1:5" x14ac:dyDescent="0.25">
      <c r="A7262" t="s">
        <v>31</v>
      </c>
      <c r="B7262">
        <v>2020</v>
      </c>
      <c r="C7262" t="s">
        <v>161</v>
      </c>
      <c r="D7262" t="s">
        <v>305</v>
      </c>
      <c r="E7262">
        <v>108946464.54402</v>
      </c>
    </row>
    <row r="7263" spans="1:5" x14ac:dyDescent="0.25">
      <c r="A7263" t="s">
        <v>31</v>
      </c>
      <c r="B7263">
        <v>2020</v>
      </c>
      <c r="C7263" t="s">
        <v>161</v>
      </c>
      <c r="D7263" t="s">
        <v>306</v>
      </c>
      <c r="E7263">
        <v>276736540.75097001</v>
      </c>
    </row>
    <row r="7264" spans="1:5" x14ac:dyDescent="0.25">
      <c r="A7264" t="s">
        <v>31</v>
      </c>
      <c r="B7264">
        <v>2020</v>
      </c>
      <c r="C7264" t="s">
        <v>161</v>
      </c>
      <c r="D7264" t="s">
        <v>307</v>
      </c>
      <c r="E7264">
        <v>3035522489.92381</v>
      </c>
    </row>
    <row r="7265" spans="1:5" x14ac:dyDescent="0.25">
      <c r="A7265" t="s">
        <v>31</v>
      </c>
      <c r="B7265">
        <v>2020</v>
      </c>
      <c r="C7265" t="s">
        <v>161</v>
      </c>
      <c r="D7265" t="s">
        <v>308</v>
      </c>
      <c r="E7265">
        <v>493587826.50291997</v>
      </c>
    </row>
    <row r="7266" spans="1:5" x14ac:dyDescent="0.25">
      <c r="A7266" t="s">
        <v>31</v>
      </c>
      <c r="B7266">
        <v>2020</v>
      </c>
      <c r="C7266" t="s">
        <v>161</v>
      </c>
      <c r="D7266" t="s">
        <v>310</v>
      </c>
      <c r="E7266">
        <v>45424019.61101</v>
      </c>
    </row>
    <row r="7267" spans="1:5" x14ac:dyDescent="0.25">
      <c r="A7267" t="s">
        <v>31</v>
      </c>
      <c r="B7267">
        <v>2020</v>
      </c>
      <c r="C7267" t="s">
        <v>161</v>
      </c>
      <c r="D7267" t="s">
        <v>311</v>
      </c>
      <c r="E7267">
        <v>4341924.6156599997</v>
      </c>
    </row>
    <row r="7268" spans="1:5" x14ac:dyDescent="0.25">
      <c r="A7268" t="s">
        <v>31</v>
      </c>
      <c r="B7268">
        <v>2020</v>
      </c>
      <c r="C7268" t="s">
        <v>161</v>
      </c>
      <c r="D7268" t="s">
        <v>312</v>
      </c>
      <c r="E7268">
        <v>160190367.65582001</v>
      </c>
    </row>
    <row r="7269" spans="1:5" x14ac:dyDescent="0.25">
      <c r="A7269" t="s">
        <v>31</v>
      </c>
      <c r="B7269">
        <v>2020</v>
      </c>
      <c r="C7269" t="s">
        <v>161</v>
      </c>
      <c r="D7269" t="s">
        <v>313</v>
      </c>
      <c r="E7269">
        <v>13966132.11177</v>
      </c>
    </row>
    <row r="7270" spans="1:5" x14ac:dyDescent="0.25">
      <c r="A7270" t="s">
        <v>31</v>
      </c>
      <c r="B7270">
        <v>2020</v>
      </c>
      <c r="C7270" t="s">
        <v>161</v>
      </c>
      <c r="D7270" t="s">
        <v>314</v>
      </c>
      <c r="E7270">
        <v>1084352.89164</v>
      </c>
    </row>
    <row r="7271" spans="1:5" x14ac:dyDescent="0.25">
      <c r="A7271" t="s">
        <v>31</v>
      </c>
      <c r="B7271">
        <v>2020</v>
      </c>
      <c r="C7271" t="s">
        <v>161</v>
      </c>
      <c r="D7271" t="s">
        <v>315</v>
      </c>
      <c r="E7271">
        <v>39358629.255309999</v>
      </c>
    </row>
    <row r="7272" spans="1:5" x14ac:dyDescent="0.25">
      <c r="A7272" t="s">
        <v>31</v>
      </c>
      <c r="B7272">
        <v>2020</v>
      </c>
      <c r="C7272" t="s">
        <v>161</v>
      </c>
      <c r="D7272" t="s">
        <v>316</v>
      </c>
      <c r="E7272">
        <v>29483744.71195</v>
      </c>
    </row>
    <row r="7273" spans="1:5" x14ac:dyDescent="0.25">
      <c r="A7273" t="s">
        <v>31</v>
      </c>
      <c r="B7273">
        <v>2020</v>
      </c>
      <c r="C7273" t="s">
        <v>161</v>
      </c>
      <c r="D7273" t="s">
        <v>317</v>
      </c>
      <c r="E7273">
        <v>3870453683.63624</v>
      </c>
    </row>
    <row r="7274" spans="1:5" x14ac:dyDescent="0.25">
      <c r="A7274" t="s">
        <v>31</v>
      </c>
      <c r="B7274">
        <v>2020</v>
      </c>
      <c r="C7274" t="s">
        <v>161</v>
      </c>
      <c r="D7274" t="s">
        <v>318</v>
      </c>
      <c r="E7274">
        <v>258543249.17300001</v>
      </c>
    </row>
    <row r="7275" spans="1:5" x14ac:dyDescent="0.25">
      <c r="A7275" t="s">
        <v>31</v>
      </c>
      <c r="B7275">
        <v>2020</v>
      </c>
      <c r="C7275" t="s">
        <v>161</v>
      </c>
      <c r="D7275" t="s">
        <v>319</v>
      </c>
      <c r="E7275">
        <v>740626954.66319001</v>
      </c>
    </row>
    <row r="7276" spans="1:5" x14ac:dyDescent="0.25">
      <c r="A7276" t="s">
        <v>31</v>
      </c>
      <c r="B7276">
        <v>2020</v>
      </c>
      <c r="C7276" t="s">
        <v>161</v>
      </c>
      <c r="D7276" t="s">
        <v>320</v>
      </c>
      <c r="E7276">
        <v>80991356.848930001</v>
      </c>
    </row>
    <row r="7277" spans="1:5" x14ac:dyDescent="0.25">
      <c r="A7277" t="s">
        <v>31</v>
      </c>
      <c r="B7277">
        <v>2020</v>
      </c>
      <c r="C7277" t="s">
        <v>161</v>
      </c>
      <c r="D7277" t="s">
        <v>321</v>
      </c>
      <c r="E7277">
        <v>14805503637.85018</v>
      </c>
    </row>
    <row r="7278" spans="1:5" x14ac:dyDescent="0.25">
      <c r="A7278" t="s">
        <v>31</v>
      </c>
      <c r="B7278">
        <v>2020</v>
      </c>
      <c r="C7278" t="s">
        <v>161</v>
      </c>
      <c r="D7278" t="s">
        <v>322</v>
      </c>
      <c r="E7278">
        <v>216951.54725</v>
      </c>
    </row>
    <row r="7279" spans="1:5" x14ac:dyDescent="0.25">
      <c r="A7279" t="s">
        <v>31</v>
      </c>
      <c r="B7279">
        <v>2020</v>
      </c>
      <c r="C7279" t="s">
        <v>161</v>
      </c>
      <c r="D7279" t="s">
        <v>323</v>
      </c>
      <c r="E7279">
        <v>120651048.38012999</v>
      </c>
    </row>
    <row r="7280" spans="1:5" x14ac:dyDescent="0.25">
      <c r="A7280" t="s">
        <v>31</v>
      </c>
      <c r="B7280">
        <v>2020</v>
      </c>
      <c r="C7280" t="s">
        <v>161</v>
      </c>
      <c r="D7280" t="s">
        <v>324</v>
      </c>
      <c r="E7280">
        <v>174827.72255000001</v>
      </c>
    </row>
    <row r="7281" spans="1:5" x14ac:dyDescent="0.25">
      <c r="A7281" t="s">
        <v>31</v>
      </c>
      <c r="B7281">
        <v>2020</v>
      </c>
      <c r="C7281" t="s">
        <v>161</v>
      </c>
      <c r="D7281" t="s">
        <v>325</v>
      </c>
      <c r="E7281">
        <v>4040722.0474999999</v>
      </c>
    </row>
    <row r="7282" spans="1:5" x14ac:dyDescent="0.25">
      <c r="A7282" t="s">
        <v>31</v>
      </c>
      <c r="B7282">
        <v>2020</v>
      </c>
      <c r="C7282" t="s">
        <v>161</v>
      </c>
      <c r="E7282">
        <v>661287415.13487995</v>
      </c>
    </row>
    <row r="7283" spans="1:5" x14ac:dyDescent="0.25">
      <c r="A7283" t="s">
        <v>31</v>
      </c>
      <c r="B7283">
        <v>2020</v>
      </c>
      <c r="C7283" t="s">
        <v>162</v>
      </c>
      <c r="D7283" t="s">
        <v>290</v>
      </c>
      <c r="E7283">
        <v>2207257.1770100002</v>
      </c>
    </row>
    <row r="7284" spans="1:5" x14ac:dyDescent="0.25">
      <c r="A7284" t="s">
        <v>31</v>
      </c>
      <c r="B7284">
        <v>2020</v>
      </c>
      <c r="C7284" t="s">
        <v>162</v>
      </c>
      <c r="D7284" t="s">
        <v>291</v>
      </c>
      <c r="E7284">
        <v>24488800.54611</v>
      </c>
    </row>
    <row r="7285" spans="1:5" x14ac:dyDescent="0.25">
      <c r="A7285" t="s">
        <v>31</v>
      </c>
      <c r="B7285">
        <v>2020</v>
      </c>
      <c r="C7285" t="s">
        <v>162</v>
      </c>
      <c r="D7285" t="s">
        <v>292</v>
      </c>
      <c r="E7285">
        <v>44799066.38876</v>
      </c>
    </row>
    <row r="7286" spans="1:5" x14ac:dyDescent="0.25">
      <c r="A7286" t="s">
        <v>31</v>
      </c>
      <c r="B7286">
        <v>2020</v>
      </c>
      <c r="C7286" t="s">
        <v>162</v>
      </c>
      <c r="D7286" t="s">
        <v>293</v>
      </c>
      <c r="E7286">
        <v>16147518.04724</v>
      </c>
    </row>
    <row r="7287" spans="1:5" x14ac:dyDescent="0.25">
      <c r="A7287" t="s">
        <v>31</v>
      </c>
      <c r="B7287">
        <v>2020</v>
      </c>
      <c r="C7287" t="s">
        <v>162</v>
      </c>
      <c r="D7287" t="s">
        <v>294</v>
      </c>
      <c r="E7287">
        <v>59599.574529999998</v>
      </c>
    </row>
    <row r="7288" spans="1:5" x14ac:dyDescent="0.25">
      <c r="A7288" t="s">
        <v>31</v>
      </c>
      <c r="B7288">
        <v>2020</v>
      </c>
      <c r="C7288" t="s">
        <v>162</v>
      </c>
      <c r="D7288" t="s">
        <v>295</v>
      </c>
      <c r="E7288">
        <v>11943958.054129999</v>
      </c>
    </row>
    <row r="7289" spans="1:5" x14ac:dyDescent="0.25">
      <c r="A7289" t="s">
        <v>31</v>
      </c>
      <c r="B7289">
        <v>2020</v>
      </c>
      <c r="C7289" t="s">
        <v>162</v>
      </c>
      <c r="D7289" t="s">
        <v>296</v>
      </c>
      <c r="E7289">
        <v>49966292.815880001</v>
      </c>
    </row>
    <row r="7290" spans="1:5" x14ac:dyDescent="0.25">
      <c r="A7290" t="s">
        <v>31</v>
      </c>
      <c r="B7290">
        <v>2020</v>
      </c>
      <c r="C7290" t="s">
        <v>162</v>
      </c>
      <c r="D7290" t="s">
        <v>297</v>
      </c>
      <c r="E7290">
        <v>1526199.1381000001</v>
      </c>
    </row>
    <row r="7291" spans="1:5" x14ac:dyDescent="0.25">
      <c r="A7291" t="s">
        <v>31</v>
      </c>
      <c r="B7291">
        <v>2020</v>
      </c>
      <c r="C7291" t="s">
        <v>162</v>
      </c>
      <c r="D7291" t="s">
        <v>298</v>
      </c>
      <c r="E7291">
        <v>2289926.0345899998</v>
      </c>
    </row>
    <row r="7292" spans="1:5" x14ac:dyDescent="0.25">
      <c r="A7292" t="s">
        <v>31</v>
      </c>
      <c r="B7292">
        <v>2020</v>
      </c>
      <c r="C7292" t="s">
        <v>162</v>
      </c>
      <c r="D7292" t="s">
        <v>299</v>
      </c>
      <c r="E7292">
        <v>47536560.510729998</v>
      </c>
    </row>
    <row r="7293" spans="1:5" x14ac:dyDescent="0.25">
      <c r="A7293" t="s">
        <v>31</v>
      </c>
      <c r="B7293">
        <v>2020</v>
      </c>
      <c r="C7293" t="s">
        <v>162</v>
      </c>
      <c r="D7293" t="s">
        <v>301</v>
      </c>
      <c r="E7293">
        <v>793209022.08873999</v>
      </c>
    </row>
    <row r="7294" spans="1:5" x14ac:dyDescent="0.25">
      <c r="A7294" t="s">
        <v>31</v>
      </c>
      <c r="B7294">
        <v>2020</v>
      </c>
      <c r="C7294" t="s">
        <v>162</v>
      </c>
      <c r="D7294" t="s">
        <v>302</v>
      </c>
      <c r="E7294">
        <v>5017045.5053500002</v>
      </c>
    </row>
    <row r="7295" spans="1:5" x14ac:dyDescent="0.25">
      <c r="A7295" t="s">
        <v>31</v>
      </c>
      <c r="B7295">
        <v>2020</v>
      </c>
      <c r="C7295" t="s">
        <v>162</v>
      </c>
      <c r="D7295" t="s">
        <v>303</v>
      </c>
      <c r="E7295">
        <v>145338678.18717</v>
      </c>
    </row>
    <row r="7296" spans="1:5" x14ac:dyDescent="0.25">
      <c r="A7296" t="s">
        <v>31</v>
      </c>
      <c r="B7296">
        <v>2020</v>
      </c>
      <c r="C7296" t="s">
        <v>162</v>
      </c>
      <c r="D7296" t="s">
        <v>304</v>
      </c>
      <c r="E7296">
        <v>76768.12947</v>
      </c>
    </row>
    <row r="7297" spans="1:5" x14ac:dyDescent="0.25">
      <c r="A7297" t="s">
        <v>31</v>
      </c>
      <c r="B7297">
        <v>2020</v>
      </c>
      <c r="C7297" t="s">
        <v>162</v>
      </c>
      <c r="D7297" t="s">
        <v>305</v>
      </c>
      <c r="E7297">
        <v>1219085.43325</v>
      </c>
    </row>
    <row r="7298" spans="1:5" x14ac:dyDescent="0.25">
      <c r="A7298" t="s">
        <v>31</v>
      </c>
      <c r="B7298">
        <v>2020</v>
      </c>
      <c r="C7298" t="s">
        <v>162</v>
      </c>
      <c r="D7298" t="s">
        <v>306</v>
      </c>
      <c r="E7298">
        <v>109392208.22426</v>
      </c>
    </row>
    <row r="7299" spans="1:5" x14ac:dyDescent="0.25">
      <c r="A7299" t="s">
        <v>31</v>
      </c>
      <c r="B7299">
        <v>2020</v>
      </c>
      <c r="C7299" t="s">
        <v>162</v>
      </c>
      <c r="D7299" t="s">
        <v>308</v>
      </c>
      <c r="E7299">
        <v>12799146.384640001</v>
      </c>
    </row>
    <row r="7300" spans="1:5" x14ac:dyDescent="0.25">
      <c r="A7300" t="s">
        <v>31</v>
      </c>
      <c r="B7300">
        <v>2020</v>
      </c>
      <c r="C7300" t="s">
        <v>162</v>
      </c>
      <c r="D7300" t="s">
        <v>311</v>
      </c>
      <c r="E7300">
        <v>120321.64397</v>
      </c>
    </row>
    <row r="7301" spans="1:5" x14ac:dyDescent="0.25">
      <c r="A7301" t="s">
        <v>31</v>
      </c>
      <c r="B7301">
        <v>2020</v>
      </c>
      <c r="C7301" t="s">
        <v>162</v>
      </c>
      <c r="D7301" t="s">
        <v>312</v>
      </c>
      <c r="E7301">
        <v>39657941.825130001</v>
      </c>
    </row>
    <row r="7302" spans="1:5" x14ac:dyDescent="0.25">
      <c r="A7302" t="s">
        <v>31</v>
      </c>
      <c r="B7302">
        <v>2020</v>
      </c>
      <c r="C7302" t="s">
        <v>162</v>
      </c>
      <c r="D7302" t="s">
        <v>317</v>
      </c>
      <c r="E7302">
        <v>7780552124.8915195</v>
      </c>
    </row>
    <row r="7303" spans="1:5" x14ac:dyDescent="0.25">
      <c r="A7303" t="s">
        <v>31</v>
      </c>
      <c r="B7303">
        <v>2020</v>
      </c>
      <c r="C7303" t="s">
        <v>162</v>
      </c>
      <c r="D7303" t="s">
        <v>318</v>
      </c>
      <c r="E7303">
        <v>1757812.5187899999</v>
      </c>
    </row>
    <row r="7304" spans="1:5" x14ac:dyDescent="0.25">
      <c r="A7304" t="s">
        <v>31</v>
      </c>
      <c r="B7304">
        <v>2020</v>
      </c>
      <c r="C7304" t="s">
        <v>162</v>
      </c>
      <c r="D7304" t="s">
        <v>319</v>
      </c>
      <c r="E7304">
        <v>20509113.19289</v>
      </c>
    </row>
    <row r="7305" spans="1:5" x14ac:dyDescent="0.25">
      <c r="A7305" t="s">
        <v>31</v>
      </c>
      <c r="B7305">
        <v>2020</v>
      </c>
      <c r="C7305" t="s">
        <v>162</v>
      </c>
      <c r="D7305" t="s">
        <v>320</v>
      </c>
      <c r="E7305">
        <v>4039748.8494500001</v>
      </c>
    </row>
    <row r="7306" spans="1:5" x14ac:dyDescent="0.25">
      <c r="A7306" t="s">
        <v>31</v>
      </c>
      <c r="B7306">
        <v>2020</v>
      </c>
      <c r="C7306" t="s">
        <v>162</v>
      </c>
      <c r="D7306" t="s">
        <v>321</v>
      </c>
      <c r="E7306">
        <v>730079814.05269003</v>
      </c>
    </row>
    <row r="7307" spans="1:5" x14ac:dyDescent="0.25">
      <c r="A7307" t="s">
        <v>31</v>
      </c>
      <c r="B7307">
        <v>2020</v>
      </c>
      <c r="C7307" t="s">
        <v>162</v>
      </c>
      <c r="D7307" t="s">
        <v>323</v>
      </c>
      <c r="E7307">
        <v>862396.96909000003</v>
      </c>
    </row>
    <row r="7308" spans="1:5" x14ac:dyDescent="0.25">
      <c r="A7308" t="s">
        <v>31</v>
      </c>
      <c r="B7308">
        <v>2020</v>
      </c>
      <c r="C7308" t="s">
        <v>162</v>
      </c>
      <c r="D7308" t="s">
        <v>324</v>
      </c>
      <c r="E7308">
        <v>2127236.88619</v>
      </c>
    </row>
    <row r="7309" spans="1:5" x14ac:dyDescent="0.25">
      <c r="A7309" t="s">
        <v>31</v>
      </c>
      <c r="B7309">
        <v>2020</v>
      </c>
      <c r="C7309" t="s">
        <v>162</v>
      </c>
      <c r="E7309">
        <v>10135927.23425</v>
      </c>
    </row>
    <row r="7310" spans="1:5" x14ac:dyDescent="0.25">
      <c r="A7310" t="s">
        <v>31</v>
      </c>
      <c r="B7310">
        <v>2021</v>
      </c>
      <c r="C7310" t="s">
        <v>161</v>
      </c>
      <c r="D7310" t="s">
        <v>290</v>
      </c>
      <c r="E7310">
        <v>1164620.92768</v>
      </c>
    </row>
    <row r="7311" spans="1:5" x14ac:dyDescent="0.25">
      <c r="A7311" t="s">
        <v>31</v>
      </c>
      <c r="B7311">
        <v>2021</v>
      </c>
      <c r="C7311" t="s">
        <v>161</v>
      </c>
      <c r="D7311" t="s">
        <v>291</v>
      </c>
      <c r="E7311">
        <v>45771187.739050001</v>
      </c>
    </row>
    <row r="7312" spans="1:5" x14ac:dyDescent="0.25">
      <c r="A7312" t="s">
        <v>31</v>
      </c>
      <c r="B7312">
        <v>2021</v>
      </c>
      <c r="C7312" t="s">
        <v>161</v>
      </c>
      <c r="D7312" t="s">
        <v>292</v>
      </c>
      <c r="E7312">
        <v>309329625.4278</v>
      </c>
    </row>
    <row r="7313" spans="1:5" x14ac:dyDescent="0.25">
      <c r="A7313" t="s">
        <v>31</v>
      </c>
      <c r="B7313">
        <v>2021</v>
      </c>
      <c r="C7313" t="s">
        <v>161</v>
      </c>
      <c r="D7313" t="s">
        <v>293</v>
      </c>
      <c r="E7313">
        <v>181142906.38181999</v>
      </c>
    </row>
    <row r="7314" spans="1:5" x14ac:dyDescent="0.25">
      <c r="A7314" t="s">
        <v>31</v>
      </c>
      <c r="B7314">
        <v>2021</v>
      </c>
      <c r="C7314" t="s">
        <v>161</v>
      </c>
      <c r="D7314" t="s">
        <v>294</v>
      </c>
      <c r="E7314">
        <v>30364.946209999998</v>
      </c>
    </row>
    <row r="7315" spans="1:5" x14ac:dyDescent="0.25">
      <c r="A7315" t="s">
        <v>31</v>
      </c>
      <c r="B7315">
        <v>2021</v>
      </c>
      <c r="C7315" t="s">
        <v>161</v>
      </c>
      <c r="D7315" t="s">
        <v>295</v>
      </c>
      <c r="E7315">
        <v>29382255.350510001</v>
      </c>
    </row>
    <row r="7316" spans="1:5" x14ac:dyDescent="0.25">
      <c r="A7316" t="s">
        <v>31</v>
      </c>
      <c r="B7316">
        <v>2021</v>
      </c>
      <c r="C7316" t="s">
        <v>161</v>
      </c>
      <c r="D7316" t="s">
        <v>296</v>
      </c>
      <c r="E7316">
        <v>66833691.915440001</v>
      </c>
    </row>
    <row r="7317" spans="1:5" x14ac:dyDescent="0.25">
      <c r="A7317" t="s">
        <v>31</v>
      </c>
      <c r="B7317">
        <v>2021</v>
      </c>
      <c r="C7317" t="s">
        <v>161</v>
      </c>
      <c r="D7317" t="s">
        <v>297</v>
      </c>
      <c r="E7317">
        <v>81915729.914680004</v>
      </c>
    </row>
    <row r="7318" spans="1:5" x14ac:dyDescent="0.25">
      <c r="A7318" t="s">
        <v>31</v>
      </c>
      <c r="B7318">
        <v>2021</v>
      </c>
      <c r="C7318" t="s">
        <v>161</v>
      </c>
      <c r="D7318" t="s">
        <v>298</v>
      </c>
      <c r="E7318">
        <v>5590789.1084099999</v>
      </c>
    </row>
    <row r="7319" spans="1:5" x14ac:dyDescent="0.25">
      <c r="A7319" t="s">
        <v>31</v>
      </c>
      <c r="B7319">
        <v>2021</v>
      </c>
      <c r="C7319" t="s">
        <v>161</v>
      </c>
      <c r="D7319" t="s">
        <v>299</v>
      </c>
      <c r="E7319">
        <v>164637046.36526999</v>
      </c>
    </row>
    <row r="7320" spans="1:5" x14ac:dyDescent="0.25">
      <c r="A7320" t="s">
        <v>31</v>
      </c>
      <c r="B7320">
        <v>2021</v>
      </c>
      <c r="C7320" t="s">
        <v>161</v>
      </c>
      <c r="D7320" t="s">
        <v>301</v>
      </c>
      <c r="E7320">
        <v>6958103209.5030899</v>
      </c>
    </row>
    <row r="7321" spans="1:5" x14ac:dyDescent="0.25">
      <c r="A7321" t="s">
        <v>31</v>
      </c>
      <c r="B7321">
        <v>2021</v>
      </c>
      <c r="C7321" t="s">
        <v>161</v>
      </c>
      <c r="D7321" t="s">
        <v>302</v>
      </c>
      <c r="E7321">
        <v>144369488.45028999</v>
      </c>
    </row>
    <row r="7322" spans="1:5" x14ac:dyDescent="0.25">
      <c r="A7322" t="s">
        <v>31</v>
      </c>
      <c r="B7322">
        <v>2021</v>
      </c>
      <c r="C7322" t="s">
        <v>161</v>
      </c>
      <c r="D7322" t="s">
        <v>303</v>
      </c>
      <c r="E7322">
        <v>215816535.23771</v>
      </c>
    </row>
    <row r="7323" spans="1:5" x14ac:dyDescent="0.25">
      <c r="A7323" t="s">
        <v>31</v>
      </c>
      <c r="B7323">
        <v>2021</v>
      </c>
      <c r="C7323" t="s">
        <v>161</v>
      </c>
      <c r="D7323" t="s">
        <v>304</v>
      </c>
      <c r="E7323">
        <v>33146065.714170001</v>
      </c>
    </row>
    <row r="7324" spans="1:5" x14ac:dyDescent="0.25">
      <c r="A7324" t="s">
        <v>31</v>
      </c>
      <c r="B7324">
        <v>2021</v>
      </c>
      <c r="C7324" t="s">
        <v>161</v>
      </c>
      <c r="D7324" t="s">
        <v>305</v>
      </c>
      <c r="E7324">
        <v>88042700.224069998</v>
      </c>
    </row>
    <row r="7325" spans="1:5" x14ac:dyDescent="0.25">
      <c r="A7325" t="s">
        <v>31</v>
      </c>
      <c r="B7325">
        <v>2021</v>
      </c>
      <c r="C7325" t="s">
        <v>161</v>
      </c>
      <c r="D7325" t="s">
        <v>306</v>
      </c>
      <c r="E7325">
        <v>226194254.57143</v>
      </c>
    </row>
    <row r="7326" spans="1:5" x14ac:dyDescent="0.25">
      <c r="A7326" t="s">
        <v>31</v>
      </c>
      <c r="B7326">
        <v>2021</v>
      </c>
      <c r="C7326" t="s">
        <v>161</v>
      </c>
      <c r="D7326" t="s">
        <v>307</v>
      </c>
      <c r="E7326">
        <v>2727556749.8836198</v>
      </c>
    </row>
    <row r="7327" spans="1:5" x14ac:dyDescent="0.25">
      <c r="A7327" t="s">
        <v>31</v>
      </c>
      <c r="B7327">
        <v>2021</v>
      </c>
      <c r="C7327" t="s">
        <v>161</v>
      </c>
      <c r="D7327" t="s">
        <v>308</v>
      </c>
      <c r="E7327">
        <v>475606414.00742</v>
      </c>
    </row>
    <row r="7328" spans="1:5" x14ac:dyDescent="0.25">
      <c r="A7328" t="s">
        <v>31</v>
      </c>
      <c r="B7328">
        <v>2021</v>
      </c>
      <c r="C7328" t="s">
        <v>161</v>
      </c>
      <c r="D7328" t="s">
        <v>310</v>
      </c>
      <c r="E7328">
        <v>45311981.583329998</v>
      </c>
    </row>
    <row r="7329" spans="1:5" x14ac:dyDescent="0.25">
      <c r="A7329" t="s">
        <v>31</v>
      </c>
      <c r="B7329">
        <v>2021</v>
      </c>
      <c r="C7329" t="s">
        <v>161</v>
      </c>
      <c r="D7329" t="s">
        <v>311</v>
      </c>
      <c r="E7329">
        <v>3244298.55773</v>
      </c>
    </row>
    <row r="7330" spans="1:5" x14ac:dyDescent="0.25">
      <c r="A7330" t="s">
        <v>31</v>
      </c>
      <c r="B7330">
        <v>2021</v>
      </c>
      <c r="C7330" t="s">
        <v>161</v>
      </c>
      <c r="D7330" t="s">
        <v>312</v>
      </c>
      <c r="E7330">
        <v>137796412.06281</v>
      </c>
    </row>
    <row r="7331" spans="1:5" x14ac:dyDescent="0.25">
      <c r="A7331" t="s">
        <v>31</v>
      </c>
      <c r="B7331">
        <v>2021</v>
      </c>
      <c r="C7331" t="s">
        <v>161</v>
      </c>
      <c r="D7331" t="s">
        <v>313</v>
      </c>
      <c r="E7331">
        <v>16668267.4759</v>
      </c>
    </row>
    <row r="7332" spans="1:5" x14ac:dyDescent="0.25">
      <c r="A7332" t="s">
        <v>31</v>
      </c>
      <c r="B7332">
        <v>2021</v>
      </c>
      <c r="C7332" t="s">
        <v>161</v>
      </c>
      <c r="D7332" t="s">
        <v>314</v>
      </c>
      <c r="E7332">
        <v>1287645.0847499999</v>
      </c>
    </row>
    <row r="7333" spans="1:5" x14ac:dyDescent="0.25">
      <c r="A7333" t="s">
        <v>31</v>
      </c>
      <c r="B7333">
        <v>2021</v>
      </c>
      <c r="C7333" t="s">
        <v>161</v>
      </c>
      <c r="D7333" t="s">
        <v>315</v>
      </c>
      <c r="E7333">
        <v>34058568.210320003</v>
      </c>
    </row>
    <row r="7334" spans="1:5" x14ac:dyDescent="0.25">
      <c r="A7334" t="s">
        <v>31</v>
      </c>
      <c r="B7334">
        <v>2021</v>
      </c>
      <c r="C7334" t="s">
        <v>161</v>
      </c>
      <c r="D7334" t="s">
        <v>316</v>
      </c>
      <c r="E7334">
        <v>30791578.313639998</v>
      </c>
    </row>
    <row r="7335" spans="1:5" x14ac:dyDescent="0.25">
      <c r="A7335" t="s">
        <v>31</v>
      </c>
      <c r="B7335">
        <v>2021</v>
      </c>
      <c r="C7335" t="s">
        <v>161</v>
      </c>
      <c r="D7335" t="s">
        <v>317</v>
      </c>
      <c r="E7335">
        <v>3832240858.4203401</v>
      </c>
    </row>
    <row r="7336" spans="1:5" x14ac:dyDescent="0.25">
      <c r="A7336" t="s">
        <v>31</v>
      </c>
      <c r="B7336">
        <v>2021</v>
      </c>
      <c r="C7336" t="s">
        <v>161</v>
      </c>
      <c r="D7336" t="s">
        <v>318</v>
      </c>
      <c r="E7336">
        <v>318331894.74015999</v>
      </c>
    </row>
    <row r="7337" spans="1:5" x14ac:dyDescent="0.25">
      <c r="A7337" t="s">
        <v>31</v>
      </c>
      <c r="B7337">
        <v>2021</v>
      </c>
      <c r="C7337" t="s">
        <v>161</v>
      </c>
      <c r="D7337" t="s">
        <v>319</v>
      </c>
      <c r="E7337">
        <v>750275350.89740002</v>
      </c>
    </row>
    <row r="7338" spans="1:5" x14ac:dyDescent="0.25">
      <c r="A7338" t="s">
        <v>31</v>
      </c>
      <c r="B7338">
        <v>2021</v>
      </c>
      <c r="C7338" t="s">
        <v>161</v>
      </c>
      <c r="D7338" t="s">
        <v>320</v>
      </c>
      <c r="E7338">
        <v>90075180.650079995</v>
      </c>
    </row>
    <row r="7339" spans="1:5" x14ac:dyDescent="0.25">
      <c r="A7339" t="s">
        <v>31</v>
      </c>
      <c r="B7339">
        <v>2021</v>
      </c>
      <c r="C7339" t="s">
        <v>161</v>
      </c>
      <c r="D7339" t="s">
        <v>321</v>
      </c>
      <c r="E7339">
        <v>12657108298.782789</v>
      </c>
    </row>
    <row r="7340" spans="1:5" x14ac:dyDescent="0.25">
      <c r="A7340" t="s">
        <v>31</v>
      </c>
      <c r="B7340">
        <v>2021</v>
      </c>
      <c r="C7340" t="s">
        <v>161</v>
      </c>
      <c r="D7340" t="s">
        <v>322</v>
      </c>
      <c r="E7340">
        <v>219132.87909</v>
      </c>
    </row>
    <row r="7341" spans="1:5" x14ac:dyDescent="0.25">
      <c r="A7341" t="s">
        <v>31</v>
      </c>
      <c r="B7341">
        <v>2021</v>
      </c>
      <c r="C7341" t="s">
        <v>161</v>
      </c>
      <c r="D7341" t="s">
        <v>323</v>
      </c>
      <c r="E7341">
        <v>113586204.13864</v>
      </c>
    </row>
    <row r="7342" spans="1:5" x14ac:dyDescent="0.25">
      <c r="A7342" t="s">
        <v>31</v>
      </c>
      <c r="B7342">
        <v>2021</v>
      </c>
      <c r="C7342" t="s">
        <v>161</v>
      </c>
      <c r="D7342" t="s">
        <v>324</v>
      </c>
      <c r="E7342">
        <v>131073.19498999999</v>
      </c>
    </row>
    <row r="7343" spans="1:5" x14ac:dyDescent="0.25">
      <c r="A7343" t="s">
        <v>31</v>
      </c>
      <c r="B7343">
        <v>2021</v>
      </c>
      <c r="C7343" t="s">
        <v>161</v>
      </c>
      <c r="D7343" t="s">
        <v>325</v>
      </c>
      <c r="E7343">
        <v>5855853.1793099996</v>
      </c>
    </row>
    <row r="7344" spans="1:5" x14ac:dyDescent="0.25">
      <c r="A7344" t="s">
        <v>31</v>
      </c>
      <c r="B7344">
        <v>2021</v>
      </c>
      <c r="C7344" t="s">
        <v>161</v>
      </c>
      <c r="D7344" t="s">
        <v>327</v>
      </c>
      <c r="E7344">
        <v>3460359.4313599998</v>
      </c>
    </row>
    <row r="7345" spans="1:5" x14ac:dyDescent="0.25">
      <c r="A7345" t="s">
        <v>31</v>
      </c>
      <c r="B7345">
        <v>2021</v>
      </c>
      <c r="C7345" t="s">
        <v>161</v>
      </c>
      <c r="E7345">
        <v>696510828.78375006</v>
      </c>
    </row>
    <row r="7346" spans="1:5" x14ac:dyDescent="0.25">
      <c r="A7346" t="s">
        <v>31</v>
      </c>
      <c r="B7346">
        <v>2021</v>
      </c>
      <c r="C7346" t="s">
        <v>162</v>
      </c>
      <c r="D7346" t="s">
        <v>290</v>
      </c>
      <c r="E7346">
        <v>853282.66006000002</v>
      </c>
    </row>
    <row r="7347" spans="1:5" x14ac:dyDescent="0.25">
      <c r="A7347" t="s">
        <v>31</v>
      </c>
      <c r="B7347">
        <v>2021</v>
      </c>
      <c r="C7347" t="s">
        <v>162</v>
      </c>
      <c r="D7347" t="s">
        <v>291</v>
      </c>
      <c r="E7347">
        <v>20711213.883269999</v>
      </c>
    </row>
    <row r="7348" spans="1:5" x14ac:dyDescent="0.25">
      <c r="A7348" t="s">
        <v>31</v>
      </c>
      <c r="B7348">
        <v>2021</v>
      </c>
      <c r="C7348" t="s">
        <v>162</v>
      </c>
      <c r="D7348" t="s">
        <v>292</v>
      </c>
      <c r="E7348">
        <v>47810044.962959997</v>
      </c>
    </row>
    <row r="7349" spans="1:5" x14ac:dyDescent="0.25">
      <c r="A7349" t="s">
        <v>31</v>
      </c>
      <c r="B7349">
        <v>2021</v>
      </c>
      <c r="C7349" t="s">
        <v>162</v>
      </c>
      <c r="D7349" t="s">
        <v>293</v>
      </c>
      <c r="E7349">
        <v>10447881.27648</v>
      </c>
    </row>
    <row r="7350" spans="1:5" x14ac:dyDescent="0.25">
      <c r="A7350" t="s">
        <v>31</v>
      </c>
      <c r="B7350">
        <v>2021</v>
      </c>
      <c r="C7350" t="s">
        <v>162</v>
      </c>
      <c r="D7350" t="s">
        <v>294</v>
      </c>
      <c r="E7350">
        <v>119286.16675999999</v>
      </c>
    </row>
    <row r="7351" spans="1:5" x14ac:dyDescent="0.25">
      <c r="A7351" t="s">
        <v>31</v>
      </c>
      <c r="B7351">
        <v>2021</v>
      </c>
      <c r="C7351" t="s">
        <v>162</v>
      </c>
      <c r="D7351" t="s">
        <v>295</v>
      </c>
      <c r="E7351">
        <v>7781143.5599999996</v>
      </c>
    </row>
    <row r="7352" spans="1:5" x14ac:dyDescent="0.25">
      <c r="A7352" t="s">
        <v>31</v>
      </c>
      <c r="B7352">
        <v>2021</v>
      </c>
      <c r="C7352" t="s">
        <v>162</v>
      </c>
      <c r="D7352" t="s">
        <v>296</v>
      </c>
      <c r="E7352">
        <v>57135715.695139997</v>
      </c>
    </row>
    <row r="7353" spans="1:5" x14ac:dyDescent="0.25">
      <c r="A7353" t="s">
        <v>31</v>
      </c>
      <c r="B7353">
        <v>2021</v>
      </c>
      <c r="C7353" t="s">
        <v>162</v>
      </c>
      <c r="D7353" t="s">
        <v>297</v>
      </c>
      <c r="E7353">
        <v>922904.47910999996</v>
      </c>
    </row>
    <row r="7354" spans="1:5" x14ac:dyDescent="0.25">
      <c r="A7354" t="s">
        <v>31</v>
      </c>
      <c r="B7354">
        <v>2021</v>
      </c>
      <c r="C7354" t="s">
        <v>162</v>
      </c>
      <c r="D7354" t="s">
        <v>298</v>
      </c>
      <c r="E7354">
        <v>4355575.0505900001</v>
      </c>
    </row>
    <row r="7355" spans="1:5" x14ac:dyDescent="0.25">
      <c r="A7355" t="s">
        <v>31</v>
      </c>
      <c r="B7355">
        <v>2021</v>
      </c>
      <c r="C7355" t="s">
        <v>162</v>
      </c>
      <c r="D7355" t="s">
        <v>299</v>
      </c>
      <c r="E7355">
        <v>35026358.911420003</v>
      </c>
    </row>
    <row r="7356" spans="1:5" x14ac:dyDescent="0.25">
      <c r="A7356" t="s">
        <v>31</v>
      </c>
      <c r="B7356">
        <v>2021</v>
      </c>
      <c r="C7356" t="s">
        <v>162</v>
      </c>
      <c r="D7356" t="s">
        <v>301</v>
      </c>
      <c r="E7356">
        <v>732013507.44645</v>
      </c>
    </row>
    <row r="7357" spans="1:5" x14ac:dyDescent="0.25">
      <c r="A7357" t="s">
        <v>31</v>
      </c>
      <c r="B7357">
        <v>2021</v>
      </c>
      <c r="C7357" t="s">
        <v>162</v>
      </c>
      <c r="D7357" t="s">
        <v>302</v>
      </c>
      <c r="E7357">
        <v>6578095.0598499998</v>
      </c>
    </row>
    <row r="7358" spans="1:5" x14ac:dyDescent="0.25">
      <c r="A7358" t="s">
        <v>31</v>
      </c>
      <c r="B7358">
        <v>2021</v>
      </c>
      <c r="C7358" t="s">
        <v>162</v>
      </c>
      <c r="D7358" t="s">
        <v>303</v>
      </c>
      <c r="E7358">
        <v>98404951.615209997</v>
      </c>
    </row>
    <row r="7359" spans="1:5" x14ac:dyDescent="0.25">
      <c r="A7359" t="s">
        <v>31</v>
      </c>
      <c r="B7359">
        <v>2021</v>
      </c>
      <c r="C7359" t="s">
        <v>162</v>
      </c>
      <c r="D7359" t="s">
        <v>304</v>
      </c>
      <c r="E7359">
        <v>1635826.2806800001</v>
      </c>
    </row>
    <row r="7360" spans="1:5" x14ac:dyDescent="0.25">
      <c r="A7360" t="s">
        <v>31</v>
      </c>
      <c r="B7360">
        <v>2021</v>
      </c>
      <c r="C7360" t="s">
        <v>162</v>
      </c>
      <c r="D7360" t="s">
        <v>305</v>
      </c>
      <c r="E7360">
        <v>3674992.57326</v>
      </c>
    </row>
    <row r="7361" spans="1:5" x14ac:dyDescent="0.25">
      <c r="A7361" t="s">
        <v>31</v>
      </c>
      <c r="B7361">
        <v>2021</v>
      </c>
      <c r="C7361" t="s">
        <v>162</v>
      </c>
      <c r="D7361" t="s">
        <v>306</v>
      </c>
      <c r="E7361">
        <v>97180703.102129996</v>
      </c>
    </row>
    <row r="7362" spans="1:5" x14ac:dyDescent="0.25">
      <c r="A7362" t="s">
        <v>31</v>
      </c>
      <c r="B7362">
        <v>2021</v>
      </c>
      <c r="C7362" t="s">
        <v>162</v>
      </c>
      <c r="D7362" t="s">
        <v>308</v>
      </c>
      <c r="E7362">
        <v>12530548.27385</v>
      </c>
    </row>
    <row r="7363" spans="1:5" x14ac:dyDescent="0.25">
      <c r="A7363" t="s">
        <v>31</v>
      </c>
      <c r="B7363">
        <v>2021</v>
      </c>
      <c r="C7363" t="s">
        <v>162</v>
      </c>
      <c r="D7363" t="s">
        <v>311</v>
      </c>
      <c r="E7363">
        <v>218501.81644</v>
      </c>
    </row>
    <row r="7364" spans="1:5" x14ac:dyDescent="0.25">
      <c r="A7364" t="s">
        <v>31</v>
      </c>
      <c r="B7364">
        <v>2021</v>
      </c>
      <c r="C7364" t="s">
        <v>162</v>
      </c>
      <c r="D7364" t="s">
        <v>312</v>
      </c>
      <c r="E7364">
        <v>40310878.056960002</v>
      </c>
    </row>
    <row r="7365" spans="1:5" x14ac:dyDescent="0.25">
      <c r="A7365" t="s">
        <v>31</v>
      </c>
      <c r="B7365">
        <v>2021</v>
      </c>
      <c r="C7365" t="s">
        <v>162</v>
      </c>
      <c r="D7365" t="s">
        <v>317</v>
      </c>
      <c r="E7365">
        <v>7626325769.0494604</v>
      </c>
    </row>
    <row r="7366" spans="1:5" x14ac:dyDescent="0.25">
      <c r="A7366" t="s">
        <v>31</v>
      </c>
      <c r="B7366">
        <v>2021</v>
      </c>
      <c r="C7366" t="s">
        <v>162</v>
      </c>
      <c r="D7366" t="s">
        <v>318</v>
      </c>
      <c r="E7366">
        <v>617276.96490999998</v>
      </c>
    </row>
    <row r="7367" spans="1:5" x14ac:dyDescent="0.25">
      <c r="A7367" t="s">
        <v>31</v>
      </c>
      <c r="B7367">
        <v>2021</v>
      </c>
      <c r="C7367" t="s">
        <v>162</v>
      </c>
      <c r="D7367" t="s">
        <v>319</v>
      </c>
      <c r="E7367">
        <v>21165696.660689998</v>
      </c>
    </row>
    <row r="7368" spans="1:5" x14ac:dyDescent="0.25">
      <c r="A7368" t="s">
        <v>31</v>
      </c>
      <c r="B7368">
        <v>2021</v>
      </c>
      <c r="C7368" t="s">
        <v>162</v>
      </c>
      <c r="D7368" t="s">
        <v>320</v>
      </c>
      <c r="E7368">
        <v>12379788.63814</v>
      </c>
    </row>
    <row r="7369" spans="1:5" x14ac:dyDescent="0.25">
      <c r="A7369" t="s">
        <v>31</v>
      </c>
      <c r="B7369">
        <v>2021</v>
      </c>
      <c r="C7369" t="s">
        <v>162</v>
      </c>
      <c r="D7369" t="s">
        <v>321</v>
      </c>
      <c r="E7369">
        <v>607678357.73868001</v>
      </c>
    </row>
    <row r="7370" spans="1:5" x14ac:dyDescent="0.25">
      <c r="A7370" t="s">
        <v>31</v>
      </c>
      <c r="B7370">
        <v>2021</v>
      </c>
      <c r="C7370" t="s">
        <v>162</v>
      </c>
      <c r="D7370" t="s">
        <v>323</v>
      </c>
      <c r="E7370">
        <v>1023481.87691</v>
      </c>
    </row>
    <row r="7371" spans="1:5" x14ac:dyDescent="0.25">
      <c r="A7371" t="s">
        <v>31</v>
      </c>
      <c r="B7371">
        <v>2021</v>
      </c>
      <c r="C7371" t="s">
        <v>162</v>
      </c>
      <c r="D7371" t="s">
        <v>324</v>
      </c>
      <c r="E7371">
        <v>1328067.7565299999</v>
      </c>
    </row>
    <row r="7372" spans="1:5" x14ac:dyDescent="0.25">
      <c r="A7372" t="s">
        <v>31</v>
      </c>
      <c r="B7372">
        <v>2021</v>
      </c>
      <c r="C7372" t="s">
        <v>162</v>
      </c>
      <c r="E7372">
        <v>6194192.2295500003</v>
      </c>
    </row>
    <row r="7373" spans="1:5" x14ac:dyDescent="0.25">
      <c r="A7373" t="s">
        <v>31</v>
      </c>
      <c r="B7373">
        <v>2022</v>
      </c>
      <c r="C7373" t="s">
        <v>161</v>
      </c>
      <c r="D7373" t="s">
        <v>290</v>
      </c>
      <c r="E7373">
        <v>763377.39717000001</v>
      </c>
    </row>
    <row r="7374" spans="1:5" x14ac:dyDescent="0.25">
      <c r="A7374" t="s">
        <v>31</v>
      </c>
      <c r="B7374">
        <v>2022</v>
      </c>
      <c r="C7374" t="s">
        <v>161</v>
      </c>
      <c r="D7374" t="s">
        <v>291</v>
      </c>
      <c r="E7374">
        <v>48112008.16612</v>
      </c>
    </row>
    <row r="7375" spans="1:5" x14ac:dyDescent="0.25">
      <c r="A7375" t="s">
        <v>31</v>
      </c>
      <c r="B7375">
        <v>2022</v>
      </c>
      <c r="C7375" t="s">
        <v>161</v>
      </c>
      <c r="D7375" t="s">
        <v>292</v>
      </c>
      <c r="E7375">
        <v>468899392.69283998</v>
      </c>
    </row>
    <row r="7376" spans="1:5" x14ac:dyDescent="0.25">
      <c r="A7376" t="s">
        <v>31</v>
      </c>
      <c r="B7376">
        <v>2022</v>
      </c>
      <c r="C7376" t="s">
        <v>161</v>
      </c>
      <c r="D7376" t="s">
        <v>293</v>
      </c>
      <c r="E7376">
        <v>144233189.3926</v>
      </c>
    </row>
    <row r="7377" spans="1:5" x14ac:dyDescent="0.25">
      <c r="A7377" t="s">
        <v>31</v>
      </c>
      <c r="B7377">
        <v>2022</v>
      </c>
      <c r="C7377" t="s">
        <v>161</v>
      </c>
      <c r="D7377" t="s">
        <v>294</v>
      </c>
      <c r="E7377">
        <v>37580.216639999999</v>
      </c>
    </row>
    <row r="7378" spans="1:5" x14ac:dyDescent="0.25">
      <c r="A7378" t="s">
        <v>31</v>
      </c>
      <c r="B7378">
        <v>2022</v>
      </c>
      <c r="C7378" t="s">
        <v>161</v>
      </c>
      <c r="D7378" t="s">
        <v>295</v>
      </c>
      <c r="E7378">
        <v>24472325.794399999</v>
      </c>
    </row>
    <row r="7379" spans="1:5" x14ac:dyDescent="0.25">
      <c r="A7379" t="s">
        <v>31</v>
      </c>
      <c r="B7379">
        <v>2022</v>
      </c>
      <c r="C7379" t="s">
        <v>161</v>
      </c>
      <c r="D7379" t="s">
        <v>296</v>
      </c>
      <c r="E7379">
        <v>56232750.403679997</v>
      </c>
    </row>
    <row r="7380" spans="1:5" x14ac:dyDescent="0.25">
      <c r="A7380" t="s">
        <v>31</v>
      </c>
      <c r="B7380">
        <v>2022</v>
      </c>
      <c r="C7380" t="s">
        <v>161</v>
      </c>
      <c r="D7380" t="s">
        <v>297</v>
      </c>
      <c r="E7380">
        <v>82576040.529850006</v>
      </c>
    </row>
    <row r="7381" spans="1:5" x14ac:dyDescent="0.25">
      <c r="A7381" t="s">
        <v>31</v>
      </c>
      <c r="B7381">
        <v>2022</v>
      </c>
      <c r="C7381" t="s">
        <v>161</v>
      </c>
      <c r="D7381" t="s">
        <v>298</v>
      </c>
      <c r="E7381">
        <v>6236811.1431900002</v>
      </c>
    </row>
    <row r="7382" spans="1:5" x14ac:dyDescent="0.25">
      <c r="A7382" t="s">
        <v>31</v>
      </c>
      <c r="B7382">
        <v>2022</v>
      </c>
      <c r="C7382" t="s">
        <v>161</v>
      </c>
      <c r="D7382" t="s">
        <v>299</v>
      </c>
      <c r="E7382">
        <v>158261183.18169999</v>
      </c>
    </row>
    <row r="7383" spans="1:5" x14ac:dyDescent="0.25">
      <c r="A7383" t="s">
        <v>31</v>
      </c>
      <c r="B7383">
        <v>2022</v>
      </c>
      <c r="C7383" t="s">
        <v>161</v>
      </c>
      <c r="D7383" t="s">
        <v>301</v>
      </c>
      <c r="E7383">
        <v>6503354494.7779703</v>
      </c>
    </row>
    <row r="7384" spans="1:5" x14ac:dyDescent="0.25">
      <c r="A7384" t="s">
        <v>31</v>
      </c>
      <c r="B7384">
        <v>2022</v>
      </c>
      <c r="C7384" t="s">
        <v>161</v>
      </c>
      <c r="D7384" t="s">
        <v>302</v>
      </c>
      <c r="E7384">
        <v>123662388.70576</v>
      </c>
    </row>
    <row r="7385" spans="1:5" x14ac:dyDescent="0.25">
      <c r="A7385" t="s">
        <v>31</v>
      </c>
      <c r="B7385">
        <v>2022</v>
      </c>
      <c r="C7385" t="s">
        <v>161</v>
      </c>
      <c r="D7385" t="s">
        <v>303</v>
      </c>
      <c r="E7385">
        <v>223303480.80493999</v>
      </c>
    </row>
    <row r="7386" spans="1:5" x14ac:dyDescent="0.25">
      <c r="A7386" t="s">
        <v>31</v>
      </c>
      <c r="B7386">
        <v>2022</v>
      </c>
      <c r="C7386" t="s">
        <v>161</v>
      </c>
      <c r="D7386" t="s">
        <v>304</v>
      </c>
      <c r="E7386">
        <v>29395630.267349999</v>
      </c>
    </row>
    <row r="7387" spans="1:5" x14ac:dyDescent="0.25">
      <c r="A7387" t="s">
        <v>31</v>
      </c>
      <c r="B7387">
        <v>2022</v>
      </c>
      <c r="C7387" t="s">
        <v>161</v>
      </c>
      <c r="D7387" t="s">
        <v>305</v>
      </c>
      <c r="E7387">
        <v>57816550.598250002</v>
      </c>
    </row>
    <row r="7388" spans="1:5" x14ac:dyDescent="0.25">
      <c r="A7388" t="s">
        <v>31</v>
      </c>
      <c r="B7388">
        <v>2022</v>
      </c>
      <c r="C7388" t="s">
        <v>161</v>
      </c>
      <c r="D7388" t="s">
        <v>306</v>
      </c>
      <c r="E7388">
        <v>181470026.20512</v>
      </c>
    </row>
    <row r="7389" spans="1:5" x14ac:dyDescent="0.25">
      <c r="A7389" t="s">
        <v>31</v>
      </c>
      <c r="B7389">
        <v>2022</v>
      </c>
      <c r="C7389" t="s">
        <v>161</v>
      </c>
      <c r="D7389" t="s">
        <v>307</v>
      </c>
      <c r="E7389">
        <v>2873734694.3407102</v>
      </c>
    </row>
    <row r="7390" spans="1:5" x14ac:dyDescent="0.25">
      <c r="A7390" t="s">
        <v>31</v>
      </c>
      <c r="B7390">
        <v>2022</v>
      </c>
      <c r="C7390" t="s">
        <v>161</v>
      </c>
      <c r="D7390" t="s">
        <v>308</v>
      </c>
      <c r="E7390">
        <v>488110051.48626</v>
      </c>
    </row>
    <row r="7391" spans="1:5" x14ac:dyDescent="0.25">
      <c r="A7391" t="s">
        <v>31</v>
      </c>
      <c r="B7391">
        <v>2022</v>
      </c>
      <c r="C7391" t="s">
        <v>161</v>
      </c>
      <c r="D7391" t="s">
        <v>310</v>
      </c>
      <c r="E7391">
        <v>46331787.603469998</v>
      </c>
    </row>
    <row r="7392" spans="1:5" x14ac:dyDescent="0.25">
      <c r="A7392" t="s">
        <v>31</v>
      </c>
      <c r="B7392">
        <v>2022</v>
      </c>
      <c r="C7392" t="s">
        <v>161</v>
      </c>
      <c r="D7392" t="s">
        <v>311</v>
      </c>
      <c r="E7392">
        <v>202397.63287999999</v>
      </c>
    </row>
    <row r="7393" spans="1:5" x14ac:dyDescent="0.25">
      <c r="A7393" t="s">
        <v>31</v>
      </c>
      <c r="B7393">
        <v>2022</v>
      </c>
      <c r="C7393" t="s">
        <v>161</v>
      </c>
      <c r="D7393" t="s">
        <v>312</v>
      </c>
      <c r="E7393">
        <v>692613097.84054995</v>
      </c>
    </row>
    <row r="7394" spans="1:5" x14ac:dyDescent="0.25">
      <c r="A7394" t="s">
        <v>31</v>
      </c>
      <c r="B7394">
        <v>2022</v>
      </c>
      <c r="C7394" t="s">
        <v>161</v>
      </c>
      <c r="D7394" t="s">
        <v>313</v>
      </c>
      <c r="E7394">
        <v>27598984.101020001</v>
      </c>
    </row>
    <row r="7395" spans="1:5" x14ac:dyDescent="0.25">
      <c r="A7395" t="s">
        <v>31</v>
      </c>
      <c r="B7395">
        <v>2022</v>
      </c>
      <c r="C7395" t="s">
        <v>161</v>
      </c>
      <c r="D7395" t="s">
        <v>314</v>
      </c>
      <c r="E7395">
        <v>1349270.8981399999</v>
      </c>
    </row>
    <row r="7396" spans="1:5" x14ac:dyDescent="0.25">
      <c r="A7396" t="s">
        <v>31</v>
      </c>
      <c r="B7396">
        <v>2022</v>
      </c>
      <c r="C7396" t="s">
        <v>161</v>
      </c>
      <c r="D7396" t="s">
        <v>315</v>
      </c>
      <c r="E7396">
        <v>31807890.449919999</v>
      </c>
    </row>
    <row r="7397" spans="1:5" x14ac:dyDescent="0.25">
      <c r="A7397" t="s">
        <v>31</v>
      </c>
      <c r="B7397">
        <v>2022</v>
      </c>
      <c r="C7397" t="s">
        <v>161</v>
      </c>
      <c r="D7397" t="s">
        <v>316</v>
      </c>
      <c r="E7397">
        <v>12625947.94906</v>
      </c>
    </row>
    <row r="7398" spans="1:5" x14ac:dyDescent="0.25">
      <c r="A7398" t="s">
        <v>31</v>
      </c>
      <c r="B7398">
        <v>2022</v>
      </c>
      <c r="C7398" t="s">
        <v>161</v>
      </c>
      <c r="D7398" t="s">
        <v>317</v>
      </c>
      <c r="E7398">
        <v>3413491921.02915</v>
      </c>
    </row>
    <row r="7399" spans="1:5" x14ac:dyDescent="0.25">
      <c r="A7399" t="s">
        <v>31</v>
      </c>
      <c r="B7399">
        <v>2022</v>
      </c>
      <c r="C7399" t="s">
        <v>161</v>
      </c>
      <c r="D7399" t="s">
        <v>318</v>
      </c>
      <c r="E7399">
        <v>290085357.55609</v>
      </c>
    </row>
    <row r="7400" spans="1:5" x14ac:dyDescent="0.25">
      <c r="A7400" t="s">
        <v>31</v>
      </c>
      <c r="B7400">
        <v>2022</v>
      </c>
      <c r="C7400" t="s">
        <v>161</v>
      </c>
      <c r="D7400" t="s">
        <v>319</v>
      </c>
      <c r="E7400">
        <v>724648678.73905003</v>
      </c>
    </row>
    <row r="7401" spans="1:5" x14ac:dyDescent="0.25">
      <c r="A7401" t="s">
        <v>31</v>
      </c>
      <c r="B7401">
        <v>2022</v>
      </c>
      <c r="C7401" t="s">
        <v>161</v>
      </c>
      <c r="D7401" t="s">
        <v>320</v>
      </c>
      <c r="E7401">
        <v>91673330.591820002</v>
      </c>
    </row>
    <row r="7402" spans="1:5" x14ac:dyDescent="0.25">
      <c r="A7402" t="s">
        <v>31</v>
      </c>
      <c r="B7402">
        <v>2022</v>
      </c>
      <c r="C7402" t="s">
        <v>161</v>
      </c>
      <c r="D7402" t="s">
        <v>321</v>
      </c>
      <c r="E7402">
        <v>11162310870.639441</v>
      </c>
    </row>
    <row r="7403" spans="1:5" x14ac:dyDescent="0.25">
      <c r="A7403" t="s">
        <v>31</v>
      </c>
      <c r="B7403">
        <v>2022</v>
      </c>
      <c r="C7403" t="s">
        <v>161</v>
      </c>
      <c r="D7403" t="s">
        <v>322</v>
      </c>
      <c r="E7403">
        <v>225161.49617999999</v>
      </c>
    </row>
    <row r="7404" spans="1:5" x14ac:dyDescent="0.25">
      <c r="A7404" t="s">
        <v>31</v>
      </c>
      <c r="B7404">
        <v>2022</v>
      </c>
      <c r="C7404" t="s">
        <v>161</v>
      </c>
      <c r="D7404" t="s">
        <v>323</v>
      </c>
      <c r="E7404">
        <v>50672739.920919999</v>
      </c>
    </row>
    <row r="7405" spans="1:5" x14ac:dyDescent="0.25">
      <c r="A7405" t="s">
        <v>31</v>
      </c>
      <c r="B7405">
        <v>2022</v>
      </c>
      <c r="C7405" t="s">
        <v>161</v>
      </c>
      <c r="D7405" t="s">
        <v>324</v>
      </c>
      <c r="E7405">
        <v>1036112.20945</v>
      </c>
    </row>
    <row r="7406" spans="1:5" x14ac:dyDescent="0.25">
      <c r="A7406" t="s">
        <v>31</v>
      </c>
      <c r="B7406">
        <v>2022</v>
      </c>
      <c r="C7406" t="s">
        <v>161</v>
      </c>
      <c r="D7406" t="s">
        <v>325</v>
      </c>
      <c r="E7406">
        <v>14975399.459489999</v>
      </c>
    </row>
    <row r="7407" spans="1:5" x14ac:dyDescent="0.25">
      <c r="A7407" t="s">
        <v>31</v>
      </c>
      <c r="B7407">
        <v>2022</v>
      </c>
      <c r="C7407" t="s">
        <v>161</v>
      </c>
      <c r="D7407" t="s">
        <v>327</v>
      </c>
      <c r="E7407">
        <v>27427642.744830001</v>
      </c>
    </row>
    <row r="7408" spans="1:5" x14ac:dyDescent="0.25">
      <c r="A7408" t="s">
        <v>31</v>
      </c>
      <c r="B7408">
        <v>2022</v>
      </c>
      <c r="C7408" t="s">
        <v>161</v>
      </c>
      <c r="E7408">
        <v>755541657.84406996</v>
      </c>
    </row>
    <row r="7409" spans="1:5" x14ac:dyDescent="0.25">
      <c r="A7409" t="s">
        <v>31</v>
      </c>
      <c r="B7409">
        <v>2022</v>
      </c>
      <c r="C7409" t="s">
        <v>162</v>
      </c>
      <c r="D7409" t="s">
        <v>290</v>
      </c>
      <c r="E7409">
        <v>202458.913</v>
      </c>
    </row>
    <row r="7410" spans="1:5" x14ac:dyDescent="0.25">
      <c r="A7410" t="s">
        <v>31</v>
      </c>
      <c r="B7410">
        <v>2022</v>
      </c>
      <c r="C7410" t="s">
        <v>162</v>
      </c>
      <c r="D7410" t="s">
        <v>291</v>
      </c>
      <c r="E7410">
        <v>17347606.063099999</v>
      </c>
    </row>
    <row r="7411" spans="1:5" x14ac:dyDescent="0.25">
      <c r="A7411" t="s">
        <v>31</v>
      </c>
      <c r="B7411">
        <v>2022</v>
      </c>
      <c r="C7411" t="s">
        <v>162</v>
      </c>
      <c r="D7411" t="s">
        <v>292</v>
      </c>
      <c r="E7411">
        <v>43899448.85086</v>
      </c>
    </row>
    <row r="7412" spans="1:5" x14ac:dyDescent="0.25">
      <c r="A7412" t="s">
        <v>31</v>
      </c>
      <c r="B7412">
        <v>2022</v>
      </c>
      <c r="C7412" t="s">
        <v>162</v>
      </c>
      <c r="D7412" t="s">
        <v>293</v>
      </c>
      <c r="E7412">
        <v>7265032.8660700005</v>
      </c>
    </row>
    <row r="7413" spans="1:5" x14ac:dyDescent="0.25">
      <c r="A7413" t="s">
        <v>31</v>
      </c>
      <c r="B7413">
        <v>2022</v>
      </c>
      <c r="C7413" t="s">
        <v>162</v>
      </c>
      <c r="D7413" t="s">
        <v>294</v>
      </c>
      <c r="E7413">
        <v>159594.19756999999</v>
      </c>
    </row>
    <row r="7414" spans="1:5" x14ac:dyDescent="0.25">
      <c r="A7414" t="s">
        <v>31</v>
      </c>
      <c r="B7414">
        <v>2022</v>
      </c>
      <c r="C7414" t="s">
        <v>162</v>
      </c>
      <c r="D7414" t="s">
        <v>295</v>
      </c>
      <c r="E7414">
        <v>9098089.8778799996</v>
      </c>
    </row>
    <row r="7415" spans="1:5" x14ac:dyDescent="0.25">
      <c r="A7415" t="s">
        <v>31</v>
      </c>
      <c r="B7415">
        <v>2022</v>
      </c>
      <c r="C7415" t="s">
        <v>162</v>
      </c>
      <c r="D7415" t="s">
        <v>296</v>
      </c>
      <c r="E7415">
        <v>50016999.183590002</v>
      </c>
    </row>
    <row r="7416" spans="1:5" x14ac:dyDescent="0.25">
      <c r="A7416" t="s">
        <v>31</v>
      </c>
      <c r="B7416">
        <v>2022</v>
      </c>
      <c r="C7416" t="s">
        <v>162</v>
      </c>
      <c r="D7416" t="s">
        <v>297</v>
      </c>
      <c r="E7416">
        <v>1716263.0746899999</v>
      </c>
    </row>
    <row r="7417" spans="1:5" x14ac:dyDescent="0.25">
      <c r="A7417" t="s">
        <v>31</v>
      </c>
      <c r="B7417">
        <v>2022</v>
      </c>
      <c r="C7417" t="s">
        <v>162</v>
      </c>
      <c r="D7417" t="s">
        <v>298</v>
      </c>
      <c r="E7417">
        <v>2017665.55079</v>
      </c>
    </row>
    <row r="7418" spans="1:5" x14ac:dyDescent="0.25">
      <c r="A7418" t="s">
        <v>31</v>
      </c>
      <c r="B7418">
        <v>2022</v>
      </c>
      <c r="C7418" t="s">
        <v>162</v>
      </c>
      <c r="D7418" t="s">
        <v>299</v>
      </c>
      <c r="E7418">
        <v>31144828.605859999</v>
      </c>
    </row>
    <row r="7419" spans="1:5" x14ac:dyDescent="0.25">
      <c r="A7419" t="s">
        <v>31</v>
      </c>
      <c r="B7419">
        <v>2022</v>
      </c>
      <c r="C7419" t="s">
        <v>162</v>
      </c>
      <c r="D7419" t="s">
        <v>301</v>
      </c>
      <c r="E7419">
        <v>394897919.32937002</v>
      </c>
    </row>
    <row r="7420" spans="1:5" x14ac:dyDescent="0.25">
      <c r="A7420" t="s">
        <v>31</v>
      </c>
      <c r="B7420">
        <v>2022</v>
      </c>
      <c r="C7420" t="s">
        <v>162</v>
      </c>
      <c r="D7420" t="s">
        <v>302</v>
      </c>
      <c r="E7420">
        <v>4223235.6414400004</v>
      </c>
    </row>
    <row r="7421" spans="1:5" x14ac:dyDescent="0.25">
      <c r="A7421" t="s">
        <v>31</v>
      </c>
      <c r="B7421">
        <v>2022</v>
      </c>
      <c r="C7421" t="s">
        <v>162</v>
      </c>
      <c r="D7421" t="s">
        <v>303</v>
      </c>
      <c r="E7421">
        <v>147804371.33825001</v>
      </c>
    </row>
    <row r="7422" spans="1:5" x14ac:dyDescent="0.25">
      <c r="A7422" t="s">
        <v>31</v>
      </c>
      <c r="B7422">
        <v>2022</v>
      </c>
      <c r="C7422" t="s">
        <v>162</v>
      </c>
      <c r="D7422" t="s">
        <v>304</v>
      </c>
      <c r="E7422">
        <v>1538778.6037999999</v>
      </c>
    </row>
    <row r="7423" spans="1:5" x14ac:dyDescent="0.25">
      <c r="A7423" t="s">
        <v>31</v>
      </c>
      <c r="B7423">
        <v>2022</v>
      </c>
      <c r="C7423" t="s">
        <v>162</v>
      </c>
      <c r="D7423" t="s">
        <v>305</v>
      </c>
      <c r="E7423">
        <v>631869.30416000006</v>
      </c>
    </row>
    <row r="7424" spans="1:5" x14ac:dyDescent="0.25">
      <c r="A7424" t="s">
        <v>31</v>
      </c>
      <c r="B7424">
        <v>2022</v>
      </c>
      <c r="C7424" t="s">
        <v>162</v>
      </c>
      <c r="D7424" t="s">
        <v>306</v>
      </c>
      <c r="E7424">
        <v>82863604.294259995</v>
      </c>
    </row>
    <row r="7425" spans="1:5" x14ac:dyDescent="0.25">
      <c r="A7425" t="s">
        <v>31</v>
      </c>
      <c r="B7425">
        <v>2022</v>
      </c>
      <c r="C7425" t="s">
        <v>162</v>
      </c>
      <c r="D7425" t="s">
        <v>308</v>
      </c>
      <c r="E7425">
        <v>12637657.78717</v>
      </c>
    </row>
    <row r="7426" spans="1:5" x14ac:dyDescent="0.25">
      <c r="A7426" t="s">
        <v>31</v>
      </c>
      <c r="B7426">
        <v>2022</v>
      </c>
      <c r="C7426" t="s">
        <v>162</v>
      </c>
      <c r="D7426" t="s">
        <v>311</v>
      </c>
      <c r="E7426">
        <v>143263.68998</v>
      </c>
    </row>
    <row r="7427" spans="1:5" x14ac:dyDescent="0.25">
      <c r="A7427" t="s">
        <v>31</v>
      </c>
      <c r="B7427">
        <v>2022</v>
      </c>
      <c r="C7427" t="s">
        <v>162</v>
      </c>
      <c r="D7427" t="s">
        <v>312</v>
      </c>
      <c r="E7427">
        <v>26574323.940359998</v>
      </c>
    </row>
    <row r="7428" spans="1:5" x14ac:dyDescent="0.25">
      <c r="A7428" t="s">
        <v>31</v>
      </c>
      <c r="B7428">
        <v>2022</v>
      </c>
      <c r="C7428" t="s">
        <v>162</v>
      </c>
      <c r="D7428" t="s">
        <v>313</v>
      </c>
      <c r="E7428">
        <v>32230.14228</v>
      </c>
    </row>
    <row r="7429" spans="1:5" x14ac:dyDescent="0.25">
      <c r="A7429" t="s">
        <v>31</v>
      </c>
      <c r="B7429">
        <v>2022</v>
      </c>
      <c r="C7429" t="s">
        <v>162</v>
      </c>
      <c r="D7429" t="s">
        <v>317</v>
      </c>
      <c r="E7429">
        <v>5883429323.1567402</v>
      </c>
    </row>
    <row r="7430" spans="1:5" x14ac:dyDescent="0.25">
      <c r="A7430" t="s">
        <v>31</v>
      </c>
      <c r="B7430">
        <v>2022</v>
      </c>
      <c r="C7430" t="s">
        <v>162</v>
      </c>
      <c r="D7430" t="s">
        <v>318</v>
      </c>
      <c r="E7430">
        <v>299288.98693000001</v>
      </c>
    </row>
    <row r="7431" spans="1:5" x14ac:dyDescent="0.25">
      <c r="A7431" t="s">
        <v>31</v>
      </c>
      <c r="B7431">
        <v>2022</v>
      </c>
      <c r="C7431" t="s">
        <v>162</v>
      </c>
      <c r="D7431" t="s">
        <v>319</v>
      </c>
      <c r="E7431">
        <v>36038395.755999997</v>
      </c>
    </row>
    <row r="7432" spans="1:5" x14ac:dyDescent="0.25">
      <c r="A7432" t="s">
        <v>31</v>
      </c>
      <c r="B7432">
        <v>2022</v>
      </c>
      <c r="C7432" t="s">
        <v>162</v>
      </c>
      <c r="D7432" t="s">
        <v>320</v>
      </c>
      <c r="E7432">
        <v>11374304.3751</v>
      </c>
    </row>
    <row r="7433" spans="1:5" x14ac:dyDescent="0.25">
      <c r="A7433" t="s">
        <v>31</v>
      </c>
      <c r="B7433">
        <v>2022</v>
      </c>
      <c r="C7433" t="s">
        <v>162</v>
      </c>
      <c r="D7433" t="s">
        <v>321</v>
      </c>
      <c r="E7433">
        <v>592825016.82397997</v>
      </c>
    </row>
    <row r="7434" spans="1:5" x14ac:dyDescent="0.25">
      <c r="A7434" t="s">
        <v>31</v>
      </c>
      <c r="B7434">
        <v>2022</v>
      </c>
      <c r="C7434" t="s">
        <v>162</v>
      </c>
      <c r="D7434" t="s">
        <v>323</v>
      </c>
      <c r="E7434">
        <v>966984.33600999997</v>
      </c>
    </row>
    <row r="7435" spans="1:5" x14ac:dyDescent="0.25">
      <c r="A7435" t="s">
        <v>31</v>
      </c>
      <c r="B7435">
        <v>2022</v>
      </c>
      <c r="C7435" t="s">
        <v>162</v>
      </c>
      <c r="D7435" t="s">
        <v>324</v>
      </c>
      <c r="E7435">
        <v>2176979.09332</v>
      </c>
    </row>
    <row r="7436" spans="1:5" x14ac:dyDescent="0.25">
      <c r="A7436" t="s">
        <v>31</v>
      </c>
      <c r="B7436">
        <v>2022</v>
      </c>
      <c r="C7436" t="s">
        <v>162</v>
      </c>
      <c r="D7436" t="s">
        <v>325</v>
      </c>
      <c r="E7436">
        <v>247480.77252</v>
      </c>
    </row>
    <row r="7437" spans="1:5" x14ac:dyDescent="0.25">
      <c r="A7437" t="s">
        <v>31</v>
      </c>
      <c r="B7437">
        <v>2022</v>
      </c>
      <c r="C7437" t="s">
        <v>162</v>
      </c>
      <c r="E7437">
        <v>3974272.8037899998</v>
      </c>
    </row>
    <row r="7438" spans="1:5" x14ac:dyDescent="0.25">
      <c r="A7438" t="s">
        <v>31</v>
      </c>
      <c r="B7438">
        <v>2023</v>
      </c>
      <c r="C7438" t="s">
        <v>161</v>
      </c>
      <c r="D7438" t="s">
        <v>290</v>
      </c>
      <c r="E7438">
        <v>1314589.81449</v>
      </c>
    </row>
    <row r="7439" spans="1:5" x14ac:dyDescent="0.25">
      <c r="A7439" t="s">
        <v>31</v>
      </c>
      <c r="B7439">
        <v>2023</v>
      </c>
      <c r="C7439" t="s">
        <v>161</v>
      </c>
      <c r="D7439" t="s">
        <v>291</v>
      </c>
      <c r="E7439">
        <v>45982155.282860003</v>
      </c>
    </row>
    <row r="7440" spans="1:5" x14ac:dyDescent="0.25">
      <c r="A7440" t="s">
        <v>31</v>
      </c>
      <c r="B7440">
        <v>2023</v>
      </c>
      <c r="C7440" t="s">
        <v>161</v>
      </c>
      <c r="D7440" t="s">
        <v>292</v>
      </c>
      <c r="E7440">
        <v>366598454.47262001</v>
      </c>
    </row>
    <row r="7441" spans="1:5" x14ac:dyDescent="0.25">
      <c r="A7441" t="s">
        <v>31</v>
      </c>
      <c r="B7441">
        <v>2023</v>
      </c>
      <c r="C7441" t="s">
        <v>161</v>
      </c>
      <c r="D7441" t="s">
        <v>293</v>
      </c>
      <c r="E7441">
        <v>160193306.20346001</v>
      </c>
    </row>
    <row r="7442" spans="1:5" x14ac:dyDescent="0.25">
      <c r="A7442" t="s">
        <v>31</v>
      </c>
      <c r="B7442">
        <v>2023</v>
      </c>
      <c r="C7442" t="s">
        <v>161</v>
      </c>
      <c r="D7442" t="s">
        <v>294</v>
      </c>
      <c r="E7442">
        <v>71114.006219999996</v>
      </c>
    </row>
    <row r="7443" spans="1:5" x14ac:dyDescent="0.25">
      <c r="A7443" t="s">
        <v>31</v>
      </c>
      <c r="B7443">
        <v>2023</v>
      </c>
      <c r="C7443" t="s">
        <v>161</v>
      </c>
      <c r="D7443" t="s">
        <v>295</v>
      </c>
      <c r="E7443">
        <v>38008882.242229998</v>
      </c>
    </row>
    <row r="7444" spans="1:5" x14ac:dyDescent="0.25">
      <c r="A7444" t="s">
        <v>31</v>
      </c>
      <c r="B7444">
        <v>2023</v>
      </c>
      <c r="C7444" t="s">
        <v>161</v>
      </c>
      <c r="D7444" t="s">
        <v>296</v>
      </c>
      <c r="E7444">
        <v>55791009.830590002</v>
      </c>
    </row>
    <row r="7445" spans="1:5" x14ac:dyDescent="0.25">
      <c r="A7445" t="s">
        <v>31</v>
      </c>
      <c r="B7445">
        <v>2023</v>
      </c>
      <c r="C7445" t="s">
        <v>161</v>
      </c>
      <c r="D7445" t="s">
        <v>297</v>
      </c>
      <c r="E7445">
        <v>84182135.121560007</v>
      </c>
    </row>
    <row r="7446" spans="1:5" x14ac:dyDescent="0.25">
      <c r="A7446" t="s">
        <v>31</v>
      </c>
      <c r="B7446">
        <v>2023</v>
      </c>
      <c r="C7446" t="s">
        <v>161</v>
      </c>
      <c r="D7446" t="s">
        <v>298</v>
      </c>
      <c r="E7446">
        <v>5290392.4138700003</v>
      </c>
    </row>
    <row r="7447" spans="1:5" x14ac:dyDescent="0.25">
      <c r="A7447" t="s">
        <v>31</v>
      </c>
      <c r="B7447">
        <v>2023</v>
      </c>
      <c r="C7447" t="s">
        <v>161</v>
      </c>
      <c r="D7447" t="s">
        <v>299</v>
      </c>
      <c r="E7447">
        <v>235099702.39952001</v>
      </c>
    </row>
    <row r="7448" spans="1:5" x14ac:dyDescent="0.25">
      <c r="A7448" t="s">
        <v>31</v>
      </c>
      <c r="B7448">
        <v>2023</v>
      </c>
      <c r="C7448" t="s">
        <v>161</v>
      </c>
      <c r="D7448" t="s">
        <v>301</v>
      </c>
      <c r="E7448">
        <v>10143343925.84967</v>
      </c>
    </row>
    <row r="7449" spans="1:5" x14ac:dyDescent="0.25">
      <c r="A7449" t="s">
        <v>31</v>
      </c>
      <c r="B7449">
        <v>2023</v>
      </c>
      <c r="C7449" t="s">
        <v>161</v>
      </c>
      <c r="D7449" t="s">
        <v>302</v>
      </c>
      <c r="E7449">
        <v>113571398.73717999</v>
      </c>
    </row>
    <row r="7450" spans="1:5" x14ac:dyDescent="0.25">
      <c r="A7450" t="s">
        <v>31</v>
      </c>
      <c r="B7450">
        <v>2023</v>
      </c>
      <c r="C7450" t="s">
        <v>161</v>
      </c>
      <c r="D7450" t="s">
        <v>303</v>
      </c>
      <c r="E7450">
        <v>251500942.25371999</v>
      </c>
    </row>
    <row r="7451" spans="1:5" x14ac:dyDescent="0.25">
      <c r="A7451" t="s">
        <v>31</v>
      </c>
      <c r="B7451">
        <v>2023</v>
      </c>
      <c r="C7451" t="s">
        <v>161</v>
      </c>
      <c r="D7451" t="s">
        <v>304</v>
      </c>
      <c r="E7451">
        <v>41363804.95679</v>
      </c>
    </row>
    <row r="7452" spans="1:5" x14ac:dyDescent="0.25">
      <c r="A7452" t="s">
        <v>31</v>
      </c>
      <c r="B7452">
        <v>2023</v>
      </c>
      <c r="C7452" t="s">
        <v>161</v>
      </c>
      <c r="D7452" t="s">
        <v>305</v>
      </c>
      <c r="E7452">
        <v>82984187.90411</v>
      </c>
    </row>
    <row r="7453" spans="1:5" x14ac:dyDescent="0.25">
      <c r="A7453" t="s">
        <v>31</v>
      </c>
      <c r="B7453">
        <v>2023</v>
      </c>
      <c r="C7453" t="s">
        <v>161</v>
      </c>
      <c r="D7453" t="s">
        <v>306</v>
      </c>
      <c r="E7453">
        <v>169306340.09909001</v>
      </c>
    </row>
    <row r="7454" spans="1:5" x14ac:dyDescent="0.25">
      <c r="A7454" t="s">
        <v>31</v>
      </c>
      <c r="B7454">
        <v>2023</v>
      </c>
      <c r="C7454" t="s">
        <v>161</v>
      </c>
      <c r="D7454" t="s">
        <v>307</v>
      </c>
      <c r="E7454">
        <v>3349510999.0943599</v>
      </c>
    </row>
    <row r="7455" spans="1:5" x14ac:dyDescent="0.25">
      <c r="A7455" t="s">
        <v>31</v>
      </c>
      <c r="B7455">
        <v>2023</v>
      </c>
      <c r="C7455" t="s">
        <v>161</v>
      </c>
      <c r="D7455" t="s">
        <v>308</v>
      </c>
      <c r="E7455">
        <v>595707476.31755996</v>
      </c>
    </row>
    <row r="7456" spans="1:5" x14ac:dyDescent="0.25">
      <c r="A7456" t="s">
        <v>31</v>
      </c>
      <c r="B7456">
        <v>2023</v>
      </c>
      <c r="C7456" t="s">
        <v>161</v>
      </c>
      <c r="D7456" t="s">
        <v>311</v>
      </c>
      <c r="E7456">
        <v>407663.07868999999</v>
      </c>
    </row>
    <row r="7457" spans="1:5" x14ac:dyDescent="0.25">
      <c r="A7457" t="s">
        <v>31</v>
      </c>
      <c r="B7457">
        <v>2023</v>
      </c>
      <c r="C7457" t="s">
        <v>161</v>
      </c>
      <c r="D7457" t="s">
        <v>312</v>
      </c>
      <c r="E7457">
        <v>652060462.55791998</v>
      </c>
    </row>
    <row r="7458" spans="1:5" x14ac:dyDescent="0.25">
      <c r="A7458" t="s">
        <v>31</v>
      </c>
      <c r="B7458">
        <v>2023</v>
      </c>
      <c r="C7458" t="s">
        <v>161</v>
      </c>
      <c r="D7458" t="s">
        <v>313</v>
      </c>
      <c r="E7458">
        <v>20545011.89539</v>
      </c>
    </row>
    <row r="7459" spans="1:5" x14ac:dyDescent="0.25">
      <c r="A7459" t="s">
        <v>31</v>
      </c>
      <c r="B7459">
        <v>2023</v>
      </c>
      <c r="C7459" t="s">
        <v>161</v>
      </c>
      <c r="D7459" t="s">
        <v>314</v>
      </c>
      <c r="E7459">
        <v>1645961.7744</v>
      </c>
    </row>
    <row r="7460" spans="1:5" x14ac:dyDescent="0.25">
      <c r="A7460" t="s">
        <v>31</v>
      </c>
      <c r="B7460">
        <v>2023</v>
      </c>
      <c r="C7460" t="s">
        <v>161</v>
      </c>
      <c r="D7460" t="s">
        <v>315</v>
      </c>
      <c r="E7460">
        <v>54976792.076739997</v>
      </c>
    </row>
    <row r="7461" spans="1:5" x14ac:dyDescent="0.25">
      <c r="A7461" t="s">
        <v>31</v>
      </c>
      <c r="B7461">
        <v>2023</v>
      </c>
      <c r="C7461" t="s">
        <v>161</v>
      </c>
      <c r="D7461" t="s">
        <v>316</v>
      </c>
      <c r="E7461">
        <v>62250534.490139998</v>
      </c>
    </row>
    <row r="7462" spans="1:5" x14ac:dyDescent="0.25">
      <c r="A7462" t="s">
        <v>31</v>
      </c>
      <c r="B7462">
        <v>2023</v>
      </c>
      <c r="C7462" t="s">
        <v>161</v>
      </c>
      <c r="D7462" t="s">
        <v>317</v>
      </c>
      <c r="E7462">
        <v>3910786136.1819</v>
      </c>
    </row>
    <row r="7463" spans="1:5" x14ac:dyDescent="0.25">
      <c r="A7463" t="s">
        <v>31</v>
      </c>
      <c r="B7463">
        <v>2023</v>
      </c>
      <c r="C7463" t="s">
        <v>161</v>
      </c>
      <c r="D7463" t="s">
        <v>318</v>
      </c>
      <c r="E7463">
        <v>291869319.03302002</v>
      </c>
    </row>
    <row r="7464" spans="1:5" x14ac:dyDescent="0.25">
      <c r="A7464" t="s">
        <v>31</v>
      </c>
      <c r="B7464">
        <v>2023</v>
      </c>
      <c r="C7464" t="s">
        <v>161</v>
      </c>
      <c r="D7464" t="s">
        <v>319</v>
      </c>
      <c r="E7464">
        <v>777894948.13461995</v>
      </c>
    </row>
    <row r="7465" spans="1:5" x14ac:dyDescent="0.25">
      <c r="A7465" t="s">
        <v>31</v>
      </c>
      <c r="B7465">
        <v>2023</v>
      </c>
      <c r="C7465" t="s">
        <v>161</v>
      </c>
      <c r="D7465" t="s">
        <v>320</v>
      </c>
      <c r="E7465">
        <v>87712140.207379997</v>
      </c>
    </row>
    <row r="7466" spans="1:5" x14ac:dyDescent="0.25">
      <c r="A7466" t="s">
        <v>31</v>
      </c>
      <c r="B7466">
        <v>2023</v>
      </c>
      <c r="C7466" t="s">
        <v>161</v>
      </c>
      <c r="D7466" t="s">
        <v>321</v>
      </c>
      <c r="E7466">
        <v>13705387116.61797</v>
      </c>
    </row>
    <row r="7467" spans="1:5" x14ac:dyDescent="0.25">
      <c r="A7467" t="s">
        <v>31</v>
      </c>
      <c r="B7467">
        <v>2023</v>
      </c>
      <c r="C7467" t="s">
        <v>161</v>
      </c>
      <c r="D7467" t="s">
        <v>322</v>
      </c>
      <c r="E7467">
        <v>261888.31774</v>
      </c>
    </row>
    <row r="7468" spans="1:5" x14ac:dyDescent="0.25">
      <c r="A7468" t="s">
        <v>31</v>
      </c>
      <c r="B7468">
        <v>2023</v>
      </c>
      <c r="C7468" t="s">
        <v>161</v>
      </c>
      <c r="D7468" t="s">
        <v>323</v>
      </c>
      <c r="E7468">
        <v>61712793.045280002</v>
      </c>
    </row>
    <row r="7469" spans="1:5" x14ac:dyDescent="0.25">
      <c r="A7469" t="s">
        <v>31</v>
      </c>
      <c r="B7469">
        <v>2023</v>
      </c>
      <c r="C7469" t="s">
        <v>161</v>
      </c>
      <c r="D7469" t="s">
        <v>324</v>
      </c>
      <c r="E7469">
        <v>1160417.3914000001</v>
      </c>
    </row>
    <row r="7470" spans="1:5" x14ac:dyDescent="0.25">
      <c r="A7470" t="s">
        <v>31</v>
      </c>
      <c r="B7470">
        <v>2023</v>
      </c>
      <c r="C7470" t="s">
        <v>161</v>
      </c>
      <c r="D7470" t="s">
        <v>325</v>
      </c>
      <c r="E7470">
        <v>14085237.877629999</v>
      </c>
    </row>
    <row r="7471" spans="1:5" x14ac:dyDescent="0.25">
      <c r="A7471" t="s">
        <v>31</v>
      </c>
      <c r="B7471">
        <v>2023</v>
      </c>
      <c r="C7471" t="s">
        <v>161</v>
      </c>
      <c r="D7471" t="s">
        <v>327</v>
      </c>
      <c r="E7471">
        <v>266645132.99459001</v>
      </c>
    </row>
    <row r="7472" spans="1:5" x14ac:dyDescent="0.25">
      <c r="A7472" t="s">
        <v>31</v>
      </c>
      <c r="B7472">
        <v>2023</v>
      </c>
      <c r="C7472" t="s">
        <v>161</v>
      </c>
      <c r="E7472">
        <v>836383508.71073997</v>
      </c>
    </row>
    <row r="7473" spans="1:5" x14ac:dyDescent="0.25">
      <c r="A7473" t="s">
        <v>31</v>
      </c>
      <c r="B7473">
        <v>2023</v>
      </c>
      <c r="C7473" t="s">
        <v>162</v>
      </c>
      <c r="D7473" t="s">
        <v>291</v>
      </c>
      <c r="E7473">
        <v>16311995.32893</v>
      </c>
    </row>
    <row r="7474" spans="1:5" x14ac:dyDescent="0.25">
      <c r="A7474" t="s">
        <v>31</v>
      </c>
      <c r="B7474">
        <v>2023</v>
      </c>
      <c r="C7474" t="s">
        <v>162</v>
      </c>
      <c r="D7474" t="s">
        <v>292</v>
      </c>
      <c r="E7474">
        <v>48062000.891829997</v>
      </c>
    </row>
    <row r="7475" spans="1:5" x14ac:dyDescent="0.25">
      <c r="A7475" t="s">
        <v>31</v>
      </c>
      <c r="B7475">
        <v>2023</v>
      </c>
      <c r="C7475" t="s">
        <v>162</v>
      </c>
      <c r="D7475" t="s">
        <v>293</v>
      </c>
      <c r="E7475">
        <v>12017270.35369</v>
      </c>
    </row>
    <row r="7476" spans="1:5" x14ac:dyDescent="0.25">
      <c r="A7476" t="s">
        <v>31</v>
      </c>
      <c r="B7476">
        <v>2023</v>
      </c>
      <c r="C7476" t="s">
        <v>162</v>
      </c>
      <c r="D7476" t="s">
        <v>294</v>
      </c>
      <c r="E7476">
        <v>936922.68004000001</v>
      </c>
    </row>
    <row r="7477" spans="1:5" x14ac:dyDescent="0.25">
      <c r="A7477" t="s">
        <v>31</v>
      </c>
      <c r="B7477">
        <v>2023</v>
      </c>
      <c r="C7477" t="s">
        <v>162</v>
      </c>
      <c r="D7477" t="s">
        <v>295</v>
      </c>
      <c r="E7477">
        <v>12064407.111430001</v>
      </c>
    </row>
    <row r="7478" spans="1:5" x14ac:dyDescent="0.25">
      <c r="A7478" t="s">
        <v>31</v>
      </c>
      <c r="B7478">
        <v>2023</v>
      </c>
      <c r="C7478" t="s">
        <v>162</v>
      </c>
      <c r="D7478" t="s">
        <v>296</v>
      </c>
      <c r="E7478">
        <v>69912385.92464</v>
      </c>
    </row>
    <row r="7479" spans="1:5" x14ac:dyDescent="0.25">
      <c r="A7479" t="s">
        <v>31</v>
      </c>
      <c r="B7479">
        <v>2023</v>
      </c>
      <c r="C7479" t="s">
        <v>162</v>
      </c>
      <c r="D7479" t="s">
        <v>297</v>
      </c>
      <c r="E7479">
        <v>3023456.3451999999</v>
      </c>
    </row>
    <row r="7480" spans="1:5" x14ac:dyDescent="0.25">
      <c r="A7480" t="s">
        <v>31</v>
      </c>
      <c r="B7480">
        <v>2023</v>
      </c>
      <c r="C7480" t="s">
        <v>162</v>
      </c>
      <c r="D7480" t="s">
        <v>298</v>
      </c>
      <c r="E7480">
        <v>1109139.7050300001</v>
      </c>
    </row>
    <row r="7481" spans="1:5" x14ac:dyDescent="0.25">
      <c r="A7481" t="s">
        <v>31</v>
      </c>
      <c r="B7481">
        <v>2023</v>
      </c>
      <c r="C7481" t="s">
        <v>162</v>
      </c>
      <c r="D7481" t="s">
        <v>299</v>
      </c>
      <c r="E7481">
        <v>28332792.56143</v>
      </c>
    </row>
    <row r="7482" spans="1:5" x14ac:dyDescent="0.25">
      <c r="A7482" t="s">
        <v>31</v>
      </c>
      <c r="B7482">
        <v>2023</v>
      </c>
      <c r="C7482" t="s">
        <v>162</v>
      </c>
      <c r="D7482" t="s">
        <v>301</v>
      </c>
      <c r="E7482">
        <v>435307850.28694999</v>
      </c>
    </row>
    <row r="7483" spans="1:5" x14ac:dyDescent="0.25">
      <c r="A7483" t="s">
        <v>31</v>
      </c>
      <c r="B7483">
        <v>2023</v>
      </c>
      <c r="C7483" t="s">
        <v>162</v>
      </c>
      <c r="D7483" t="s">
        <v>302</v>
      </c>
      <c r="E7483">
        <v>8385373.9232599996</v>
      </c>
    </row>
    <row r="7484" spans="1:5" x14ac:dyDescent="0.25">
      <c r="A7484" t="s">
        <v>31</v>
      </c>
      <c r="B7484">
        <v>2023</v>
      </c>
      <c r="C7484" t="s">
        <v>162</v>
      </c>
      <c r="D7484" t="s">
        <v>303</v>
      </c>
      <c r="E7484">
        <v>181257184.98903999</v>
      </c>
    </row>
    <row r="7485" spans="1:5" x14ac:dyDescent="0.25">
      <c r="A7485" t="s">
        <v>31</v>
      </c>
      <c r="B7485">
        <v>2023</v>
      </c>
      <c r="C7485" t="s">
        <v>162</v>
      </c>
      <c r="D7485" t="s">
        <v>304</v>
      </c>
      <c r="E7485">
        <v>1820555.9004599999</v>
      </c>
    </row>
    <row r="7486" spans="1:5" x14ac:dyDescent="0.25">
      <c r="A7486" t="s">
        <v>31</v>
      </c>
      <c r="B7486">
        <v>2023</v>
      </c>
      <c r="C7486" t="s">
        <v>162</v>
      </c>
      <c r="D7486" t="s">
        <v>305</v>
      </c>
      <c r="E7486">
        <v>2544648.3097199998</v>
      </c>
    </row>
    <row r="7487" spans="1:5" x14ac:dyDescent="0.25">
      <c r="A7487" t="s">
        <v>31</v>
      </c>
      <c r="B7487">
        <v>2023</v>
      </c>
      <c r="C7487" t="s">
        <v>162</v>
      </c>
      <c r="D7487" t="s">
        <v>306</v>
      </c>
      <c r="E7487">
        <v>94274293.681290001</v>
      </c>
    </row>
    <row r="7488" spans="1:5" x14ac:dyDescent="0.25">
      <c r="A7488" t="s">
        <v>31</v>
      </c>
      <c r="B7488">
        <v>2023</v>
      </c>
      <c r="C7488" t="s">
        <v>162</v>
      </c>
      <c r="D7488" t="s">
        <v>308</v>
      </c>
      <c r="E7488">
        <v>13949137.716329999</v>
      </c>
    </row>
    <row r="7489" spans="1:5" x14ac:dyDescent="0.25">
      <c r="A7489" t="s">
        <v>31</v>
      </c>
      <c r="B7489">
        <v>2023</v>
      </c>
      <c r="C7489" t="s">
        <v>162</v>
      </c>
      <c r="D7489" t="s">
        <v>311</v>
      </c>
      <c r="E7489">
        <v>270358.58278</v>
      </c>
    </row>
    <row r="7490" spans="1:5" x14ac:dyDescent="0.25">
      <c r="A7490" t="s">
        <v>31</v>
      </c>
      <c r="B7490">
        <v>2023</v>
      </c>
      <c r="C7490" t="s">
        <v>162</v>
      </c>
      <c r="D7490" t="s">
        <v>312</v>
      </c>
      <c r="E7490">
        <v>45733541.696050003</v>
      </c>
    </row>
    <row r="7491" spans="1:5" x14ac:dyDescent="0.25">
      <c r="A7491" t="s">
        <v>31</v>
      </c>
      <c r="B7491">
        <v>2023</v>
      </c>
      <c r="C7491" t="s">
        <v>162</v>
      </c>
      <c r="D7491" t="s">
        <v>313</v>
      </c>
      <c r="E7491">
        <v>133785.32089</v>
      </c>
    </row>
    <row r="7492" spans="1:5" x14ac:dyDescent="0.25">
      <c r="A7492" t="s">
        <v>31</v>
      </c>
      <c r="B7492">
        <v>2023</v>
      </c>
      <c r="C7492" t="s">
        <v>162</v>
      </c>
      <c r="D7492" t="s">
        <v>317</v>
      </c>
      <c r="E7492">
        <v>6876466455.1789198</v>
      </c>
    </row>
    <row r="7493" spans="1:5" x14ac:dyDescent="0.25">
      <c r="A7493" t="s">
        <v>31</v>
      </c>
      <c r="B7493">
        <v>2023</v>
      </c>
      <c r="C7493" t="s">
        <v>162</v>
      </c>
      <c r="D7493" t="s">
        <v>318</v>
      </c>
      <c r="E7493">
        <v>2420388.6138800001</v>
      </c>
    </row>
    <row r="7494" spans="1:5" x14ac:dyDescent="0.25">
      <c r="A7494" t="s">
        <v>31</v>
      </c>
      <c r="B7494">
        <v>2023</v>
      </c>
      <c r="C7494" t="s">
        <v>162</v>
      </c>
      <c r="D7494" t="s">
        <v>319</v>
      </c>
      <c r="E7494">
        <v>29757239.511470001</v>
      </c>
    </row>
    <row r="7495" spans="1:5" x14ac:dyDescent="0.25">
      <c r="A7495" t="s">
        <v>31</v>
      </c>
      <c r="B7495">
        <v>2023</v>
      </c>
      <c r="C7495" t="s">
        <v>162</v>
      </c>
      <c r="D7495" t="s">
        <v>320</v>
      </c>
      <c r="E7495">
        <v>10583608.256720001</v>
      </c>
    </row>
    <row r="7496" spans="1:5" x14ac:dyDescent="0.25">
      <c r="A7496" t="s">
        <v>31</v>
      </c>
      <c r="B7496">
        <v>2023</v>
      </c>
      <c r="C7496" t="s">
        <v>162</v>
      </c>
      <c r="D7496" t="s">
        <v>321</v>
      </c>
      <c r="E7496">
        <v>702971522.54605997</v>
      </c>
    </row>
    <row r="7497" spans="1:5" x14ac:dyDescent="0.25">
      <c r="A7497" t="s">
        <v>31</v>
      </c>
      <c r="B7497">
        <v>2023</v>
      </c>
      <c r="C7497" t="s">
        <v>162</v>
      </c>
      <c r="D7497" t="s">
        <v>323</v>
      </c>
      <c r="E7497">
        <v>1532759.63359</v>
      </c>
    </row>
    <row r="7498" spans="1:5" x14ac:dyDescent="0.25">
      <c r="A7498" t="s">
        <v>31</v>
      </c>
      <c r="B7498">
        <v>2023</v>
      </c>
      <c r="C7498" t="s">
        <v>162</v>
      </c>
      <c r="D7498" t="s">
        <v>324</v>
      </c>
      <c r="E7498">
        <v>7440687.7520500002</v>
      </c>
    </row>
    <row r="7499" spans="1:5" x14ac:dyDescent="0.25">
      <c r="A7499" t="s">
        <v>31</v>
      </c>
      <c r="B7499">
        <v>2023</v>
      </c>
      <c r="C7499" t="s">
        <v>162</v>
      </c>
      <c r="E7499">
        <v>3450549.2337799999</v>
      </c>
    </row>
    <row r="7500" spans="1:5" x14ac:dyDescent="0.25">
      <c r="A7500" t="s">
        <v>32</v>
      </c>
      <c r="B7500">
        <v>2019</v>
      </c>
      <c r="C7500" t="s">
        <v>161</v>
      </c>
      <c r="D7500" t="s">
        <v>290</v>
      </c>
      <c r="E7500">
        <v>2877570.02911</v>
      </c>
    </row>
    <row r="7501" spans="1:5" x14ac:dyDescent="0.25">
      <c r="A7501" t="s">
        <v>32</v>
      </c>
      <c r="B7501">
        <v>2019</v>
      </c>
      <c r="C7501" t="s">
        <v>161</v>
      </c>
      <c r="D7501" t="s">
        <v>291</v>
      </c>
      <c r="E7501">
        <v>576464380.61783004</v>
      </c>
    </row>
    <row r="7502" spans="1:5" x14ac:dyDescent="0.25">
      <c r="A7502" t="s">
        <v>32</v>
      </c>
      <c r="B7502">
        <v>2019</v>
      </c>
      <c r="C7502" t="s">
        <v>161</v>
      </c>
      <c r="D7502" t="s">
        <v>292</v>
      </c>
      <c r="E7502">
        <v>2597111545.2930598</v>
      </c>
    </row>
    <row r="7503" spans="1:5" x14ac:dyDescent="0.25">
      <c r="A7503" t="s">
        <v>32</v>
      </c>
      <c r="B7503">
        <v>2019</v>
      </c>
      <c r="C7503" t="s">
        <v>161</v>
      </c>
      <c r="D7503" t="s">
        <v>293</v>
      </c>
      <c r="E7503">
        <v>1438210447.4547701</v>
      </c>
    </row>
    <row r="7504" spans="1:5" x14ac:dyDescent="0.25">
      <c r="A7504" t="s">
        <v>32</v>
      </c>
      <c r="B7504">
        <v>2019</v>
      </c>
      <c r="C7504" t="s">
        <v>161</v>
      </c>
      <c r="D7504" t="s">
        <v>294</v>
      </c>
      <c r="E7504">
        <v>51734940.460000001</v>
      </c>
    </row>
    <row r="7505" spans="1:5" x14ac:dyDescent="0.25">
      <c r="A7505" t="s">
        <v>32</v>
      </c>
      <c r="B7505">
        <v>2019</v>
      </c>
      <c r="C7505" t="s">
        <v>161</v>
      </c>
      <c r="D7505" t="s">
        <v>295</v>
      </c>
      <c r="E7505">
        <v>250303804.09797001</v>
      </c>
    </row>
    <row r="7506" spans="1:5" x14ac:dyDescent="0.25">
      <c r="A7506" t="s">
        <v>32</v>
      </c>
      <c r="B7506">
        <v>2019</v>
      </c>
      <c r="C7506" t="s">
        <v>161</v>
      </c>
      <c r="D7506" t="s">
        <v>296</v>
      </c>
      <c r="E7506">
        <v>214352811.48987001</v>
      </c>
    </row>
    <row r="7507" spans="1:5" x14ac:dyDescent="0.25">
      <c r="A7507" t="s">
        <v>32</v>
      </c>
      <c r="B7507">
        <v>2019</v>
      </c>
      <c r="C7507" t="s">
        <v>161</v>
      </c>
      <c r="D7507" t="s">
        <v>297</v>
      </c>
      <c r="E7507">
        <v>559960850.47207999</v>
      </c>
    </row>
    <row r="7508" spans="1:5" x14ac:dyDescent="0.25">
      <c r="A7508" t="s">
        <v>32</v>
      </c>
      <c r="B7508">
        <v>2019</v>
      </c>
      <c r="C7508" t="s">
        <v>161</v>
      </c>
      <c r="D7508" t="s">
        <v>298</v>
      </c>
      <c r="E7508">
        <v>138898374.72999999</v>
      </c>
    </row>
    <row r="7509" spans="1:5" x14ac:dyDescent="0.25">
      <c r="A7509" t="s">
        <v>32</v>
      </c>
      <c r="B7509">
        <v>2019</v>
      </c>
      <c r="C7509" t="s">
        <v>161</v>
      </c>
      <c r="D7509" t="s">
        <v>299</v>
      </c>
      <c r="E7509">
        <v>986700041.97985005</v>
      </c>
    </row>
    <row r="7510" spans="1:5" x14ac:dyDescent="0.25">
      <c r="A7510" t="s">
        <v>32</v>
      </c>
      <c r="B7510">
        <v>2019</v>
      </c>
      <c r="C7510" t="s">
        <v>161</v>
      </c>
      <c r="D7510" t="s">
        <v>301</v>
      </c>
      <c r="E7510">
        <v>6173905431.6205301</v>
      </c>
    </row>
    <row r="7511" spans="1:5" x14ac:dyDescent="0.25">
      <c r="A7511" t="s">
        <v>32</v>
      </c>
      <c r="B7511">
        <v>2019</v>
      </c>
      <c r="C7511" t="s">
        <v>161</v>
      </c>
      <c r="D7511" t="s">
        <v>302</v>
      </c>
      <c r="E7511">
        <v>152964793.95644</v>
      </c>
    </row>
    <row r="7512" spans="1:5" x14ac:dyDescent="0.25">
      <c r="A7512" t="s">
        <v>32</v>
      </c>
      <c r="B7512">
        <v>2019</v>
      </c>
      <c r="C7512" t="s">
        <v>161</v>
      </c>
      <c r="D7512" t="s">
        <v>303</v>
      </c>
      <c r="E7512">
        <v>1763788662.13026</v>
      </c>
    </row>
    <row r="7513" spans="1:5" x14ac:dyDescent="0.25">
      <c r="A7513" t="s">
        <v>32</v>
      </c>
      <c r="B7513">
        <v>2019</v>
      </c>
      <c r="C7513" t="s">
        <v>161</v>
      </c>
      <c r="D7513" t="s">
        <v>304</v>
      </c>
      <c r="E7513">
        <v>267609605.68395001</v>
      </c>
    </row>
    <row r="7514" spans="1:5" x14ac:dyDescent="0.25">
      <c r="A7514" t="s">
        <v>32</v>
      </c>
      <c r="B7514">
        <v>2019</v>
      </c>
      <c r="C7514" t="s">
        <v>161</v>
      </c>
      <c r="D7514" t="s">
        <v>305</v>
      </c>
      <c r="E7514">
        <v>88986900.891709998</v>
      </c>
    </row>
    <row r="7515" spans="1:5" x14ac:dyDescent="0.25">
      <c r="A7515" t="s">
        <v>32</v>
      </c>
      <c r="B7515">
        <v>2019</v>
      </c>
      <c r="C7515" t="s">
        <v>161</v>
      </c>
      <c r="D7515" t="s">
        <v>306</v>
      </c>
      <c r="E7515">
        <v>300703891.46530002</v>
      </c>
    </row>
    <row r="7516" spans="1:5" x14ac:dyDescent="0.25">
      <c r="A7516" t="s">
        <v>32</v>
      </c>
      <c r="B7516">
        <v>2019</v>
      </c>
      <c r="C7516" t="s">
        <v>161</v>
      </c>
      <c r="D7516" t="s">
        <v>307</v>
      </c>
      <c r="E7516">
        <v>988400259.02964997</v>
      </c>
    </row>
    <row r="7517" spans="1:5" x14ac:dyDescent="0.25">
      <c r="A7517" t="s">
        <v>32</v>
      </c>
      <c r="B7517">
        <v>2019</v>
      </c>
      <c r="C7517" t="s">
        <v>161</v>
      </c>
      <c r="D7517" t="s">
        <v>308</v>
      </c>
      <c r="E7517">
        <v>278696936.33652002</v>
      </c>
    </row>
    <row r="7518" spans="1:5" x14ac:dyDescent="0.25">
      <c r="A7518" t="s">
        <v>32</v>
      </c>
      <c r="B7518">
        <v>2019</v>
      </c>
      <c r="C7518" t="s">
        <v>161</v>
      </c>
      <c r="D7518" t="s">
        <v>309</v>
      </c>
      <c r="E7518">
        <v>35473180.049999997</v>
      </c>
    </row>
    <row r="7519" spans="1:5" x14ac:dyDescent="0.25">
      <c r="A7519" t="s">
        <v>32</v>
      </c>
      <c r="B7519">
        <v>2019</v>
      </c>
      <c r="C7519" t="s">
        <v>161</v>
      </c>
      <c r="D7519" t="s">
        <v>310</v>
      </c>
      <c r="E7519">
        <v>1335750.3500000001</v>
      </c>
    </row>
    <row r="7520" spans="1:5" x14ac:dyDescent="0.25">
      <c r="A7520" t="s">
        <v>32</v>
      </c>
      <c r="B7520">
        <v>2019</v>
      </c>
      <c r="C7520" t="s">
        <v>161</v>
      </c>
      <c r="D7520" t="s">
        <v>311</v>
      </c>
      <c r="E7520">
        <v>12791368.449999999</v>
      </c>
    </row>
    <row r="7521" spans="1:5" x14ac:dyDescent="0.25">
      <c r="A7521" t="s">
        <v>32</v>
      </c>
      <c r="B7521">
        <v>2019</v>
      </c>
      <c r="C7521" t="s">
        <v>161</v>
      </c>
      <c r="D7521" t="s">
        <v>312</v>
      </c>
      <c r="E7521">
        <v>194421057.35710999</v>
      </c>
    </row>
    <row r="7522" spans="1:5" x14ac:dyDescent="0.25">
      <c r="A7522" t="s">
        <v>32</v>
      </c>
      <c r="B7522">
        <v>2019</v>
      </c>
      <c r="C7522" t="s">
        <v>161</v>
      </c>
      <c r="D7522" t="s">
        <v>313</v>
      </c>
      <c r="E7522">
        <v>119531801.52342001</v>
      </c>
    </row>
    <row r="7523" spans="1:5" x14ac:dyDescent="0.25">
      <c r="A7523" t="s">
        <v>32</v>
      </c>
      <c r="B7523">
        <v>2019</v>
      </c>
      <c r="C7523" t="s">
        <v>161</v>
      </c>
      <c r="D7523" t="s">
        <v>314</v>
      </c>
      <c r="E7523">
        <v>1767171.94</v>
      </c>
    </row>
    <row r="7524" spans="1:5" x14ac:dyDescent="0.25">
      <c r="A7524" t="s">
        <v>32</v>
      </c>
      <c r="B7524">
        <v>2019</v>
      </c>
      <c r="C7524" t="s">
        <v>161</v>
      </c>
      <c r="D7524" t="s">
        <v>315</v>
      </c>
      <c r="E7524">
        <v>6700393.1399999997</v>
      </c>
    </row>
    <row r="7525" spans="1:5" x14ac:dyDescent="0.25">
      <c r="A7525" t="s">
        <v>32</v>
      </c>
      <c r="B7525">
        <v>2019</v>
      </c>
      <c r="C7525" t="s">
        <v>161</v>
      </c>
      <c r="D7525" t="s">
        <v>316</v>
      </c>
      <c r="E7525">
        <v>6091772.0099999998</v>
      </c>
    </row>
    <row r="7526" spans="1:5" x14ac:dyDescent="0.25">
      <c r="A7526" t="s">
        <v>32</v>
      </c>
      <c r="B7526">
        <v>2019</v>
      </c>
      <c r="C7526" t="s">
        <v>161</v>
      </c>
      <c r="D7526" t="s">
        <v>317</v>
      </c>
      <c r="E7526">
        <v>752561697.84657001</v>
      </c>
    </row>
    <row r="7527" spans="1:5" x14ac:dyDescent="0.25">
      <c r="A7527" t="s">
        <v>32</v>
      </c>
      <c r="B7527">
        <v>2019</v>
      </c>
      <c r="C7527" t="s">
        <v>161</v>
      </c>
      <c r="D7527" t="s">
        <v>318</v>
      </c>
      <c r="E7527">
        <v>2785377816.1693401</v>
      </c>
    </row>
    <row r="7528" spans="1:5" x14ac:dyDescent="0.25">
      <c r="A7528" t="s">
        <v>32</v>
      </c>
      <c r="B7528">
        <v>2019</v>
      </c>
      <c r="C7528" t="s">
        <v>161</v>
      </c>
      <c r="D7528" t="s">
        <v>319</v>
      </c>
      <c r="E7528">
        <v>39533943.847730003</v>
      </c>
    </row>
    <row r="7529" spans="1:5" x14ac:dyDescent="0.25">
      <c r="A7529" t="s">
        <v>32</v>
      </c>
      <c r="B7529">
        <v>2019</v>
      </c>
      <c r="C7529" t="s">
        <v>161</v>
      </c>
      <c r="D7529" t="s">
        <v>320</v>
      </c>
      <c r="E7529">
        <v>112930326.54999</v>
      </c>
    </row>
    <row r="7530" spans="1:5" x14ac:dyDescent="0.25">
      <c r="A7530" t="s">
        <v>32</v>
      </c>
      <c r="B7530">
        <v>2019</v>
      </c>
      <c r="C7530" t="s">
        <v>161</v>
      </c>
      <c r="D7530" t="s">
        <v>321</v>
      </c>
      <c r="E7530">
        <v>18603514254.132</v>
      </c>
    </row>
    <row r="7531" spans="1:5" x14ac:dyDescent="0.25">
      <c r="A7531" t="s">
        <v>32</v>
      </c>
      <c r="B7531">
        <v>2019</v>
      </c>
      <c r="C7531" t="s">
        <v>161</v>
      </c>
      <c r="D7531" t="s">
        <v>322</v>
      </c>
      <c r="E7531">
        <v>589970.71200000006</v>
      </c>
    </row>
    <row r="7532" spans="1:5" x14ac:dyDescent="0.25">
      <c r="A7532" t="s">
        <v>32</v>
      </c>
      <c r="B7532">
        <v>2019</v>
      </c>
      <c r="C7532" t="s">
        <v>161</v>
      </c>
      <c r="D7532" t="s">
        <v>323</v>
      </c>
      <c r="E7532">
        <v>178460318.51396</v>
      </c>
    </row>
    <row r="7533" spans="1:5" x14ac:dyDescent="0.25">
      <c r="A7533" t="s">
        <v>32</v>
      </c>
      <c r="B7533">
        <v>2019</v>
      </c>
      <c r="C7533" t="s">
        <v>161</v>
      </c>
      <c r="D7533" t="s">
        <v>324</v>
      </c>
      <c r="E7533">
        <v>30786929.59</v>
      </c>
    </row>
    <row r="7534" spans="1:5" x14ac:dyDescent="0.25">
      <c r="A7534" t="s">
        <v>32</v>
      </c>
      <c r="B7534">
        <v>2019</v>
      </c>
      <c r="C7534" t="s">
        <v>161</v>
      </c>
      <c r="E7534">
        <v>745275572.85994995</v>
      </c>
    </row>
    <row r="7535" spans="1:5" x14ac:dyDescent="0.25">
      <c r="A7535" t="s">
        <v>32</v>
      </c>
      <c r="B7535">
        <v>2019</v>
      </c>
      <c r="C7535" t="s">
        <v>162</v>
      </c>
      <c r="D7535" t="s">
        <v>291</v>
      </c>
      <c r="E7535">
        <v>13684745.83622</v>
      </c>
    </row>
    <row r="7536" spans="1:5" x14ac:dyDescent="0.25">
      <c r="A7536" t="s">
        <v>32</v>
      </c>
      <c r="B7536">
        <v>2019</v>
      </c>
      <c r="C7536" t="s">
        <v>162</v>
      </c>
      <c r="D7536" t="s">
        <v>292</v>
      </c>
      <c r="E7536">
        <v>403768150.12632</v>
      </c>
    </row>
    <row r="7537" spans="1:5" x14ac:dyDescent="0.25">
      <c r="A7537" t="s">
        <v>32</v>
      </c>
      <c r="B7537">
        <v>2019</v>
      </c>
      <c r="C7537" t="s">
        <v>162</v>
      </c>
      <c r="D7537" t="s">
        <v>293</v>
      </c>
      <c r="E7537">
        <v>343772351.32704997</v>
      </c>
    </row>
    <row r="7538" spans="1:5" x14ac:dyDescent="0.25">
      <c r="A7538" t="s">
        <v>32</v>
      </c>
      <c r="B7538">
        <v>2019</v>
      </c>
      <c r="C7538" t="s">
        <v>162</v>
      </c>
      <c r="D7538" t="s">
        <v>294</v>
      </c>
      <c r="E7538">
        <v>32720749.949999999</v>
      </c>
    </row>
    <row r="7539" spans="1:5" x14ac:dyDescent="0.25">
      <c r="A7539" t="s">
        <v>32</v>
      </c>
      <c r="B7539">
        <v>2019</v>
      </c>
      <c r="C7539" t="s">
        <v>162</v>
      </c>
      <c r="D7539" t="s">
        <v>295</v>
      </c>
      <c r="E7539">
        <v>33610454.065559998</v>
      </c>
    </row>
    <row r="7540" spans="1:5" x14ac:dyDescent="0.25">
      <c r="A7540" t="s">
        <v>32</v>
      </c>
      <c r="B7540">
        <v>2019</v>
      </c>
      <c r="C7540" t="s">
        <v>162</v>
      </c>
      <c r="D7540" t="s">
        <v>296</v>
      </c>
      <c r="E7540">
        <v>40314074.18671</v>
      </c>
    </row>
    <row r="7541" spans="1:5" x14ac:dyDescent="0.25">
      <c r="A7541" t="s">
        <v>32</v>
      </c>
      <c r="B7541">
        <v>2019</v>
      </c>
      <c r="C7541" t="s">
        <v>162</v>
      </c>
      <c r="D7541" t="s">
        <v>297</v>
      </c>
      <c r="E7541">
        <v>73433398.611890003</v>
      </c>
    </row>
    <row r="7542" spans="1:5" x14ac:dyDescent="0.25">
      <c r="A7542" t="s">
        <v>32</v>
      </c>
      <c r="B7542">
        <v>2019</v>
      </c>
      <c r="C7542" t="s">
        <v>162</v>
      </c>
      <c r="D7542" t="s">
        <v>298</v>
      </c>
      <c r="E7542">
        <v>13438936.885740001</v>
      </c>
    </row>
    <row r="7543" spans="1:5" x14ac:dyDescent="0.25">
      <c r="A7543" t="s">
        <v>32</v>
      </c>
      <c r="B7543">
        <v>2019</v>
      </c>
      <c r="C7543" t="s">
        <v>162</v>
      </c>
      <c r="D7543" t="s">
        <v>299</v>
      </c>
      <c r="E7543">
        <v>242261676.52204001</v>
      </c>
    </row>
    <row r="7544" spans="1:5" x14ac:dyDescent="0.25">
      <c r="A7544" t="s">
        <v>32</v>
      </c>
      <c r="B7544">
        <v>2019</v>
      </c>
      <c r="C7544" t="s">
        <v>162</v>
      </c>
      <c r="D7544" t="s">
        <v>300</v>
      </c>
      <c r="E7544">
        <v>9932.7000000000007</v>
      </c>
    </row>
    <row r="7545" spans="1:5" x14ac:dyDescent="0.25">
      <c r="A7545" t="s">
        <v>32</v>
      </c>
      <c r="B7545">
        <v>2019</v>
      </c>
      <c r="C7545" t="s">
        <v>162</v>
      </c>
      <c r="D7545" t="s">
        <v>301</v>
      </c>
      <c r="E7545">
        <v>2669317287.70928</v>
      </c>
    </row>
    <row r="7546" spans="1:5" x14ac:dyDescent="0.25">
      <c r="A7546" t="s">
        <v>32</v>
      </c>
      <c r="B7546">
        <v>2019</v>
      </c>
      <c r="C7546" t="s">
        <v>162</v>
      </c>
      <c r="D7546" t="s">
        <v>302</v>
      </c>
      <c r="E7546">
        <v>44352017.586999997</v>
      </c>
    </row>
    <row r="7547" spans="1:5" x14ac:dyDescent="0.25">
      <c r="A7547" t="s">
        <v>32</v>
      </c>
      <c r="B7547">
        <v>2019</v>
      </c>
      <c r="C7547" t="s">
        <v>162</v>
      </c>
      <c r="D7547" t="s">
        <v>303</v>
      </c>
      <c r="E7547">
        <v>4058100714.7537198</v>
      </c>
    </row>
    <row r="7548" spans="1:5" x14ac:dyDescent="0.25">
      <c r="A7548" t="s">
        <v>32</v>
      </c>
      <c r="B7548">
        <v>2019</v>
      </c>
      <c r="C7548" t="s">
        <v>162</v>
      </c>
      <c r="D7548" t="s">
        <v>304</v>
      </c>
      <c r="E7548">
        <v>2750116.55</v>
      </c>
    </row>
    <row r="7549" spans="1:5" x14ac:dyDescent="0.25">
      <c r="A7549" t="s">
        <v>32</v>
      </c>
      <c r="B7549">
        <v>2019</v>
      </c>
      <c r="C7549" t="s">
        <v>162</v>
      </c>
      <c r="D7549" t="s">
        <v>305</v>
      </c>
      <c r="E7549">
        <v>20190700.787840001</v>
      </c>
    </row>
    <row r="7550" spans="1:5" x14ac:dyDescent="0.25">
      <c r="A7550" t="s">
        <v>32</v>
      </c>
      <c r="B7550">
        <v>2019</v>
      </c>
      <c r="C7550" t="s">
        <v>162</v>
      </c>
      <c r="D7550" t="s">
        <v>306</v>
      </c>
      <c r="E7550">
        <v>8847373.2105199993</v>
      </c>
    </row>
    <row r="7551" spans="1:5" x14ac:dyDescent="0.25">
      <c r="A7551" t="s">
        <v>32</v>
      </c>
      <c r="B7551">
        <v>2019</v>
      </c>
      <c r="C7551" t="s">
        <v>162</v>
      </c>
      <c r="D7551" t="s">
        <v>307</v>
      </c>
      <c r="E7551">
        <v>14706062.165270001</v>
      </c>
    </row>
    <row r="7552" spans="1:5" x14ac:dyDescent="0.25">
      <c r="A7552" t="s">
        <v>32</v>
      </c>
      <c r="B7552">
        <v>2019</v>
      </c>
      <c r="C7552" t="s">
        <v>162</v>
      </c>
      <c r="D7552" t="s">
        <v>308</v>
      </c>
      <c r="E7552">
        <v>7099896.46</v>
      </c>
    </row>
    <row r="7553" spans="1:5" x14ac:dyDescent="0.25">
      <c r="A7553" t="s">
        <v>32</v>
      </c>
      <c r="B7553">
        <v>2019</v>
      </c>
      <c r="C7553" t="s">
        <v>162</v>
      </c>
      <c r="D7553" t="s">
        <v>309</v>
      </c>
      <c r="E7553">
        <v>2050391.56</v>
      </c>
    </row>
    <row r="7554" spans="1:5" x14ac:dyDescent="0.25">
      <c r="A7554" t="s">
        <v>32</v>
      </c>
      <c r="B7554">
        <v>2019</v>
      </c>
      <c r="C7554" t="s">
        <v>162</v>
      </c>
      <c r="D7554" t="s">
        <v>311</v>
      </c>
      <c r="E7554">
        <v>327949.57699999999</v>
      </c>
    </row>
    <row r="7555" spans="1:5" x14ac:dyDescent="0.25">
      <c r="A7555" t="s">
        <v>32</v>
      </c>
      <c r="B7555">
        <v>2019</v>
      </c>
      <c r="C7555" t="s">
        <v>162</v>
      </c>
      <c r="D7555" t="s">
        <v>312</v>
      </c>
      <c r="E7555">
        <v>131539549.76661</v>
      </c>
    </row>
    <row r="7556" spans="1:5" x14ac:dyDescent="0.25">
      <c r="A7556" t="s">
        <v>32</v>
      </c>
      <c r="B7556">
        <v>2019</v>
      </c>
      <c r="C7556" t="s">
        <v>162</v>
      </c>
      <c r="D7556" t="s">
        <v>313</v>
      </c>
      <c r="E7556">
        <v>48679065.086120002</v>
      </c>
    </row>
    <row r="7557" spans="1:5" x14ac:dyDescent="0.25">
      <c r="A7557" t="s">
        <v>32</v>
      </c>
      <c r="B7557">
        <v>2019</v>
      </c>
      <c r="C7557" t="s">
        <v>162</v>
      </c>
      <c r="D7557" t="s">
        <v>317</v>
      </c>
      <c r="E7557">
        <v>349430880.71528</v>
      </c>
    </row>
    <row r="7558" spans="1:5" x14ac:dyDescent="0.25">
      <c r="A7558" t="s">
        <v>32</v>
      </c>
      <c r="B7558">
        <v>2019</v>
      </c>
      <c r="C7558" t="s">
        <v>162</v>
      </c>
      <c r="D7558" t="s">
        <v>318</v>
      </c>
      <c r="E7558">
        <v>27679105.79394</v>
      </c>
    </row>
    <row r="7559" spans="1:5" x14ac:dyDescent="0.25">
      <c r="A7559" t="s">
        <v>32</v>
      </c>
      <c r="B7559">
        <v>2019</v>
      </c>
      <c r="C7559" t="s">
        <v>162</v>
      </c>
      <c r="D7559" t="s">
        <v>319</v>
      </c>
      <c r="E7559">
        <v>5720358.6332900003</v>
      </c>
    </row>
    <row r="7560" spans="1:5" x14ac:dyDescent="0.25">
      <c r="A7560" t="s">
        <v>32</v>
      </c>
      <c r="B7560">
        <v>2019</v>
      </c>
      <c r="C7560" t="s">
        <v>162</v>
      </c>
      <c r="D7560" t="s">
        <v>320</v>
      </c>
      <c r="E7560">
        <v>10034699.09</v>
      </c>
    </row>
    <row r="7561" spans="1:5" x14ac:dyDescent="0.25">
      <c r="A7561" t="s">
        <v>32</v>
      </c>
      <c r="B7561">
        <v>2019</v>
      </c>
      <c r="C7561" t="s">
        <v>162</v>
      </c>
      <c r="D7561" t="s">
        <v>321</v>
      </c>
      <c r="E7561">
        <v>4237342028.5518599</v>
      </c>
    </row>
    <row r="7562" spans="1:5" x14ac:dyDescent="0.25">
      <c r="A7562" t="s">
        <v>32</v>
      </c>
      <c r="B7562">
        <v>2019</v>
      </c>
      <c r="C7562" t="s">
        <v>162</v>
      </c>
      <c r="D7562" t="s">
        <v>323</v>
      </c>
      <c r="E7562">
        <v>44533125.36056</v>
      </c>
    </row>
    <row r="7563" spans="1:5" x14ac:dyDescent="0.25">
      <c r="A7563" t="s">
        <v>32</v>
      </c>
      <c r="B7563">
        <v>2019</v>
      </c>
      <c r="C7563" t="s">
        <v>162</v>
      </c>
      <c r="D7563" t="s">
        <v>324</v>
      </c>
      <c r="E7563">
        <v>669422.78</v>
      </c>
    </row>
    <row r="7564" spans="1:5" x14ac:dyDescent="0.25">
      <c r="A7564" t="s">
        <v>32</v>
      </c>
      <c r="B7564">
        <v>2019</v>
      </c>
      <c r="C7564" t="s">
        <v>162</v>
      </c>
      <c r="E7564">
        <v>25899.02</v>
      </c>
    </row>
    <row r="7565" spans="1:5" x14ac:dyDescent="0.25">
      <c r="A7565" t="s">
        <v>32</v>
      </c>
      <c r="B7565">
        <v>2020</v>
      </c>
      <c r="C7565" t="s">
        <v>161</v>
      </c>
      <c r="D7565" t="s">
        <v>290</v>
      </c>
      <c r="E7565">
        <v>2515718.49236</v>
      </c>
    </row>
    <row r="7566" spans="1:5" x14ac:dyDescent="0.25">
      <c r="A7566" t="s">
        <v>32</v>
      </c>
      <c r="B7566">
        <v>2020</v>
      </c>
      <c r="C7566" t="s">
        <v>161</v>
      </c>
      <c r="D7566" t="s">
        <v>291</v>
      </c>
      <c r="E7566">
        <v>294011305.68782997</v>
      </c>
    </row>
    <row r="7567" spans="1:5" x14ac:dyDescent="0.25">
      <c r="A7567" t="s">
        <v>32</v>
      </c>
      <c r="B7567">
        <v>2020</v>
      </c>
      <c r="C7567" t="s">
        <v>161</v>
      </c>
      <c r="D7567" t="s">
        <v>292</v>
      </c>
      <c r="E7567">
        <v>2726584122.5613198</v>
      </c>
    </row>
    <row r="7568" spans="1:5" x14ac:dyDescent="0.25">
      <c r="A7568" t="s">
        <v>32</v>
      </c>
      <c r="B7568">
        <v>2020</v>
      </c>
      <c r="C7568" t="s">
        <v>161</v>
      </c>
      <c r="D7568" t="s">
        <v>293</v>
      </c>
      <c r="E7568">
        <v>1095390534.95662</v>
      </c>
    </row>
    <row r="7569" spans="1:5" x14ac:dyDescent="0.25">
      <c r="A7569" t="s">
        <v>32</v>
      </c>
      <c r="B7569">
        <v>2020</v>
      </c>
      <c r="C7569" t="s">
        <v>161</v>
      </c>
      <c r="D7569" t="s">
        <v>294</v>
      </c>
      <c r="E7569">
        <v>84994815.614999995</v>
      </c>
    </row>
    <row r="7570" spans="1:5" x14ac:dyDescent="0.25">
      <c r="A7570" t="s">
        <v>32</v>
      </c>
      <c r="B7570">
        <v>2020</v>
      </c>
      <c r="C7570" t="s">
        <v>161</v>
      </c>
      <c r="D7570" t="s">
        <v>295</v>
      </c>
      <c r="E7570">
        <v>310877716.99809998</v>
      </c>
    </row>
    <row r="7571" spans="1:5" x14ac:dyDescent="0.25">
      <c r="A7571" t="s">
        <v>32</v>
      </c>
      <c r="B7571">
        <v>2020</v>
      </c>
      <c r="C7571" t="s">
        <v>161</v>
      </c>
      <c r="D7571" t="s">
        <v>296</v>
      </c>
      <c r="E7571">
        <v>172474283.89212999</v>
      </c>
    </row>
    <row r="7572" spans="1:5" x14ac:dyDescent="0.25">
      <c r="A7572" t="s">
        <v>32</v>
      </c>
      <c r="B7572">
        <v>2020</v>
      </c>
      <c r="C7572" t="s">
        <v>161</v>
      </c>
      <c r="D7572" t="s">
        <v>297</v>
      </c>
      <c r="E7572">
        <v>564252568.98763001</v>
      </c>
    </row>
    <row r="7573" spans="1:5" x14ac:dyDescent="0.25">
      <c r="A7573" t="s">
        <v>32</v>
      </c>
      <c r="B7573">
        <v>2020</v>
      </c>
      <c r="C7573" t="s">
        <v>161</v>
      </c>
      <c r="D7573" t="s">
        <v>298</v>
      </c>
      <c r="E7573">
        <v>113034524.72809</v>
      </c>
    </row>
    <row r="7574" spans="1:5" x14ac:dyDescent="0.25">
      <c r="A7574" t="s">
        <v>32</v>
      </c>
      <c r="B7574">
        <v>2020</v>
      </c>
      <c r="C7574" t="s">
        <v>161</v>
      </c>
      <c r="D7574" t="s">
        <v>299</v>
      </c>
      <c r="E7574">
        <v>819952988.89811003</v>
      </c>
    </row>
    <row r="7575" spans="1:5" x14ac:dyDescent="0.25">
      <c r="A7575" t="s">
        <v>32</v>
      </c>
      <c r="B7575">
        <v>2020</v>
      </c>
      <c r="C7575" t="s">
        <v>161</v>
      </c>
      <c r="D7575" t="s">
        <v>300</v>
      </c>
      <c r="E7575">
        <v>848564.71</v>
      </c>
    </row>
    <row r="7576" spans="1:5" x14ac:dyDescent="0.25">
      <c r="A7576" t="s">
        <v>32</v>
      </c>
      <c r="B7576">
        <v>2020</v>
      </c>
      <c r="C7576" t="s">
        <v>161</v>
      </c>
      <c r="D7576" t="s">
        <v>301</v>
      </c>
      <c r="E7576">
        <v>4883300919.2239504</v>
      </c>
    </row>
    <row r="7577" spans="1:5" x14ac:dyDescent="0.25">
      <c r="A7577" t="s">
        <v>32</v>
      </c>
      <c r="B7577">
        <v>2020</v>
      </c>
      <c r="C7577" t="s">
        <v>161</v>
      </c>
      <c r="D7577" t="s">
        <v>302</v>
      </c>
      <c r="E7577">
        <v>217496381.39903</v>
      </c>
    </row>
    <row r="7578" spans="1:5" x14ac:dyDescent="0.25">
      <c r="A7578" t="s">
        <v>32</v>
      </c>
      <c r="B7578">
        <v>2020</v>
      </c>
      <c r="C7578" t="s">
        <v>161</v>
      </c>
      <c r="D7578" t="s">
        <v>303</v>
      </c>
      <c r="E7578">
        <v>2137163579.9574101</v>
      </c>
    </row>
    <row r="7579" spans="1:5" x14ac:dyDescent="0.25">
      <c r="A7579" t="s">
        <v>32</v>
      </c>
      <c r="B7579">
        <v>2020</v>
      </c>
      <c r="C7579" t="s">
        <v>161</v>
      </c>
      <c r="D7579" t="s">
        <v>304</v>
      </c>
      <c r="E7579">
        <v>354751226.52249998</v>
      </c>
    </row>
    <row r="7580" spans="1:5" x14ac:dyDescent="0.25">
      <c r="A7580" t="s">
        <v>32</v>
      </c>
      <c r="B7580">
        <v>2020</v>
      </c>
      <c r="C7580" t="s">
        <v>161</v>
      </c>
      <c r="D7580" t="s">
        <v>305</v>
      </c>
      <c r="E7580">
        <v>99243717.985440001</v>
      </c>
    </row>
    <row r="7581" spans="1:5" x14ac:dyDescent="0.25">
      <c r="A7581" t="s">
        <v>32</v>
      </c>
      <c r="B7581">
        <v>2020</v>
      </c>
      <c r="C7581" t="s">
        <v>161</v>
      </c>
      <c r="D7581" t="s">
        <v>306</v>
      </c>
      <c r="E7581">
        <v>535856309.26076001</v>
      </c>
    </row>
    <row r="7582" spans="1:5" x14ac:dyDescent="0.25">
      <c r="A7582" t="s">
        <v>32</v>
      </c>
      <c r="B7582">
        <v>2020</v>
      </c>
      <c r="C7582" t="s">
        <v>161</v>
      </c>
      <c r="D7582" t="s">
        <v>307</v>
      </c>
      <c r="E7582">
        <v>1076351468.1763699</v>
      </c>
    </row>
    <row r="7583" spans="1:5" x14ac:dyDescent="0.25">
      <c r="A7583" t="s">
        <v>32</v>
      </c>
      <c r="B7583">
        <v>2020</v>
      </c>
      <c r="C7583" t="s">
        <v>161</v>
      </c>
      <c r="D7583" t="s">
        <v>308</v>
      </c>
      <c r="E7583">
        <v>497609793.83274001</v>
      </c>
    </row>
    <row r="7584" spans="1:5" x14ac:dyDescent="0.25">
      <c r="A7584" t="s">
        <v>32</v>
      </c>
      <c r="B7584">
        <v>2020</v>
      </c>
      <c r="C7584" t="s">
        <v>161</v>
      </c>
      <c r="D7584" t="s">
        <v>309</v>
      </c>
      <c r="E7584">
        <v>36577953.026000001</v>
      </c>
    </row>
    <row r="7585" spans="1:5" x14ac:dyDescent="0.25">
      <c r="A7585" t="s">
        <v>32</v>
      </c>
      <c r="B7585">
        <v>2020</v>
      </c>
      <c r="C7585" t="s">
        <v>161</v>
      </c>
      <c r="D7585" t="s">
        <v>310</v>
      </c>
      <c r="E7585">
        <v>1330710.3500000001</v>
      </c>
    </row>
    <row r="7586" spans="1:5" x14ac:dyDescent="0.25">
      <c r="A7586" t="s">
        <v>32</v>
      </c>
      <c r="B7586">
        <v>2020</v>
      </c>
      <c r="C7586" t="s">
        <v>161</v>
      </c>
      <c r="D7586" t="s">
        <v>311</v>
      </c>
      <c r="E7586">
        <v>10889608.199999999</v>
      </c>
    </row>
    <row r="7587" spans="1:5" x14ac:dyDescent="0.25">
      <c r="A7587" t="s">
        <v>32</v>
      </c>
      <c r="B7587">
        <v>2020</v>
      </c>
      <c r="C7587" t="s">
        <v>161</v>
      </c>
      <c r="D7587" t="s">
        <v>312</v>
      </c>
      <c r="E7587">
        <v>244426768.13332</v>
      </c>
    </row>
    <row r="7588" spans="1:5" x14ac:dyDescent="0.25">
      <c r="A7588" t="s">
        <v>32</v>
      </c>
      <c r="B7588">
        <v>2020</v>
      </c>
      <c r="C7588" t="s">
        <v>161</v>
      </c>
      <c r="D7588" t="s">
        <v>313</v>
      </c>
      <c r="E7588">
        <v>131549390.66241001</v>
      </c>
    </row>
    <row r="7589" spans="1:5" x14ac:dyDescent="0.25">
      <c r="A7589" t="s">
        <v>32</v>
      </c>
      <c r="B7589">
        <v>2020</v>
      </c>
      <c r="C7589" t="s">
        <v>161</v>
      </c>
      <c r="D7589" t="s">
        <v>314</v>
      </c>
      <c r="E7589">
        <v>1482355.52948</v>
      </c>
    </row>
    <row r="7590" spans="1:5" x14ac:dyDescent="0.25">
      <c r="A7590" t="s">
        <v>32</v>
      </c>
      <c r="B7590">
        <v>2020</v>
      </c>
      <c r="C7590" t="s">
        <v>161</v>
      </c>
      <c r="D7590" t="s">
        <v>315</v>
      </c>
      <c r="E7590">
        <v>5652528.1178299999</v>
      </c>
    </row>
    <row r="7591" spans="1:5" x14ac:dyDescent="0.25">
      <c r="A7591" t="s">
        <v>32</v>
      </c>
      <c r="B7591">
        <v>2020</v>
      </c>
      <c r="C7591" t="s">
        <v>161</v>
      </c>
      <c r="D7591" t="s">
        <v>316</v>
      </c>
      <c r="E7591">
        <v>1941231.8559999999</v>
      </c>
    </row>
    <row r="7592" spans="1:5" x14ac:dyDescent="0.25">
      <c r="A7592" t="s">
        <v>32</v>
      </c>
      <c r="B7592">
        <v>2020</v>
      </c>
      <c r="C7592" t="s">
        <v>161</v>
      </c>
      <c r="D7592" t="s">
        <v>317</v>
      </c>
      <c r="E7592">
        <v>499758320.50910002</v>
      </c>
    </row>
    <row r="7593" spans="1:5" x14ac:dyDescent="0.25">
      <c r="A7593" t="s">
        <v>32</v>
      </c>
      <c r="B7593">
        <v>2020</v>
      </c>
      <c r="C7593" t="s">
        <v>161</v>
      </c>
      <c r="D7593" t="s">
        <v>318</v>
      </c>
      <c r="E7593">
        <v>3108895989.0624099</v>
      </c>
    </row>
    <row r="7594" spans="1:5" x14ac:dyDescent="0.25">
      <c r="A7594" t="s">
        <v>32</v>
      </c>
      <c r="B7594">
        <v>2020</v>
      </c>
      <c r="C7594" t="s">
        <v>161</v>
      </c>
      <c r="D7594" t="s">
        <v>319</v>
      </c>
      <c r="E7594">
        <v>63873471.008270003</v>
      </c>
    </row>
    <row r="7595" spans="1:5" x14ac:dyDescent="0.25">
      <c r="A7595" t="s">
        <v>32</v>
      </c>
      <c r="B7595">
        <v>2020</v>
      </c>
      <c r="C7595" t="s">
        <v>161</v>
      </c>
      <c r="D7595" t="s">
        <v>320</v>
      </c>
      <c r="E7595">
        <v>135469233.15263</v>
      </c>
    </row>
    <row r="7596" spans="1:5" x14ac:dyDescent="0.25">
      <c r="A7596" t="s">
        <v>32</v>
      </c>
      <c r="B7596">
        <v>2020</v>
      </c>
      <c r="C7596" t="s">
        <v>161</v>
      </c>
      <c r="D7596" t="s">
        <v>321</v>
      </c>
      <c r="E7596">
        <v>16629581986.539351</v>
      </c>
    </row>
    <row r="7597" spans="1:5" x14ac:dyDescent="0.25">
      <c r="A7597" t="s">
        <v>32</v>
      </c>
      <c r="B7597">
        <v>2020</v>
      </c>
      <c r="C7597" t="s">
        <v>161</v>
      </c>
      <c r="D7597" t="s">
        <v>322</v>
      </c>
      <c r="E7597">
        <v>555575.29004999995</v>
      </c>
    </row>
    <row r="7598" spans="1:5" x14ac:dyDescent="0.25">
      <c r="A7598" t="s">
        <v>32</v>
      </c>
      <c r="B7598">
        <v>2020</v>
      </c>
      <c r="C7598" t="s">
        <v>161</v>
      </c>
      <c r="D7598" t="s">
        <v>323</v>
      </c>
      <c r="E7598">
        <v>148889247.26888999</v>
      </c>
    </row>
    <row r="7599" spans="1:5" x14ac:dyDescent="0.25">
      <c r="A7599" t="s">
        <v>32</v>
      </c>
      <c r="B7599">
        <v>2020</v>
      </c>
      <c r="C7599" t="s">
        <v>161</v>
      </c>
      <c r="D7599" t="s">
        <v>324</v>
      </c>
      <c r="E7599">
        <v>31232402.524500001</v>
      </c>
    </row>
    <row r="7600" spans="1:5" x14ac:dyDescent="0.25">
      <c r="A7600" t="s">
        <v>32</v>
      </c>
      <c r="B7600">
        <v>2020</v>
      </c>
      <c r="C7600" t="s">
        <v>161</v>
      </c>
      <c r="D7600" t="s">
        <v>325</v>
      </c>
      <c r="E7600">
        <v>2100</v>
      </c>
    </row>
    <row r="7601" spans="1:5" x14ac:dyDescent="0.25">
      <c r="A7601" t="s">
        <v>32</v>
      </c>
      <c r="B7601">
        <v>2020</v>
      </c>
      <c r="C7601" t="s">
        <v>161</v>
      </c>
      <c r="D7601" t="s">
        <v>327</v>
      </c>
      <c r="E7601">
        <v>400396626.29022998</v>
      </c>
    </row>
    <row r="7602" spans="1:5" x14ac:dyDescent="0.25">
      <c r="A7602" t="s">
        <v>32</v>
      </c>
      <c r="B7602">
        <v>2020</v>
      </c>
      <c r="C7602" t="s">
        <v>161</v>
      </c>
      <c r="E7602">
        <v>791818393.57728004</v>
      </c>
    </row>
    <row r="7603" spans="1:5" x14ac:dyDescent="0.25">
      <c r="A7603" t="s">
        <v>32</v>
      </c>
      <c r="B7603">
        <v>2020</v>
      </c>
      <c r="C7603" t="s">
        <v>162</v>
      </c>
      <c r="D7603" t="s">
        <v>291</v>
      </c>
      <c r="E7603">
        <v>15154060.32186</v>
      </c>
    </row>
    <row r="7604" spans="1:5" x14ac:dyDescent="0.25">
      <c r="A7604" t="s">
        <v>32</v>
      </c>
      <c r="B7604">
        <v>2020</v>
      </c>
      <c r="C7604" t="s">
        <v>162</v>
      </c>
      <c r="D7604" t="s">
        <v>292</v>
      </c>
      <c r="E7604">
        <v>617906194.93656003</v>
      </c>
    </row>
    <row r="7605" spans="1:5" x14ac:dyDescent="0.25">
      <c r="A7605" t="s">
        <v>32</v>
      </c>
      <c r="B7605">
        <v>2020</v>
      </c>
      <c r="C7605" t="s">
        <v>162</v>
      </c>
      <c r="D7605" t="s">
        <v>293</v>
      </c>
      <c r="E7605">
        <v>307809728.66189998</v>
      </c>
    </row>
    <row r="7606" spans="1:5" x14ac:dyDescent="0.25">
      <c r="A7606" t="s">
        <v>32</v>
      </c>
      <c r="B7606">
        <v>2020</v>
      </c>
      <c r="C7606" t="s">
        <v>162</v>
      </c>
      <c r="D7606" t="s">
        <v>294</v>
      </c>
      <c r="E7606">
        <v>46279661.539999999</v>
      </c>
    </row>
    <row r="7607" spans="1:5" x14ac:dyDescent="0.25">
      <c r="A7607" t="s">
        <v>32</v>
      </c>
      <c r="B7607">
        <v>2020</v>
      </c>
      <c r="C7607" t="s">
        <v>162</v>
      </c>
      <c r="D7607" t="s">
        <v>295</v>
      </c>
      <c r="E7607">
        <v>92156639.055999994</v>
      </c>
    </row>
    <row r="7608" spans="1:5" x14ac:dyDescent="0.25">
      <c r="A7608" t="s">
        <v>32</v>
      </c>
      <c r="B7608">
        <v>2020</v>
      </c>
      <c r="C7608" t="s">
        <v>162</v>
      </c>
      <c r="D7608" t="s">
        <v>296</v>
      </c>
      <c r="E7608">
        <v>31030292.185830001</v>
      </c>
    </row>
    <row r="7609" spans="1:5" x14ac:dyDescent="0.25">
      <c r="A7609" t="s">
        <v>32</v>
      </c>
      <c r="B7609">
        <v>2020</v>
      </c>
      <c r="C7609" t="s">
        <v>162</v>
      </c>
      <c r="D7609" t="s">
        <v>297</v>
      </c>
      <c r="E7609">
        <v>136080884.67883</v>
      </c>
    </row>
    <row r="7610" spans="1:5" x14ac:dyDescent="0.25">
      <c r="A7610" t="s">
        <v>32</v>
      </c>
      <c r="B7610">
        <v>2020</v>
      </c>
      <c r="C7610" t="s">
        <v>162</v>
      </c>
      <c r="D7610" t="s">
        <v>298</v>
      </c>
      <c r="E7610">
        <v>25493854.407140002</v>
      </c>
    </row>
    <row r="7611" spans="1:5" x14ac:dyDescent="0.25">
      <c r="A7611" t="s">
        <v>32</v>
      </c>
      <c r="B7611">
        <v>2020</v>
      </c>
      <c r="C7611" t="s">
        <v>162</v>
      </c>
      <c r="D7611" t="s">
        <v>299</v>
      </c>
      <c r="E7611">
        <v>280064624.89148003</v>
      </c>
    </row>
    <row r="7612" spans="1:5" x14ac:dyDescent="0.25">
      <c r="A7612" t="s">
        <v>32</v>
      </c>
      <c r="B7612">
        <v>2020</v>
      </c>
      <c r="C7612" t="s">
        <v>162</v>
      </c>
      <c r="D7612" t="s">
        <v>300</v>
      </c>
      <c r="E7612">
        <v>43573499.26128</v>
      </c>
    </row>
    <row r="7613" spans="1:5" x14ac:dyDescent="0.25">
      <c r="A7613" t="s">
        <v>32</v>
      </c>
      <c r="B7613">
        <v>2020</v>
      </c>
      <c r="C7613" t="s">
        <v>162</v>
      </c>
      <c r="D7613" t="s">
        <v>301</v>
      </c>
      <c r="E7613">
        <v>1786333940.1094699</v>
      </c>
    </row>
    <row r="7614" spans="1:5" x14ac:dyDescent="0.25">
      <c r="A7614" t="s">
        <v>32</v>
      </c>
      <c r="B7614">
        <v>2020</v>
      </c>
      <c r="C7614" t="s">
        <v>162</v>
      </c>
      <c r="D7614" t="s">
        <v>302</v>
      </c>
      <c r="E7614">
        <v>21761316.8325</v>
      </c>
    </row>
    <row r="7615" spans="1:5" x14ac:dyDescent="0.25">
      <c r="A7615" t="s">
        <v>32</v>
      </c>
      <c r="B7615">
        <v>2020</v>
      </c>
      <c r="C7615" t="s">
        <v>162</v>
      </c>
      <c r="D7615" t="s">
        <v>303</v>
      </c>
      <c r="E7615">
        <v>5097463853.39433</v>
      </c>
    </row>
    <row r="7616" spans="1:5" x14ac:dyDescent="0.25">
      <c r="A7616" t="s">
        <v>32</v>
      </c>
      <c r="B7616">
        <v>2020</v>
      </c>
      <c r="C7616" t="s">
        <v>162</v>
      </c>
      <c r="D7616" t="s">
        <v>304</v>
      </c>
      <c r="E7616">
        <v>1852276.81</v>
      </c>
    </row>
    <row r="7617" spans="1:5" x14ac:dyDescent="0.25">
      <c r="A7617" t="s">
        <v>32</v>
      </c>
      <c r="B7617">
        <v>2020</v>
      </c>
      <c r="C7617" t="s">
        <v>162</v>
      </c>
      <c r="D7617" t="s">
        <v>305</v>
      </c>
      <c r="E7617">
        <v>33676281.593079999</v>
      </c>
    </row>
    <row r="7618" spans="1:5" x14ac:dyDescent="0.25">
      <c r="A7618" t="s">
        <v>32</v>
      </c>
      <c r="B7618">
        <v>2020</v>
      </c>
      <c r="C7618" t="s">
        <v>162</v>
      </c>
      <c r="D7618" t="s">
        <v>306</v>
      </c>
      <c r="E7618">
        <v>4950712.82</v>
      </c>
    </row>
    <row r="7619" spans="1:5" x14ac:dyDescent="0.25">
      <c r="A7619" t="s">
        <v>32</v>
      </c>
      <c r="B7619">
        <v>2020</v>
      </c>
      <c r="C7619" t="s">
        <v>162</v>
      </c>
      <c r="D7619" t="s">
        <v>307</v>
      </c>
      <c r="E7619">
        <v>11127109.67594</v>
      </c>
    </row>
    <row r="7620" spans="1:5" x14ac:dyDescent="0.25">
      <c r="A7620" t="s">
        <v>32</v>
      </c>
      <c r="B7620">
        <v>2020</v>
      </c>
      <c r="C7620" t="s">
        <v>162</v>
      </c>
      <c r="D7620" t="s">
        <v>308</v>
      </c>
      <c r="E7620">
        <v>7765686.1952</v>
      </c>
    </row>
    <row r="7621" spans="1:5" x14ac:dyDescent="0.25">
      <c r="A7621" t="s">
        <v>32</v>
      </c>
      <c r="B7621">
        <v>2020</v>
      </c>
      <c r="C7621" t="s">
        <v>162</v>
      </c>
      <c r="D7621" t="s">
        <v>309</v>
      </c>
      <c r="E7621">
        <v>1416321.45</v>
      </c>
    </row>
    <row r="7622" spans="1:5" x14ac:dyDescent="0.25">
      <c r="A7622" t="s">
        <v>32</v>
      </c>
      <c r="B7622">
        <v>2020</v>
      </c>
      <c r="C7622" t="s">
        <v>162</v>
      </c>
      <c r="D7622" t="s">
        <v>311</v>
      </c>
      <c r="E7622">
        <v>109455.08994999999</v>
      </c>
    </row>
    <row r="7623" spans="1:5" x14ac:dyDescent="0.25">
      <c r="A7623" t="s">
        <v>32</v>
      </c>
      <c r="B7623">
        <v>2020</v>
      </c>
      <c r="C7623" t="s">
        <v>162</v>
      </c>
      <c r="D7623" t="s">
        <v>312</v>
      </c>
      <c r="E7623">
        <v>119652158.67798001</v>
      </c>
    </row>
    <row r="7624" spans="1:5" x14ac:dyDescent="0.25">
      <c r="A7624" t="s">
        <v>32</v>
      </c>
      <c r="B7624">
        <v>2020</v>
      </c>
      <c r="C7624" t="s">
        <v>162</v>
      </c>
      <c r="D7624" t="s">
        <v>313</v>
      </c>
      <c r="E7624">
        <v>58218310.238020003</v>
      </c>
    </row>
    <row r="7625" spans="1:5" x14ac:dyDescent="0.25">
      <c r="A7625" t="s">
        <v>32</v>
      </c>
      <c r="B7625">
        <v>2020</v>
      </c>
      <c r="C7625" t="s">
        <v>162</v>
      </c>
      <c r="D7625" t="s">
        <v>317</v>
      </c>
      <c r="E7625">
        <v>267895255.91683999</v>
      </c>
    </row>
    <row r="7626" spans="1:5" x14ac:dyDescent="0.25">
      <c r="A7626" t="s">
        <v>32</v>
      </c>
      <c r="B7626">
        <v>2020</v>
      </c>
      <c r="C7626" t="s">
        <v>162</v>
      </c>
      <c r="D7626" t="s">
        <v>318</v>
      </c>
      <c r="E7626">
        <v>57628786.250670001</v>
      </c>
    </row>
    <row r="7627" spans="1:5" x14ac:dyDescent="0.25">
      <c r="A7627" t="s">
        <v>32</v>
      </c>
      <c r="B7627">
        <v>2020</v>
      </c>
      <c r="C7627" t="s">
        <v>162</v>
      </c>
      <c r="D7627" t="s">
        <v>319</v>
      </c>
      <c r="E7627">
        <v>6389281.1246100003</v>
      </c>
    </row>
    <row r="7628" spans="1:5" x14ac:dyDescent="0.25">
      <c r="A7628" t="s">
        <v>32</v>
      </c>
      <c r="B7628">
        <v>2020</v>
      </c>
      <c r="C7628" t="s">
        <v>162</v>
      </c>
      <c r="D7628" t="s">
        <v>320</v>
      </c>
      <c r="E7628">
        <v>20958235.699999999</v>
      </c>
    </row>
    <row r="7629" spans="1:5" x14ac:dyDescent="0.25">
      <c r="A7629" t="s">
        <v>32</v>
      </c>
      <c r="B7629">
        <v>2020</v>
      </c>
      <c r="C7629" t="s">
        <v>162</v>
      </c>
      <c r="D7629" t="s">
        <v>321</v>
      </c>
      <c r="E7629">
        <v>4031277206.9275098</v>
      </c>
    </row>
    <row r="7630" spans="1:5" x14ac:dyDescent="0.25">
      <c r="A7630" t="s">
        <v>32</v>
      </c>
      <c r="B7630">
        <v>2020</v>
      </c>
      <c r="C7630" t="s">
        <v>162</v>
      </c>
      <c r="D7630" t="s">
        <v>323</v>
      </c>
      <c r="E7630">
        <v>36291280.840060003</v>
      </c>
    </row>
    <row r="7631" spans="1:5" x14ac:dyDescent="0.25">
      <c r="A7631" t="s">
        <v>32</v>
      </c>
      <c r="B7631">
        <v>2020</v>
      </c>
      <c r="C7631" t="s">
        <v>162</v>
      </c>
      <c r="D7631" t="s">
        <v>324</v>
      </c>
      <c r="E7631">
        <v>144389.57999999999</v>
      </c>
    </row>
    <row r="7632" spans="1:5" x14ac:dyDescent="0.25">
      <c r="A7632" t="s">
        <v>32</v>
      </c>
      <c r="B7632">
        <v>2020</v>
      </c>
      <c r="C7632" t="s">
        <v>162</v>
      </c>
      <c r="D7632" t="s">
        <v>327</v>
      </c>
      <c r="E7632">
        <v>551663.67000000004</v>
      </c>
    </row>
    <row r="7633" spans="1:5" x14ac:dyDescent="0.25">
      <c r="A7633" t="s">
        <v>32</v>
      </c>
      <c r="B7633">
        <v>2020</v>
      </c>
      <c r="C7633" t="s">
        <v>162</v>
      </c>
      <c r="E7633">
        <v>13531.92</v>
      </c>
    </row>
    <row r="7634" spans="1:5" x14ac:dyDescent="0.25">
      <c r="A7634" t="s">
        <v>32</v>
      </c>
      <c r="B7634">
        <v>2021</v>
      </c>
      <c r="C7634" t="s">
        <v>161</v>
      </c>
      <c r="D7634" t="s">
        <v>290</v>
      </c>
      <c r="E7634">
        <v>1689410.639</v>
      </c>
    </row>
    <row r="7635" spans="1:5" x14ac:dyDescent="0.25">
      <c r="A7635" t="s">
        <v>32</v>
      </c>
      <c r="B7635">
        <v>2021</v>
      </c>
      <c r="C7635" t="s">
        <v>161</v>
      </c>
      <c r="D7635" t="s">
        <v>291</v>
      </c>
      <c r="E7635">
        <v>238783900.96636999</v>
      </c>
    </row>
    <row r="7636" spans="1:5" x14ac:dyDescent="0.25">
      <c r="A7636" t="s">
        <v>32</v>
      </c>
      <c r="B7636">
        <v>2021</v>
      </c>
      <c r="C7636" t="s">
        <v>161</v>
      </c>
      <c r="D7636" t="s">
        <v>292</v>
      </c>
      <c r="E7636">
        <v>2506761516.0085702</v>
      </c>
    </row>
    <row r="7637" spans="1:5" x14ac:dyDescent="0.25">
      <c r="A7637" t="s">
        <v>32</v>
      </c>
      <c r="B7637">
        <v>2021</v>
      </c>
      <c r="C7637" t="s">
        <v>161</v>
      </c>
      <c r="D7637" t="s">
        <v>293</v>
      </c>
      <c r="E7637">
        <v>1053239316.4215</v>
      </c>
    </row>
    <row r="7638" spans="1:5" x14ac:dyDescent="0.25">
      <c r="A7638" t="s">
        <v>32</v>
      </c>
      <c r="B7638">
        <v>2021</v>
      </c>
      <c r="C7638" t="s">
        <v>161</v>
      </c>
      <c r="D7638" t="s">
        <v>294</v>
      </c>
      <c r="E7638">
        <v>70355387.665000007</v>
      </c>
    </row>
    <row r="7639" spans="1:5" x14ac:dyDescent="0.25">
      <c r="A7639" t="s">
        <v>32</v>
      </c>
      <c r="B7639">
        <v>2021</v>
      </c>
      <c r="C7639" t="s">
        <v>161</v>
      </c>
      <c r="D7639" t="s">
        <v>295</v>
      </c>
      <c r="E7639">
        <v>375717239.65323001</v>
      </c>
    </row>
    <row r="7640" spans="1:5" x14ac:dyDescent="0.25">
      <c r="A7640" t="s">
        <v>32</v>
      </c>
      <c r="B7640">
        <v>2021</v>
      </c>
      <c r="C7640" t="s">
        <v>161</v>
      </c>
      <c r="D7640" t="s">
        <v>296</v>
      </c>
      <c r="E7640">
        <v>220883745.34165999</v>
      </c>
    </row>
    <row r="7641" spans="1:5" x14ac:dyDescent="0.25">
      <c r="A7641" t="s">
        <v>32</v>
      </c>
      <c r="B7641">
        <v>2021</v>
      </c>
      <c r="C7641" t="s">
        <v>161</v>
      </c>
      <c r="D7641" t="s">
        <v>297</v>
      </c>
      <c r="E7641">
        <v>574776182.49398005</v>
      </c>
    </row>
    <row r="7642" spans="1:5" x14ac:dyDescent="0.25">
      <c r="A7642" t="s">
        <v>32</v>
      </c>
      <c r="B7642">
        <v>2021</v>
      </c>
      <c r="C7642" t="s">
        <v>161</v>
      </c>
      <c r="D7642" t="s">
        <v>298</v>
      </c>
      <c r="E7642">
        <v>143970788.18000001</v>
      </c>
    </row>
    <row r="7643" spans="1:5" x14ac:dyDescent="0.25">
      <c r="A7643" t="s">
        <v>32</v>
      </c>
      <c r="B7643">
        <v>2021</v>
      </c>
      <c r="C7643" t="s">
        <v>161</v>
      </c>
      <c r="D7643" t="s">
        <v>299</v>
      </c>
      <c r="E7643">
        <v>744028328.76187003</v>
      </c>
    </row>
    <row r="7644" spans="1:5" x14ac:dyDescent="0.25">
      <c r="A7644" t="s">
        <v>32</v>
      </c>
      <c r="B7644">
        <v>2021</v>
      </c>
      <c r="C7644" t="s">
        <v>161</v>
      </c>
      <c r="D7644" t="s">
        <v>300</v>
      </c>
      <c r="E7644">
        <v>5171929.22</v>
      </c>
    </row>
    <row r="7645" spans="1:5" x14ac:dyDescent="0.25">
      <c r="A7645" t="s">
        <v>32</v>
      </c>
      <c r="B7645">
        <v>2021</v>
      </c>
      <c r="C7645" t="s">
        <v>161</v>
      </c>
      <c r="D7645" t="s">
        <v>301</v>
      </c>
      <c r="E7645">
        <v>4463448354.0340004</v>
      </c>
    </row>
    <row r="7646" spans="1:5" x14ac:dyDescent="0.25">
      <c r="A7646" t="s">
        <v>32</v>
      </c>
      <c r="B7646">
        <v>2021</v>
      </c>
      <c r="C7646" t="s">
        <v>161</v>
      </c>
      <c r="D7646" t="s">
        <v>302</v>
      </c>
      <c r="E7646">
        <v>246696371.54258001</v>
      </c>
    </row>
    <row r="7647" spans="1:5" x14ac:dyDescent="0.25">
      <c r="A7647" t="s">
        <v>32</v>
      </c>
      <c r="B7647">
        <v>2021</v>
      </c>
      <c r="C7647" t="s">
        <v>161</v>
      </c>
      <c r="D7647" t="s">
        <v>303</v>
      </c>
      <c r="E7647">
        <v>2079287791.7671399</v>
      </c>
    </row>
    <row r="7648" spans="1:5" x14ac:dyDescent="0.25">
      <c r="A7648" t="s">
        <v>32</v>
      </c>
      <c r="B7648">
        <v>2021</v>
      </c>
      <c r="C7648" t="s">
        <v>161</v>
      </c>
      <c r="D7648" t="s">
        <v>304</v>
      </c>
      <c r="E7648">
        <v>348321051.20924002</v>
      </c>
    </row>
    <row r="7649" spans="1:5" x14ac:dyDescent="0.25">
      <c r="A7649" t="s">
        <v>32</v>
      </c>
      <c r="B7649">
        <v>2021</v>
      </c>
      <c r="C7649" t="s">
        <v>161</v>
      </c>
      <c r="D7649" t="s">
        <v>305</v>
      </c>
      <c r="E7649">
        <v>73334286.061529994</v>
      </c>
    </row>
    <row r="7650" spans="1:5" x14ac:dyDescent="0.25">
      <c r="A7650" t="s">
        <v>32</v>
      </c>
      <c r="B7650">
        <v>2021</v>
      </c>
      <c r="C7650" t="s">
        <v>161</v>
      </c>
      <c r="D7650" t="s">
        <v>306</v>
      </c>
      <c r="E7650">
        <v>620135182.07848001</v>
      </c>
    </row>
    <row r="7651" spans="1:5" x14ac:dyDescent="0.25">
      <c r="A7651" t="s">
        <v>32</v>
      </c>
      <c r="B7651">
        <v>2021</v>
      </c>
      <c r="C7651" t="s">
        <v>161</v>
      </c>
      <c r="D7651" t="s">
        <v>307</v>
      </c>
      <c r="E7651">
        <v>1020238376.71088</v>
      </c>
    </row>
    <row r="7652" spans="1:5" x14ac:dyDescent="0.25">
      <c r="A7652" t="s">
        <v>32</v>
      </c>
      <c r="B7652">
        <v>2021</v>
      </c>
      <c r="C7652" t="s">
        <v>161</v>
      </c>
      <c r="D7652" t="s">
        <v>308</v>
      </c>
      <c r="E7652">
        <v>564208379.15752995</v>
      </c>
    </row>
    <row r="7653" spans="1:5" x14ac:dyDescent="0.25">
      <c r="A7653" t="s">
        <v>32</v>
      </c>
      <c r="B7653">
        <v>2021</v>
      </c>
      <c r="C7653" t="s">
        <v>161</v>
      </c>
      <c r="D7653" t="s">
        <v>309</v>
      </c>
      <c r="E7653">
        <v>35712733.062600002</v>
      </c>
    </row>
    <row r="7654" spans="1:5" x14ac:dyDescent="0.25">
      <c r="A7654" t="s">
        <v>32</v>
      </c>
      <c r="B7654">
        <v>2021</v>
      </c>
      <c r="C7654" t="s">
        <v>161</v>
      </c>
      <c r="D7654" t="s">
        <v>310</v>
      </c>
      <c r="E7654">
        <v>1308570.3500000001</v>
      </c>
    </row>
    <row r="7655" spans="1:5" x14ac:dyDescent="0.25">
      <c r="A7655" t="s">
        <v>32</v>
      </c>
      <c r="B7655">
        <v>2021</v>
      </c>
      <c r="C7655" t="s">
        <v>161</v>
      </c>
      <c r="D7655" t="s">
        <v>311</v>
      </c>
      <c r="E7655">
        <v>7397322.8399999999</v>
      </c>
    </row>
    <row r="7656" spans="1:5" x14ac:dyDescent="0.25">
      <c r="A7656" t="s">
        <v>32</v>
      </c>
      <c r="B7656">
        <v>2021</v>
      </c>
      <c r="C7656" t="s">
        <v>161</v>
      </c>
      <c r="D7656" t="s">
        <v>312</v>
      </c>
      <c r="E7656">
        <v>161951097.86522999</v>
      </c>
    </row>
    <row r="7657" spans="1:5" x14ac:dyDescent="0.25">
      <c r="A7657" t="s">
        <v>32</v>
      </c>
      <c r="B7657">
        <v>2021</v>
      </c>
      <c r="C7657" t="s">
        <v>161</v>
      </c>
      <c r="D7657" t="s">
        <v>313</v>
      </c>
      <c r="E7657">
        <v>102803148.33503</v>
      </c>
    </row>
    <row r="7658" spans="1:5" x14ac:dyDescent="0.25">
      <c r="A7658" t="s">
        <v>32</v>
      </c>
      <c r="B7658">
        <v>2021</v>
      </c>
      <c r="C7658" t="s">
        <v>161</v>
      </c>
      <c r="D7658" t="s">
        <v>314</v>
      </c>
      <c r="E7658">
        <v>1692394.57</v>
      </c>
    </row>
    <row r="7659" spans="1:5" x14ac:dyDescent="0.25">
      <c r="A7659" t="s">
        <v>32</v>
      </c>
      <c r="B7659">
        <v>2021</v>
      </c>
      <c r="C7659" t="s">
        <v>161</v>
      </c>
      <c r="D7659" t="s">
        <v>315</v>
      </c>
      <c r="E7659">
        <v>13779835.1</v>
      </c>
    </row>
    <row r="7660" spans="1:5" x14ac:dyDescent="0.25">
      <c r="A7660" t="s">
        <v>32</v>
      </c>
      <c r="B7660">
        <v>2021</v>
      </c>
      <c r="C7660" t="s">
        <v>161</v>
      </c>
      <c r="D7660" t="s">
        <v>316</v>
      </c>
      <c r="E7660">
        <v>54172856.789999999</v>
      </c>
    </row>
    <row r="7661" spans="1:5" x14ac:dyDescent="0.25">
      <c r="A7661" t="s">
        <v>32</v>
      </c>
      <c r="B7661">
        <v>2021</v>
      </c>
      <c r="C7661" t="s">
        <v>161</v>
      </c>
      <c r="D7661" t="s">
        <v>317</v>
      </c>
      <c r="E7661">
        <v>359989034.45447999</v>
      </c>
    </row>
    <row r="7662" spans="1:5" x14ac:dyDescent="0.25">
      <c r="A7662" t="s">
        <v>32</v>
      </c>
      <c r="B7662">
        <v>2021</v>
      </c>
      <c r="C7662" t="s">
        <v>161</v>
      </c>
      <c r="D7662" t="s">
        <v>318</v>
      </c>
      <c r="E7662">
        <v>3135446395.7844701</v>
      </c>
    </row>
    <row r="7663" spans="1:5" x14ac:dyDescent="0.25">
      <c r="A7663" t="s">
        <v>32</v>
      </c>
      <c r="B7663">
        <v>2021</v>
      </c>
      <c r="C7663" t="s">
        <v>161</v>
      </c>
      <c r="D7663" t="s">
        <v>319</v>
      </c>
      <c r="E7663">
        <v>40474391.74436</v>
      </c>
    </row>
    <row r="7664" spans="1:5" x14ac:dyDescent="0.25">
      <c r="A7664" t="s">
        <v>32</v>
      </c>
      <c r="B7664">
        <v>2021</v>
      </c>
      <c r="C7664" t="s">
        <v>161</v>
      </c>
      <c r="D7664" t="s">
        <v>320</v>
      </c>
      <c r="E7664">
        <v>63219621.009989999</v>
      </c>
    </row>
    <row r="7665" spans="1:5" x14ac:dyDescent="0.25">
      <c r="A7665" t="s">
        <v>32</v>
      </c>
      <c r="B7665">
        <v>2021</v>
      </c>
      <c r="C7665" t="s">
        <v>161</v>
      </c>
      <c r="D7665" t="s">
        <v>321</v>
      </c>
      <c r="E7665">
        <v>14609014026.996361</v>
      </c>
    </row>
    <row r="7666" spans="1:5" x14ac:dyDescent="0.25">
      <c r="A7666" t="s">
        <v>32</v>
      </c>
      <c r="B7666">
        <v>2021</v>
      </c>
      <c r="C7666" t="s">
        <v>161</v>
      </c>
      <c r="D7666" t="s">
        <v>322</v>
      </c>
      <c r="E7666">
        <v>978331.59728999995</v>
      </c>
    </row>
    <row r="7667" spans="1:5" x14ac:dyDescent="0.25">
      <c r="A7667" t="s">
        <v>32</v>
      </c>
      <c r="B7667">
        <v>2021</v>
      </c>
      <c r="C7667" t="s">
        <v>161</v>
      </c>
      <c r="D7667" t="s">
        <v>323</v>
      </c>
      <c r="E7667">
        <v>133953605.84938</v>
      </c>
    </row>
    <row r="7668" spans="1:5" x14ac:dyDescent="0.25">
      <c r="A7668" t="s">
        <v>32</v>
      </c>
      <c r="B7668">
        <v>2021</v>
      </c>
      <c r="C7668" t="s">
        <v>161</v>
      </c>
      <c r="D7668" t="s">
        <v>324</v>
      </c>
      <c r="E7668">
        <v>27343031.640000001</v>
      </c>
    </row>
    <row r="7669" spans="1:5" x14ac:dyDescent="0.25">
      <c r="A7669" t="s">
        <v>32</v>
      </c>
      <c r="B7669">
        <v>2021</v>
      </c>
      <c r="C7669" t="s">
        <v>161</v>
      </c>
      <c r="D7669" t="s">
        <v>327</v>
      </c>
      <c r="E7669">
        <v>475502093.71629</v>
      </c>
    </row>
    <row r="7670" spans="1:5" x14ac:dyDescent="0.25">
      <c r="A7670" t="s">
        <v>32</v>
      </c>
      <c r="B7670">
        <v>2021</v>
      </c>
      <c r="C7670" t="s">
        <v>161</v>
      </c>
      <c r="E7670">
        <v>799311070.71987998</v>
      </c>
    </row>
    <row r="7671" spans="1:5" x14ac:dyDescent="0.25">
      <c r="A7671" t="s">
        <v>32</v>
      </c>
      <c r="B7671">
        <v>2021</v>
      </c>
      <c r="C7671" t="s">
        <v>162</v>
      </c>
      <c r="D7671" t="s">
        <v>291</v>
      </c>
      <c r="E7671">
        <v>15276748.99811</v>
      </c>
    </row>
    <row r="7672" spans="1:5" x14ac:dyDescent="0.25">
      <c r="A7672" t="s">
        <v>32</v>
      </c>
      <c r="B7672">
        <v>2021</v>
      </c>
      <c r="C7672" t="s">
        <v>162</v>
      </c>
      <c r="D7672" t="s">
        <v>292</v>
      </c>
      <c r="E7672">
        <v>684714705.11444998</v>
      </c>
    </row>
    <row r="7673" spans="1:5" x14ac:dyDescent="0.25">
      <c r="A7673" t="s">
        <v>32</v>
      </c>
      <c r="B7673">
        <v>2021</v>
      </c>
      <c r="C7673" t="s">
        <v>162</v>
      </c>
      <c r="D7673" t="s">
        <v>293</v>
      </c>
      <c r="E7673">
        <v>231527161.86857</v>
      </c>
    </row>
    <row r="7674" spans="1:5" x14ac:dyDescent="0.25">
      <c r="A7674" t="s">
        <v>32</v>
      </c>
      <c r="B7674">
        <v>2021</v>
      </c>
      <c r="C7674" t="s">
        <v>162</v>
      </c>
      <c r="D7674" t="s">
        <v>294</v>
      </c>
      <c r="E7674">
        <v>29729248.190000001</v>
      </c>
    </row>
    <row r="7675" spans="1:5" x14ac:dyDescent="0.25">
      <c r="A7675" t="s">
        <v>32</v>
      </c>
      <c r="B7675">
        <v>2021</v>
      </c>
      <c r="C7675" t="s">
        <v>162</v>
      </c>
      <c r="D7675" t="s">
        <v>295</v>
      </c>
      <c r="E7675">
        <v>54874537.359999999</v>
      </c>
    </row>
    <row r="7676" spans="1:5" x14ac:dyDescent="0.25">
      <c r="A7676" t="s">
        <v>32</v>
      </c>
      <c r="B7676">
        <v>2021</v>
      </c>
      <c r="C7676" t="s">
        <v>162</v>
      </c>
      <c r="D7676" t="s">
        <v>296</v>
      </c>
      <c r="E7676">
        <v>40115138.528530002</v>
      </c>
    </row>
    <row r="7677" spans="1:5" x14ac:dyDescent="0.25">
      <c r="A7677" t="s">
        <v>32</v>
      </c>
      <c r="B7677">
        <v>2021</v>
      </c>
      <c r="C7677" t="s">
        <v>162</v>
      </c>
      <c r="D7677" t="s">
        <v>297</v>
      </c>
      <c r="E7677">
        <v>143935720.16866001</v>
      </c>
    </row>
    <row r="7678" spans="1:5" x14ac:dyDescent="0.25">
      <c r="A7678" t="s">
        <v>32</v>
      </c>
      <c r="B7678">
        <v>2021</v>
      </c>
      <c r="C7678" t="s">
        <v>162</v>
      </c>
      <c r="D7678" t="s">
        <v>298</v>
      </c>
      <c r="E7678">
        <v>38809583.304980002</v>
      </c>
    </row>
    <row r="7679" spans="1:5" x14ac:dyDescent="0.25">
      <c r="A7679" t="s">
        <v>32</v>
      </c>
      <c r="B7679">
        <v>2021</v>
      </c>
      <c r="C7679" t="s">
        <v>162</v>
      </c>
      <c r="D7679" t="s">
        <v>299</v>
      </c>
      <c r="E7679">
        <v>181991794.86798</v>
      </c>
    </row>
    <row r="7680" spans="1:5" x14ac:dyDescent="0.25">
      <c r="A7680" t="s">
        <v>32</v>
      </c>
      <c r="B7680">
        <v>2021</v>
      </c>
      <c r="C7680" t="s">
        <v>162</v>
      </c>
      <c r="D7680" t="s">
        <v>300</v>
      </c>
      <c r="E7680">
        <v>32149537.891570002</v>
      </c>
    </row>
    <row r="7681" spans="1:5" x14ac:dyDescent="0.25">
      <c r="A7681" t="s">
        <v>32</v>
      </c>
      <c r="B7681">
        <v>2021</v>
      </c>
      <c r="C7681" t="s">
        <v>162</v>
      </c>
      <c r="D7681" t="s">
        <v>301</v>
      </c>
      <c r="E7681">
        <v>1858336837.63094</v>
      </c>
    </row>
    <row r="7682" spans="1:5" x14ac:dyDescent="0.25">
      <c r="A7682" t="s">
        <v>32</v>
      </c>
      <c r="B7682">
        <v>2021</v>
      </c>
      <c r="C7682" t="s">
        <v>162</v>
      </c>
      <c r="D7682" t="s">
        <v>302</v>
      </c>
      <c r="E7682">
        <v>7543564.4670000002</v>
      </c>
    </row>
    <row r="7683" spans="1:5" x14ac:dyDescent="0.25">
      <c r="A7683" t="s">
        <v>32</v>
      </c>
      <c r="B7683">
        <v>2021</v>
      </c>
      <c r="C7683" t="s">
        <v>162</v>
      </c>
      <c r="D7683" t="s">
        <v>303</v>
      </c>
      <c r="E7683">
        <v>8287645179.5624399</v>
      </c>
    </row>
    <row r="7684" spans="1:5" x14ac:dyDescent="0.25">
      <c r="A7684" t="s">
        <v>32</v>
      </c>
      <c r="B7684">
        <v>2021</v>
      </c>
      <c r="C7684" t="s">
        <v>162</v>
      </c>
      <c r="D7684" t="s">
        <v>304</v>
      </c>
      <c r="E7684">
        <v>3060316.2826299998</v>
      </c>
    </row>
    <row r="7685" spans="1:5" x14ac:dyDescent="0.25">
      <c r="A7685" t="s">
        <v>32</v>
      </c>
      <c r="B7685">
        <v>2021</v>
      </c>
      <c r="C7685" t="s">
        <v>162</v>
      </c>
      <c r="D7685" t="s">
        <v>305</v>
      </c>
      <c r="E7685">
        <v>32329270.920589998</v>
      </c>
    </row>
    <row r="7686" spans="1:5" x14ac:dyDescent="0.25">
      <c r="A7686" t="s">
        <v>32</v>
      </c>
      <c r="B7686">
        <v>2021</v>
      </c>
      <c r="C7686" t="s">
        <v>162</v>
      </c>
      <c r="D7686" t="s">
        <v>306</v>
      </c>
      <c r="E7686">
        <v>15594857.419989999</v>
      </c>
    </row>
    <row r="7687" spans="1:5" x14ac:dyDescent="0.25">
      <c r="A7687" t="s">
        <v>32</v>
      </c>
      <c r="B7687">
        <v>2021</v>
      </c>
      <c r="C7687" t="s">
        <v>162</v>
      </c>
      <c r="D7687" t="s">
        <v>307</v>
      </c>
      <c r="E7687">
        <v>20862022.962859999</v>
      </c>
    </row>
    <row r="7688" spans="1:5" x14ac:dyDescent="0.25">
      <c r="A7688" t="s">
        <v>32</v>
      </c>
      <c r="B7688">
        <v>2021</v>
      </c>
      <c r="C7688" t="s">
        <v>162</v>
      </c>
      <c r="D7688" t="s">
        <v>308</v>
      </c>
      <c r="E7688">
        <v>10341925.8364</v>
      </c>
    </row>
    <row r="7689" spans="1:5" x14ac:dyDescent="0.25">
      <c r="A7689" t="s">
        <v>32</v>
      </c>
      <c r="B7689">
        <v>2021</v>
      </c>
      <c r="C7689" t="s">
        <v>162</v>
      </c>
      <c r="D7689" t="s">
        <v>309</v>
      </c>
      <c r="E7689">
        <v>3026558.9</v>
      </c>
    </row>
    <row r="7690" spans="1:5" x14ac:dyDescent="0.25">
      <c r="A7690" t="s">
        <v>32</v>
      </c>
      <c r="B7690">
        <v>2021</v>
      </c>
      <c r="C7690" t="s">
        <v>162</v>
      </c>
      <c r="D7690" t="s">
        <v>311</v>
      </c>
      <c r="E7690">
        <v>316893.98731</v>
      </c>
    </row>
    <row r="7691" spans="1:5" x14ac:dyDescent="0.25">
      <c r="A7691" t="s">
        <v>32</v>
      </c>
      <c r="B7691">
        <v>2021</v>
      </c>
      <c r="C7691" t="s">
        <v>162</v>
      </c>
      <c r="D7691" t="s">
        <v>312</v>
      </c>
      <c r="E7691">
        <v>103965612.09023</v>
      </c>
    </row>
    <row r="7692" spans="1:5" x14ac:dyDescent="0.25">
      <c r="A7692" t="s">
        <v>32</v>
      </c>
      <c r="B7692">
        <v>2021</v>
      </c>
      <c r="C7692" t="s">
        <v>162</v>
      </c>
      <c r="D7692" t="s">
        <v>313</v>
      </c>
      <c r="E7692">
        <v>67201617.565060005</v>
      </c>
    </row>
    <row r="7693" spans="1:5" x14ac:dyDescent="0.25">
      <c r="A7693" t="s">
        <v>32</v>
      </c>
      <c r="B7693">
        <v>2021</v>
      </c>
      <c r="C7693" t="s">
        <v>162</v>
      </c>
      <c r="D7693" t="s">
        <v>315</v>
      </c>
      <c r="E7693">
        <v>627058.78789000004</v>
      </c>
    </row>
    <row r="7694" spans="1:5" x14ac:dyDescent="0.25">
      <c r="A7694" t="s">
        <v>32</v>
      </c>
      <c r="B7694">
        <v>2021</v>
      </c>
      <c r="C7694" t="s">
        <v>162</v>
      </c>
      <c r="D7694" t="s">
        <v>317</v>
      </c>
      <c r="E7694">
        <v>550519399.83062994</v>
      </c>
    </row>
    <row r="7695" spans="1:5" x14ac:dyDescent="0.25">
      <c r="A7695" t="s">
        <v>32</v>
      </c>
      <c r="B7695">
        <v>2021</v>
      </c>
      <c r="C7695" t="s">
        <v>162</v>
      </c>
      <c r="D7695" t="s">
        <v>318</v>
      </c>
      <c r="E7695">
        <v>59330844.674910001</v>
      </c>
    </row>
    <row r="7696" spans="1:5" x14ac:dyDescent="0.25">
      <c r="A7696" t="s">
        <v>32</v>
      </c>
      <c r="B7696">
        <v>2021</v>
      </c>
      <c r="C7696" t="s">
        <v>162</v>
      </c>
      <c r="D7696" t="s">
        <v>319</v>
      </c>
      <c r="E7696">
        <v>7527522.8085099999</v>
      </c>
    </row>
    <row r="7697" spans="1:5" x14ac:dyDescent="0.25">
      <c r="A7697" t="s">
        <v>32</v>
      </c>
      <c r="B7697">
        <v>2021</v>
      </c>
      <c r="C7697" t="s">
        <v>162</v>
      </c>
      <c r="D7697" t="s">
        <v>320</v>
      </c>
      <c r="E7697">
        <v>7339879.2400000002</v>
      </c>
    </row>
    <row r="7698" spans="1:5" x14ac:dyDescent="0.25">
      <c r="A7698" t="s">
        <v>32</v>
      </c>
      <c r="B7698">
        <v>2021</v>
      </c>
      <c r="C7698" t="s">
        <v>162</v>
      </c>
      <c r="D7698" t="s">
        <v>321</v>
      </c>
      <c r="E7698">
        <v>3239502584.05406</v>
      </c>
    </row>
    <row r="7699" spans="1:5" x14ac:dyDescent="0.25">
      <c r="A7699" t="s">
        <v>32</v>
      </c>
      <c r="B7699">
        <v>2021</v>
      </c>
      <c r="C7699" t="s">
        <v>162</v>
      </c>
      <c r="D7699" t="s">
        <v>323</v>
      </c>
      <c r="E7699">
        <v>31191343.767859999</v>
      </c>
    </row>
    <row r="7700" spans="1:5" x14ac:dyDescent="0.25">
      <c r="A7700" t="s">
        <v>32</v>
      </c>
      <c r="B7700">
        <v>2021</v>
      </c>
      <c r="C7700" t="s">
        <v>162</v>
      </c>
      <c r="D7700" t="s">
        <v>324</v>
      </c>
      <c r="E7700">
        <v>2349853.79</v>
      </c>
    </row>
    <row r="7701" spans="1:5" x14ac:dyDescent="0.25">
      <c r="A7701" t="s">
        <v>32</v>
      </c>
      <c r="B7701">
        <v>2021</v>
      </c>
      <c r="C7701" t="s">
        <v>162</v>
      </c>
      <c r="D7701" t="s">
        <v>325</v>
      </c>
      <c r="E7701">
        <v>1160415.8626999999</v>
      </c>
    </row>
    <row r="7702" spans="1:5" x14ac:dyDescent="0.25">
      <c r="A7702" t="s">
        <v>32</v>
      </c>
      <c r="B7702">
        <v>2021</v>
      </c>
      <c r="C7702" t="s">
        <v>162</v>
      </c>
      <c r="D7702" t="s">
        <v>327</v>
      </c>
      <c r="E7702">
        <v>1132836.28171</v>
      </c>
    </row>
    <row r="7703" spans="1:5" x14ac:dyDescent="0.25">
      <c r="A7703" t="s">
        <v>32</v>
      </c>
      <c r="B7703">
        <v>2022</v>
      </c>
      <c r="C7703" t="s">
        <v>161</v>
      </c>
      <c r="D7703" t="s">
        <v>290</v>
      </c>
      <c r="E7703">
        <v>9364466.8999899998</v>
      </c>
    </row>
    <row r="7704" spans="1:5" x14ac:dyDescent="0.25">
      <c r="A7704" t="s">
        <v>32</v>
      </c>
      <c r="B7704">
        <v>2022</v>
      </c>
      <c r="C7704" t="s">
        <v>161</v>
      </c>
      <c r="D7704" t="s">
        <v>291</v>
      </c>
      <c r="E7704">
        <v>204386064.96585</v>
      </c>
    </row>
    <row r="7705" spans="1:5" x14ac:dyDescent="0.25">
      <c r="A7705" t="s">
        <v>32</v>
      </c>
      <c r="B7705">
        <v>2022</v>
      </c>
      <c r="C7705" t="s">
        <v>161</v>
      </c>
      <c r="D7705" t="s">
        <v>292</v>
      </c>
      <c r="E7705">
        <v>2213547632.55756</v>
      </c>
    </row>
    <row r="7706" spans="1:5" x14ac:dyDescent="0.25">
      <c r="A7706" t="s">
        <v>32</v>
      </c>
      <c r="B7706">
        <v>2022</v>
      </c>
      <c r="C7706" t="s">
        <v>161</v>
      </c>
      <c r="D7706" t="s">
        <v>293</v>
      </c>
      <c r="E7706">
        <v>940969243.42944002</v>
      </c>
    </row>
    <row r="7707" spans="1:5" x14ac:dyDescent="0.25">
      <c r="A7707" t="s">
        <v>32</v>
      </c>
      <c r="B7707">
        <v>2022</v>
      </c>
      <c r="C7707" t="s">
        <v>161</v>
      </c>
      <c r="D7707" t="s">
        <v>294</v>
      </c>
      <c r="E7707">
        <v>39756563.530000001</v>
      </c>
    </row>
    <row r="7708" spans="1:5" x14ac:dyDescent="0.25">
      <c r="A7708" t="s">
        <v>32</v>
      </c>
      <c r="B7708">
        <v>2022</v>
      </c>
      <c r="C7708" t="s">
        <v>161</v>
      </c>
      <c r="D7708" t="s">
        <v>295</v>
      </c>
      <c r="E7708">
        <v>283801491.47466999</v>
      </c>
    </row>
    <row r="7709" spans="1:5" x14ac:dyDescent="0.25">
      <c r="A7709" t="s">
        <v>32</v>
      </c>
      <c r="B7709">
        <v>2022</v>
      </c>
      <c r="C7709" t="s">
        <v>161</v>
      </c>
      <c r="D7709" t="s">
        <v>296</v>
      </c>
      <c r="E7709">
        <v>204136048.63988999</v>
      </c>
    </row>
    <row r="7710" spans="1:5" x14ac:dyDescent="0.25">
      <c r="A7710" t="s">
        <v>32</v>
      </c>
      <c r="B7710">
        <v>2022</v>
      </c>
      <c r="C7710" t="s">
        <v>161</v>
      </c>
      <c r="D7710" t="s">
        <v>297</v>
      </c>
      <c r="E7710">
        <v>478546314.66611999</v>
      </c>
    </row>
    <row r="7711" spans="1:5" x14ac:dyDescent="0.25">
      <c r="A7711" t="s">
        <v>32</v>
      </c>
      <c r="B7711">
        <v>2022</v>
      </c>
      <c r="C7711" t="s">
        <v>161</v>
      </c>
      <c r="D7711" t="s">
        <v>298</v>
      </c>
      <c r="E7711">
        <v>146853781.41999999</v>
      </c>
    </row>
    <row r="7712" spans="1:5" x14ac:dyDescent="0.25">
      <c r="A7712" t="s">
        <v>32</v>
      </c>
      <c r="B7712">
        <v>2022</v>
      </c>
      <c r="C7712" t="s">
        <v>161</v>
      </c>
      <c r="D7712" t="s">
        <v>299</v>
      </c>
      <c r="E7712">
        <v>748035825.4526</v>
      </c>
    </row>
    <row r="7713" spans="1:5" x14ac:dyDescent="0.25">
      <c r="A7713" t="s">
        <v>32</v>
      </c>
      <c r="B7713">
        <v>2022</v>
      </c>
      <c r="C7713" t="s">
        <v>161</v>
      </c>
      <c r="D7713" t="s">
        <v>301</v>
      </c>
      <c r="E7713">
        <v>4386146033.8121901</v>
      </c>
    </row>
    <row r="7714" spans="1:5" x14ac:dyDescent="0.25">
      <c r="A7714" t="s">
        <v>32</v>
      </c>
      <c r="B7714">
        <v>2022</v>
      </c>
      <c r="C7714" t="s">
        <v>161</v>
      </c>
      <c r="D7714" t="s">
        <v>302</v>
      </c>
      <c r="E7714">
        <v>392116100.90977001</v>
      </c>
    </row>
    <row r="7715" spans="1:5" x14ac:dyDescent="0.25">
      <c r="A7715" t="s">
        <v>32</v>
      </c>
      <c r="B7715">
        <v>2022</v>
      </c>
      <c r="C7715" t="s">
        <v>161</v>
      </c>
      <c r="D7715" t="s">
        <v>303</v>
      </c>
      <c r="E7715">
        <v>1845997609.19626</v>
      </c>
    </row>
    <row r="7716" spans="1:5" x14ac:dyDescent="0.25">
      <c r="A7716" t="s">
        <v>32</v>
      </c>
      <c r="B7716">
        <v>2022</v>
      </c>
      <c r="C7716" t="s">
        <v>161</v>
      </c>
      <c r="D7716" t="s">
        <v>304</v>
      </c>
      <c r="E7716">
        <v>142023622.25</v>
      </c>
    </row>
    <row r="7717" spans="1:5" x14ac:dyDescent="0.25">
      <c r="A7717" t="s">
        <v>32</v>
      </c>
      <c r="B7717">
        <v>2022</v>
      </c>
      <c r="C7717" t="s">
        <v>161</v>
      </c>
      <c r="D7717" t="s">
        <v>305</v>
      </c>
      <c r="E7717">
        <v>52971710.914760001</v>
      </c>
    </row>
    <row r="7718" spans="1:5" x14ac:dyDescent="0.25">
      <c r="A7718" t="s">
        <v>32</v>
      </c>
      <c r="B7718">
        <v>2022</v>
      </c>
      <c r="C7718" t="s">
        <v>161</v>
      </c>
      <c r="D7718" t="s">
        <v>306</v>
      </c>
      <c r="E7718">
        <v>537464817.56779003</v>
      </c>
    </row>
    <row r="7719" spans="1:5" x14ac:dyDescent="0.25">
      <c r="A7719" t="s">
        <v>32</v>
      </c>
      <c r="B7719">
        <v>2022</v>
      </c>
      <c r="C7719" t="s">
        <v>161</v>
      </c>
      <c r="D7719" t="s">
        <v>307</v>
      </c>
      <c r="E7719">
        <v>973544471.26575005</v>
      </c>
    </row>
    <row r="7720" spans="1:5" x14ac:dyDescent="0.25">
      <c r="A7720" t="s">
        <v>32</v>
      </c>
      <c r="B7720">
        <v>2022</v>
      </c>
      <c r="C7720" t="s">
        <v>161</v>
      </c>
      <c r="D7720" t="s">
        <v>308</v>
      </c>
      <c r="E7720">
        <v>675347516.95050001</v>
      </c>
    </row>
    <row r="7721" spans="1:5" x14ac:dyDescent="0.25">
      <c r="A7721" t="s">
        <v>32</v>
      </c>
      <c r="B7721">
        <v>2022</v>
      </c>
      <c r="C7721" t="s">
        <v>161</v>
      </c>
      <c r="D7721" t="s">
        <v>309</v>
      </c>
      <c r="E7721">
        <v>23709918.655000001</v>
      </c>
    </row>
    <row r="7722" spans="1:5" x14ac:dyDescent="0.25">
      <c r="A7722" t="s">
        <v>32</v>
      </c>
      <c r="B7722">
        <v>2022</v>
      </c>
      <c r="C7722" t="s">
        <v>161</v>
      </c>
      <c r="D7722" t="s">
        <v>311</v>
      </c>
      <c r="E7722">
        <v>22019817.173</v>
      </c>
    </row>
    <row r="7723" spans="1:5" x14ac:dyDescent="0.25">
      <c r="A7723" t="s">
        <v>32</v>
      </c>
      <c r="B7723">
        <v>2022</v>
      </c>
      <c r="C7723" t="s">
        <v>161</v>
      </c>
      <c r="D7723" t="s">
        <v>312</v>
      </c>
      <c r="E7723">
        <v>161246131.93847999</v>
      </c>
    </row>
    <row r="7724" spans="1:5" x14ac:dyDescent="0.25">
      <c r="A7724" t="s">
        <v>32</v>
      </c>
      <c r="B7724">
        <v>2022</v>
      </c>
      <c r="C7724" t="s">
        <v>161</v>
      </c>
      <c r="D7724" t="s">
        <v>313</v>
      </c>
      <c r="E7724">
        <v>210713637.17014</v>
      </c>
    </row>
    <row r="7725" spans="1:5" x14ac:dyDescent="0.25">
      <c r="A7725" t="s">
        <v>32</v>
      </c>
      <c r="B7725">
        <v>2022</v>
      </c>
      <c r="C7725" t="s">
        <v>161</v>
      </c>
      <c r="D7725" t="s">
        <v>314</v>
      </c>
      <c r="E7725">
        <v>2523876.19</v>
      </c>
    </row>
    <row r="7726" spans="1:5" x14ac:dyDescent="0.25">
      <c r="A7726" t="s">
        <v>32</v>
      </c>
      <c r="B7726">
        <v>2022</v>
      </c>
      <c r="C7726" t="s">
        <v>161</v>
      </c>
      <c r="D7726" t="s">
        <v>315</v>
      </c>
      <c r="E7726">
        <v>12505736.460000001</v>
      </c>
    </row>
    <row r="7727" spans="1:5" x14ac:dyDescent="0.25">
      <c r="A7727" t="s">
        <v>32</v>
      </c>
      <c r="B7727">
        <v>2022</v>
      </c>
      <c r="C7727" t="s">
        <v>161</v>
      </c>
      <c r="D7727" t="s">
        <v>316</v>
      </c>
      <c r="E7727">
        <v>62162713.219999999</v>
      </c>
    </row>
    <row r="7728" spans="1:5" x14ac:dyDescent="0.25">
      <c r="A7728" t="s">
        <v>32</v>
      </c>
      <c r="B7728">
        <v>2022</v>
      </c>
      <c r="C7728" t="s">
        <v>161</v>
      </c>
      <c r="D7728" t="s">
        <v>317</v>
      </c>
      <c r="E7728">
        <v>475841519.82730001</v>
      </c>
    </row>
    <row r="7729" spans="1:5" x14ac:dyDescent="0.25">
      <c r="A7729" t="s">
        <v>32</v>
      </c>
      <c r="B7729">
        <v>2022</v>
      </c>
      <c r="C7729" t="s">
        <v>161</v>
      </c>
      <c r="D7729" t="s">
        <v>318</v>
      </c>
      <c r="E7729">
        <v>3236429441.1581602</v>
      </c>
    </row>
    <row r="7730" spans="1:5" x14ac:dyDescent="0.25">
      <c r="A7730" t="s">
        <v>32</v>
      </c>
      <c r="B7730">
        <v>2022</v>
      </c>
      <c r="C7730" t="s">
        <v>161</v>
      </c>
      <c r="D7730" t="s">
        <v>319</v>
      </c>
      <c r="E7730">
        <v>29079631.780000001</v>
      </c>
    </row>
    <row r="7731" spans="1:5" x14ac:dyDescent="0.25">
      <c r="A7731" t="s">
        <v>32</v>
      </c>
      <c r="B7731">
        <v>2022</v>
      </c>
      <c r="C7731" t="s">
        <v>161</v>
      </c>
      <c r="D7731" t="s">
        <v>320</v>
      </c>
      <c r="E7731">
        <v>93774050.606999993</v>
      </c>
    </row>
    <row r="7732" spans="1:5" x14ac:dyDescent="0.25">
      <c r="A7732" t="s">
        <v>32</v>
      </c>
      <c r="B7732">
        <v>2022</v>
      </c>
      <c r="C7732" t="s">
        <v>161</v>
      </c>
      <c r="D7732" t="s">
        <v>321</v>
      </c>
      <c r="E7732">
        <v>14095316502.00419</v>
      </c>
    </row>
    <row r="7733" spans="1:5" x14ac:dyDescent="0.25">
      <c r="A7733" t="s">
        <v>32</v>
      </c>
      <c r="B7733">
        <v>2022</v>
      </c>
      <c r="C7733" t="s">
        <v>161</v>
      </c>
      <c r="D7733" t="s">
        <v>323</v>
      </c>
      <c r="E7733">
        <v>220601713.38738999</v>
      </c>
    </row>
    <row r="7734" spans="1:5" x14ac:dyDescent="0.25">
      <c r="A7734" t="s">
        <v>32</v>
      </c>
      <c r="B7734">
        <v>2022</v>
      </c>
      <c r="C7734" t="s">
        <v>161</v>
      </c>
      <c r="D7734" t="s">
        <v>324</v>
      </c>
      <c r="E7734">
        <v>18145635.039999999</v>
      </c>
    </row>
    <row r="7735" spans="1:5" x14ac:dyDescent="0.25">
      <c r="A7735" t="s">
        <v>32</v>
      </c>
      <c r="B7735">
        <v>2022</v>
      </c>
      <c r="C7735" t="s">
        <v>161</v>
      </c>
      <c r="D7735" t="s">
        <v>325</v>
      </c>
      <c r="E7735">
        <v>2100</v>
      </c>
    </row>
    <row r="7736" spans="1:5" x14ac:dyDescent="0.25">
      <c r="A7736" t="s">
        <v>32</v>
      </c>
      <c r="B7736">
        <v>2022</v>
      </c>
      <c r="C7736" t="s">
        <v>161</v>
      </c>
      <c r="D7736" t="s">
        <v>327</v>
      </c>
      <c r="E7736">
        <v>622513920.55789995</v>
      </c>
    </row>
    <row r="7737" spans="1:5" x14ac:dyDescent="0.25">
      <c r="A7737" t="s">
        <v>32</v>
      </c>
      <c r="B7737">
        <v>2022</v>
      </c>
      <c r="C7737" t="s">
        <v>161</v>
      </c>
      <c r="E7737">
        <v>759393078.94858003</v>
      </c>
    </row>
    <row r="7738" spans="1:5" x14ac:dyDescent="0.25">
      <c r="A7738" t="s">
        <v>32</v>
      </c>
      <c r="B7738">
        <v>2022</v>
      </c>
      <c r="C7738" t="s">
        <v>162</v>
      </c>
      <c r="D7738" t="s">
        <v>291</v>
      </c>
      <c r="E7738">
        <v>28230920.772939999</v>
      </c>
    </row>
    <row r="7739" spans="1:5" x14ac:dyDescent="0.25">
      <c r="A7739" t="s">
        <v>32</v>
      </c>
      <c r="B7739">
        <v>2022</v>
      </c>
      <c r="C7739" t="s">
        <v>162</v>
      </c>
      <c r="D7739" t="s">
        <v>292</v>
      </c>
      <c r="E7739">
        <v>814781264.42567003</v>
      </c>
    </row>
    <row r="7740" spans="1:5" x14ac:dyDescent="0.25">
      <c r="A7740" t="s">
        <v>32</v>
      </c>
      <c r="B7740">
        <v>2022</v>
      </c>
      <c r="C7740" t="s">
        <v>162</v>
      </c>
      <c r="D7740" t="s">
        <v>293</v>
      </c>
      <c r="E7740">
        <v>290323052.79127997</v>
      </c>
    </row>
    <row r="7741" spans="1:5" x14ac:dyDescent="0.25">
      <c r="A7741" t="s">
        <v>32</v>
      </c>
      <c r="B7741">
        <v>2022</v>
      </c>
      <c r="C7741" t="s">
        <v>162</v>
      </c>
      <c r="D7741" t="s">
        <v>294</v>
      </c>
      <c r="E7741">
        <v>14956542.09</v>
      </c>
    </row>
    <row r="7742" spans="1:5" x14ac:dyDescent="0.25">
      <c r="A7742" t="s">
        <v>32</v>
      </c>
      <c r="B7742">
        <v>2022</v>
      </c>
      <c r="C7742" t="s">
        <v>162</v>
      </c>
      <c r="D7742" t="s">
        <v>295</v>
      </c>
      <c r="E7742">
        <v>64377021.509989999</v>
      </c>
    </row>
    <row r="7743" spans="1:5" x14ac:dyDescent="0.25">
      <c r="A7743" t="s">
        <v>32</v>
      </c>
      <c r="B7743">
        <v>2022</v>
      </c>
      <c r="C7743" t="s">
        <v>162</v>
      </c>
      <c r="D7743" t="s">
        <v>296</v>
      </c>
      <c r="E7743">
        <v>36170055.827030003</v>
      </c>
    </row>
    <row r="7744" spans="1:5" x14ac:dyDescent="0.25">
      <c r="A7744" t="s">
        <v>32</v>
      </c>
      <c r="B7744">
        <v>2022</v>
      </c>
      <c r="C7744" t="s">
        <v>162</v>
      </c>
      <c r="D7744" t="s">
        <v>297</v>
      </c>
      <c r="E7744">
        <v>167687591.01010001</v>
      </c>
    </row>
    <row r="7745" spans="1:5" x14ac:dyDescent="0.25">
      <c r="A7745" t="s">
        <v>32</v>
      </c>
      <c r="B7745">
        <v>2022</v>
      </c>
      <c r="C7745" t="s">
        <v>162</v>
      </c>
      <c r="D7745" t="s">
        <v>298</v>
      </c>
      <c r="E7745">
        <v>34653312.998549998</v>
      </c>
    </row>
    <row r="7746" spans="1:5" x14ac:dyDescent="0.25">
      <c r="A7746" t="s">
        <v>32</v>
      </c>
      <c r="B7746">
        <v>2022</v>
      </c>
      <c r="C7746" t="s">
        <v>162</v>
      </c>
      <c r="D7746" t="s">
        <v>299</v>
      </c>
      <c r="E7746">
        <v>143078465.57188001</v>
      </c>
    </row>
    <row r="7747" spans="1:5" x14ac:dyDescent="0.25">
      <c r="A7747" t="s">
        <v>32</v>
      </c>
      <c r="B7747">
        <v>2022</v>
      </c>
      <c r="C7747" t="s">
        <v>162</v>
      </c>
      <c r="D7747" t="s">
        <v>300</v>
      </c>
      <c r="E7747">
        <v>11558132.82</v>
      </c>
    </row>
    <row r="7748" spans="1:5" x14ac:dyDescent="0.25">
      <c r="A7748" t="s">
        <v>32</v>
      </c>
      <c r="B7748">
        <v>2022</v>
      </c>
      <c r="C7748" t="s">
        <v>162</v>
      </c>
      <c r="D7748" t="s">
        <v>301</v>
      </c>
      <c r="E7748">
        <v>1671780830.9110501</v>
      </c>
    </row>
    <row r="7749" spans="1:5" x14ac:dyDescent="0.25">
      <c r="A7749" t="s">
        <v>32</v>
      </c>
      <c r="B7749">
        <v>2022</v>
      </c>
      <c r="C7749" t="s">
        <v>162</v>
      </c>
      <c r="D7749" t="s">
        <v>302</v>
      </c>
      <c r="E7749">
        <v>4695872.9207499996</v>
      </c>
    </row>
    <row r="7750" spans="1:5" x14ac:dyDescent="0.25">
      <c r="A7750" t="s">
        <v>32</v>
      </c>
      <c r="B7750">
        <v>2022</v>
      </c>
      <c r="C7750" t="s">
        <v>162</v>
      </c>
      <c r="D7750" t="s">
        <v>303</v>
      </c>
      <c r="E7750">
        <v>8256381870.8507605</v>
      </c>
    </row>
    <row r="7751" spans="1:5" x14ac:dyDescent="0.25">
      <c r="A7751" t="s">
        <v>32</v>
      </c>
      <c r="B7751">
        <v>2022</v>
      </c>
      <c r="C7751" t="s">
        <v>162</v>
      </c>
      <c r="D7751" t="s">
        <v>304</v>
      </c>
      <c r="E7751">
        <v>4621904.7</v>
      </c>
    </row>
    <row r="7752" spans="1:5" x14ac:dyDescent="0.25">
      <c r="A7752" t="s">
        <v>32</v>
      </c>
      <c r="B7752">
        <v>2022</v>
      </c>
      <c r="C7752" t="s">
        <v>162</v>
      </c>
      <c r="D7752" t="s">
        <v>305</v>
      </c>
      <c r="E7752">
        <v>7000996.8600000003</v>
      </c>
    </row>
    <row r="7753" spans="1:5" x14ac:dyDescent="0.25">
      <c r="A7753" t="s">
        <v>32</v>
      </c>
      <c r="B7753">
        <v>2022</v>
      </c>
      <c r="C7753" t="s">
        <v>162</v>
      </c>
      <c r="D7753" t="s">
        <v>306</v>
      </c>
      <c r="E7753">
        <v>119140760.12003</v>
      </c>
    </row>
    <row r="7754" spans="1:5" x14ac:dyDescent="0.25">
      <c r="A7754" t="s">
        <v>32</v>
      </c>
      <c r="B7754">
        <v>2022</v>
      </c>
      <c r="C7754" t="s">
        <v>162</v>
      </c>
      <c r="D7754" t="s">
        <v>307</v>
      </c>
      <c r="E7754">
        <v>50671988.001390003</v>
      </c>
    </row>
    <row r="7755" spans="1:5" x14ac:dyDescent="0.25">
      <c r="A7755" t="s">
        <v>32</v>
      </c>
      <c r="B7755">
        <v>2022</v>
      </c>
      <c r="C7755" t="s">
        <v>162</v>
      </c>
      <c r="D7755" t="s">
        <v>308</v>
      </c>
      <c r="E7755">
        <v>44492436.014540002</v>
      </c>
    </row>
    <row r="7756" spans="1:5" x14ac:dyDescent="0.25">
      <c r="A7756" t="s">
        <v>32</v>
      </c>
      <c r="B7756">
        <v>2022</v>
      </c>
      <c r="C7756" t="s">
        <v>162</v>
      </c>
      <c r="D7756" t="s">
        <v>309</v>
      </c>
      <c r="E7756">
        <v>6304509.7699999996</v>
      </c>
    </row>
    <row r="7757" spans="1:5" x14ac:dyDescent="0.25">
      <c r="A7757" t="s">
        <v>32</v>
      </c>
      <c r="B7757">
        <v>2022</v>
      </c>
      <c r="C7757" t="s">
        <v>162</v>
      </c>
      <c r="D7757" t="s">
        <v>311</v>
      </c>
      <c r="E7757">
        <v>1751881.81002</v>
      </c>
    </row>
    <row r="7758" spans="1:5" x14ac:dyDescent="0.25">
      <c r="A7758" t="s">
        <v>32</v>
      </c>
      <c r="B7758">
        <v>2022</v>
      </c>
      <c r="C7758" t="s">
        <v>162</v>
      </c>
      <c r="D7758" t="s">
        <v>312</v>
      </c>
      <c r="E7758">
        <v>121344423.44841</v>
      </c>
    </row>
    <row r="7759" spans="1:5" x14ac:dyDescent="0.25">
      <c r="A7759" t="s">
        <v>32</v>
      </c>
      <c r="B7759">
        <v>2022</v>
      </c>
      <c r="C7759" t="s">
        <v>162</v>
      </c>
      <c r="D7759" t="s">
        <v>313</v>
      </c>
      <c r="E7759">
        <v>61317508.305670001</v>
      </c>
    </row>
    <row r="7760" spans="1:5" x14ac:dyDescent="0.25">
      <c r="A7760" t="s">
        <v>32</v>
      </c>
      <c r="B7760">
        <v>2022</v>
      </c>
      <c r="C7760" t="s">
        <v>162</v>
      </c>
      <c r="D7760" t="s">
        <v>315</v>
      </c>
      <c r="E7760">
        <v>2198722.9300000002</v>
      </c>
    </row>
    <row r="7761" spans="1:5" x14ac:dyDescent="0.25">
      <c r="A7761" t="s">
        <v>32</v>
      </c>
      <c r="B7761">
        <v>2022</v>
      </c>
      <c r="C7761" t="s">
        <v>162</v>
      </c>
      <c r="D7761" t="s">
        <v>317</v>
      </c>
      <c r="E7761">
        <v>43415077.195409998</v>
      </c>
    </row>
    <row r="7762" spans="1:5" x14ac:dyDescent="0.25">
      <c r="A7762" t="s">
        <v>32</v>
      </c>
      <c r="B7762">
        <v>2022</v>
      </c>
      <c r="C7762" t="s">
        <v>162</v>
      </c>
      <c r="D7762" t="s">
        <v>318</v>
      </c>
      <c r="E7762">
        <v>48628991.479230002</v>
      </c>
    </row>
    <row r="7763" spans="1:5" x14ac:dyDescent="0.25">
      <c r="A7763" t="s">
        <v>32</v>
      </c>
      <c r="B7763">
        <v>2022</v>
      </c>
      <c r="C7763" t="s">
        <v>162</v>
      </c>
      <c r="D7763" t="s">
        <v>319</v>
      </c>
      <c r="E7763">
        <v>13095957.28788</v>
      </c>
    </row>
    <row r="7764" spans="1:5" x14ac:dyDescent="0.25">
      <c r="A7764" t="s">
        <v>32</v>
      </c>
      <c r="B7764">
        <v>2022</v>
      </c>
      <c r="C7764" t="s">
        <v>162</v>
      </c>
      <c r="D7764" t="s">
        <v>320</v>
      </c>
      <c r="E7764">
        <v>31176607.789999999</v>
      </c>
    </row>
    <row r="7765" spans="1:5" x14ac:dyDescent="0.25">
      <c r="A7765" t="s">
        <v>32</v>
      </c>
      <c r="B7765">
        <v>2022</v>
      </c>
      <c r="C7765" t="s">
        <v>162</v>
      </c>
      <c r="D7765" t="s">
        <v>321</v>
      </c>
      <c r="E7765">
        <v>3613622294.6435399</v>
      </c>
    </row>
    <row r="7766" spans="1:5" x14ac:dyDescent="0.25">
      <c r="A7766" t="s">
        <v>32</v>
      </c>
      <c r="B7766">
        <v>2022</v>
      </c>
      <c r="C7766" t="s">
        <v>162</v>
      </c>
      <c r="D7766" t="s">
        <v>323</v>
      </c>
      <c r="E7766">
        <v>26876721.282120001</v>
      </c>
    </row>
    <row r="7767" spans="1:5" x14ac:dyDescent="0.25">
      <c r="A7767" t="s">
        <v>32</v>
      </c>
      <c r="B7767">
        <v>2022</v>
      </c>
      <c r="C7767" t="s">
        <v>162</v>
      </c>
      <c r="D7767" t="s">
        <v>324</v>
      </c>
      <c r="E7767">
        <v>2537918.59</v>
      </c>
    </row>
    <row r="7768" spans="1:5" x14ac:dyDescent="0.25">
      <c r="A7768" t="s">
        <v>32</v>
      </c>
      <c r="B7768">
        <v>2022</v>
      </c>
      <c r="C7768" t="s">
        <v>162</v>
      </c>
      <c r="D7768" t="s">
        <v>327</v>
      </c>
      <c r="E7768">
        <v>145319126.87406</v>
      </c>
    </row>
    <row r="7769" spans="1:5" x14ac:dyDescent="0.25">
      <c r="A7769" t="s">
        <v>32</v>
      </c>
      <c r="B7769">
        <v>2023</v>
      </c>
      <c r="C7769" t="s">
        <v>161</v>
      </c>
      <c r="D7769" t="s">
        <v>290</v>
      </c>
      <c r="E7769">
        <v>9490486.6857999992</v>
      </c>
    </row>
    <row r="7770" spans="1:5" x14ac:dyDescent="0.25">
      <c r="A7770" t="s">
        <v>32</v>
      </c>
      <c r="B7770">
        <v>2023</v>
      </c>
      <c r="C7770" t="s">
        <v>161</v>
      </c>
      <c r="D7770" t="s">
        <v>291</v>
      </c>
      <c r="E7770">
        <v>125548895.13252001</v>
      </c>
    </row>
    <row r="7771" spans="1:5" x14ac:dyDescent="0.25">
      <c r="A7771" t="s">
        <v>32</v>
      </c>
      <c r="B7771">
        <v>2023</v>
      </c>
      <c r="C7771" t="s">
        <v>161</v>
      </c>
      <c r="D7771" t="s">
        <v>292</v>
      </c>
      <c r="E7771">
        <v>1993010938.61817</v>
      </c>
    </row>
    <row r="7772" spans="1:5" x14ac:dyDescent="0.25">
      <c r="A7772" t="s">
        <v>32</v>
      </c>
      <c r="B7772">
        <v>2023</v>
      </c>
      <c r="C7772" t="s">
        <v>161</v>
      </c>
      <c r="D7772" t="s">
        <v>293</v>
      </c>
      <c r="E7772">
        <v>825567420.02359998</v>
      </c>
    </row>
    <row r="7773" spans="1:5" x14ac:dyDescent="0.25">
      <c r="A7773" t="s">
        <v>32</v>
      </c>
      <c r="B7773">
        <v>2023</v>
      </c>
      <c r="C7773" t="s">
        <v>161</v>
      </c>
      <c r="D7773" t="s">
        <v>294</v>
      </c>
      <c r="E7773">
        <v>33522034.80742</v>
      </c>
    </row>
    <row r="7774" spans="1:5" x14ac:dyDescent="0.25">
      <c r="A7774" t="s">
        <v>32</v>
      </c>
      <c r="B7774">
        <v>2023</v>
      </c>
      <c r="C7774" t="s">
        <v>161</v>
      </c>
      <c r="D7774" t="s">
        <v>295</v>
      </c>
      <c r="E7774">
        <v>281346839.96665001</v>
      </c>
    </row>
    <row r="7775" spans="1:5" x14ac:dyDescent="0.25">
      <c r="A7775" t="s">
        <v>32</v>
      </c>
      <c r="B7775">
        <v>2023</v>
      </c>
      <c r="C7775" t="s">
        <v>161</v>
      </c>
      <c r="D7775" t="s">
        <v>296</v>
      </c>
      <c r="E7775">
        <v>189785316.93009001</v>
      </c>
    </row>
    <row r="7776" spans="1:5" x14ac:dyDescent="0.25">
      <c r="A7776" t="s">
        <v>32</v>
      </c>
      <c r="B7776">
        <v>2023</v>
      </c>
      <c r="C7776" t="s">
        <v>161</v>
      </c>
      <c r="D7776" t="s">
        <v>297</v>
      </c>
      <c r="E7776">
        <v>470289744.55470002</v>
      </c>
    </row>
    <row r="7777" spans="1:5" x14ac:dyDescent="0.25">
      <c r="A7777" t="s">
        <v>32</v>
      </c>
      <c r="B7777">
        <v>2023</v>
      </c>
      <c r="C7777" t="s">
        <v>161</v>
      </c>
      <c r="D7777" t="s">
        <v>298</v>
      </c>
      <c r="E7777">
        <v>140796681.05638</v>
      </c>
    </row>
    <row r="7778" spans="1:5" x14ac:dyDescent="0.25">
      <c r="A7778" t="s">
        <v>32</v>
      </c>
      <c r="B7778">
        <v>2023</v>
      </c>
      <c r="C7778" t="s">
        <v>161</v>
      </c>
      <c r="D7778" t="s">
        <v>299</v>
      </c>
      <c r="E7778">
        <v>590214358.87829995</v>
      </c>
    </row>
    <row r="7779" spans="1:5" x14ac:dyDescent="0.25">
      <c r="A7779" t="s">
        <v>32</v>
      </c>
      <c r="B7779">
        <v>2023</v>
      </c>
      <c r="C7779" t="s">
        <v>161</v>
      </c>
      <c r="D7779" t="s">
        <v>301</v>
      </c>
      <c r="E7779">
        <v>4509996767.6338196</v>
      </c>
    </row>
    <row r="7780" spans="1:5" x14ac:dyDescent="0.25">
      <c r="A7780" t="s">
        <v>32</v>
      </c>
      <c r="B7780">
        <v>2023</v>
      </c>
      <c r="C7780" t="s">
        <v>161</v>
      </c>
      <c r="D7780" t="s">
        <v>302</v>
      </c>
      <c r="E7780">
        <v>572780323.33332002</v>
      </c>
    </row>
    <row r="7781" spans="1:5" x14ac:dyDescent="0.25">
      <c r="A7781" t="s">
        <v>32</v>
      </c>
      <c r="B7781">
        <v>2023</v>
      </c>
      <c r="C7781" t="s">
        <v>161</v>
      </c>
      <c r="D7781" t="s">
        <v>303</v>
      </c>
      <c r="E7781">
        <v>1868198292.8866899</v>
      </c>
    </row>
    <row r="7782" spans="1:5" x14ac:dyDescent="0.25">
      <c r="A7782" t="s">
        <v>32</v>
      </c>
      <c r="B7782">
        <v>2023</v>
      </c>
      <c r="C7782" t="s">
        <v>161</v>
      </c>
      <c r="D7782" t="s">
        <v>304</v>
      </c>
      <c r="E7782">
        <v>61174561.030000001</v>
      </c>
    </row>
    <row r="7783" spans="1:5" x14ac:dyDescent="0.25">
      <c r="A7783" t="s">
        <v>32</v>
      </c>
      <c r="B7783">
        <v>2023</v>
      </c>
      <c r="C7783" t="s">
        <v>161</v>
      </c>
      <c r="D7783" t="s">
        <v>305</v>
      </c>
      <c r="E7783">
        <v>35176997.742449999</v>
      </c>
    </row>
    <row r="7784" spans="1:5" x14ac:dyDescent="0.25">
      <c r="A7784" t="s">
        <v>32</v>
      </c>
      <c r="B7784">
        <v>2023</v>
      </c>
      <c r="C7784" t="s">
        <v>161</v>
      </c>
      <c r="D7784" t="s">
        <v>306</v>
      </c>
      <c r="E7784">
        <v>617495934.48222995</v>
      </c>
    </row>
    <row r="7785" spans="1:5" x14ac:dyDescent="0.25">
      <c r="A7785" t="s">
        <v>32</v>
      </c>
      <c r="B7785">
        <v>2023</v>
      </c>
      <c r="C7785" t="s">
        <v>161</v>
      </c>
      <c r="D7785" t="s">
        <v>307</v>
      </c>
      <c r="E7785">
        <v>985751066.47916996</v>
      </c>
    </row>
    <row r="7786" spans="1:5" x14ac:dyDescent="0.25">
      <c r="A7786" t="s">
        <v>32</v>
      </c>
      <c r="B7786">
        <v>2023</v>
      </c>
      <c r="C7786" t="s">
        <v>161</v>
      </c>
      <c r="D7786" t="s">
        <v>308</v>
      </c>
      <c r="E7786">
        <v>717078663.22765005</v>
      </c>
    </row>
    <row r="7787" spans="1:5" x14ac:dyDescent="0.25">
      <c r="A7787" t="s">
        <v>32</v>
      </c>
      <c r="B7787">
        <v>2023</v>
      </c>
      <c r="C7787" t="s">
        <v>161</v>
      </c>
      <c r="D7787" t="s">
        <v>309</v>
      </c>
      <c r="E7787">
        <v>24609213.274999999</v>
      </c>
    </row>
    <row r="7788" spans="1:5" x14ac:dyDescent="0.25">
      <c r="A7788" t="s">
        <v>32</v>
      </c>
      <c r="B7788">
        <v>2023</v>
      </c>
      <c r="C7788" t="s">
        <v>161</v>
      </c>
      <c r="D7788" t="s">
        <v>311</v>
      </c>
      <c r="E7788">
        <v>16618161.53138</v>
      </c>
    </row>
    <row r="7789" spans="1:5" x14ac:dyDescent="0.25">
      <c r="A7789" t="s">
        <v>32</v>
      </c>
      <c r="B7789">
        <v>2023</v>
      </c>
      <c r="C7789" t="s">
        <v>161</v>
      </c>
      <c r="D7789" t="s">
        <v>312</v>
      </c>
      <c r="E7789">
        <v>129162090.50182</v>
      </c>
    </row>
    <row r="7790" spans="1:5" x14ac:dyDescent="0.25">
      <c r="A7790" t="s">
        <v>32</v>
      </c>
      <c r="B7790">
        <v>2023</v>
      </c>
      <c r="C7790" t="s">
        <v>161</v>
      </c>
      <c r="D7790" t="s">
        <v>313</v>
      </c>
      <c r="E7790">
        <v>159477896.17449</v>
      </c>
    </row>
    <row r="7791" spans="1:5" x14ac:dyDescent="0.25">
      <c r="A7791" t="s">
        <v>32</v>
      </c>
      <c r="B7791">
        <v>2023</v>
      </c>
      <c r="C7791" t="s">
        <v>161</v>
      </c>
      <c r="D7791" t="s">
        <v>314</v>
      </c>
      <c r="E7791">
        <v>3098080.3215000001</v>
      </c>
    </row>
    <row r="7792" spans="1:5" x14ac:dyDescent="0.25">
      <c r="A7792" t="s">
        <v>32</v>
      </c>
      <c r="B7792">
        <v>2023</v>
      </c>
      <c r="C7792" t="s">
        <v>161</v>
      </c>
      <c r="D7792" t="s">
        <v>315</v>
      </c>
      <c r="E7792">
        <v>10739352.511089999</v>
      </c>
    </row>
    <row r="7793" spans="1:5" x14ac:dyDescent="0.25">
      <c r="A7793" t="s">
        <v>32</v>
      </c>
      <c r="B7793">
        <v>2023</v>
      </c>
      <c r="C7793" t="s">
        <v>161</v>
      </c>
      <c r="D7793" t="s">
        <v>316</v>
      </c>
      <c r="E7793">
        <v>26543127.62342</v>
      </c>
    </row>
    <row r="7794" spans="1:5" x14ac:dyDescent="0.25">
      <c r="A7794" t="s">
        <v>32</v>
      </c>
      <c r="B7794">
        <v>2023</v>
      </c>
      <c r="C7794" t="s">
        <v>161</v>
      </c>
      <c r="D7794" t="s">
        <v>317</v>
      </c>
      <c r="E7794">
        <v>598614668.61811996</v>
      </c>
    </row>
    <row r="7795" spans="1:5" x14ac:dyDescent="0.25">
      <c r="A7795" t="s">
        <v>32</v>
      </c>
      <c r="B7795">
        <v>2023</v>
      </c>
      <c r="C7795" t="s">
        <v>161</v>
      </c>
      <c r="D7795" t="s">
        <v>318</v>
      </c>
      <c r="E7795">
        <v>2984426386.1460299</v>
      </c>
    </row>
    <row r="7796" spans="1:5" x14ac:dyDescent="0.25">
      <c r="A7796" t="s">
        <v>32</v>
      </c>
      <c r="B7796">
        <v>2023</v>
      </c>
      <c r="C7796" t="s">
        <v>161</v>
      </c>
      <c r="D7796" t="s">
        <v>319</v>
      </c>
      <c r="E7796">
        <v>35229045.566189997</v>
      </c>
    </row>
    <row r="7797" spans="1:5" x14ac:dyDescent="0.25">
      <c r="A7797" t="s">
        <v>32</v>
      </c>
      <c r="B7797">
        <v>2023</v>
      </c>
      <c r="C7797" t="s">
        <v>161</v>
      </c>
      <c r="D7797" t="s">
        <v>320</v>
      </c>
      <c r="E7797">
        <v>120691510.34333</v>
      </c>
    </row>
    <row r="7798" spans="1:5" x14ac:dyDescent="0.25">
      <c r="A7798" t="s">
        <v>32</v>
      </c>
      <c r="B7798">
        <v>2023</v>
      </c>
      <c r="C7798" t="s">
        <v>161</v>
      </c>
      <c r="D7798" t="s">
        <v>321</v>
      </c>
      <c r="E7798">
        <v>13033042049.985331</v>
      </c>
    </row>
    <row r="7799" spans="1:5" x14ac:dyDescent="0.25">
      <c r="A7799" t="s">
        <v>32</v>
      </c>
      <c r="B7799">
        <v>2023</v>
      </c>
      <c r="C7799" t="s">
        <v>161</v>
      </c>
      <c r="D7799" t="s">
        <v>323</v>
      </c>
      <c r="E7799">
        <v>285276804.19</v>
      </c>
    </row>
    <row r="7800" spans="1:5" x14ac:dyDescent="0.25">
      <c r="A7800" t="s">
        <v>32</v>
      </c>
      <c r="B7800">
        <v>2023</v>
      </c>
      <c r="C7800" t="s">
        <v>161</v>
      </c>
      <c r="D7800" t="s">
        <v>324</v>
      </c>
      <c r="E7800">
        <v>9391187.6500000004</v>
      </c>
    </row>
    <row r="7801" spans="1:5" x14ac:dyDescent="0.25">
      <c r="A7801" t="s">
        <v>32</v>
      </c>
      <c r="B7801">
        <v>2023</v>
      </c>
      <c r="C7801" t="s">
        <v>161</v>
      </c>
      <c r="D7801" t="s">
        <v>325</v>
      </c>
      <c r="E7801">
        <v>2100</v>
      </c>
    </row>
    <row r="7802" spans="1:5" x14ac:dyDescent="0.25">
      <c r="A7802" t="s">
        <v>32</v>
      </c>
      <c r="B7802">
        <v>2023</v>
      </c>
      <c r="C7802" t="s">
        <v>161</v>
      </c>
      <c r="D7802" t="s">
        <v>327</v>
      </c>
      <c r="E7802">
        <v>991315054.71872997</v>
      </c>
    </row>
    <row r="7803" spans="1:5" x14ac:dyDescent="0.25">
      <c r="A7803" t="s">
        <v>32</v>
      </c>
      <c r="B7803">
        <v>2023</v>
      </c>
      <c r="C7803" t="s">
        <v>161</v>
      </c>
      <c r="E7803">
        <v>729289477.93542004</v>
      </c>
    </row>
    <row r="7804" spans="1:5" x14ac:dyDescent="0.25">
      <c r="A7804" t="s">
        <v>32</v>
      </c>
      <c r="B7804">
        <v>2023</v>
      </c>
      <c r="C7804" t="s">
        <v>162</v>
      </c>
      <c r="D7804" t="s">
        <v>291</v>
      </c>
      <c r="E7804">
        <v>27463513.57694</v>
      </c>
    </row>
    <row r="7805" spans="1:5" x14ac:dyDescent="0.25">
      <c r="A7805" t="s">
        <v>32</v>
      </c>
      <c r="B7805">
        <v>2023</v>
      </c>
      <c r="C7805" t="s">
        <v>162</v>
      </c>
      <c r="D7805" t="s">
        <v>292</v>
      </c>
      <c r="E7805">
        <v>766236679.12855995</v>
      </c>
    </row>
    <row r="7806" spans="1:5" x14ac:dyDescent="0.25">
      <c r="A7806" t="s">
        <v>32</v>
      </c>
      <c r="B7806">
        <v>2023</v>
      </c>
      <c r="C7806" t="s">
        <v>162</v>
      </c>
      <c r="D7806" t="s">
        <v>293</v>
      </c>
      <c r="E7806">
        <v>302379427.90627003</v>
      </c>
    </row>
    <row r="7807" spans="1:5" x14ac:dyDescent="0.25">
      <c r="A7807" t="s">
        <v>32</v>
      </c>
      <c r="B7807">
        <v>2023</v>
      </c>
      <c r="C7807" t="s">
        <v>162</v>
      </c>
      <c r="D7807" t="s">
        <v>294</v>
      </c>
      <c r="E7807">
        <v>14946140.731620001</v>
      </c>
    </row>
    <row r="7808" spans="1:5" x14ac:dyDescent="0.25">
      <c r="A7808" t="s">
        <v>32</v>
      </c>
      <c r="B7808">
        <v>2023</v>
      </c>
      <c r="C7808" t="s">
        <v>162</v>
      </c>
      <c r="D7808" t="s">
        <v>295</v>
      </c>
      <c r="E7808">
        <v>54608031.603380002</v>
      </c>
    </row>
    <row r="7809" spans="1:5" x14ac:dyDescent="0.25">
      <c r="A7809" t="s">
        <v>32</v>
      </c>
      <c r="B7809">
        <v>2023</v>
      </c>
      <c r="C7809" t="s">
        <v>162</v>
      </c>
      <c r="D7809" t="s">
        <v>296</v>
      </c>
      <c r="E7809">
        <v>31597888.218169998</v>
      </c>
    </row>
    <row r="7810" spans="1:5" x14ac:dyDescent="0.25">
      <c r="A7810" t="s">
        <v>32</v>
      </c>
      <c r="B7810">
        <v>2023</v>
      </c>
      <c r="C7810" t="s">
        <v>162</v>
      </c>
      <c r="D7810" t="s">
        <v>297</v>
      </c>
      <c r="E7810">
        <v>150036003.10075</v>
      </c>
    </row>
    <row r="7811" spans="1:5" x14ac:dyDescent="0.25">
      <c r="A7811" t="s">
        <v>32</v>
      </c>
      <c r="B7811">
        <v>2023</v>
      </c>
      <c r="C7811" t="s">
        <v>162</v>
      </c>
      <c r="D7811" t="s">
        <v>298</v>
      </c>
      <c r="E7811">
        <v>27000398.997249998</v>
      </c>
    </row>
    <row r="7812" spans="1:5" x14ac:dyDescent="0.25">
      <c r="A7812" t="s">
        <v>32</v>
      </c>
      <c r="B7812">
        <v>2023</v>
      </c>
      <c r="C7812" t="s">
        <v>162</v>
      </c>
      <c r="D7812" t="s">
        <v>299</v>
      </c>
      <c r="E7812">
        <v>136332054.66907001</v>
      </c>
    </row>
    <row r="7813" spans="1:5" x14ac:dyDescent="0.25">
      <c r="A7813" t="s">
        <v>32</v>
      </c>
      <c r="B7813">
        <v>2023</v>
      </c>
      <c r="C7813" t="s">
        <v>162</v>
      </c>
      <c r="D7813" t="s">
        <v>300</v>
      </c>
      <c r="E7813">
        <v>6084124.2199999997</v>
      </c>
    </row>
    <row r="7814" spans="1:5" x14ac:dyDescent="0.25">
      <c r="A7814" t="s">
        <v>32</v>
      </c>
      <c r="B7814">
        <v>2023</v>
      </c>
      <c r="C7814" t="s">
        <v>162</v>
      </c>
      <c r="D7814" t="s">
        <v>301</v>
      </c>
      <c r="E7814">
        <v>1591259937.3408599</v>
      </c>
    </row>
    <row r="7815" spans="1:5" x14ac:dyDescent="0.25">
      <c r="A7815" t="s">
        <v>32</v>
      </c>
      <c r="B7815">
        <v>2023</v>
      </c>
      <c r="C7815" t="s">
        <v>162</v>
      </c>
      <c r="D7815" t="s">
        <v>302</v>
      </c>
      <c r="E7815">
        <v>8681644.2598499991</v>
      </c>
    </row>
    <row r="7816" spans="1:5" x14ac:dyDescent="0.25">
      <c r="A7816" t="s">
        <v>32</v>
      </c>
      <c r="B7816">
        <v>2023</v>
      </c>
      <c r="C7816" t="s">
        <v>162</v>
      </c>
      <c r="D7816" t="s">
        <v>303</v>
      </c>
      <c r="E7816">
        <v>8805080622.0619698</v>
      </c>
    </row>
    <row r="7817" spans="1:5" x14ac:dyDescent="0.25">
      <c r="A7817" t="s">
        <v>32</v>
      </c>
      <c r="B7817">
        <v>2023</v>
      </c>
      <c r="C7817" t="s">
        <v>162</v>
      </c>
      <c r="D7817" t="s">
        <v>304</v>
      </c>
      <c r="E7817">
        <v>3055360.18</v>
      </c>
    </row>
    <row r="7818" spans="1:5" x14ac:dyDescent="0.25">
      <c r="A7818" t="s">
        <v>32</v>
      </c>
      <c r="B7818">
        <v>2023</v>
      </c>
      <c r="C7818" t="s">
        <v>162</v>
      </c>
      <c r="D7818" t="s">
        <v>305</v>
      </c>
      <c r="E7818">
        <v>24808049.364239998</v>
      </c>
    </row>
    <row r="7819" spans="1:5" x14ac:dyDescent="0.25">
      <c r="A7819" t="s">
        <v>32</v>
      </c>
      <c r="B7819">
        <v>2023</v>
      </c>
      <c r="C7819" t="s">
        <v>162</v>
      </c>
      <c r="D7819" t="s">
        <v>306</v>
      </c>
      <c r="E7819">
        <v>229779543.185</v>
      </c>
    </row>
    <row r="7820" spans="1:5" x14ac:dyDescent="0.25">
      <c r="A7820" t="s">
        <v>32</v>
      </c>
      <c r="B7820">
        <v>2023</v>
      </c>
      <c r="C7820" t="s">
        <v>162</v>
      </c>
      <c r="D7820" t="s">
        <v>307</v>
      </c>
      <c r="E7820">
        <v>55651732.148840003</v>
      </c>
    </row>
    <row r="7821" spans="1:5" x14ac:dyDescent="0.25">
      <c r="A7821" t="s">
        <v>32</v>
      </c>
      <c r="B7821">
        <v>2023</v>
      </c>
      <c r="C7821" t="s">
        <v>162</v>
      </c>
      <c r="D7821" t="s">
        <v>308</v>
      </c>
      <c r="E7821">
        <v>57852522.672930002</v>
      </c>
    </row>
    <row r="7822" spans="1:5" x14ac:dyDescent="0.25">
      <c r="A7822" t="s">
        <v>32</v>
      </c>
      <c r="B7822">
        <v>2023</v>
      </c>
      <c r="C7822" t="s">
        <v>162</v>
      </c>
      <c r="D7822" t="s">
        <v>309</v>
      </c>
      <c r="E7822">
        <v>5377756.5499999998</v>
      </c>
    </row>
    <row r="7823" spans="1:5" x14ac:dyDescent="0.25">
      <c r="A7823" t="s">
        <v>32</v>
      </c>
      <c r="B7823">
        <v>2023</v>
      </c>
      <c r="C7823" t="s">
        <v>162</v>
      </c>
      <c r="D7823" t="s">
        <v>311</v>
      </c>
      <c r="E7823">
        <v>2183930.2737099999</v>
      </c>
    </row>
    <row r="7824" spans="1:5" x14ac:dyDescent="0.25">
      <c r="A7824" t="s">
        <v>32</v>
      </c>
      <c r="B7824">
        <v>2023</v>
      </c>
      <c r="C7824" t="s">
        <v>162</v>
      </c>
      <c r="D7824" t="s">
        <v>312</v>
      </c>
      <c r="E7824">
        <v>97166706.357899994</v>
      </c>
    </row>
    <row r="7825" spans="1:5" x14ac:dyDescent="0.25">
      <c r="A7825" t="s">
        <v>32</v>
      </c>
      <c r="B7825">
        <v>2023</v>
      </c>
      <c r="C7825" t="s">
        <v>162</v>
      </c>
      <c r="D7825" t="s">
        <v>313</v>
      </c>
      <c r="E7825">
        <v>58865596.429080002</v>
      </c>
    </row>
    <row r="7826" spans="1:5" x14ac:dyDescent="0.25">
      <c r="A7826" t="s">
        <v>32</v>
      </c>
      <c r="B7826">
        <v>2023</v>
      </c>
      <c r="C7826" t="s">
        <v>162</v>
      </c>
      <c r="D7826" t="s">
        <v>315</v>
      </c>
      <c r="E7826">
        <v>1922558.43</v>
      </c>
    </row>
    <row r="7827" spans="1:5" x14ac:dyDescent="0.25">
      <c r="A7827" t="s">
        <v>32</v>
      </c>
      <c r="B7827">
        <v>2023</v>
      </c>
      <c r="C7827" t="s">
        <v>162</v>
      </c>
      <c r="D7827" t="s">
        <v>317</v>
      </c>
      <c r="E7827">
        <v>23673922.516279999</v>
      </c>
    </row>
    <row r="7828" spans="1:5" x14ac:dyDescent="0.25">
      <c r="A7828" t="s">
        <v>32</v>
      </c>
      <c r="B7828">
        <v>2023</v>
      </c>
      <c r="C7828" t="s">
        <v>162</v>
      </c>
      <c r="D7828" t="s">
        <v>318</v>
      </c>
      <c r="E7828">
        <v>48971947.468220003</v>
      </c>
    </row>
    <row r="7829" spans="1:5" x14ac:dyDescent="0.25">
      <c r="A7829" t="s">
        <v>32</v>
      </c>
      <c r="B7829">
        <v>2023</v>
      </c>
      <c r="C7829" t="s">
        <v>162</v>
      </c>
      <c r="D7829" t="s">
        <v>319</v>
      </c>
      <c r="E7829">
        <v>12462472.38422</v>
      </c>
    </row>
    <row r="7830" spans="1:5" x14ac:dyDescent="0.25">
      <c r="A7830" t="s">
        <v>32</v>
      </c>
      <c r="B7830">
        <v>2023</v>
      </c>
      <c r="C7830" t="s">
        <v>162</v>
      </c>
      <c r="D7830" t="s">
        <v>320</v>
      </c>
      <c r="E7830">
        <v>43973289.985270001</v>
      </c>
    </row>
    <row r="7831" spans="1:5" x14ac:dyDescent="0.25">
      <c r="A7831" t="s">
        <v>32</v>
      </c>
      <c r="B7831">
        <v>2023</v>
      </c>
      <c r="C7831" t="s">
        <v>162</v>
      </c>
      <c r="D7831" t="s">
        <v>321</v>
      </c>
      <c r="E7831">
        <v>3825362330.8987799</v>
      </c>
    </row>
    <row r="7832" spans="1:5" x14ac:dyDescent="0.25">
      <c r="A7832" t="s">
        <v>32</v>
      </c>
      <c r="B7832">
        <v>2023</v>
      </c>
      <c r="C7832" t="s">
        <v>162</v>
      </c>
      <c r="D7832" t="s">
        <v>322</v>
      </c>
      <c r="E7832">
        <v>13597.891310000001</v>
      </c>
    </row>
    <row r="7833" spans="1:5" x14ac:dyDescent="0.25">
      <c r="A7833" t="s">
        <v>32</v>
      </c>
      <c r="B7833">
        <v>2023</v>
      </c>
      <c r="C7833" t="s">
        <v>162</v>
      </c>
      <c r="D7833" t="s">
        <v>323</v>
      </c>
      <c r="E7833">
        <v>23188729.10097</v>
      </c>
    </row>
    <row r="7834" spans="1:5" x14ac:dyDescent="0.25">
      <c r="A7834" t="s">
        <v>32</v>
      </c>
      <c r="B7834">
        <v>2023</v>
      </c>
      <c r="C7834" t="s">
        <v>162</v>
      </c>
      <c r="D7834" t="s">
        <v>324</v>
      </c>
      <c r="E7834">
        <v>4999726.33</v>
      </c>
    </row>
    <row r="7835" spans="1:5" x14ac:dyDescent="0.25">
      <c r="A7835" t="s">
        <v>32</v>
      </c>
      <c r="B7835">
        <v>2023</v>
      </c>
      <c r="C7835" t="s">
        <v>162</v>
      </c>
      <c r="D7835" t="s">
        <v>325</v>
      </c>
      <c r="E7835">
        <v>163618.1</v>
      </c>
    </row>
    <row r="7836" spans="1:5" x14ac:dyDescent="0.25">
      <c r="A7836" t="s">
        <v>32</v>
      </c>
      <c r="B7836">
        <v>2023</v>
      </c>
      <c r="C7836" t="s">
        <v>162</v>
      </c>
      <c r="D7836" t="s">
        <v>327</v>
      </c>
      <c r="E7836">
        <v>262806975.86105999</v>
      </c>
    </row>
    <row r="7837" spans="1:5" x14ac:dyDescent="0.25">
      <c r="A7837" t="s">
        <v>33</v>
      </c>
      <c r="B7837">
        <v>2019</v>
      </c>
      <c r="C7837" t="s">
        <v>161</v>
      </c>
      <c r="D7837" t="s">
        <v>291</v>
      </c>
      <c r="E7837">
        <v>2964360.1189199998</v>
      </c>
    </row>
    <row r="7838" spans="1:5" x14ac:dyDescent="0.25">
      <c r="A7838" t="s">
        <v>33</v>
      </c>
      <c r="B7838">
        <v>2019</v>
      </c>
      <c r="C7838" t="s">
        <v>161</v>
      </c>
      <c r="D7838" t="s">
        <v>292</v>
      </c>
      <c r="E7838">
        <v>5990432.2875800002</v>
      </c>
    </row>
    <row r="7839" spans="1:5" x14ac:dyDescent="0.25">
      <c r="A7839" t="s">
        <v>33</v>
      </c>
      <c r="B7839">
        <v>2019</v>
      </c>
      <c r="C7839" t="s">
        <v>161</v>
      </c>
      <c r="D7839" t="s">
        <v>293</v>
      </c>
      <c r="E7839">
        <v>17660053.842569999</v>
      </c>
    </row>
    <row r="7840" spans="1:5" x14ac:dyDescent="0.25">
      <c r="A7840" t="s">
        <v>33</v>
      </c>
      <c r="B7840">
        <v>2019</v>
      </c>
      <c r="C7840" t="s">
        <v>161</v>
      </c>
      <c r="D7840" t="s">
        <v>296</v>
      </c>
      <c r="E7840">
        <v>2904856.8910699999</v>
      </c>
    </row>
    <row r="7841" spans="1:5" x14ac:dyDescent="0.25">
      <c r="A7841" t="s">
        <v>33</v>
      </c>
      <c r="B7841">
        <v>2019</v>
      </c>
      <c r="C7841" t="s">
        <v>161</v>
      </c>
      <c r="D7841" t="s">
        <v>297</v>
      </c>
      <c r="E7841">
        <v>2241326.05021</v>
      </c>
    </row>
    <row r="7842" spans="1:5" x14ac:dyDescent="0.25">
      <c r="A7842" t="s">
        <v>33</v>
      </c>
      <c r="B7842">
        <v>2019</v>
      </c>
      <c r="C7842" t="s">
        <v>161</v>
      </c>
      <c r="D7842" t="s">
        <v>298</v>
      </c>
      <c r="E7842">
        <v>18347.98244</v>
      </c>
    </row>
    <row r="7843" spans="1:5" x14ac:dyDescent="0.25">
      <c r="A7843" t="s">
        <v>33</v>
      </c>
      <c r="B7843">
        <v>2019</v>
      </c>
      <c r="C7843" t="s">
        <v>161</v>
      </c>
      <c r="D7843" t="s">
        <v>299</v>
      </c>
      <c r="E7843">
        <v>7475483.7160900002</v>
      </c>
    </row>
    <row r="7844" spans="1:5" x14ac:dyDescent="0.25">
      <c r="A7844" t="s">
        <v>33</v>
      </c>
      <c r="B7844">
        <v>2019</v>
      </c>
      <c r="C7844" t="s">
        <v>161</v>
      </c>
      <c r="D7844" t="s">
        <v>300</v>
      </c>
      <c r="E7844">
        <v>19684435.89167</v>
      </c>
    </row>
    <row r="7845" spans="1:5" x14ac:dyDescent="0.25">
      <c r="A7845" t="s">
        <v>33</v>
      </c>
      <c r="B7845">
        <v>2019</v>
      </c>
      <c r="C7845" t="s">
        <v>161</v>
      </c>
      <c r="D7845" t="s">
        <v>301</v>
      </c>
      <c r="E7845">
        <v>434089968.70300001</v>
      </c>
    </row>
    <row r="7846" spans="1:5" x14ac:dyDescent="0.25">
      <c r="A7846" t="s">
        <v>33</v>
      </c>
      <c r="B7846">
        <v>2019</v>
      </c>
      <c r="C7846" t="s">
        <v>161</v>
      </c>
      <c r="D7846" t="s">
        <v>302</v>
      </c>
      <c r="E7846">
        <v>6250502.8810400004</v>
      </c>
    </row>
    <row r="7847" spans="1:5" x14ac:dyDescent="0.25">
      <c r="A7847" t="s">
        <v>33</v>
      </c>
      <c r="B7847">
        <v>2019</v>
      </c>
      <c r="C7847" t="s">
        <v>161</v>
      </c>
      <c r="D7847" t="s">
        <v>303</v>
      </c>
      <c r="E7847">
        <v>6139941.3447700003</v>
      </c>
    </row>
    <row r="7848" spans="1:5" x14ac:dyDescent="0.25">
      <c r="A7848" t="s">
        <v>33</v>
      </c>
      <c r="B7848">
        <v>2019</v>
      </c>
      <c r="C7848" t="s">
        <v>161</v>
      </c>
      <c r="D7848" t="s">
        <v>304</v>
      </c>
      <c r="E7848">
        <v>6123022.7296500001</v>
      </c>
    </row>
    <row r="7849" spans="1:5" x14ac:dyDescent="0.25">
      <c r="A7849" t="s">
        <v>33</v>
      </c>
      <c r="B7849">
        <v>2019</v>
      </c>
      <c r="C7849" t="s">
        <v>161</v>
      </c>
      <c r="D7849" t="s">
        <v>305</v>
      </c>
      <c r="E7849">
        <v>4557514.39891</v>
      </c>
    </row>
    <row r="7850" spans="1:5" x14ac:dyDescent="0.25">
      <c r="A7850" t="s">
        <v>33</v>
      </c>
      <c r="B7850">
        <v>2019</v>
      </c>
      <c r="C7850" t="s">
        <v>161</v>
      </c>
      <c r="D7850" t="s">
        <v>306</v>
      </c>
      <c r="E7850">
        <v>56683542.93959</v>
      </c>
    </row>
    <row r="7851" spans="1:5" x14ac:dyDescent="0.25">
      <c r="A7851" t="s">
        <v>33</v>
      </c>
      <c r="B7851">
        <v>2019</v>
      </c>
      <c r="C7851" t="s">
        <v>161</v>
      </c>
      <c r="D7851" t="s">
        <v>307</v>
      </c>
      <c r="E7851">
        <v>113362892.87267999</v>
      </c>
    </row>
    <row r="7852" spans="1:5" x14ac:dyDescent="0.25">
      <c r="A7852" t="s">
        <v>33</v>
      </c>
      <c r="B7852">
        <v>2019</v>
      </c>
      <c r="C7852" t="s">
        <v>161</v>
      </c>
      <c r="D7852" t="s">
        <v>308</v>
      </c>
      <c r="E7852">
        <v>13705425.211139999</v>
      </c>
    </row>
    <row r="7853" spans="1:5" x14ac:dyDescent="0.25">
      <c r="A7853" t="s">
        <v>33</v>
      </c>
      <c r="B7853">
        <v>2019</v>
      </c>
      <c r="C7853" t="s">
        <v>161</v>
      </c>
      <c r="D7853" t="s">
        <v>311</v>
      </c>
      <c r="E7853">
        <v>26970.52059</v>
      </c>
    </row>
    <row r="7854" spans="1:5" x14ac:dyDescent="0.25">
      <c r="A7854" t="s">
        <v>33</v>
      </c>
      <c r="B7854">
        <v>2019</v>
      </c>
      <c r="C7854" t="s">
        <v>161</v>
      </c>
      <c r="D7854" t="s">
        <v>312</v>
      </c>
      <c r="E7854">
        <v>14040050.21195</v>
      </c>
    </row>
    <row r="7855" spans="1:5" x14ac:dyDescent="0.25">
      <c r="A7855" t="s">
        <v>33</v>
      </c>
      <c r="B7855">
        <v>2019</v>
      </c>
      <c r="C7855" t="s">
        <v>161</v>
      </c>
      <c r="D7855" t="s">
        <v>313</v>
      </c>
      <c r="E7855">
        <v>505272.40435000003</v>
      </c>
    </row>
    <row r="7856" spans="1:5" x14ac:dyDescent="0.25">
      <c r="A7856" t="s">
        <v>33</v>
      </c>
      <c r="B7856">
        <v>2019</v>
      </c>
      <c r="C7856" t="s">
        <v>161</v>
      </c>
      <c r="D7856" t="s">
        <v>315</v>
      </c>
      <c r="E7856">
        <v>6504828.3148600003</v>
      </c>
    </row>
    <row r="7857" spans="1:5" x14ac:dyDescent="0.25">
      <c r="A7857" t="s">
        <v>33</v>
      </c>
      <c r="B7857">
        <v>2019</v>
      </c>
      <c r="C7857" t="s">
        <v>161</v>
      </c>
      <c r="D7857" t="s">
        <v>316</v>
      </c>
      <c r="E7857">
        <v>222412.71169</v>
      </c>
    </row>
    <row r="7858" spans="1:5" x14ac:dyDescent="0.25">
      <c r="A7858" t="s">
        <v>33</v>
      </c>
      <c r="B7858">
        <v>2019</v>
      </c>
      <c r="C7858" t="s">
        <v>161</v>
      </c>
      <c r="D7858" t="s">
        <v>317</v>
      </c>
      <c r="E7858">
        <v>35853872.329379998</v>
      </c>
    </row>
    <row r="7859" spans="1:5" x14ac:dyDescent="0.25">
      <c r="A7859" t="s">
        <v>33</v>
      </c>
      <c r="B7859">
        <v>2019</v>
      </c>
      <c r="C7859" t="s">
        <v>161</v>
      </c>
      <c r="D7859" t="s">
        <v>318</v>
      </c>
      <c r="E7859">
        <v>15061878.62534</v>
      </c>
    </row>
    <row r="7860" spans="1:5" x14ac:dyDescent="0.25">
      <c r="A7860" t="s">
        <v>33</v>
      </c>
      <c r="B7860">
        <v>2019</v>
      </c>
      <c r="C7860" t="s">
        <v>161</v>
      </c>
      <c r="D7860" t="s">
        <v>320</v>
      </c>
      <c r="E7860">
        <v>5584973.90111</v>
      </c>
    </row>
    <row r="7861" spans="1:5" x14ac:dyDescent="0.25">
      <c r="A7861" t="s">
        <v>33</v>
      </c>
      <c r="B7861">
        <v>2019</v>
      </c>
      <c r="C7861" t="s">
        <v>161</v>
      </c>
      <c r="D7861" t="s">
        <v>321</v>
      </c>
      <c r="E7861">
        <v>1813601392.5100801</v>
      </c>
    </row>
    <row r="7862" spans="1:5" x14ac:dyDescent="0.25">
      <c r="A7862" t="s">
        <v>33</v>
      </c>
      <c r="B7862">
        <v>2019</v>
      </c>
      <c r="C7862" t="s">
        <v>161</v>
      </c>
      <c r="D7862" t="s">
        <v>323</v>
      </c>
      <c r="E7862">
        <v>357828.51419999998</v>
      </c>
    </row>
    <row r="7863" spans="1:5" x14ac:dyDescent="0.25">
      <c r="A7863" t="s">
        <v>33</v>
      </c>
      <c r="B7863">
        <v>2019</v>
      </c>
      <c r="C7863" t="s">
        <v>161</v>
      </c>
      <c r="D7863" t="s">
        <v>325</v>
      </c>
      <c r="E7863">
        <v>245865.24984</v>
      </c>
    </row>
    <row r="7864" spans="1:5" x14ac:dyDescent="0.25">
      <c r="A7864" t="s">
        <v>33</v>
      </c>
      <c r="B7864">
        <v>2019</v>
      </c>
      <c r="C7864" t="s">
        <v>161</v>
      </c>
      <c r="E7864">
        <v>200066314.13389</v>
      </c>
    </row>
    <row r="7865" spans="1:5" x14ac:dyDescent="0.25">
      <c r="A7865" t="s">
        <v>33</v>
      </c>
      <c r="B7865">
        <v>2019</v>
      </c>
      <c r="C7865" t="s">
        <v>162</v>
      </c>
      <c r="D7865" t="s">
        <v>291</v>
      </c>
      <c r="E7865">
        <v>1412018.3984999999</v>
      </c>
    </row>
    <row r="7866" spans="1:5" x14ac:dyDescent="0.25">
      <c r="A7866" t="s">
        <v>33</v>
      </c>
      <c r="B7866">
        <v>2019</v>
      </c>
      <c r="C7866" t="s">
        <v>162</v>
      </c>
      <c r="D7866" t="s">
        <v>292</v>
      </c>
      <c r="E7866">
        <v>2003558.82531</v>
      </c>
    </row>
    <row r="7867" spans="1:5" x14ac:dyDescent="0.25">
      <c r="A7867" t="s">
        <v>33</v>
      </c>
      <c r="B7867">
        <v>2019</v>
      </c>
      <c r="C7867" t="s">
        <v>162</v>
      </c>
      <c r="D7867" t="s">
        <v>293</v>
      </c>
      <c r="E7867">
        <v>1833662.1576400001</v>
      </c>
    </row>
    <row r="7868" spans="1:5" x14ac:dyDescent="0.25">
      <c r="A7868" t="s">
        <v>33</v>
      </c>
      <c r="B7868">
        <v>2019</v>
      </c>
      <c r="C7868" t="s">
        <v>162</v>
      </c>
      <c r="D7868" t="s">
        <v>298</v>
      </c>
      <c r="E7868">
        <v>13957.5162</v>
      </c>
    </row>
    <row r="7869" spans="1:5" x14ac:dyDescent="0.25">
      <c r="A7869" t="s">
        <v>33</v>
      </c>
      <c r="B7869">
        <v>2019</v>
      </c>
      <c r="C7869" t="s">
        <v>162</v>
      </c>
      <c r="D7869" t="s">
        <v>299</v>
      </c>
      <c r="E7869">
        <v>447055.82270000002</v>
      </c>
    </row>
    <row r="7870" spans="1:5" x14ac:dyDescent="0.25">
      <c r="A7870" t="s">
        <v>33</v>
      </c>
      <c r="B7870">
        <v>2019</v>
      </c>
      <c r="C7870" t="s">
        <v>162</v>
      </c>
      <c r="D7870" t="s">
        <v>301</v>
      </c>
      <c r="E7870">
        <v>82962969.790240005</v>
      </c>
    </row>
    <row r="7871" spans="1:5" x14ac:dyDescent="0.25">
      <c r="A7871" t="s">
        <v>33</v>
      </c>
      <c r="B7871">
        <v>2019</v>
      </c>
      <c r="C7871" t="s">
        <v>162</v>
      </c>
      <c r="D7871" t="s">
        <v>303</v>
      </c>
      <c r="E7871">
        <v>61083925.193389997</v>
      </c>
    </row>
    <row r="7872" spans="1:5" x14ac:dyDescent="0.25">
      <c r="A7872" t="s">
        <v>33</v>
      </c>
      <c r="B7872">
        <v>2019</v>
      </c>
      <c r="C7872" t="s">
        <v>162</v>
      </c>
      <c r="D7872" t="s">
        <v>304</v>
      </c>
      <c r="E7872">
        <v>535038.28350000002</v>
      </c>
    </row>
    <row r="7873" spans="1:5" x14ac:dyDescent="0.25">
      <c r="A7873" t="s">
        <v>33</v>
      </c>
      <c r="B7873">
        <v>2019</v>
      </c>
      <c r="C7873" t="s">
        <v>162</v>
      </c>
      <c r="D7873" t="s">
        <v>307</v>
      </c>
      <c r="E7873">
        <v>55750.654399999999</v>
      </c>
    </row>
    <row r="7874" spans="1:5" x14ac:dyDescent="0.25">
      <c r="A7874" t="s">
        <v>33</v>
      </c>
      <c r="B7874">
        <v>2019</v>
      </c>
      <c r="C7874" t="s">
        <v>162</v>
      </c>
      <c r="D7874" t="s">
        <v>311</v>
      </c>
      <c r="E7874">
        <v>27418.231240000001</v>
      </c>
    </row>
    <row r="7875" spans="1:5" x14ac:dyDescent="0.25">
      <c r="A7875" t="s">
        <v>33</v>
      </c>
      <c r="B7875">
        <v>2019</v>
      </c>
      <c r="C7875" t="s">
        <v>162</v>
      </c>
      <c r="D7875" t="s">
        <v>317</v>
      </c>
      <c r="E7875">
        <v>606783554.98535001</v>
      </c>
    </row>
    <row r="7876" spans="1:5" x14ac:dyDescent="0.25">
      <c r="A7876" t="s">
        <v>33</v>
      </c>
      <c r="B7876">
        <v>2019</v>
      </c>
      <c r="C7876" t="s">
        <v>162</v>
      </c>
      <c r="D7876" t="s">
        <v>321</v>
      </c>
      <c r="E7876">
        <v>19809955.459249999</v>
      </c>
    </row>
    <row r="7877" spans="1:5" x14ac:dyDescent="0.25">
      <c r="A7877" t="s">
        <v>33</v>
      </c>
      <c r="B7877">
        <v>2019</v>
      </c>
      <c r="C7877" t="s">
        <v>162</v>
      </c>
      <c r="D7877" t="s">
        <v>323</v>
      </c>
      <c r="E7877">
        <v>55645.410830000001</v>
      </c>
    </row>
    <row r="7878" spans="1:5" x14ac:dyDescent="0.25">
      <c r="A7878" t="s">
        <v>33</v>
      </c>
      <c r="B7878">
        <v>2019</v>
      </c>
      <c r="C7878" t="s">
        <v>162</v>
      </c>
      <c r="E7878">
        <v>644495.14324</v>
      </c>
    </row>
    <row r="7879" spans="1:5" x14ac:dyDescent="0.25">
      <c r="A7879" t="s">
        <v>33</v>
      </c>
      <c r="B7879">
        <v>2020</v>
      </c>
      <c r="C7879" t="s">
        <v>161</v>
      </c>
      <c r="D7879" t="s">
        <v>291</v>
      </c>
      <c r="E7879">
        <v>4809439.8791100001</v>
      </c>
    </row>
    <row r="7880" spans="1:5" x14ac:dyDescent="0.25">
      <c r="A7880" t="s">
        <v>33</v>
      </c>
      <c r="B7880">
        <v>2020</v>
      </c>
      <c r="C7880" t="s">
        <v>161</v>
      </c>
      <c r="D7880" t="s">
        <v>292</v>
      </c>
      <c r="E7880">
        <v>6070882.6072699996</v>
      </c>
    </row>
    <row r="7881" spans="1:5" x14ac:dyDescent="0.25">
      <c r="A7881" t="s">
        <v>33</v>
      </c>
      <c r="B7881">
        <v>2020</v>
      </c>
      <c r="C7881" t="s">
        <v>161</v>
      </c>
      <c r="D7881" t="s">
        <v>293</v>
      </c>
      <c r="E7881">
        <v>3011423.95517</v>
      </c>
    </row>
    <row r="7882" spans="1:5" x14ac:dyDescent="0.25">
      <c r="A7882" t="s">
        <v>33</v>
      </c>
      <c r="B7882">
        <v>2020</v>
      </c>
      <c r="C7882" t="s">
        <v>161</v>
      </c>
      <c r="D7882" t="s">
        <v>296</v>
      </c>
      <c r="E7882">
        <v>7370962.6625300003</v>
      </c>
    </row>
    <row r="7883" spans="1:5" x14ac:dyDescent="0.25">
      <c r="A7883" t="s">
        <v>33</v>
      </c>
      <c r="B7883">
        <v>2020</v>
      </c>
      <c r="C7883" t="s">
        <v>161</v>
      </c>
      <c r="D7883" t="s">
        <v>297</v>
      </c>
      <c r="E7883">
        <v>2150548.1799400002</v>
      </c>
    </row>
    <row r="7884" spans="1:5" x14ac:dyDescent="0.25">
      <c r="A7884" t="s">
        <v>33</v>
      </c>
      <c r="B7884">
        <v>2020</v>
      </c>
      <c r="C7884" t="s">
        <v>161</v>
      </c>
      <c r="D7884" t="s">
        <v>298</v>
      </c>
      <c r="E7884">
        <v>15060.378360000001</v>
      </c>
    </row>
    <row r="7885" spans="1:5" x14ac:dyDescent="0.25">
      <c r="A7885" t="s">
        <v>33</v>
      </c>
      <c r="B7885">
        <v>2020</v>
      </c>
      <c r="C7885" t="s">
        <v>161</v>
      </c>
      <c r="D7885" t="s">
        <v>299</v>
      </c>
      <c r="E7885">
        <v>8630611.1493500005</v>
      </c>
    </row>
    <row r="7886" spans="1:5" x14ac:dyDescent="0.25">
      <c r="A7886" t="s">
        <v>33</v>
      </c>
      <c r="B7886">
        <v>2020</v>
      </c>
      <c r="C7886" t="s">
        <v>161</v>
      </c>
      <c r="D7886" t="s">
        <v>300</v>
      </c>
      <c r="E7886">
        <v>11975668.70779</v>
      </c>
    </row>
    <row r="7887" spans="1:5" x14ac:dyDescent="0.25">
      <c r="A7887" t="s">
        <v>33</v>
      </c>
      <c r="B7887">
        <v>2020</v>
      </c>
      <c r="C7887" t="s">
        <v>161</v>
      </c>
      <c r="D7887" t="s">
        <v>301</v>
      </c>
      <c r="E7887">
        <v>421861493.22167999</v>
      </c>
    </row>
    <row r="7888" spans="1:5" x14ac:dyDescent="0.25">
      <c r="A7888" t="s">
        <v>33</v>
      </c>
      <c r="B7888">
        <v>2020</v>
      </c>
      <c r="C7888" t="s">
        <v>161</v>
      </c>
      <c r="D7888" t="s">
        <v>302</v>
      </c>
      <c r="E7888">
        <v>5877993.4698099997</v>
      </c>
    </row>
    <row r="7889" spans="1:5" x14ac:dyDescent="0.25">
      <c r="A7889" t="s">
        <v>33</v>
      </c>
      <c r="B7889">
        <v>2020</v>
      </c>
      <c r="C7889" t="s">
        <v>161</v>
      </c>
      <c r="D7889" t="s">
        <v>303</v>
      </c>
      <c r="E7889">
        <v>4684133.0035100002</v>
      </c>
    </row>
    <row r="7890" spans="1:5" x14ac:dyDescent="0.25">
      <c r="A7890" t="s">
        <v>33</v>
      </c>
      <c r="B7890">
        <v>2020</v>
      </c>
      <c r="C7890" t="s">
        <v>161</v>
      </c>
      <c r="D7890" t="s">
        <v>304</v>
      </c>
      <c r="E7890">
        <v>2433218.0285399999</v>
      </c>
    </row>
    <row r="7891" spans="1:5" x14ac:dyDescent="0.25">
      <c r="A7891" t="s">
        <v>33</v>
      </c>
      <c r="B7891">
        <v>2020</v>
      </c>
      <c r="C7891" t="s">
        <v>161</v>
      </c>
      <c r="D7891" t="s">
        <v>305</v>
      </c>
      <c r="E7891">
        <v>3982115.47768</v>
      </c>
    </row>
    <row r="7892" spans="1:5" x14ac:dyDescent="0.25">
      <c r="A7892" t="s">
        <v>33</v>
      </c>
      <c r="B7892">
        <v>2020</v>
      </c>
      <c r="C7892" t="s">
        <v>161</v>
      </c>
      <c r="D7892" t="s">
        <v>306</v>
      </c>
      <c r="E7892">
        <v>57757822.362829998</v>
      </c>
    </row>
    <row r="7893" spans="1:5" x14ac:dyDescent="0.25">
      <c r="A7893" t="s">
        <v>33</v>
      </c>
      <c r="B7893">
        <v>2020</v>
      </c>
      <c r="C7893" t="s">
        <v>161</v>
      </c>
      <c r="D7893" t="s">
        <v>307</v>
      </c>
      <c r="E7893">
        <v>124255889.71969</v>
      </c>
    </row>
    <row r="7894" spans="1:5" x14ac:dyDescent="0.25">
      <c r="A7894" t="s">
        <v>33</v>
      </c>
      <c r="B7894">
        <v>2020</v>
      </c>
      <c r="C7894" t="s">
        <v>161</v>
      </c>
      <c r="D7894" t="s">
        <v>308</v>
      </c>
      <c r="E7894">
        <v>25207819.775460001</v>
      </c>
    </row>
    <row r="7895" spans="1:5" x14ac:dyDescent="0.25">
      <c r="A7895" t="s">
        <v>33</v>
      </c>
      <c r="B7895">
        <v>2020</v>
      </c>
      <c r="C7895" t="s">
        <v>161</v>
      </c>
      <c r="D7895" t="s">
        <v>311</v>
      </c>
      <c r="E7895">
        <v>23724.914239999998</v>
      </c>
    </row>
    <row r="7896" spans="1:5" x14ac:dyDescent="0.25">
      <c r="A7896" t="s">
        <v>33</v>
      </c>
      <c r="B7896">
        <v>2020</v>
      </c>
      <c r="C7896" t="s">
        <v>161</v>
      </c>
      <c r="D7896" t="s">
        <v>312</v>
      </c>
      <c r="E7896">
        <v>8070659.95842</v>
      </c>
    </row>
    <row r="7897" spans="1:5" x14ac:dyDescent="0.25">
      <c r="A7897" t="s">
        <v>33</v>
      </c>
      <c r="B7897">
        <v>2020</v>
      </c>
      <c r="C7897" t="s">
        <v>161</v>
      </c>
      <c r="D7897" t="s">
        <v>313</v>
      </c>
      <c r="E7897">
        <v>524297.59875</v>
      </c>
    </row>
    <row r="7898" spans="1:5" x14ac:dyDescent="0.25">
      <c r="A7898" t="s">
        <v>33</v>
      </c>
      <c r="B7898">
        <v>2020</v>
      </c>
      <c r="C7898" t="s">
        <v>161</v>
      </c>
      <c r="D7898" t="s">
        <v>315</v>
      </c>
      <c r="E7898">
        <v>7812743.19783</v>
      </c>
    </row>
    <row r="7899" spans="1:5" x14ac:dyDescent="0.25">
      <c r="A7899" t="s">
        <v>33</v>
      </c>
      <c r="B7899">
        <v>2020</v>
      </c>
      <c r="C7899" t="s">
        <v>161</v>
      </c>
      <c r="D7899" t="s">
        <v>316</v>
      </c>
      <c r="E7899">
        <v>2241224.86289</v>
      </c>
    </row>
    <row r="7900" spans="1:5" x14ac:dyDescent="0.25">
      <c r="A7900" t="s">
        <v>33</v>
      </c>
      <c r="B7900">
        <v>2020</v>
      </c>
      <c r="C7900" t="s">
        <v>161</v>
      </c>
      <c r="D7900" t="s">
        <v>317</v>
      </c>
      <c r="E7900">
        <v>33863863.052809998</v>
      </c>
    </row>
    <row r="7901" spans="1:5" x14ac:dyDescent="0.25">
      <c r="A7901" t="s">
        <v>33</v>
      </c>
      <c r="B7901">
        <v>2020</v>
      </c>
      <c r="C7901" t="s">
        <v>161</v>
      </c>
      <c r="D7901" t="s">
        <v>318</v>
      </c>
      <c r="E7901">
        <v>19062032.841370001</v>
      </c>
    </row>
    <row r="7902" spans="1:5" x14ac:dyDescent="0.25">
      <c r="A7902" t="s">
        <v>33</v>
      </c>
      <c r="B7902">
        <v>2020</v>
      </c>
      <c r="C7902" t="s">
        <v>161</v>
      </c>
      <c r="D7902" t="s">
        <v>320</v>
      </c>
      <c r="E7902">
        <v>5076766.4045200003</v>
      </c>
    </row>
    <row r="7903" spans="1:5" x14ac:dyDescent="0.25">
      <c r="A7903" t="s">
        <v>33</v>
      </c>
      <c r="B7903">
        <v>2020</v>
      </c>
      <c r="C7903" t="s">
        <v>161</v>
      </c>
      <c r="D7903" t="s">
        <v>321</v>
      </c>
      <c r="E7903">
        <v>2029108170.2662699</v>
      </c>
    </row>
    <row r="7904" spans="1:5" x14ac:dyDescent="0.25">
      <c r="A7904" t="s">
        <v>33</v>
      </c>
      <c r="B7904">
        <v>2020</v>
      </c>
      <c r="C7904" t="s">
        <v>161</v>
      </c>
      <c r="D7904" t="s">
        <v>323</v>
      </c>
      <c r="E7904">
        <v>347020.89659999998</v>
      </c>
    </row>
    <row r="7905" spans="1:5" x14ac:dyDescent="0.25">
      <c r="A7905" t="s">
        <v>33</v>
      </c>
      <c r="B7905">
        <v>2020</v>
      </c>
      <c r="C7905" t="s">
        <v>161</v>
      </c>
      <c r="D7905" t="s">
        <v>325</v>
      </c>
      <c r="E7905">
        <v>198151.14907000001</v>
      </c>
    </row>
    <row r="7906" spans="1:5" x14ac:dyDescent="0.25">
      <c r="A7906" t="s">
        <v>33</v>
      </c>
      <c r="B7906">
        <v>2020</v>
      </c>
      <c r="C7906" t="s">
        <v>161</v>
      </c>
      <c r="D7906" t="s">
        <v>327</v>
      </c>
      <c r="E7906">
        <v>2785655.82442</v>
      </c>
    </row>
    <row r="7907" spans="1:5" x14ac:dyDescent="0.25">
      <c r="A7907" t="s">
        <v>33</v>
      </c>
      <c r="B7907">
        <v>2020</v>
      </c>
      <c r="C7907" t="s">
        <v>161</v>
      </c>
      <c r="E7907">
        <v>210593410.07082</v>
      </c>
    </row>
    <row r="7908" spans="1:5" x14ac:dyDescent="0.25">
      <c r="A7908" t="s">
        <v>33</v>
      </c>
      <c r="B7908">
        <v>2020</v>
      </c>
      <c r="C7908" t="s">
        <v>162</v>
      </c>
      <c r="D7908" t="s">
        <v>291</v>
      </c>
      <c r="E7908">
        <v>1288260.5837699999</v>
      </c>
    </row>
    <row r="7909" spans="1:5" x14ac:dyDescent="0.25">
      <c r="A7909" t="s">
        <v>33</v>
      </c>
      <c r="B7909">
        <v>2020</v>
      </c>
      <c r="C7909" t="s">
        <v>162</v>
      </c>
      <c r="D7909" t="s">
        <v>292</v>
      </c>
      <c r="E7909">
        <v>2811119.7425199999</v>
      </c>
    </row>
    <row r="7910" spans="1:5" x14ac:dyDescent="0.25">
      <c r="A7910" t="s">
        <v>33</v>
      </c>
      <c r="B7910">
        <v>2020</v>
      </c>
      <c r="C7910" t="s">
        <v>162</v>
      </c>
      <c r="D7910" t="s">
        <v>293</v>
      </c>
      <c r="E7910">
        <v>2231054.8466699999</v>
      </c>
    </row>
    <row r="7911" spans="1:5" x14ac:dyDescent="0.25">
      <c r="A7911" t="s">
        <v>33</v>
      </c>
      <c r="B7911">
        <v>2020</v>
      </c>
      <c r="C7911" t="s">
        <v>162</v>
      </c>
      <c r="D7911" t="s">
        <v>298</v>
      </c>
      <c r="E7911">
        <v>10722.36715</v>
      </c>
    </row>
    <row r="7912" spans="1:5" x14ac:dyDescent="0.25">
      <c r="A7912" t="s">
        <v>33</v>
      </c>
      <c r="B7912">
        <v>2020</v>
      </c>
      <c r="C7912" t="s">
        <v>162</v>
      </c>
      <c r="D7912" t="s">
        <v>299</v>
      </c>
      <c r="E7912">
        <v>637626.66639000003</v>
      </c>
    </row>
    <row r="7913" spans="1:5" x14ac:dyDescent="0.25">
      <c r="A7913" t="s">
        <v>33</v>
      </c>
      <c r="B7913">
        <v>2020</v>
      </c>
      <c r="C7913" t="s">
        <v>162</v>
      </c>
      <c r="D7913" t="s">
        <v>301</v>
      </c>
      <c r="E7913">
        <v>55858821.528329998</v>
      </c>
    </row>
    <row r="7914" spans="1:5" x14ac:dyDescent="0.25">
      <c r="A7914" t="s">
        <v>33</v>
      </c>
      <c r="B7914">
        <v>2020</v>
      </c>
      <c r="C7914" t="s">
        <v>162</v>
      </c>
      <c r="D7914" t="s">
        <v>303</v>
      </c>
      <c r="E7914">
        <v>64634840.49052</v>
      </c>
    </row>
    <row r="7915" spans="1:5" x14ac:dyDescent="0.25">
      <c r="A7915" t="s">
        <v>33</v>
      </c>
      <c r="B7915">
        <v>2020</v>
      </c>
      <c r="C7915" t="s">
        <v>162</v>
      </c>
      <c r="D7915" t="s">
        <v>307</v>
      </c>
      <c r="E7915">
        <v>311712.17468</v>
      </c>
    </row>
    <row r="7916" spans="1:5" x14ac:dyDescent="0.25">
      <c r="A7916" t="s">
        <v>33</v>
      </c>
      <c r="B7916">
        <v>2020</v>
      </c>
      <c r="C7916" t="s">
        <v>162</v>
      </c>
      <c r="D7916" t="s">
        <v>311</v>
      </c>
      <c r="E7916">
        <v>24118.747820000001</v>
      </c>
    </row>
    <row r="7917" spans="1:5" x14ac:dyDescent="0.25">
      <c r="A7917" t="s">
        <v>33</v>
      </c>
      <c r="B7917">
        <v>2020</v>
      </c>
      <c r="C7917" t="s">
        <v>162</v>
      </c>
      <c r="D7917" t="s">
        <v>317</v>
      </c>
      <c r="E7917">
        <v>618474520.24874997</v>
      </c>
    </row>
    <row r="7918" spans="1:5" x14ac:dyDescent="0.25">
      <c r="A7918" t="s">
        <v>33</v>
      </c>
      <c r="B7918">
        <v>2020</v>
      </c>
      <c r="C7918" t="s">
        <v>162</v>
      </c>
      <c r="D7918" t="s">
        <v>321</v>
      </c>
      <c r="E7918">
        <v>37456298.1439</v>
      </c>
    </row>
    <row r="7919" spans="1:5" x14ac:dyDescent="0.25">
      <c r="A7919" t="s">
        <v>33</v>
      </c>
      <c r="B7919">
        <v>2020</v>
      </c>
      <c r="C7919" t="s">
        <v>162</v>
      </c>
      <c r="D7919" t="s">
        <v>323</v>
      </c>
      <c r="E7919">
        <v>20999.856210000002</v>
      </c>
    </row>
    <row r="7920" spans="1:5" x14ac:dyDescent="0.25">
      <c r="A7920" t="s">
        <v>33</v>
      </c>
      <c r="B7920">
        <v>2020</v>
      </c>
      <c r="C7920" t="s">
        <v>162</v>
      </c>
      <c r="E7920">
        <v>168176.35245999999</v>
      </c>
    </row>
    <row r="7921" spans="1:5" x14ac:dyDescent="0.25">
      <c r="A7921" t="s">
        <v>33</v>
      </c>
      <c r="B7921">
        <v>2021</v>
      </c>
      <c r="C7921" t="s">
        <v>161</v>
      </c>
      <c r="D7921" t="s">
        <v>291</v>
      </c>
      <c r="E7921">
        <v>4920963.2770400001</v>
      </c>
    </row>
    <row r="7922" spans="1:5" x14ac:dyDescent="0.25">
      <c r="A7922" t="s">
        <v>33</v>
      </c>
      <c r="B7922">
        <v>2021</v>
      </c>
      <c r="C7922" t="s">
        <v>161</v>
      </c>
      <c r="D7922" t="s">
        <v>292</v>
      </c>
      <c r="E7922">
        <v>5322008.8590799998</v>
      </c>
    </row>
    <row r="7923" spans="1:5" x14ac:dyDescent="0.25">
      <c r="A7923" t="s">
        <v>33</v>
      </c>
      <c r="B7923">
        <v>2021</v>
      </c>
      <c r="C7923" t="s">
        <v>161</v>
      </c>
      <c r="D7923" t="s">
        <v>293</v>
      </c>
      <c r="E7923">
        <v>11664238.32822</v>
      </c>
    </row>
    <row r="7924" spans="1:5" x14ac:dyDescent="0.25">
      <c r="A7924" t="s">
        <v>33</v>
      </c>
      <c r="B7924">
        <v>2021</v>
      </c>
      <c r="C7924" t="s">
        <v>161</v>
      </c>
      <c r="D7924" t="s">
        <v>295</v>
      </c>
      <c r="E7924">
        <v>1245872.2792499999</v>
      </c>
    </row>
    <row r="7925" spans="1:5" x14ac:dyDescent="0.25">
      <c r="A7925" t="s">
        <v>33</v>
      </c>
      <c r="B7925">
        <v>2021</v>
      </c>
      <c r="C7925" t="s">
        <v>161</v>
      </c>
      <c r="D7925" t="s">
        <v>296</v>
      </c>
      <c r="E7925">
        <v>7337188.86644</v>
      </c>
    </row>
    <row r="7926" spans="1:5" x14ac:dyDescent="0.25">
      <c r="A7926" t="s">
        <v>33</v>
      </c>
      <c r="B7926">
        <v>2021</v>
      </c>
      <c r="C7926" t="s">
        <v>161</v>
      </c>
      <c r="D7926" t="s">
        <v>297</v>
      </c>
      <c r="E7926">
        <v>2156178.05063</v>
      </c>
    </row>
    <row r="7927" spans="1:5" x14ac:dyDescent="0.25">
      <c r="A7927" t="s">
        <v>33</v>
      </c>
      <c r="B7927">
        <v>2021</v>
      </c>
      <c r="C7927" t="s">
        <v>161</v>
      </c>
      <c r="D7927" t="s">
        <v>298</v>
      </c>
      <c r="E7927">
        <v>14148.31279</v>
      </c>
    </row>
    <row r="7928" spans="1:5" x14ac:dyDescent="0.25">
      <c r="A7928" t="s">
        <v>33</v>
      </c>
      <c r="B7928">
        <v>2021</v>
      </c>
      <c r="C7928" t="s">
        <v>161</v>
      </c>
      <c r="D7928" t="s">
        <v>299</v>
      </c>
      <c r="E7928">
        <v>9677129.6293800008</v>
      </c>
    </row>
    <row r="7929" spans="1:5" x14ac:dyDescent="0.25">
      <c r="A7929" t="s">
        <v>33</v>
      </c>
      <c r="B7929">
        <v>2021</v>
      </c>
      <c r="C7929" t="s">
        <v>161</v>
      </c>
      <c r="D7929" t="s">
        <v>300</v>
      </c>
      <c r="E7929">
        <v>18477394.180629998</v>
      </c>
    </row>
    <row r="7930" spans="1:5" x14ac:dyDescent="0.25">
      <c r="A7930" t="s">
        <v>33</v>
      </c>
      <c r="B7930">
        <v>2021</v>
      </c>
      <c r="C7930" t="s">
        <v>161</v>
      </c>
      <c r="D7930" t="s">
        <v>301</v>
      </c>
      <c r="E7930">
        <v>438734983.54815</v>
      </c>
    </row>
    <row r="7931" spans="1:5" x14ac:dyDescent="0.25">
      <c r="A7931" t="s">
        <v>33</v>
      </c>
      <c r="B7931">
        <v>2021</v>
      </c>
      <c r="C7931" t="s">
        <v>161</v>
      </c>
      <c r="D7931" t="s">
        <v>302</v>
      </c>
      <c r="E7931">
        <v>7389257.3530099997</v>
      </c>
    </row>
    <row r="7932" spans="1:5" x14ac:dyDescent="0.25">
      <c r="A7932" t="s">
        <v>33</v>
      </c>
      <c r="B7932">
        <v>2021</v>
      </c>
      <c r="C7932" t="s">
        <v>161</v>
      </c>
      <c r="D7932" t="s">
        <v>303</v>
      </c>
      <c r="E7932">
        <v>2934149.1817899998</v>
      </c>
    </row>
    <row r="7933" spans="1:5" x14ac:dyDescent="0.25">
      <c r="A7933" t="s">
        <v>33</v>
      </c>
      <c r="B7933">
        <v>2021</v>
      </c>
      <c r="C7933" t="s">
        <v>161</v>
      </c>
      <c r="D7933" t="s">
        <v>304</v>
      </c>
      <c r="E7933">
        <v>4293301.3714399999</v>
      </c>
    </row>
    <row r="7934" spans="1:5" x14ac:dyDescent="0.25">
      <c r="A7934" t="s">
        <v>33</v>
      </c>
      <c r="B7934">
        <v>2021</v>
      </c>
      <c r="C7934" t="s">
        <v>161</v>
      </c>
      <c r="D7934" t="s">
        <v>305</v>
      </c>
      <c r="E7934">
        <v>3855755.2596499999</v>
      </c>
    </row>
    <row r="7935" spans="1:5" x14ac:dyDescent="0.25">
      <c r="A7935" t="s">
        <v>33</v>
      </c>
      <c r="B7935">
        <v>2021</v>
      </c>
      <c r="C7935" t="s">
        <v>161</v>
      </c>
      <c r="D7935" t="s">
        <v>306</v>
      </c>
      <c r="E7935">
        <v>77994732.089340001</v>
      </c>
    </row>
    <row r="7936" spans="1:5" x14ac:dyDescent="0.25">
      <c r="A7936" t="s">
        <v>33</v>
      </c>
      <c r="B7936">
        <v>2021</v>
      </c>
      <c r="C7936" t="s">
        <v>161</v>
      </c>
      <c r="D7936" t="s">
        <v>307</v>
      </c>
      <c r="E7936">
        <v>113327062.84502</v>
      </c>
    </row>
    <row r="7937" spans="1:5" x14ac:dyDescent="0.25">
      <c r="A7937" t="s">
        <v>33</v>
      </c>
      <c r="B7937">
        <v>2021</v>
      </c>
      <c r="C7937" t="s">
        <v>161</v>
      </c>
      <c r="D7937" t="s">
        <v>308</v>
      </c>
      <c r="E7937">
        <v>19963349.537209999</v>
      </c>
    </row>
    <row r="7938" spans="1:5" x14ac:dyDescent="0.25">
      <c r="A7938" t="s">
        <v>33</v>
      </c>
      <c r="B7938">
        <v>2021</v>
      </c>
      <c r="C7938" t="s">
        <v>161</v>
      </c>
      <c r="D7938" t="s">
        <v>311</v>
      </c>
      <c r="E7938">
        <v>25762.780360000001</v>
      </c>
    </row>
    <row r="7939" spans="1:5" x14ac:dyDescent="0.25">
      <c r="A7939" t="s">
        <v>33</v>
      </c>
      <c r="B7939">
        <v>2021</v>
      </c>
      <c r="C7939" t="s">
        <v>161</v>
      </c>
      <c r="D7939" t="s">
        <v>312</v>
      </c>
      <c r="E7939">
        <v>8698814.9654799998</v>
      </c>
    </row>
    <row r="7940" spans="1:5" x14ac:dyDescent="0.25">
      <c r="A7940" t="s">
        <v>33</v>
      </c>
      <c r="B7940">
        <v>2021</v>
      </c>
      <c r="C7940" t="s">
        <v>161</v>
      </c>
      <c r="D7940" t="s">
        <v>315</v>
      </c>
      <c r="E7940">
        <v>8987154.9080599993</v>
      </c>
    </row>
    <row r="7941" spans="1:5" x14ac:dyDescent="0.25">
      <c r="A7941" t="s">
        <v>33</v>
      </c>
      <c r="B7941">
        <v>2021</v>
      </c>
      <c r="C7941" t="s">
        <v>161</v>
      </c>
      <c r="D7941" t="s">
        <v>316</v>
      </c>
      <c r="E7941">
        <v>2894829.25844</v>
      </c>
    </row>
    <row r="7942" spans="1:5" x14ac:dyDescent="0.25">
      <c r="A7942" t="s">
        <v>33</v>
      </c>
      <c r="B7942">
        <v>2021</v>
      </c>
      <c r="C7942" t="s">
        <v>161</v>
      </c>
      <c r="D7942" t="s">
        <v>317</v>
      </c>
      <c r="E7942">
        <v>42072861.37122</v>
      </c>
    </row>
    <row r="7943" spans="1:5" x14ac:dyDescent="0.25">
      <c r="A7943" t="s">
        <v>33</v>
      </c>
      <c r="B7943">
        <v>2021</v>
      </c>
      <c r="C7943" t="s">
        <v>161</v>
      </c>
      <c r="D7943" t="s">
        <v>318</v>
      </c>
      <c r="E7943">
        <v>9130410.9067000002</v>
      </c>
    </row>
    <row r="7944" spans="1:5" x14ac:dyDescent="0.25">
      <c r="A7944" t="s">
        <v>33</v>
      </c>
      <c r="B7944">
        <v>2021</v>
      </c>
      <c r="C7944" t="s">
        <v>161</v>
      </c>
      <c r="D7944" t="s">
        <v>320</v>
      </c>
      <c r="E7944">
        <v>5597376.8630100004</v>
      </c>
    </row>
    <row r="7945" spans="1:5" x14ac:dyDescent="0.25">
      <c r="A7945" t="s">
        <v>33</v>
      </c>
      <c r="B7945">
        <v>2021</v>
      </c>
      <c r="C7945" t="s">
        <v>161</v>
      </c>
      <c r="D7945" t="s">
        <v>321</v>
      </c>
      <c r="E7945">
        <v>2089667301.1781001</v>
      </c>
    </row>
    <row r="7946" spans="1:5" x14ac:dyDescent="0.25">
      <c r="A7946" t="s">
        <v>33</v>
      </c>
      <c r="B7946">
        <v>2021</v>
      </c>
      <c r="C7946" t="s">
        <v>161</v>
      </c>
      <c r="D7946" t="s">
        <v>323</v>
      </c>
      <c r="E7946">
        <v>492613.65409999999</v>
      </c>
    </row>
    <row r="7947" spans="1:5" x14ac:dyDescent="0.25">
      <c r="A7947" t="s">
        <v>33</v>
      </c>
      <c r="B7947">
        <v>2021</v>
      </c>
      <c r="C7947" t="s">
        <v>161</v>
      </c>
      <c r="D7947" t="s">
        <v>325</v>
      </c>
      <c r="E7947">
        <v>201929.7359</v>
      </c>
    </row>
    <row r="7948" spans="1:5" x14ac:dyDescent="0.25">
      <c r="A7948" t="s">
        <v>33</v>
      </c>
      <c r="B7948">
        <v>2021</v>
      </c>
      <c r="C7948" t="s">
        <v>161</v>
      </c>
      <c r="D7948" t="s">
        <v>327</v>
      </c>
      <c r="E7948">
        <v>2394879.3837199998</v>
      </c>
    </row>
    <row r="7949" spans="1:5" x14ac:dyDescent="0.25">
      <c r="A7949" t="s">
        <v>33</v>
      </c>
      <c r="B7949">
        <v>2021</v>
      </c>
      <c r="C7949" t="s">
        <v>161</v>
      </c>
      <c r="E7949">
        <v>165239789.69685999</v>
      </c>
    </row>
    <row r="7950" spans="1:5" x14ac:dyDescent="0.25">
      <c r="A7950" t="s">
        <v>33</v>
      </c>
      <c r="B7950">
        <v>2021</v>
      </c>
      <c r="C7950" t="s">
        <v>162</v>
      </c>
      <c r="D7950" t="s">
        <v>291</v>
      </c>
      <c r="E7950">
        <v>2190706.2032699999</v>
      </c>
    </row>
    <row r="7951" spans="1:5" x14ac:dyDescent="0.25">
      <c r="A7951" t="s">
        <v>33</v>
      </c>
      <c r="B7951">
        <v>2021</v>
      </c>
      <c r="C7951" t="s">
        <v>162</v>
      </c>
      <c r="D7951" t="s">
        <v>292</v>
      </c>
      <c r="E7951">
        <v>4962088.5712299999</v>
      </c>
    </row>
    <row r="7952" spans="1:5" x14ac:dyDescent="0.25">
      <c r="A7952" t="s">
        <v>33</v>
      </c>
      <c r="B7952">
        <v>2021</v>
      </c>
      <c r="C7952" t="s">
        <v>162</v>
      </c>
      <c r="D7952" t="s">
        <v>293</v>
      </c>
      <c r="E7952">
        <v>3064778.91292</v>
      </c>
    </row>
    <row r="7953" spans="1:5" x14ac:dyDescent="0.25">
      <c r="A7953" t="s">
        <v>33</v>
      </c>
      <c r="B7953">
        <v>2021</v>
      </c>
      <c r="C7953" t="s">
        <v>162</v>
      </c>
      <c r="D7953" t="s">
        <v>295</v>
      </c>
      <c r="E7953">
        <v>207645.38089</v>
      </c>
    </row>
    <row r="7954" spans="1:5" x14ac:dyDescent="0.25">
      <c r="A7954" t="s">
        <v>33</v>
      </c>
      <c r="B7954">
        <v>2021</v>
      </c>
      <c r="C7954" t="s">
        <v>162</v>
      </c>
      <c r="D7954" t="s">
        <v>297</v>
      </c>
      <c r="E7954">
        <v>73323.903820000007</v>
      </c>
    </row>
    <row r="7955" spans="1:5" x14ac:dyDescent="0.25">
      <c r="A7955" t="s">
        <v>33</v>
      </c>
      <c r="B7955">
        <v>2021</v>
      </c>
      <c r="C7955" t="s">
        <v>162</v>
      </c>
      <c r="D7955" t="s">
        <v>298</v>
      </c>
      <c r="E7955">
        <v>10762.780360000001</v>
      </c>
    </row>
    <row r="7956" spans="1:5" x14ac:dyDescent="0.25">
      <c r="A7956" t="s">
        <v>33</v>
      </c>
      <c r="B7956">
        <v>2021</v>
      </c>
      <c r="C7956" t="s">
        <v>162</v>
      </c>
      <c r="D7956" t="s">
        <v>299</v>
      </c>
      <c r="E7956">
        <v>815327.54092000006</v>
      </c>
    </row>
    <row r="7957" spans="1:5" x14ac:dyDescent="0.25">
      <c r="A7957" t="s">
        <v>33</v>
      </c>
      <c r="B7957">
        <v>2021</v>
      </c>
      <c r="C7957" t="s">
        <v>162</v>
      </c>
      <c r="D7957" t="s">
        <v>301</v>
      </c>
      <c r="E7957">
        <v>49611386.022650003</v>
      </c>
    </row>
    <row r="7958" spans="1:5" x14ac:dyDescent="0.25">
      <c r="A7958" t="s">
        <v>33</v>
      </c>
      <c r="B7958">
        <v>2021</v>
      </c>
      <c r="C7958" t="s">
        <v>162</v>
      </c>
      <c r="D7958" t="s">
        <v>303</v>
      </c>
      <c r="E7958">
        <v>83736683.460840002</v>
      </c>
    </row>
    <row r="7959" spans="1:5" x14ac:dyDescent="0.25">
      <c r="A7959" t="s">
        <v>33</v>
      </c>
      <c r="B7959">
        <v>2021</v>
      </c>
      <c r="C7959" t="s">
        <v>162</v>
      </c>
      <c r="D7959" t="s">
        <v>307</v>
      </c>
      <c r="E7959">
        <v>834156.97514999995</v>
      </c>
    </row>
    <row r="7960" spans="1:5" x14ac:dyDescent="0.25">
      <c r="A7960" t="s">
        <v>33</v>
      </c>
      <c r="B7960">
        <v>2021</v>
      </c>
      <c r="C7960" t="s">
        <v>162</v>
      </c>
      <c r="D7960" t="s">
        <v>311</v>
      </c>
      <c r="E7960">
        <v>26190.442510000001</v>
      </c>
    </row>
    <row r="7961" spans="1:5" x14ac:dyDescent="0.25">
      <c r="A7961" t="s">
        <v>33</v>
      </c>
      <c r="B7961">
        <v>2021</v>
      </c>
      <c r="C7961" t="s">
        <v>162</v>
      </c>
      <c r="D7961" t="s">
        <v>317</v>
      </c>
      <c r="E7961">
        <v>683566307.79182005</v>
      </c>
    </row>
    <row r="7962" spans="1:5" x14ac:dyDescent="0.25">
      <c r="A7962" t="s">
        <v>33</v>
      </c>
      <c r="B7962">
        <v>2021</v>
      </c>
      <c r="C7962" t="s">
        <v>162</v>
      </c>
      <c r="D7962" t="s">
        <v>321</v>
      </c>
      <c r="E7962">
        <v>41929059.373599999</v>
      </c>
    </row>
    <row r="7963" spans="1:5" x14ac:dyDescent="0.25">
      <c r="A7963" t="s">
        <v>33</v>
      </c>
      <c r="B7963">
        <v>2021</v>
      </c>
      <c r="C7963" t="s">
        <v>162</v>
      </c>
      <c r="D7963" t="s">
        <v>323</v>
      </c>
      <c r="E7963">
        <v>254830.30914999999</v>
      </c>
    </row>
    <row r="7964" spans="1:5" x14ac:dyDescent="0.25">
      <c r="A7964" t="s">
        <v>33</v>
      </c>
      <c r="B7964">
        <v>2021</v>
      </c>
      <c r="C7964" t="s">
        <v>162</v>
      </c>
      <c r="E7964">
        <v>-303325.30612000002</v>
      </c>
    </row>
    <row r="7965" spans="1:5" x14ac:dyDescent="0.25">
      <c r="A7965" t="s">
        <v>33</v>
      </c>
      <c r="B7965">
        <v>2022</v>
      </c>
      <c r="C7965" t="s">
        <v>161</v>
      </c>
      <c r="D7965" t="s">
        <v>291</v>
      </c>
      <c r="E7965">
        <v>1663617.96141</v>
      </c>
    </row>
    <row r="7966" spans="1:5" x14ac:dyDescent="0.25">
      <c r="A7966" t="s">
        <v>33</v>
      </c>
      <c r="B7966">
        <v>2022</v>
      </c>
      <c r="C7966" t="s">
        <v>161</v>
      </c>
      <c r="D7966" t="s">
        <v>292</v>
      </c>
      <c r="E7966">
        <v>2363322.8824499999</v>
      </c>
    </row>
    <row r="7967" spans="1:5" x14ac:dyDescent="0.25">
      <c r="A7967" t="s">
        <v>33</v>
      </c>
      <c r="B7967">
        <v>2022</v>
      </c>
      <c r="C7967" t="s">
        <v>161</v>
      </c>
      <c r="D7967" t="s">
        <v>293</v>
      </c>
      <c r="E7967">
        <v>8633812.9083699994</v>
      </c>
    </row>
    <row r="7968" spans="1:5" x14ac:dyDescent="0.25">
      <c r="A7968" t="s">
        <v>33</v>
      </c>
      <c r="B7968">
        <v>2022</v>
      </c>
      <c r="C7968" t="s">
        <v>161</v>
      </c>
      <c r="D7968" t="s">
        <v>295</v>
      </c>
      <c r="E7968">
        <v>1245746.4208500001</v>
      </c>
    </row>
    <row r="7969" spans="1:5" x14ac:dyDescent="0.25">
      <c r="A7969" t="s">
        <v>33</v>
      </c>
      <c r="B7969">
        <v>2022</v>
      </c>
      <c r="C7969" t="s">
        <v>161</v>
      </c>
      <c r="D7969" t="s">
        <v>296</v>
      </c>
      <c r="E7969">
        <v>5544258.6180499997</v>
      </c>
    </row>
    <row r="7970" spans="1:5" x14ac:dyDescent="0.25">
      <c r="A7970" t="s">
        <v>33</v>
      </c>
      <c r="B7970">
        <v>2022</v>
      </c>
      <c r="C7970" t="s">
        <v>161</v>
      </c>
      <c r="D7970" t="s">
        <v>297</v>
      </c>
      <c r="E7970">
        <v>46149.919049999997</v>
      </c>
    </row>
    <row r="7971" spans="1:5" x14ac:dyDescent="0.25">
      <c r="A7971" t="s">
        <v>33</v>
      </c>
      <c r="B7971">
        <v>2022</v>
      </c>
      <c r="C7971" t="s">
        <v>161</v>
      </c>
      <c r="D7971" t="s">
        <v>299</v>
      </c>
      <c r="E7971">
        <v>7939341.7693100004</v>
      </c>
    </row>
    <row r="7972" spans="1:5" x14ac:dyDescent="0.25">
      <c r="A7972" t="s">
        <v>33</v>
      </c>
      <c r="B7972">
        <v>2022</v>
      </c>
      <c r="C7972" t="s">
        <v>161</v>
      </c>
      <c r="D7972" t="s">
        <v>300</v>
      </c>
      <c r="E7972">
        <v>28244217.45496</v>
      </c>
    </row>
    <row r="7973" spans="1:5" x14ac:dyDescent="0.25">
      <c r="A7973" t="s">
        <v>33</v>
      </c>
      <c r="B7973">
        <v>2022</v>
      </c>
      <c r="C7973" t="s">
        <v>161</v>
      </c>
      <c r="D7973" t="s">
        <v>301</v>
      </c>
      <c r="E7973">
        <v>529522619.47661</v>
      </c>
    </row>
    <row r="7974" spans="1:5" x14ac:dyDescent="0.25">
      <c r="A7974" t="s">
        <v>33</v>
      </c>
      <c r="B7974">
        <v>2022</v>
      </c>
      <c r="C7974" t="s">
        <v>161</v>
      </c>
      <c r="D7974" t="s">
        <v>302</v>
      </c>
      <c r="E7974">
        <v>2090176.7330100001</v>
      </c>
    </row>
    <row r="7975" spans="1:5" x14ac:dyDescent="0.25">
      <c r="A7975" t="s">
        <v>33</v>
      </c>
      <c r="B7975">
        <v>2022</v>
      </c>
      <c r="C7975" t="s">
        <v>161</v>
      </c>
      <c r="D7975" t="s">
        <v>303</v>
      </c>
      <c r="E7975">
        <v>4702545.1662799995</v>
      </c>
    </row>
    <row r="7976" spans="1:5" x14ac:dyDescent="0.25">
      <c r="A7976" t="s">
        <v>33</v>
      </c>
      <c r="B7976">
        <v>2022</v>
      </c>
      <c r="C7976" t="s">
        <v>161</v>
      </c>
      <c r="D7976" t="s">
        <v>304</v>
      </c>
      <c r="E7976">
        <v>38229.81856</v>
      </c>
    </row>
    <row r="7977" spans="1:5" x14ac:dyDescent="0.25">
      <c r="A7977" t="s">
        <v>33</v>
      </c>
      <c r="B7977">
        <v>2022</v>
      </c>
      <c r="C7977" t="s">
        <v>161</v>
      </c>
      <c r="D7977" t="s">
        <v>306</v>
      </c>
      <c r="E7977">
        <v>16839475.99151</v>
      </c>
    </row>
    <row r="7978" spans="1:5" x14ac:dyDescent="0.25">
      <c r="A7978" t="s">
        <v>33</v>
      </c>
      <c r="B7978">
        <v>2022</v>
      </c>
      <c r="C7978" t="s">
        <v>161</v>
      </c>
      <c r="D7978" t="s">
        <v>307</v>
      </c>
      <c r="E7978">
        <v>144532765.33355999</v>
      </c>
    </row>
    <row r="7979" spans="1:5" x14ac:dyDescent="0.25">
      <c r="A7979" t="s">
        <v>33</v>
      </c>
      <c r="B7979">
        <v>2022</v>
      </c>
      <c r="C7979" t="s">
        <v>161</v>
      </c>
      <c r="D7979" t="s">
        <v>308</v>
      </c>
      <c r="E7979">
        <v>22397040.045310002</v>
      </c>
    </row>
    <row r="7980" spans="1:5" x14ac:dyDescent="0.25">
      <c r="A7980" t="s">
        <v>33</v>
      </c>
      <c r="B7980">
        <v>2022</v>
      </c>
      <c r="C7980" t="s">
        <v>161</v>
      </c>
      <c r="D7980" t="s">
        <v>312</v>
      </c>
      <c r="E7980">
        <v>27774665.405809999</v>
      </c>
    </row>
    <row r="7981" spans="1:5" x14ac:dyDescent="0.25">
      <c r="A7981" t="s">
        <v>33</v>
      </c>
      <c r="B7981">
        <v>2022</v>
      </c>
      <c r="C7981" t="s">
        <v>161</v>
      </c>
      <c r="D7981" t="s">
        <v>315</v>
      </c>
      <c r="E7981">
        <v>9426589.5545000006</v>
      </c>
    </row>
    <row r="7982" spans="1:5" x14ac:dyDescent="0.25">
      <c r="A7982" t="s">
        <v>33</v>
      </c>
      <c r="B7982">
        <v>2022</v>
      </c>
      <c r="C7982" t="s">
        <v>161</v>
      </c>
      <c r="D7982" t="s">
        <v>316</v>
      </c>
      <c r="E7982">
        <v>3437369.43126</v>
      </c>
    </row>
    <row r="7983" spans="1:5" x14ac:dyDescent="0.25">
      <c r="A7983" t="s">
        <v>33</v>
      </c>
      <c r="B7983">
        <v>2022</v>
      </c>
      <c r="C7983" t="s">
        <v>161</v>
      </c>
      <c r="D7983" t="s">
        <v>317</v>
      </c>
      <c r="E7983">
        <v>35897394.366329998</v>
      </c>
    </row>
    <row r="7984" spans="1:5" x14ac:dyDescent="0.25">
      <c r="A7984" t="s">
        <v>33</v>
      </c>
      <c r="B7984">
        <v>2022</v>
      </c>
      <c r="C7984" t="s">
        <v>161</v>
      </c>
      <c r="D7984" t="s">
        <v>318</v>
      </c>
      <c r="E7984">
        <v>6751683.2368700001</v>
      </c>
    </row>
    <row r="7985" spans="1:5" x14ac:dyDescent="0.25">
      <c r="A7985" t="s">
        <v>33</v>
      </c>
      <c r="B7985">
        <v>2022</v>
      </c>
      <c r="C7985" t="s">
        <v>161</v>
      </c>
      <c r="D7985" t="s">
        <v>320</v>
      </c>
      <c r="E7985">
        <v>4674852.4082000004</v>
      </c>
    </row>
    <row r="7986" spans="1:5" x14ac:dyDescent="0.25">
      <c r="A7986" t="s">
        <v>33</v>
      </c>
      <c r="B7986">
        <v>2022</v>
      </c>
      <c r="C7986" t="s">
        <v>161</v>
      </c>
      <c r="D7986" t="s">
        <v>321</v>
      </c>
      <c r="E7986">
        <v>2313551738.5855498</v>
      </c>
    </row>
    <row r="7987" spans="1:5" x14ac:dyDescent="0.25">
      <c r="A7987" t="s">
        <v>33</v>
      </c>
      <c r="B7987">
        <v>2022</v>
      </c>
      <c r="C7987" t="s">
        <v>161</v>
      </c>
      <c r="D7987" t="s">
        <v>323</v>
      </c>
      <c r="E7987">
        <v>81451.712910000002</v>
      </c>
    </row>
    <row r="7988" spans="1:5" x14ac:dyDescent="0.25">
      <c r="A7988" t="s">
        <v>33</v>
      </c>
      <c r="B7988">
        <v>2022</v>
      </c>
      <c r="C7988" t="s">
        <v>161</v>
      </c>
      <c r="D7988" t="s">
        <v>325</v>
      </c>
      <c r="E7988">
        <v>202749.85555000001</v>
      </c>
    </row>
    <row r="7989" spans="1:5" x14ac:dyDescent="0.25">
      <c r="A7989" t="s">
        <v>33</v>
      </c>
      <c r="B7989">
        <v>2022</v>
      </c>
      <c r="C7989" t="s">
        <v>161</v>
      </c>
      <c r="D7989" t="s">
        <v>327</v>
      </c>
      <c r="E7989">
        <v>3388490.1121299998</v>
      </c>
    </row>
    <row r="7990" spans="1:5" x14ac:dyDescent="0.25">
      <c r="A7990" t="s">
        <v>33</v>
      </c>
      <c r="B7990">
        <v>2022</v>
      </c>
      <c r="C7990" t="s">
        <v>161</v>
      </c>
      <c r="E7990">
        <v>156903038.91084</v>
      </c>
    </row>
    <row r="7991" spans="1:5" x14ac:dyDescent="0.25">
      <c r="A7991" t="s">
        <v>33</v>
      </c>
      <c r="B7991">
        <v>2022</v>
      </c>
      <c r="C7991" t="s">
        <v>162</v>
      </c>
      <c r="D7991" t="s">
        <v>291</v>
      </c>
      <c r="E7991">
        <v>2565878.8261500001</v>
      </c>
    </row>
    <row r="7992" spans="1:5" x14ac:dyDescent="0.25">
      <c r="A7992" t="s">
        <v>33</v>
      </c>
      <c r="B7992">
        <v>2022</v>
      </c>
      <c r="C7992" t="s">
        <v>162</v>
      </c>
      <c r="D7992" t="s">
        <v>292</v>
      </c>
      <c r="E7992">
        <v>4924092.7451200001</v>
      </c>
    </row>
    <row r="7993" spans="1:5" x14ac:dyDescent="0.25">
      <c r="A7993" t="s">
        <v>33</v>
      </c>
      <c r="B7993">
        <v>2022</v>
      </c>
      <c r="C7993" t="s">
        <v>162</v>
      </c>
      <c r="D7993" t="s">
        <v>293</v>
      </c>
      <c r="E7993">
        <v>3993831.0213199998</v>
      </c>
    </row>
    <row r="7994" spans="1:5" x14ac:dyDescent="0.25">
      <c r="A7994" t="s">
        <v>33</v>
      </c>
      <c r="B7994">
        <v>2022</v>
      </c>
      <c r="C7994" t="s">
        <v>162</v>
      </c>
      <c r="D7994" t="s">
        <v>295</v>
      </c>
      <c r="E7994">
        <v>207624.40448999999</v>
      </c>
    </row>
    <row r="7995" spans="1:5" x14ac:dyDescent="0.25">
      <c r="A7995" t="s">
        <v>33</v>
      </c>
      <c r="B7995">
        <v>2022</v>
      </c>
      <c r="C7995" t="s">
        <v>162</v>
      </c>
      <c r="D7995" t="s">
        <v>297</v>
      </c>
      <c r="E7995">
        <v>43361.470860000001</v>
      </c>
    </row>
    <row r="7996" spans="1:5" x14ac:dyDescent="0.25">
      <c r="A7996" t="s">
        <v>33</v>
      </c>
      <c r="B7996">
        <v>2022</v>
      </c>
      <c r="C7996" t="s">
        <v>162</v>
      </c>
      <c r="D7996" t="s">
        <v>298</v>
      </c>
      <c r="E7996">
        <v>10044.24689</v>
      </c>
    </row>
    <row r="7997" spans="1:5" x14ac:dyDescent="0.25">
      <c r="A7997" t="s">
        <v>33</v>
      </c>
      <c r="B7997">
        <v>2022</v>
      </c>
      <c r="C7997" t="s">
        <v>162</v>
      </c>
      <c r="D7997" t="s">
        <v>299</v>
      </c>
      <c r="E7997">
        <v>666645.51974999998</v>
      </c>
    </row>
    <row r="7998" spans="1:5" x14ac:dyDescent="0.25">
      <c r="A7998" t="s">
        <v>33</v>
      </c>
      <c r="B7998">
        <v>2022</v>
      </c>
      <c r="C7998" t="s">
        <v>162</v>
      </c>
      <c r="D7998" t="s">
        <v>301</v>
      </c>
      <c r="E7998">
        <v>27400771.627209999</v>
      </c>
    </row>
    <row r="7999" spans="1:5" x14ac:dyDescent="0.25">
      <c r="A7999" t="s">
        <v>33</v>
      </c>
      <c r="B7999">
        <v>2022</v>
      </c>
      <c r="C7999" t="s">
        <v>162</v>
      </c>
      <c r="D7999" t="s">
        <v>303</v>
      </c>
      <c r="E7999">
        <v>77158499.144549996</v>
      </c>
    </row>
    <row r="8000" spans="1:5" x14ac:dyDescent="0.25">
      <c r="A8000" t="s">
        <v>33</v>
      </c>
      <c r="B8000">
        <v>2022</v>
      </c>
      <c r="C8000" t="s">
        <v>162</v>
      </c>
      <c r="D8000" t="s">
        <v>307</v>
      </c>
      <c r="E8000">
        <v>1970279.00596</v>
      </c>
    </row>
    <row r="8001" spans="1:5" x14ac:dyDescent="0.25">
      <c r="A8001" t="s">
        <v>33</v>
      </c>
      <c r="B8001">
        <v>2022</v>
      </c>
      <c r="C8001" t="s">
        <v>162</v>
      </c>
      <c r="D8001" t="s">
        <v>311</v>
      </c>
      <c r="E8001">
        <v>36252.126479999999</v>
      </c>
    </row>
    <row r="8002" spans="1:5" x14ac:dyDescent="0.25">
      <c r="A8002" t="s">
        <v>33</v>
      </c>
      <c r="B8002">
        <v>2022</v>
      </c>
      <c r="C8002" t="s">
        <v>162</v>
      </c>
      <c r="D8002" t="s">
        <v>312</v>
      </c>
      <c r="E8002">
        <v>249136.27639000001</v>
      </c>
    </row>
    <row r="8003" spans="1:5" x14ac:dyDescent="0.25">
      <c r="A8003" t="s">
        <v>33</v>
      </c>
      <c r="B8003">
        <v>2022</v>
      </c>
      <c r="C8003" t="s">
        <v>162</v>
      </c>
      <c r="D8003" t="s">
        <v>317</v>
      </c>
      <c r="E8003">
        <v>606023900.05699003</v>
      </c>
    </row>
    <row r="8004" spans="1:5" x14ac:dyDescent="0.25">
      <c r="A8004" t="s">
        <v>33</v>
      </c>
      <c r="B8004">
        <v>2022</v>
      </c>
      <c r="C8004" t="s">
        <v>162</v>
      </c>
      <c r="D8004" t="s">
        <v>318</v>
      </c>
      <c r="E8004">
        <v>181735.57126999999</v>
      </c>
    </row>
    <row r="8005" spans="1:5" x14ac:dyDescent="0.25">
      <c r="A8005" t="s">
        <v>33</v>
      </c>
      <c r="B8005">
        <v>2022</v>
      </c>
      <c r="C8005" t="s">
        <v>162</v>
      </c>
      <c r="D8005" t="s">
        <v>321</v>
      </c>
      <c r="E8005">
        <v>51251380.695009999</v>
      </c>
    </row>
    <row r="8006" spans="1:5" x14ac:dyDescent="0.25">
      <c r="A8006" t="s">
        <v>33</v>
      </c>
      <c r="B8006">
        <v>2022</v>
      </c>
      <c r="C8006" t="s">
        <v>162</v>
      </c>
      <c r="D8006" t="s">
        <v>323</v>
      </c>
      <c r="E8006">
        <v>152518.27457000001</v>
      </c>
    </row>
    <row r="8007" spans="1:5" x14ac:dyDescent="0.25">
      <c r="A8007" t="s">
        <v>33</v>
      </c>
      <c r="B8007">
        <v>2022</v>
      </c>
      <c r="C8007" t="s">
        <v>162</v>
      </c>
      <c r="D8007" t="s">
        <v>327</v>
      </c>
      <c r="E8007">
        <v>859751.72441999998</v>
      </c>
    </row>
    <row r="8008" spans="1:5" x14ac:dyDescent="0.25">
      <c r="A8008" t="s">
        <v>33</v>
      </c>
      <c r="B8008">
        <v>2022</v>
      </c>
      <c r="C8008" t="s">
        <v>162</v>
      </c>
      <c r="E8008">
        <v>799314.69643000001</v>
      </c>
    </row>
    <row r="8009" spans="1:5" x14ac:dyDescent="0.25">
      <c r="A8009" t="s">
        <v>33</v>
      </c>
      <c r="B8009">
        <v>2023</v>
      </c>
      <c r="C8009" t="s">
        <v>161</v>
      </c>
      <c r="D8009" t="s">
        <v>292</v>
      </c>
      <c r="E8009">
        <v>999149.06342999998</v>
      </c>
    </row>
    <row r="8010" spans="1:5" x14ac:dyDescent="0.25">
      <c r="A8010" t="s">
        <v>33</v>
      </c>
      <c r="B8010">
        <v>2023</v>
      </c>
      <c r="C8010" t="s">
        <v>161</v>
      </c>
      <c r="D8010" t="s">
        <v>293</v>
      </c>
      <c r="E8010">
        <v>11442663.548180001</v>
      </c>
    </row>
    <row r="8011" spans="1:5" x14ac:dyDescent="0.25">
      <c r="A8011" t="s">
        <v>33</v>
      </c>
      <c r="B8011">
        <v>2023</v>
      </c>
      <c r="C8011" t="s">
        <v>161</v>
      </c>
      <c r="D8011" t="s">
        <v>295</v>
      </c>
      <c r="E8011">
        <v>1239120.67891</v>
      </c>
    </row>
    <row r="8012" spans="1:5" x14ac:dyDescent="0.25">
      <c r="A8012" t="s">
        <v>33</v>
      </c>
      <c r="B8012">
        <v>2023</v>
      </c>
      <c r="C8012" t="s">
        <v>161</v>
      </c>
      <c r="D8012" t="s">
        <v>296</v>
      </c>
      <c r="E8012">
        <v>3427058.0794299999</v>
      </c>
    </row>
    <row r="8013" spans="1:5" x14ac:dyDescent="0.25">
      <c r="A8013" t="s">
        <v>33</v>
      </c>
      <c r="B8013">
        <v>2023</v>
      </c>
      <c r="C8013" t="s">
        <v>161</v>
      </c>
      <c r="D8013" t="s">
        <v>297</v>
      </c>
      <c r="E8013">
        <v>12862.77032</v>
      </c>
    </row>
    <row r="8014" spans="1:5" x14ac:dyDescent="0.25">
      <c r="A8014" t="s">
        <v>33</v>
      </c>
      <c r="B8014">
        <v>2023</v>
      </c>
      <c r="C8014" t="s">
        <v>161</v>
      </c>
      <c r="D8014" t="s">
        <v>299</v>
      </c>
      <c r="E8014">
        <v>8325643.2377199996</v>
      </c>
    </row>
    <row r="8015" spans="1:5" x14ac:dyDescent="0.25">
      <c r="A8015" t="s">
        <v>33</v>
      </c>
      <c r="B8015">
        <v>2023</v>
      </c>
      <c r="C8015" t="s">
        <v>161</v>
      </c>
      <c r="D8015" t="s">
        <v>300</v>
      </c>
      <c r="E8015">
        <v>24687926.137529999</v>
      </c>
    </row>
    <row r="8016" spans="1:5" x14ac:dyDescent="0.25">
      <c r="A8016" t="s">
        <v>33</v>
      </c>
      <c r="B8016">
        <v>2023</v>
      </c>
      <c r="C8016" t="s">
        <v>161</v>
      </c>
      <c r="D8016" t="s">
        <v>301</v>
      </c>
      <c r="E8016">
        <v>626856000.06055999</v>
      </c>
    </row>
    <row r="8017" spans="1:5" x14ac:dyDescent="0.25">
      <c r="A8017" t="s">
        <v>33</v>
      </c>
      <c r="B8017">
        <v>2023</v>
      </c>
      <c r="C8017" t="s">
        <v>161</v>
      </c>
      <c r="D8017" t="s">
        <v>302</v>
      </c>
      <c r="E8017">
        <v>6343694.3865999999</v>
      </c>
    </row>
    <row r="8018" spans="1:5" x14ac:dyDescent="0.25">
      <c r="A8018" t="s">
        <v>33</v>
      </c>
      <c r="B8018">
        <v>2023</v>
      </c>
      <c r="C8018" t="s">
        <v>161</v>
      </c>
      <c r="D8018" t="s">
        <v>303</v>
      </c>
      <c r="E8018">
        <v>5630877.7588299997</v>
      </c>
    </row>
    <row r="8019" spans="1:5" x14ac:dyDescent="0.25">
      <c r="A8019" t="s">
        <v>33</v>
      </c>
      <c r="B8019">
        <v>2023</v>
      </c>
      <c r="C8019" t="s">
        <v>161</v>
      </c>
      <c r="D8019" t="s">
        <v>304</v>
      </c>
      <c r="E8019">
        <v>4311549.5920099998</v>
      </c>
    </row>
    <row r="8020" spans="1:5" x14ac:dyDescent="0.25">
      <c r="A8020" t="s">
        <v>33</v>
      </c>
      <c r="B8020">
        <v>2023</v>
      </c>
      <c r="C8020" t="s">
        <v>161</v>
      </c>
      <c r="D8020" t="s">
        <v>306</v>
      </c>
      <c r="E8020">
        <v>19455797.027490001</v>
      </c>
    </row>
    <row r="8021" spans="1:5" x14ac:dyDescent="0.25">
      <c r="A8021" t="s">
        <v>33</v>
      </c>
      <c r="B8021">
        <v>2023</v>
      </c>
      <c r="C8021" t="s">
        <v>161</v>
      </c>
      <c r="D8021" t="s">
        <v>307</v>
      </c>
      <c r="E8021">
        <v>39898391.350440003</v>
      </c>
    </row>
    <row r="8022" spans="1:5" x14ac:dyDescent="0.25">
      <c r="A8022" t="s">
        <v>33</v>
      </c>
      <c r="B8022">
        <v>2023</v>
      </c>
      <c r="C8022" t="s">
        <v>161</v>
      </c>
      <c r="D8022" t="s">
        <v>308</v>
      </c>
      <c r="E8022">
        <v>47419306.098909996</v>
      </c>
    </row>
    <row r="8023" spans="1:5" x14ac:dyDescent="0.25">
      <c r="A8023" t="s">
        <v>33</v>
      </c>
      <c r="B8023">
        <v>2023</v>
      </c>
      <c r="C8023" t="s">
        <v>161</v>
      </c>
      <c r="D8023" t="s">
        <v>309</v>
      </c>
      <c r="E8023">
        <v>12784363.09189</v>
      </c>
    </row>
    <row r="8024" spans="1:5" x14ac:dyDescent="0.25">
      <c r="A8024" t="s">
        <v>33</v>
      </c>
      <c r="B8024">
        <v>2023</v>
      </c>
      <c r="C8024" t="s">
        <v>161</v>
      </c>
      <c r="D8024" t="s">
        <v>310</v>
      </c>
      <c r="E8024">
        <v>87939145.520140007</v>
      </c>
    </row>
    <row r="8025" spans="1:5" x14ac:dyDescent="0.25">
      <c r="A8025" t="s">
        <v>33</v>
      </c>
      <c r="B8025">
        <v>2023</v>
      </c>
      <c r="C8025" t="s">
        <v>161</v>
      </c>
      <c r="D8025" t="s">
        <v>312</v>
      </c>
      <c r="E8025">
        <v>25374359.369029999</v>
      </c>
    </row>
    <row r="8026" spans="1:5" x14ac:dyDescent="0.25">
      <c r="A8026" t="s">
        <v>33</v>
      </c>
      <c r="B8026">
        <v>2023</v>
      </c>
      <c r="C8026" t="s">
        <v>161</v>
      </c>
      <c r="D8026" t="s">
        <v>315</v>
      </c>
      <c r="E8026">
        <v>10023487.629629999</v>
      </c>
    </row>
    <row r="8027" spans="1:5" x14ac:dyDescent="0.25">
      <c r="A8027" t="s">
        <v>33</v>
      </c>
      <c r="B8027">
        <v>2023</v>
      </c>
      <c r="C8027" t="s">
        <v>161</v>
      </c>
      <c r="D8027" t="s">
        <v>316</v>
      </c>
      <c r="E8027">
        <v>3640571.99132</v>
      </c>
    </row>
    <row r="8028" spans="1:5" x14ac:dyDescent="0.25">
      <c r="A8028" t="s">
        <v>33</v>
      </c>
      <c r="B8028">
        <v>2023</v>
      </c>
      <c r="C8028" t="s">
        <v>161</v>
      </c>
      <c r="D8028" t="s">
        <v>317</v>
      </c>
      <c r="E8028">
        <v>63688773.674659997</v>
      </c>
    </row>
    <row r="8029" spans="1:5" x14ac:dyDescent="0.25">
      <c r="A8029" t="s">
        <v>33</v>
      </c>
      <c r="B8029">
        <v>2023</v>
      </c>
      <c r="C8029" t="s">
        <v>161</v>
      </c>
      <c r="D8029" t="s">
        <v>318</v>
      </c>
      <c r="E8029">
        <v>4640136.7324299999</v>
      </c>
    </row>
    <row r="8030" spans="1:5" x14ac:dyDescent="0.25">
      <c r="A8030" t="s">
        <v>33</v>
      </c>
      <c r="B8030">
        <v>2023</v>
      </c>
      <c r="C8030" t="s">
        <v>161</v>
      </c>
      <c r="D8030" t="s">
        <v>320</v>
      </c>
      <c r="E8030">
        <v>4830109.9528900003</v>
      </c>
    </row>
    <row r="8031" spans="1:5" x14ac:dyDescent="0.25">
      <c r="A8031" t="s">
        <v>33</v>
      </c>
      <c r="B8031">
        <v>2023</v>
      </c>
      <c r="C8031" t="s">
        <v>161</v>
      </c>
      <c r="D8031" t="s">
        <v>321</v>
      </c>
      <c r="E8031">
        <v>3264946765.25594</v>
      </c>
    </row>
    <row r="8032" spans="1:5" x14ac:dyDescent="0.25">
      <c r="A8032" t="s">
        <v>33</v>
      </c>
      <c r="B8032">
        <v>2023</v>
      </c>
      <c r="C8032" t="s">
        <v>161</v>
      </c>
      <c r="D8032" t="s">
        <v>323</v>
      </c>
      <c r="E8032">
        <v>90752.349400000006</v>
      </c>
    </row>
    <row r="8033" spans="1:5" x14ac:dyDescent="0.25">
      <c r="A8033" t="s">
        <v>33</v>
      </c>
      <c r="B8033">
        <v>2023</v>
      </c>
      <c r="C8033" t="s">
        <v>161</v>
      </c>
      <c r="D8033" t="s">
        <v>325</v>
      </c>
      <c r="E8033">
        <v>205652.70018000001</v>
      </c>
    </row>
    <row r="8034" spans="1:5" x14ac:dyDescent="0.25">
      <c r="A8034" t="s">
        <v>33</v>
      </c>
      <c r="B8034">
        <v>2023</v>
      </c>
      <c r="C8034" t="s">
        <v>161</v>
      </c>
      <c r="D8034" t="s">
        <v>327</v>
      </c>
      <c r="E8034">
        <v>15582529.62658</v>
      </c>
    </row>
    <row r="8035" spans="1:5" x14ac:dyDescent="0.25">
      <c r="A8035" t="s">
        <v>33</v>
      </c>
      <c r="B8035">
        <v>2023</v>
      </c>
      <c r="C8035" t="s">
        <v>161</v>
      </c>
      <c r="E8035">
        <v>153262347.41518</v>
      </c>
    </row>
    <row r="8036" spans="1:5" x14ac:dyDescent="0.25">
      <c r="A8036" t="s">
        <v>33</v>
      </c>
      <c r="B8036">
        <v>2023</v>
      </c>
      <c r="C8036" t="s">
        <v>162</v>
      </c>
      <c r="D8036" t="s">
        <v>291</v>
      </c>
      <c r="E8036">
        <v>3497816.9467000002</v>
      </c>
    </row>
    <row r="8037" spans="1:5" x14ac:dyDescent="0.25">
      <c r="A8037" t="s">
        <v>33</v>
      </c>
      <c r="B8037">
        <v>2023</v>
      </c>
      <c r="C8037" t="s">
        <v>162</v>
      </c>
      <c r="D8037" t="s">
        <v>292</v>
      </c>
      <c r="E8037">
        <v>7202368.5654100003</v>
      </c>
    </row>
    <row r="8038" spans="1:5" x14ac:dyDescent="0.25">
      <c r="A8038" t="s">
        <v>33</v>
      </c>
      <c r="B8038">
        <v>2023</v>
      </c>
      <c r="C8038" t="s">
        <v>162</v>
      </c>
      <c r="D8038" t="s">
        <v>293</v>
      </c>
      <c r="E8038">
        <v>11505905.719900001</v>
      </c>
    </row>
    <row r="8039" spans="1:5" x14ac:dyDescent="0.25">
      <c r="A8039" t="s">
        <v>33</v>
      </c>
      <c r="B8039">
        <v>2023</v>
      </c>
      <c r="C8039" t="s">
        <v>162</v>
      </c>
      <c r="D8039" t="s">
        <v>295</v>
      </c>
      <c r="E8039">
        <v>206520.11416</v>
      </c>
    </row>
    <row r="8040" spans="1:5" x14ac:dyDescent="0.25">
      <c r="A8040" t="s">
        <v>33</v>
      </c>
      <c r="B8040">
        <v>2023</v>
      </c>
      <c r="C8040" t="s">
        <v>162</v>
      </c>
      <c r="D8040" t="s">
        <v>297</v>
      </c>
      <c r="E8040">
        <v>543510.93334999995</v>
      </c>
    </row>
    <row r="8041" spans="1:5" x14ac:dyDescent="0.25">
      <c r="A8041" t="s">
        <v>33</v>
      </c>
      <c r="B8041">
        <v>2023</v>
      </c>
      <c r="C8041" t="s">
        <v>162</v>
      </c>
      <c r="D8041" t="s">
        <v>298</v>
      </c>
      <c r="E8041">
        <v>18341.647239999998</v>
      </c>
    </row>
    <row r="8042" spans="1:5" x14ac:dyDescent="0.25">
      <c r="A8042" t="s">
        <v>33</v>
      </c>
      <c r="B8042">
        <v>2023</v>
      </c>
      <c r="C8042" t="s">
        <v>162</v>
      </c>
      <c r="D8042" t="s">
        <v>299</v>
      </c>
      <c r="E8042">
        <v>1369079.5079999999</v>
      </c>
    </row>
    <row r="8043" spans="1:5" x14ac:dyDescent="0.25">
      <c r="A8043" t="s">
        <v>33</v>
      </c>
      <c r="B8043">
        <v>2023</v>
      </c>
      <c r="C8043" t="s">
        <v>162</v>
      </c>
      <c r="D8043" t="s">
        <v>301</v>
      </c>
      <c r="E8043">
        <v>29481903.434769999</v>
      </c>
    </row>
    <row r="8044" spans="1:5" x14ac:dyDescent="0.25">
      <c r="A8044" t="s">
        <v>33</v>
      </c>
      <c r="B8044">
        <v>2023</v>
      </c>
      <c r="C8044" t="s">
        <v>162</v>
      </c>
      <c r="D8044" t="s">
        <v>303</v>
      </c>
      <c r="E8044">
        <v>88471511.814730003</v>
      </c>
    </row>
    <row r="8045" spans="1:5" x14ac:dyDescent="0.25">
      <c r="A8045" t="s">
        <v>33</v>
      </c>
      <c r="B8045">
        <v>2023</v>
      </c>
      <c r="C8045" t="s">
        <v>162</v>
      </c>
      <c r="D8045" t="s">
        <v>307</v>
      </c>
      <c r="E8045">
        <v>-696.83052999999995</v>
      </c>
    </row>
    <row r="8046" spans="1:5" x14ac:dyDescent="0.25">
      <c r="A8046" t="s">
        <v>33</v>
      </c>
      <c r="B8046">
        <v>2023</v>
      </c>
      <c r="C8046" t="s">
        <v>162</v>
      </c>
      <c r="D8046" t="s">
        <v>311</v>
      </c>
      <c r="E8046">
        <v>67015.998070000001</v>
      </c>
    </row>
    <row r="8047" spans="1:5" x14ac:dyDescent="0.25">
      <c r="A8047" t="s">
        <v>33</v>
      </c>
      <c r="B8047">
        <v>2023</v>
      </c>
      <c r="C8047" t="s">
        <v>162</v>
      </c>
      <c r="D8047" t="s">
        <v>312</v>
      </c>
      <c r="E8047">
        <v>276140.56595999998</v>
      </c>
    </row>
    <row r="8048" spans="1:5" x14ac:dyDescent="0.25">
      <c r="A8048" t="s">
        <v>33</v>
      </c>
      <c r="B8048">
        <v>2023</v>
      </c>
      <c r="C8048" t="s">
        <v>162</v>
      </c>
      <c r="D8048" t="s">
        <v>313</v>
      </c>
      <c r="E8048">
        <v>2613660.7464299998</v>
      </c>
    </row>
    <row r="8049" spans="1:5" x14ac:dyDescent="0.25">
      <c r="A8049" t="s">
        <v>33</v>
      </c>
      <c r="B8049">
        <v>2023</v>
      </c>
      <c r="C8049" t="s">
        <v>162</v>
      </c>
      <c r="D8049" t="s">
        <v>317</v>
      </c>
      <c r="E8049">
        <v>701127940.15685999</v>
      </c>
    </row>
    <row r="8050" spans="1:5" x14ac:dyDescent="0.25">
      <c r="A8050" t="s">
        <v>33</v>
      </c>
      <c r="B8050">
        <v>2023</v>
      </c>
      <c r="C8050" t="s">
        <v>162</v>
      </c>
      <c r="D8050" t="s">
        <v>318</v>
      </c>
      <c r="E8050">
        <v>668402.96849</v>
      </c>
    </row>
    <row r="8051" spans="1:5" x14ac:dyDescent="0.25">
      <c r="A8051" t="s">
        <v>33</v>
      </c>
      <c r="B8051">
        <v>2023</v>
      </c>
      <c r="C8051" t="s">
        <v>162</v>
      </c>
      <c r="D8051" t="s">
        <v>321</v>
      </c>
      <c r="E8051">
        <v>109616324.15587001</v>
      </c>
    </row>
    <row r="8052" spans="1:5" x14ac:dyDescent="0.25">
      <c r="A8052" t="s">
        <v>33</v>
      </c>
      <c r="B8052">
        <v>2023</v>
      </c>
      <c r="C8052" t="s">
        <v>162</v>
      </c>
      <c r="D8052" t="s">
        <v>323</v>
      </c>
      <c r="E8052">
        <v>142920.36337000001</v>
      </c>
    </row>
    <row r="8053" spans="1:5" x14ac:dyDescent="0.25">
      <c r="A8053" t="s">
        <v>33</v>
      </c>
      <c r="B8053">
        <v>2023</v>
      </c>
      <c r="C8053" t="s">
        <v>162</v>
      </c>
      <c r="E8053">
        <v>751065.78703000001</v>
      </c>
    </row>
    <row r="8054" spans="1:5" x14ac:dyDescent="0.25">
      <c r="A8054" t="s">
        <v>34</v>
      </c>
      <c r="B8054">
        <v>2019</v>
      </c>
      <c r="C8054" t="s">
        <v>161</v>
      </c>
      <c r="D8054" t="s">
        <v>290</v>
      </c>
      <c r="E8054">
        <v>299353804.56120002</v>
      </c>
    </row>
    <row r="8055" spans="1:5" x14ac:dyDescent="0.25">
      <c r="A8055" t="s">
        <v>34</v>
      </c>
      <c r="B8055">
        <v>2019</v>
      </c>
      <c r="C8055" t="s">
        <v>161</v>
      </c>
      <c r="D8055" t="s">
        <v>291</v>
      </c>
      <c r="E8055">
        <v>569717153.68943</v>
      </c>
    </row>
    <row r="8056" spans="1:5" x14ac:dyDescent="0.25">
      <c r="A8056" t="s">
        <v>34</v>
      </c>
      <c r="B8056">
        <v>2019</v>
      </c>
      <c r="C8056" t="s">
        <v>161</v>
      </c>
      <c r="D8056" t="s">
        <v>292</v>
      </c>
      <c r="E8056">
        <v>11208425913.16239</v>
      </c>
    </row>
    <row r="8057" spans="1:5" x14ac:dyDescent="0.25">
      <c r="A8057" t="s">
        <v>34</v>
      </c>
      <c r="B8057">
        <v>2019</v>
      </c>
      <c r="C8057" t="s">
        <v>161</v>
      </c>
      <c r="D8057" t="s">
        <v>293</v>
      </c>
      <c r="E8057">
        <v>1271808567.9251699</v>
      </c>
    </row>
    <row r="8058" spans="1:5" x14ac:dyDescent="0.25">
      <c r="A8058" t="s">
        <v>34</v>
      </c>
      <c r="B8058">
        <v>2019</v>
      </c>
      <c r="C8058" t="s">
        <v>161</v>
      </c>
      <c r="D8058" t="s">
        <v>294</v>
      </c>
      <c r="E8058">
        <v>106526948.47034</v>
      </c>
    </row>
    <row r="8059" spans="1:5" x14ac:dyDescent="0.25">
      <c r="A8059" t="s">
        <v>34</v>
      </c>
      <c r="B8059">
        <v>2019</v>
      </c>
      <c r="C8059" t="s">
        <v>161</v>
      </c>
      <c r="D8059" t="s">
        <v>295</v>
      </c>
      <c r="E8059">
        <v>709234736.38854003</v>
      </c>
    </row>
    <row r="8060" spans="1:5" x14ac:dyDescent="0.25">
      <c r="A8060" t="s">
        <v>34</v>
      </c>
      <c r="B8060">
        <v>2019</v>
      </c>
      <c r="C8060" t="s">
        <v>161</v>
      </c>
      <c r="D8060" t="s">
        <v>296</v>
      </c>
      <c r="E8060">
        <v>1954194903.7681999</v>
      </c>
    </row>
    <row r="8061" spans="1:5" x14ac:dyDescent="0.25">
      <c r="A8061" t="s">
        <v>34</v>
      </c>
      <c r="B8061">
        <v>2019</v>
      </c>
      <c r="C8061" t="s">
        <v>161</v>
      </c>
      <c r="D8061" t="s">
        <v>297</v>
      </c>
      <c r="E8061">
        <v>893490990.47320998</v>
      </c>
    </row>
    <row r="8062" spans="1:5" x14ac:dyDescent="0.25">
      <c r="A8062" t="s">
        <v>34</v>
      </c>
      <c r="B8062">
        <v>2019</v>
      </c>
      <c r="C8062" t="s">
        <v>161</v>
      </c>
      <c r="D8062" t="s">
        <v>298</v>
      </c>
      <c r="E8062">
        <v>149921079.78904</v>
      </c>
    </row>
    <row r="8063" spans="1:5" x14ac:dyDescent="0.25">
      <c r="A8063" t="s">
        <v>34</v>
      </c>
      <c r="B8063">
        <v>2019</v>
      </c>
      <c r="C8063" t="s">
        <v>161</v>
      </c>
      <c r="D8063" t="s">
        <v>299</v>
      </c>
      <c r="E8063">
        <v>3217101901.0267301</v>
      </c>
    </row>
    <row r="8064" spans="1:5" x14ac:dyDescent="0.25">
      <c r="A8064" t="s">
        <v>34</v>
      </c>
      <c r="B8064">
        <v>2019</v>
      </c>
      <c r="C8064" t="s">
        <v>161</v>
      </c>
      <c r="D8064" t="s">
        <v>300</v>
      </c>
      <c r="E8064">
        <v>781476288.02324998</v>
      </c>
    </row>
    <row r="8065" spans="1:5" x14ac:dyDescent="0.25">
      <c r="A8065" t="s">
        <v>34</v>
      </c>
      <c r="B8065">
        <v>2019</v>
      </c>
      <c r="C8065" t="s">
        <v>161</v>
      </c>
      <c r="D8065" t="s">
        <v>301</v>
      </c>
      <c r="E8065">
        <v>45243897297.075729</v>
      </c>
    </row>
    <row r="8066" spans="1:5" x14ac:dyDescent="0.25">
      <c r="A8066" t="s">
        <v>34</v>
      </c>
      <c r="B8066">
        <v>2019</v>
      </c>
      <c r="C8066" t="s">
        <v>161</v>
      </c>
      <c r="D8066" t="s">
        <v>302</v>
      </c>
      <c r="E8066">
        <v>4792189253.9657202</v>
      </c>
    </row>
    <row r="8067" spans="1:5" x14ac:dyDescent="0.25">
      <c r="A8067" t="s">
        <v>34</v>
      </c>
      <c r="B8067">
        <v>2019</v>
      </c>
      <c r="C8067" t="s">
        <v>161</v>
      </c>
      <c r="D8067" t="s">
        <v>303</v>
      </c>
      <c r="E8067">
        <v>10260199021.71594</v>
      </c>
    </row>
    <row r="8068" spans="1:5" x14ac:dyDescent="0.25">
      <c r="A8068" t="s">
        <v>34</v>
      </c>
      <c r="B8068">
        <v>2019</v>
      </c>
      <c r="C8068" t="s">
        <v>161</v>
      </c>
      <c r="D8068" t="s">
        <v>304</v>
      </c>
      <c r="E8068">
        <v>163577269.20587</v>
      </c>
    </row>
    <row r="8069" spans="1:5" x14ac:dyDescent="0.25">
      <c r="A8069" t="s">
        <v>34</v>
      </c>
      <c r="B8069">
        <v>2019</v>
      </c>
      <c r="C8069" t="s">
        <v>161</v>
      </c>
      <c r="D8069" t="s">
        <v>305</v>
      </c>
      <c r="E8069">
        <v>11899607853.32724</v>
      </c>
    </row>
    <row r="8070" spans="1:5" x14ac:dyDescent="0.25">
      <c r="A8070" t="s">
        <v>34</v>
      </c>
      <c r="B8070">
        <v>2019</v>
      </c>
      <c r="C8070" t="s">
        <v>161</v>
      </c>
      <c r="D8070" t="s">
        <v>306</v>
      </c>
      <c r="E8070">
        <v>1708669396.6048701</v>
      </c>
    </row>
    <row r="8071" spans="1:5" x14ac:dyDescent="0.25">
      <c r="A8071" t="s">
        <v>34</v>
      </c>
      <c r="B8071">
        <v>2019</v>
      </c>
      <c r="C8071" t="s">
        <v>161</v>
      </c>
      <c r="D8071" t="s">
        <v>307</v>
      </c>
      <c r="E8071">
        <v>2640010236.0376401</v>
      </c>
    </row>
    <row r="8072" spans="1:5" x14ac:dyDescent="0.25">
      <c r="A8072" t="s">
        <v>34</v>
      </c>
      <c r="B8072">
        <v>2019</v>
      </c>
      <c r="C8072" t="s">
        <v>161</v>
      </c>
      <c r="D8072" t="s">
        <v>308</v>
      </c>
      <c r="E8072">
        <v>2375644833.1197</v>
      </c>
    </row>
    <row r="8073" spans="1:5" x14ac:dyDescent="0.25">
      <c r="A8073" t="s">
        <v>34</v>
      </c>
      <c r="B8073">
        <v>2019</v>
      </c>
      <c r="C8073" t="s">
        <v>161</v>
      </c>
      <c r="D8073" t="s">
        <v>309</v>
      </c>
      <c r="E8073">
        <v>78451097.772090003</v>
      </c>
    </row>
    <row r="8074" spans="1:5" x14ac:dyDescent="0.25">
      <c r="A8074" t="s">
        <v>34</v>
      </c>
      <c r="B8074">
        <v>2019</v>
      </c>
      <c r="C8074" t="s">
        <v>161</v>
      </c>
      <c r="D8074" t="s">
        <v>311</v>
      </c>
      <c r="E8074">
        <v>87102294.665340006</v>
      </c>
    </row>
    <row r="8075" spans="1:5" x14ac:dyDescent="0.25">
      <c r="A8075" t="s">
        <v>34</v>
      </c>
      <c r="B8075">
        <v>2019</v>
      </c>
      <c r="C8075" t="s">
        <v>161</v>
      </c>
      <c r="D8075" t="s">
        <v>312</v>
      </c>
      <c r="E8075">
        <v>83951112.206200004</v>
      </c>
    </row>
    <row r="8076" spans="1:5" x14ac:dyDescent="0.25">
      <c r="A8076" t="s">
        <v>34</v>
      </c>
      <c r="B8076">
        <v>2019</v>
      </c>
      <c r="C8076" t="s">
        <v>161</v>
      </c>
      <c r="D8076" t="s">
        <v>313</v>
      </c>
      <c r="E8076">
        <v>864353191.49214005</v>
      </c>
    </row>
    <row r="8077" spans="1:5" x14ac:dyDescent="0.25">
      <c r="A8077" t="s">
        <v>34</v>
      </c>
      <c r="B8077">
        <v>2019</v>
      </c>
      <c r="C8077" t="s">
        <v>161</v>
      </c>
      <c r="D8077" t="s">
        <v>314</v>
      </c>
      <c r="E8077">
        <v>23185658.17379</v>
      </c>
    </row>
    <row r="8078" spans="1:5" x14ac:dyDescent="0.25">
      <c r="A8078" t="s">
        <v>34</v>
      </c>
      <c r="B8078">
        <v>2019</v>
      </c>
      <c r="C8078" t="s">
        <v>161</v>
      </c>
      <c r="D8078" t="s">
        <v>315</v>
      </c>
      <c r="E8078">
        <v>73600519.542799994</v>
      </c>
    </row>
    <row r="8079" spans="1:5" x14ac:dyDescent="0.25">
      <c r="A8079" t="s">
        <v>34</v>
      </c>
      <c r="B8079">
        <v>2019</v>
      </c>
      <c r="C8079" t="s">
        <v>161</v>
      </c>
      <c r="D8079" t="s">
        <v>316</v>
      </c>
      <c r="E8079">
        <v>266168048.13246</v>
      </c>
    </row>
    <row r="8080" spans="1:5" x14ac:dyDescent="0.25">
      <c r="A8080" t="s">
        <v>34</v>
      </c>
      <c r="B8080">
        <v>2019</v>
      </c>
      <c r="C8080" t="s">
        <v>161</v>
      </c>
      <c r="D8080" t="s">
        <v>317</v>
      </c>
      <c r="E8080">
        <v>28225116702.04475</v>
      </c>
    </row>
    <row r="8081" spans="1:5" x14ac:dyDescent="0.25">
      <c r="A8081" t="s">
        <v>34</v>
      </c>
      <c r="B8081">
        <v>2019</v>
      </c>
      <c r="C8081" t="s">
        <v>161</v>
      </c>
      <c r="D8081" t="s">
        <v>318</v>
      </c>
      <c r="E8081">
        <v>14185808851.50716</v>
      </c>
    </row>
    <row r="8082" spans="1:5" x14ac:dyDescent="0.25">
      <c r="A8082" t="s">
        <v>34</v>
      </c>
      <c r="B8082">
        <v>2019</v>
      </c>
      <c r="C8082" t="s">
        <v>161</v>
      </c>
      <c r="D8082" t="s">
        <v>319</v>
      </c>
      <c r="E8082">
        <v>1296636193.0773799</v>
      </c>
    </row>
    <row r="8083" spans="1:5" x14ac:dyDescent="0.25">
      <c r="A8083" t="s">
        <v>34</v>
      </c>
      <c r="B8083">
        <v>2019</v>
      </c>
      <c r="C8083" t="s">
        <v>161</v>
      </c>
      <c r="D8083" t="s">
        <v>320</v>
      </c>
      <c r="E8083">
        <v>709110220.99188006</v>
      </c>
    </row>
    <row r="8084" spans="1:5" x14ac:dyDescent="0.25">
      <c r="A8084" t="s">
        <v>34</v>
      </c>
      <c r="B8084">
        <v>2019</v>
      </c>
      <c r="C8084" t="s">
        <v>161</v>
      </c>
      <c r="D8084" t="s">
        <v>321</v>
      </c>
      <c r="E8084">
        <v>21196390834.172729</v>
      </c>
    </row>
    <row r="8085" spans="1:5" x14ac:dyDescent="0.25">
      <c r="A8085" t="s">
        <v>34</v>
      </c>
      <c r="B8085">
        <v>2019</v>
      </c>
      <c r="C8085" t="s">
        <v>161</v>
      </c>
      <c r="D8085" t="s">
        <v>322</v>
      </c>
      <c r="E8085">
        <v>30052279.69207</v>
      </c>
    </row>
    <row r="8086" spans="1:5" x14ac:dyDescent="0.25">
      <c r="A8086" t="s">
        <v>34</v>
      </c>
      <c r="B8086">
        <v>2019</v>
      </c>
      <c r="C8086" t="s">
        <v>161</v>
      </c>
      <c r="D8086" t="s">
        <v>323</v>
      </c>
      <c r="E8086">
        <v>286223177.31699002</v>
      </c>
    </row>
    <row r="8087" spans="1:5" x14ac:dyDescent="0.25">
      <c r="A8087" t="s">
        <v>34</v>
      </c>
      <c r="B8087">
        <v>2019</v>
      </c>
      <c r="C8087" t="s">
        <v>161</v>
      </c>
      <c r="D8087" t="s">
        <v>324</v>
      </c>
      <c r="E8087">
        <v>124613354.81338</v>
      </c>
    </row>
    <row r="8088" spans="1:5" x14ac:dyDescent="0.25">
      <c r="A8088" t="s">
        <v>34</v>
      </c>
      <c r="B8088">
        <v>2019</v>
      </c>
      <c r="C8088" t="s">
        <v>161</v>
      </c>
      <c r="D8088" t="s">
        <v>325</v>
      </c>
      <c r="E8088">
        <v>2561405545.5039401</v>
      </c>
    </row>
    <row r="8089" spans="1:5" x14ac:dyDescent="0.25">
      <c r="A8089" t="s">
        <v>34</v>
      </c>
      <c r="B8089">
        <v>2019</v>
      </c>
      <c r="C8089" t="s">
        <v>161</v>
      </c>
      <c r="D8089" t="s">
        <v>327</v>
      </c>
      <c r="E8089">
        <v>173748055.11353001</v>
      </c>
    </row>
    <row r="8090" spans="1:5" x14ac:dyDescent="0.25">
      <c r="A8090" t="s">
        <v>34</v>
      </c>
      <c r="B8090">
        <v>2019</v>
      </c>
      <c r="C8090" t="s">
        <v>161</v>
      </c>
      <c r="E8090">
        <v>8154591713.88591</v>
      </c>
    </row>
    <row r="8091" spans="1:5" x14ac:dyDescent="0.25">
      <c r="A8091" t="s">
        <v>34</v>
      </c>
      <c r="B8091">
        <v>2019</v>
      </c>
      <c r="C8091" t="s">
        <v>162</v>
      </c>
      <c r="D8091" t="s">
        <v>290</v>
      </c>
      <c r="E8091">
        <v>7090263.7823200002</v>
      </c>
    </row>
    <row r="8092" spans="1:5" x14ac:dyDescent="0.25">
      <c r="A8092" t="s">
        <v>34</v>
      </c>
      <c r="B8092">
        <v>2019</v>
      </c>
      <c r="C8092" t="s">
        <v>162</v>
      </c>
      <c r="D8092" t="s">
        <v>291</v>
      </c>
      <c r="E8092">
        <v>365427093.67264003</v>
      </c>
    </row>
    <row r="8093" spans="1:5" x14ac:dyDescent="0.25">
      <c r="A8093" t="s">
        <v>34</v>
      </c>
      <c r="B8093">
        <v>2019</v>
      </c>
      <c r="C8093" t="s">
        <v>162</v>
      </c>
      <c r="D8093" t="s">
        <v>292</v>
      </c>
      <c r="E8093">
        <v>3122163640.7265401</v>
      </c>
    </row>
    <row r="8094" spans="1:5" x14ac:dyDescent="0.25">
      <c r="A8094" t="s">
        <v>34</v>
      </c>
      <c r="B8094">
        <v>2019</v>
      </c>
      <c r="C8094" t="s">
        <v>162</v>
      </c>
      <c r="D8094" t="s">
        <v>293</v>
      </c>
      <c r="E8094">
        <v>147199081.79885</v>
      </c>
    </row>
    <row r="8095" spans="1:5" x14ac:dyDescent="0.25">
      <c r="A8095" t="s">
        <v>34</v>
      </c>
      <c r="B8095">
        <v>2019</v>
      </c>
      <c r="C8095" t="s">
        <v>162</v>
      </c>
      <c r="D8095" t="s">
        <v>294</v>
      </c>
      <c r="E8095">
        <v>16352234.17529</v>
      </c>
    </row>
    <row r="8096" spans="1:5" x14ac:dyDescent="0.25">
      <c r="A8096" t="s">
        <v>34</v>
      </c>
      <c r="B8096">
        <v>2019</v>
      </c>
      <c r="C8096" t="s">
        <v>162</v>
      </c>
      <c r="D8096" t="s">
        <v>295</v>
      </c>
      <c r="E8096">
        <v>389969796.12125999</v>
      </c>
    </row>
    <row r="8097" spans="1:5" x14ac:dyDescent="0.25">
      <c r="A8097" t="s">
        <v>34</v>
      </c>
      <c r="B8097">
        <v>2019</v>
      </c>
      <c r="C8097" t="s">
        <v>162</v>
      </c>
      <c r="D8097" t="s">
        <v>296</v>
      </c>
      <c r="E8097">
        <v>1216057155.4066701</v>
      </c>
    </row>
    <row r="8098" spans="1:5" x14ac:dyDescent="0.25">
      <c r="A8098" t="s">
        <v>34</v>
      </c>
      <c r="B8098">
        <v>2019</v>
      </c>
      <c r="C8098" t="s">
        <v>162</v>
      </c>
      <c r="D8098" t="s">
        <v>297</v>
      </c>
      <c r="E8098">
        <v>123109649.82053</v>
      </c>
    </row>
    <row r="8099" spans="1:5" x14ac:dyDescent="0.25">
      <c r="A8099" t="s">
        <v>34</v>
      </c>
      <c r="B8099">
        <v>2019</v>
      </c>
      <c r="C8099" t="s">
        <v>162</v>
      </c>
      <c r="D8099" t="s">
        <v>298</v>
      </c>
      <c r="E8099">
        <v>33262988.691780001</v>
      </c>
    </row>
    <row r="8100" spans="1:5" x14ac:dyDescent="0.25">
      <c r="A8100" t="s">
        <v>34</v>
      </c>
      <c r="B8100">
        <v>2019</v>
      </c>
      <c r="C8100" t="s">
        <v>162</v>
      </c>
      <c r="D8100" t="s">
        <v>299</v>
      </c>
      <c r="E8100">
        <v>1811578157.6783099</v>
      </c>
    </row>
    <row r="8101" spans="1:5" x14ac:dyDescent="0.25">
      <c r="A8101" t="s">
        <v>34</v>
      </c>
      <c r="B8101">
        <v>2019</v>
      </c>
      <c r="C8101" t="s">
        <v>162</v>
      </c>
      <c r="D8101" t="s">
        <v>300</v>
      </c>
      <c r="E8101">
        <v>634197.37239999999</v>
      </c>
    </row>
    <row r="8102" spans="1:5" x14ac:dyDescent="0.25">
      <c r="A8102" t="s">
        <v>34</v>
      </c>
      <c r="B8102">
        <v>2019</v>
      </c>
      <c r="C8102" t="s">
        <v>162</v>
      </c>
      <c r="D8102" t="s">
        <v>301</v>
      </c>
      <c r="E8102">
        <v>3164021538.7867599</v>
      </c>
    </row>
    <row r="8103" spans="1:5" x14ac:dyDescent="0.25">
      <c r="A8103" t="s">
        <v>34</v>
      </c>
      <c r="B8103">
        <v>2019</v>
      </c>
      <c r="C8103" t="s">
        <v>162</v>
      </c>
      <c r="D8103" t="s">
        <v>302</v>
      </c>
      <c r="E8103">
        <v>2117932931.73488</v>
      </c>
    </row>
    <row r="8104" spans="1:5" x14ac:dyDescent="0.25">
      <c r="A8104" t="s">
        <v>34</v>
      </c>
      <c r="B8104">
        <v>2019</v>
      </c>
      <c r="C8104" t="s">
        <v>162</v>
      </c>
      <c r="D8104" t="s">
        <v>303</v>
      </c>
      <c r="E8104">
        <v>18569654603.890831</v>
      </c>
    </row>
    <row r="8105" spans="1:5" x14ac:dyDescent="0.25">
      <c r="A8105" t="s">
        <v>34</v>
      </c>
      <c r="B8105">
        <v>2019</v>
      </c>
      <c r="C8105" t="s">
        <v>162</v>
      </c>
      <c r="D8105" t="s">
        <v>304</v>
      </c>
      <c r="E8105">
        <v>1010870.5058</v>
      </c>
    </row>
    <row r="8106" spans="1:5" x14ac:dyDescent="0.25">
      <c r="A8106" t="s">
        <v>34</v>
      </c>
      <c r="B8106">
        <v>2019</v>
      </c>
      <c r="C8106" t="s">
        <v>162</v>
      </c>
      <c r="D8106" t="s">
        <v>305</v>
      </c>
      <c r="E8106">
        <v>97592298.353540003</v>
      </c>
    </row>
    <row r="8107" spans="1:5" x14ac:dyDescent="0.25">
      <c r="A8107" t="s">
        <v>34</v>
      </c>
      <c r="B8107">
        <v>2019</v>
      </c>
      <c r="C8107" t="s">
        <v>162</v>
      </c>
      <c r="D8107" t="s">
        <v>306</v>
      </c>
      <c r="E8107">
        <v>1855951444.33639</v>
      </c>
    </row>
    <row r="8108" spans="1:5" x14ac:dyDescent="0.25">
      <c r="A8108" t="s">
        <v>34</v>
      </c>
      <c r="B8108">
        <v>2019</v>
      </c>
      <c r="C8108" t="s">
        <v>162</v>
      </c>
      <c r="D8108" t="s">
        <v>307</v>
      </c>
      <c r="E8108">
        <v>32259860.875909999</v>
      </c>
    </row>
    <row r="8109" spans="1:5" x14ac:dyDescent="0.25">
      <c r="A8109" t="s">
        <v>34</v>
      </c>
      <c r="B8109">
        <v>2019</v>
      </c>
      <c r="C8109" t="s">
        <v>162</v>
      </c>
      <c r="D8109" t="s">
        <v>308</v>
      </c>
      <c r="E8109">
        <v>33335227.707800001</v>
      </c>
    </row>
    <row r="8110" spans="1:5" x14ac:dyDescent="0.25">
      <c r="A8110" t="s">
        <v>34</v>
      </c>
      <c r="B8110">
        <v>2019</v>
      </c>
      <c r="C8110" t="s">
        <v>162</v>
      </c>
      <c r="D8110" t="s">
        <v>309</v>
      </c>
      <c r="E8110">
        <v>4483009.1727700001</v>
      </c>
    </row>
    <row r="8111" spans="1:5" x14ac:dyDescent="0.25">
      <c r="A8111" t="s">
        <v>34</v>
      </c>
      <c r="B8111">
        <v>2019</v>
      </c>
      <c r="C8111" t="s">
        <v>162</v>
      </c>
      <c r="D8111" t="s">
        <v>311</v>
      </c>
      <c r="E8111">
        <v>549120.01613999996</v>
      </c>
    </row>
    <row r="8112" spans="1:5" x14ac:dyDescent="0.25">
      <c r="A8112" t="s">
        <v>34</v>
      </c>
      <c r="B8112">
        <v>2019</v>
      </c>
      <c r="C8112" t="s">
        <v>162</v>
      </c>
      <c r="D8112" t="s">
        <v>312</v>
      </c>
      <c r="E8112">
        <v>33583501.293119997</v>
      </c>
    </row>
    <row r="8113" spans="1:5" x14ac:dyDescent="0.25">
      <c r="A8113" t="s">
        <v>34</v>
      </c>
      <c r="B8113">
        <v>2019</v>
      </c>
      <c r="C8113" t="s">
        <v>162</v>
      </c>
      <c r="D8113" t="s">
        <v>313</v>
      </c>
      <c r="E8113">
        <v>407171272.83771998</v>
      </c>
    </row>
    <row r="8114" spans="1:5" x14ac:dyDescent="0.25">
      <c r="A8114" t="s">
        <v>34</v>
      </c>
      <c r="B8114">
        <v>2019</v>
      </c>
      <c r="C8114" t="s">
        <v>162</v>
      </c>
      <c r="D8114" t="s">
        <v>314</v>
      </c>
      <c r="E8114">
        <v>510523.98820999998</v>
      </c>
    </row>
    <row r="8115" spans="1:5" x14ac:dyDescent="0.25">
      <c r="A8115" t="s">
        <v>34</v>
      </c>
      <c r="B8115">
        <v>2019</v>
      </c>
      <c r="C8115" t="s">
        <v>162</v>
      </c>
      <c r="D8115" t="s">
        <v>315</v>
      </c>
      <c r="E8115">
        <v>7336213.5299800001</v>
      </c>
    </row>
    <row r="8116" spans="1:5" x14ac:dyDescent="0.25">
      <c r="A8116" t="s">
        <v>34</v>
      </c>
      <c r="B8116">
        <v>2019</v>
      </c>
      <c r="C8116" t="s">
        <v>162</v>
      </c>
      <c r="D8116" t="s">
        <v>316</v>
      </c>
      <c r="E8116">
        <v>299600.83030999999</v>
      </c>
    </row>
    <row r="8117" spans="1:5" x14ac:dyDescent="0.25">
      <c r="A8117" t="s">
        <v>34</v>
      </c>
      <c r="B8117">
        <v>2019</v>
      </c>
      <c r="C8117" t="s">
        <v>162</v>
      </c>
      <c r="D8117" t="s">
        <v>317</v>
      </c>
      <c r="E8117">
        <v>98986815507.947678</v>
      </c>
    </row>
    <row r="8118" spans="1:5" x14ac:dyDescent="0.25">
      <c r="A8118" t="s">
        <v>34</v>
      </c>
      <c r="B8118">
        <v>2019</v>
      </c>
      <c r="C8118" t="s">
        <v>162</v>
      </c>
      <c r="D8118" t="s">
        <v>318</v>
      </c>
      <c r="E8118">
        <v>1711228066.2053499</v>
      </c>
    </row>
    <row r="8119" spans="1:5" x14ac:dyDescent="0.25">
      <c r="A8119" t="s">
        <v>34</v>
      </c>
      <c r="B8119">
        <v>2019</v>
      </c>
      <c r="C8119" t="s">
        <v>162</v>
      </c>
      <c r="D8119" t="s">
        <v>319</v>
      </c>
      <c r="E8119">
        <v>1296551656.0104699</v>
      </c>
    </row>
    <row r="8120" spans="1:5" x14ac:dyDescent="0.25">
      <c r="A8120" t="s">
        <v>34</v>
      </c>
      <c r="B8120">
        <v>2019</v>
      </c>
      <c r="C8120" t="s">
        <v>162</v>
      </c>
      <c r="D8120" t="s">
        <v>320</v>
      </c>
      <c r="E8120">
        <v>208552361.49463001</v>
      </c>
    </row>
    <row r="8121" spans="1:5" x14ac:dyDescent="0.25">
      <c r="A8121" t="s">
        <v>34</v>
      </c>
      <c r="B8121">
        <v>2019</v>
      </c>
      <c r="C8121" t="s">
        <v>162</v>
      </c>
      <c r="D8121" t="s">
        <v>321</v>
      </c>
      <c r="E8121">
        <v>2611728.3841300001</v>
      </c>
    </row>
    <row r="8122" spans="1:5" x14ac:dyDescent="0.25">
      <c r="A8122" t="s">
        <v>34</v>
      </c>
      <c r="B8122">
        <v>2019</v>
      </c>
      <c r="C8122" t="s">
        <v>162</v>
      </c>
      <c r="D8122" t="s">
        <v>322</v>
      </c>
      <c r="E8122">
        <v>1994851.2075799999</v>
      </c>
    </row>
    <row r="8123" spans="1:5" x14ac:dyDescent="0.25">
      <c r="A8123" t="s">
        <v>34</v>
      </c>
      <c r="B8123">
        <v>2019</v>
      </c>
      <c r="C8123" t="s">
        <v>162</v>
      </c>
      <c r="D8123" t="s">
        <v>323</v>
      </c>
      <c r="E8123">
        <v>109096478.74924</v>
      </c>
    </row>
    <row r="8124" spans="1:5" x14ac:dyDescent="0.25">
      <c r="A8124" t="s">
        <v>34</v>
      </c>
      <c r="B8124">
        <v>2019</v>
      </c>
      <c r="C8124" t="s">
        <v>162</v>
      </c>
      <c r="D8124" t="s">
        <v>324</v>
      </c>
      <c r="E8124">
        <v>125416195.1964</v>
      </c>
    </row>
    <row r="8125" spans="1:5" x14ac:dyDescent="0.25">
      <c r="A8125" t="s">
        <v>34</v>
      </c>
      <c r="B8125">
        <v>2019</v>
      </c>
      <c r="C8125" t="s">
        <v>162</v>
      </c>
      <c r="D8125" t="s">
        <v>325</v>
      </c>
      <c r="E8125">
        <v>10719416946.876909</v>
      </c>
    </row>
    <row r="8126" spans="1:5" x14ac:dyDescent="0.25">
      <c r="A8126" t="s">
        <v>34</v>
      </c>
      <c r="B8126">
        <v>2019</v>
      </c>
      <c r="C8126" t="s">
        <v>162</v>
      </c>
      <c r="D8126" t="s">
        <v>327</v>
      </c>
      <c r="E8126">
        <v>323.42439999999999</v>
      </c>
    </row>
    <row r="8127" spans="1:5" x14ac:dyDescent="0.25">
      <c r="A8127" t="s">
        <v>34</v>
      </c>
      <c r="B8127">
        <v>2019</v>
      </c>
      <c r="C8127" t="s">
        <v>162</v>
      </c>
      <c r="E8127">
        <v>1043881330.15891</v>
      </c>
    </row>
    <row r="8128" spans="1:5" x14ac:dyDescent="0.25">
      <c r="A8128" t="s">
        <v>34</v>
      </c>
      <c r="B8128">
        <v>2020</v>
      </c>
      <c r="C8128" t="s">
        <v>161</v>
      </c>
      <c r="D8128" t="s">
        <v>290</v>
      </c>
      <c r="E8128">
        <v>415319171.24066001</v>
      </c>
    </row>
    <row r="8129" spans="1:5" x14ac:dyDescent="0.25">
      <c r="A8129" t="s">
        <v>34</v>
      </c>
      <c r="B8129">
        <v>2020</v>
      </c>
      <c r="C8129" t="s">
        <v>161</v>
      </c>
      <c r="D8129" t="s">
        <v>291</v>
      </c>
      <c r="E8129">
        <v>545039899.80991995</v>
      </c>
    </row>
    <row r="8130" spans="1:5" x14ac:dyDescent="0.25">
      <c r="A8130" t="s">
        <v>34</v>
      </c>
      <c r="B8130">
        <v>2020</v>
      </c>
      <c r="C8130" t="s">
        <v>161</v>
      </c>
      <c r="D8130" t="s">
        <v>292</v>
      </c>
      <c r="E8130">
        <v>15811012113.81695</v>
      </c>
    </row>
    <row r="8131" spans="1:5" x14ac:dyDescent="0.25">
      <c r="A8131" t="s">
        <v>34</v>
      </c>
      <c r="B8131">
        <v>2020</v>
      </c>
      <c r="C8131" t="s">
        <v>161</v>
      </c>
      <c r="D8131" t="s">
        <v>293</v>
      </c>
      <c r="E8131">
        <v>1355348241.7952099</v>
      </c>
    </row>
    <row r="8132" spans="1:5" x14ac:dyDescent="0.25">
      <c r="A8132" t="s">
        <v>34</v>
      </c>
      <c r="B8132">
        <v>2020</v>
      </c>
      <c r="C8132" t="s">
        <v>161</v>
      </c>
      <c r="D8132" t="s">
        <v>294</v>
      </c>
      <c r="E8132">
        <v>59172274.351939999</v>
      </c>
    </row>
    <row r="8133" spans="1:5" x14ac:dyDescent="0.25">
      <c r="A8133" t="s">
        <v>34</v>
      </c>
      <c r="B8133">
        <v>2020</v>
      </c>
      <c r="C8133" t="s">
        <v>161</v>
      </c>
      <c r="D8133" t="s">
        <v>295</v>
      </c>
      <c r="E8133">
        <v>676387274.07249999</v>
      </c>
    </row>
    <row r="8134" spans="1:5" x14ac:dyDescent="0.25">
      <c r="A8134" t="s">
        <v>34</v>
      </c>
      <c r="B8134">
        <v>2020</v>
      </c>
      <c r="C8134" t="s">
        <v>161</v>
      </c>
      <c r="D8134" t="s">
        <v>296</v>
      </c>
      <c r="E8134">
        <v>2041297926.9136</v>
      </c>
    </row>
    <row r="8135" spans="1:5" x14ac:dyDescent="0.25">
      <c r="A8135" t="s">
        <v>34</v>
      </c>
      <c r="B8135">
        <v>2020</v>
      </c>
      <c r="C8135" t="s">
        <v>161</v>
      </c>
      <c r="D8135" t="s">
        <v>297</v>
      </c>
      <c r="E8135">
        <v>665127747.45261002</v>
      </c>
    </row>
    <row r="8136" spans="1:5" x14ac:dyDescent="0.25">
      <c r="A8136" t="s">
        <v>34</v>
      </c>
      <c r="B8136">
        <v>2020</v>
      </c>
      <c r="C8136" t="s">
        <v>161</v>
      </c>
      <c r="D8136" t="s">
        <v>298</v>
      </c>
      <c r="E8136">
        <v>168439910.81588</v>
      </c>
    </row>
    <row r="8137" spans="1:5" x14ac:dyDescent="0.25">
      <c r="A8137" t="s">
        <v>34</v>
      </c>
      <c r="B8137">
        <v>2020</v>
      </c>
      <c r="C8137" t="s">
        <v>161</v>
      </c>
      <c r="D8137" t="s">
        <v>299</v>
      </c>
      <c r="E8137">
        <v>3818925627.9853601</v>
      </c>
    </row>
    <row r="8138" spans="1:5" x14ac:dyDescent="0.25">
      <c r="A8138" t="s">
        <v>34</v>
      </c>
      <c r="B8138">
        <v>2020</v>
      </c>
      <c r="C8138" t="s">
        <v>161</v>
      </c>
      <c r="D8138" t="s">
        <v>300</v>
      </c>
      <c r="E8138">
        <v>828018806.79665005</v>
      </c>
    </row>
    <row r="8139" spans="1:5" x14ac:dyDescent="0.25">
      <c r="A8139" t="s">
        <v>34</v>
      </c>
      <c r="B8139">
        <v>2020</v>
      </c>
      <c r="C8139" t="s">
        <v>161</v>
      </c>
      <c r="D8139" t="s">
        <v>301</v>
      </c>
      <c r="E8139">
        <v>53424264447.20623</v>
      </c>
    </row>
    <row r="8140" spans="1:5" x14ac:dyDescent="0.25">
      <c r="A8140" t="s">
        <v>34</v>
      </c>
      <c r="B8140">
        <v>2020</v>
      </c>
      <c r="C8140" t="s">
        <v>161</v>
      </c>
      <c r="D8140" t="s">
        <v>302</v>
      </c>
      <c r="E8140">
        <v>7367325230.5141802</v>
      </c>
    </row>
    <row r="8141" spans="1:5" x14ac:dyDescent="0.25">
      <c r="A8141" t="s">
        <v>34</v>
      </c>
      <c r="B8141">
        <v>2020</v>
      </c>
      <c r="C8141" t="s">
        <v>161</v>
      </c>
      <c r="D8141" t="s">
        <v>303</v>
      </c>
      <c r="E8141">
        <v>14112292234.03455</v>
      </c>
    </row>
    <row r="8142" spans="1:5" x14ac:dyDescent="0.25">
      <c r="A8142" t="s">
        <v>34</v>
      </c>
      <c r="B8142">
        <v>2020</v>
      </c>
      <c r="C8142" t="s">
        <v>161</v>
      </c>
      <c r="D8142" t="s">
        <v>304</v>
      </c>
      <c r="E8142">
        <v>132691566.27764</v>
      </c>
    </row>
    <row r="8143" spans="1:5" x14ac:dyDescent="0.25">
      <c r="A8143" t="s">
        <v>34</v>
      </c>
      <c r="B8143">
        <v>2020</v>
      </c>
      <c r="C8143" t="s">
        <v>161</v>
      </c>
      <c r="D8143" t="s">
        <v>305</v>
      </c>
      <c r="E8143">
        <v>2193181461.5609598</v>
      </c>
    </row>
    <row r="8144" spans="1:5" x14ac:dyDescent="0.25">
      <c r="A8144" t="s">
        <v>34</v>
      </c>
      <c r="B8144">
        <v>2020</v>
      </c>
      <c r="C8144" t="s">
        <v>161</v>
      </c>
      <c r="D8144" t="s">
        <v>306</v>
      </c>
      <c r="E8144">
        <v>1072878433.70954</v>
      </c>
    </row>
    <row r="8145" spans="1:5" x14ac:dyDescent="0.25">
      <c r="A8145" t="s">
        <v>34</v>
      </c>
      <c r="B8145">
        <v>2020</v>
      </c>
      <c r="C8145" t="s">
        <v>161</v>
      </c>
      <c r="D8145" t="s">
        <v>307</v>
      </c>
      <c r="E8145">
        <v>2733716577.1077499</v>
      </c>
    </row>
    <row r="8146" spans="1:5" x14ac:dyDescent="0.25">
      <c r="A8146" t="s">
        <v>34</v>
      </c>
      <c r="B8146">
        <v>2020</v>
      </c>
      <c r="C8146" t="s">
        <v>161</v>
      </c>
      <c r="D8146" t="s">
        <v>308</v>
      </c>
      <c r="E8146">
        <v>2774294809.6059198</v>
      </c>
    </row>
    <row r="8147" spans="1:5" x14ac:dyDescent="0.25">
      <c r="A8147" t="s">
        <v>34</v>
      </c>
      <c r="B8147">
        <v>2020</v>
      </c>
      <c r="C8147" t="s">
        <v>161</v>
      </c>
      <c r="D8147" t="s">
        <v>309</v>
      </c>
      <c r="E8147">
        <v>81687175.674439996</v>
      </c>
    </row>
    <row r="8148" spans="1:5" x14ac:dyDescent="0.25">
      <c r="A8148" t="s">
        <v>34</v>
      </c>
      <c r="B8148">
        <v>2020</v>
      </c>
      <c r="C8148" t="s">
        <v>161</v>
      </c>
      <c r="D8148" t="s">
        <v>310</v>
      </c>
      <c r="E8148">
        <v>1867768.49963</v>
      </c>
    </row>
    <row r="8149" spans="1:5" x14ac:dyDescent="0.25">
      <c r="A8149" t="s">
        <v>34</v>
      </c>
      <c r="B8149">
        <v>2020</v>
      </c>
      <c r="C8149" t="s">
        <v>161</v>
      </c>
      <c r="D8149" t="s">
        <v>311</v>
      </c>
      <c r="E8149">
        <v>90302681.6928</v>
      </c>
    </row>
    <row r="8150" spans="1:5" x14ac:dyDescent="0.25">
      <c r="A8150" t="s">
        <v>34</v>
      </c>
      <c r="B8150">
        <v>2020</v>
      </c>
      <c r="C8150" t="s">
        <v>161</v>
      </c>
      <c r="D8150" t="s">
        <v>312</v>
      </c>
      <c r="E8150">
        <v>100404134.65033001</v>
      </c>
    </row>
    <row r="8151" spans="1:5" x14ac:dyDescent="0.25">
      <c r="A8151" t="s">
        <v>34</v>
      </c>
      <c r="B8151">
        <v>2020</v>
      </c>
      <c r="C8151" t="s">
        <v>161</v>
      </c>
      <c r="D8151" t="s">
        <v>313</v>
      </c>
      <c r="E8151">
        <v>1649912519.9121001</v>
      </c>
    </row>
    <row r="8152" spans="1:5" x14ac:dyDescent="0.25">
      <c r="A8152" t="s">
        <v>34</v>
      </c>
      <c r="B8152">
        <v>2020</v>
      </c>
      <c r="C8152" t="s">
        <v>161</v>
      </c>
      <c r="D8152" t="s">
        <v>314</v>
      </c>
      <c r="E8152">
        <v>45080622.387220003</v>
      </c>
    </row>
    <row r="8153" spans="1:5" x14ac:dyDescent="0.25">
      <c r="A8153" t="s">
        <v>34</v>
      </c>
      <c r="B8153">
        <v>2020</v>
      </c>
      <c r="C8153" t="s">
        <v>161</v>
      </c>
      <c r="D8153" t="s">
        <v>315</v>
      </c>
      <c r="E8153">
        <v>78788161.816009998</v>
      </c>
    </row>
    <row r="8154" spans="1:5" x14ac:dyDescent="0.25">
      <c r="A8154" t="s">
        <v>34</v>
      </c>
      <c r="B8154">
        <v>2020</v>
      </c>
      <c r="C8154" t="s">
        <v>161</v>
      </c>
      <c r="D8154" t="s">
        <v>316</v>
      </c>
      <c r="E8154">
        <v>298754572.03890002</v>
      </c>
    </row>
    <row r="8155" spans="1:5" x14ac:dyDescent="0.25">
      <c r="A8155" t="s">
        <v>34</v>
      </c>
      <c r="B8155">
        <v>2020</v>
      </c>
      <c r="C8155" t="s">
        <v>161</v>
      </c>
      <c r="D8155" t="s">
        <v>317</v>
      </c>
      <c r="E8155">
        <v>25660896688.258202</v>
      </c>
    </row>
    <row r="8156" spans="1:5" x14ac:dyDescent="0.25">
      <c r="A8156" t="s">
        <v>34</v>
      </c>
      <c r="B8156">
        <v>2020</v>
      </c>
      <c r="C8156" t="s">
        <v>161</v>
      </c>
      <c r="D8156" t="s">
        <v>318</v>
      </c>
      <c r="E8156">
        <v>9894951909.7029705</v>
      </c>
    </row>
    <row r="8157" spans="1:5" x14ac:dyDescent="0.25">
      <c r="A8157" t="s">
        <v>34</v>
      </c>
      <c r="B8157">
        <v>2020</v>
      </c>
      <c r="C8157" t="s">
        <v>161</v>
      </c>
      <c r="D8157" t="s">
        <v>319</v>
      </c>
      <c r="E8157">
        <v>579437753.96484005</v>
      </c>
    </row>
    <row r="8158" spans="1:5" x14ac:dyDescent="0.25">
      <c r="A8158" t="s">
        <v>34</v>
      </c>
      <c r="B8158">
        <v>2020</v>
      </c>
      <c r="C8158" t="s">
        <v>161</v>
      </c>
      <c r="D8158" t="s">
        <v>320</v>
      </c>
      <c r="E8158">
        <v>741489754.79665005</v>
      </c>
    </row>
    <row r="8159" spans="1:5" x14ac:dyDescent="0.25">
      <c r="A8159" t="s">
        <v>34</v>
      </c>
      <c r="B8159">
        <v>2020</v>
      </c>
      <c r="C8159" t="s">
        <v>161</v>
      </c>
      <c r="D8159" t="s">
        <v>321</v>
      </c>
      <c r="E8159">
        <v>23488162301.892872</v>
      </c>
    </row>
    <row r="8160" spans="1:5" x14ac:dyDescent="0.25">
      <c r="A8160" t="s">
        <v>34</v>
      </c>
      <c r="B8160">
        <v>2020</v>
      </c>
      <c r="C8160" t="s">
        <v>161</v>
      </c>
      <c r="D8160" t="s">
        <v>322</v>
      </c>
      <c r="E8160">
        <v>30179595.874529999</v>
      </c>
    </row>
    <row r="8161" spans="1:5" x14ac:dyDescent="0.25">
      <c r="A8161" t="s">
        <v>34</v>
      </c>
      <c r="B8161">
        <v>2020</v>
      </c>
      <c r="C8161" t="s">
        <v>161</v>
      </c>
      <c r="D8161" t="s">
        <v>323</v>
      </c>
      <c r="E8161">
        <v>307127219.64788997</v>
      </c>
    </row>
    <row r="8162" spans="1:5" x14ac:dyDescent="0.25">
      <c r="A8162" t="s">
        <v>34</v>
      </c>
      <c r="B8162">
        <v>2020</v>
      </c>
      <c r="C8162" t="s">
        <v>161</v>
      </c>
      <c r="D8162" t="s">
        <v>324</v>
      </c>
      <c r="E8162">
        <v>231195709.70353001</v>
      </c>
    </row>
    <row r="8163" spans="1:5" x14ac:dyDescent="0.25">
      <c r="A8163" t="s">
        <v>34</v>
      </c>
      <c r="B8163">
        <v>2020</v>
      </c>
      <c r="C8163" t="s">
        <v>161</v>
      </c>
      <c r="D8163" t="s">
        <v>325</v>
      </c>
      <c r="E8163">
        <v>1808152892.17243</v>
      </c>
    </row>
    <row r="8164" spans="1:5" x14ac:dyDescent="0.25">
      <c r="A8164" t="s">
        <v>34</v>
      </c>
      <c r="B8164">
        <v>2020</v>
      </c>
      <c r="C8164" t="s">
        <v>161</v>
      </c>
      <c r="D8164" t="s">
        <v>327</v>
      </c>
      <c r="E8164">
        <v>4658458228.3847704</v>
      </c>
    </row>
    <row r="8165" spans="1:5" x14ac:dyDescent="0.25">
      <c r="A8165" t="s">
        <v>34</v>
      </c>
      <c r="B8165">
        <v>2020</v>
      </c>
      <c r="C8165" t="s">
        <v>161</v>
      </c>
      <c r="E8165">
        <v>8336487900.3903799</v>
      </c>
    </row>
    <row r="8166" spans="1:5" x14ac:dyDescent="0.25">
      <c r="A8166" t="s">
        <v>34</v>
      </c>
      <c r="B8166">
        <v>2020</v>
      </c>
      <c r="C8166" t="s">
        <v>162</v>
      </c>
      <c r="D8166" t="s">
        <v>290</v>
      </c>
      <c r="E8166">
        <v>10068510.80948</v>
      </c>
    </row>
    <row r="8167" spans="1:5" x14ac:dyDescent="0.25">
      <c r="A8167" t="s">
        <v>34</v>
      </c>
      <c r="B8167">
        <v>2020</v>
      </c>
      <c r="C8167" t="s">
        <v>162</v>
      </c>
      <c r="D8167" t="s">
        <v>291</v>
      </c>
      <c r="E8167">
        <v>403515583.04584002</v>
      </c>
    </row>
    <row r="8168" spans="1:5" x14ac:dyDescent="0.25">
      <c r="A8168" t="s">
        <v>34</v>
      </c>
      <c r="B8168">
        <v>2020</v>
      </c>
      <c r="C8168" t="s">
        <v>162</v>
      </c>
      <c r="D8168" t="s">
        <v>292</v>
      </c>
      <c r="E8168">
        <v>4823094542.8976898</v>
      </c>
    </row>
    <row r="8169" spans="1:5" x14ac:dyDescent="0.25">
      <c r="A8169" t="s">
        <v>34</v>
      </c>
      <c r="B8169">
        <v>2020</v>
      </c>
      <c r="C8169" t="s">
        <v>162</v>
      </c>
      <c r="D8169" t="s">
        <v>293</v>
      </c>
      <c r="E8169">
        <v>226310723.86974001</v>
      </c>
    </row>
    <row r="8170" spans="1:5" x14ac:dyDescent="0.25">
      <c r="A8170" t="s">
        <v>34</v>
      </c>
      <c r="B8170">
        <v>2020</v>
      </c>
      <c r="C8170" t="s">
        <v>162</v>
      </c>
      <c r="D8170" t="s">
        <v>294</v>
      </c>
      <c r="E8170">
        <v>30553567.388530001</v>
      </c>
    </row>
    <row r="8171" spans="1:5" x14ac:dyDescent="0.25">
      <c r="A8171" t="s">
        <v>34</v>
      </c>
      <c r="B8171">
        <v>2020</v>
      </c>
      <c r="C8171" t="s">
        <v>162</v>
      </c>
      <c r="D8171" t="s">
        <v>295</v>
      </c>
      <c r="E8171">
        <v>504637652.44182003</v>
      </c>
    </row>
    <row r="8172" spans="1:5" x14ac:dyDescent="0.25">
      <c r="A8172" t="s">
        <v>34</v>
      </c>
      <c r="B8172">
        <v>2020</v>
      </c>
      <c r="C8172" t="s">
        <v>162</v>
      </c>
      <c r="D8172" t="s">
        <v>296</v>
      </c>
      <c r="E8172">
        <v>2569334052.2537098</v>
      </c>
    </row>
    <row r="8173" spans="1:5" x14ac:dyDescent="0.25">
      <c r="A8173" t="s">
        <v>34</v>
      </c>
      <c r="B8173">
        <v>2020</v>
      </c>
      <c r="C8173" t="s">
        <v>162</v>
      </c>
      <c r="D8173" t="s">
        <v>297</v>
      </c>
      <c r="E8173">
        <v>145055007.17021999</v>
      </c>
    </row>
    <row r="8174" spans="1:5" x14ac:dyDescent="0.25">
      <c r="A8174" t="s">
        <v>34</v>
      </c>
      <c r="B8174">
        <v>2020</v>
      </c>
      <c r="C8174" t="s">
        <v>162</v>
      </c>
      <c r="D8174" t="s">
        <v>298</v>
      </c>
      <c r="E8174">
        <v>78866582.207120001</v>
      </c>
    </row>
    <row r="8175" spans="1:5" x14ac:dyDescent="0.25">
      <c r="A8175" t="s">
        <v>34</v>
      </c>
      <c r="B8175">
        <v>2020</v>
      </c>
      <c r="C8175" t="s">
        <v>162</v>
      </c>
      <c r="D8175" t="s">
        <v>299</v>
      </c>
      <c r="E8175">
        <v>3539252928.0244699</v>
      </c>
    </row>
    <row r="8176" spans="1:5" x14ac:dyDescent="0.25">
      <c r="A8176" t="s">
        <v>34</v>
      </c>
      <c r="B8176">
        <v>2020</v>
      </c>
      <c r="C8176" t="s">
        <v>162</v>
      </c>
      <c r="D8176" t="s">
        <v>300</v>
      </c>
      <c r="E8176">
        <v>2808793.9319500001</v>
      </c>
    </row>
    <row r="8177" spans="1:5" x14ac:dyDescent="0.25">
      <c r="A8177" t="s">
        <v>34</v>
      </c>
      <c r="B8177">
        <v>2020</v>
      </c>
      <c r="C8177" t="s">
        <v>162</v>
      </c>
      <c r="D8177" t="s">
        <v>301</v>
      </c>
      <c r="E8177">
        <v>3040612441.4640498</v>
      </c>
    </row>
    <row r="8178" spans="1:5" x14ac:dyDescent="0.25">
      <c r="A8178" t="s">
        <v>34</v>
      </c>
      <c r="B8178">
        <v>2020</v>
      </c>
      <c r="C8178" t="s">
        <v>162</v>
      </c>
      <c r="D8178" t="s">
        <v>302</v>
      </c>
      <c r="E8178">
        <v>2431069772.4366102</v>
      </c>
    </row>
    <row r="8179" spans="1:5" x14ac:dyDescent="0.25">
      <c r="A8179" t="s">
        <v>34</v>
      </c>
      <c r="B8179">
        <v>2020</v>
      </c>
      <c r="C8179" t="s">
        <v>162</v>
      </c>
      <c r="D8179" t="s">
        <v>303</v>
      </c>
      <c r="E8179">
        <v>30631724627.052811</v>
      </c>
    </row>
    <row r="8180" spans="1:5" x14ac:dyDescent="0.25">
      <c r="A8180" t="s">
        <v>34</v>
      </c>
      <c r="B8180">
        <v>2020</v>
      </c>
      <c r="C8180" t="s">
        <v>162</v>
      </c>
      <c r="D8180" t="s">
        <v>304</v>
      </c>
      <c r="E8180">
        <v>725693.20138999994</v>
      </c>
    </row>
    <row r="8181" spans="1:5" x14ac:dyDescent="0.25">
      <c r="A8181" t="s">
        <v>34</v>
      </c>
      <c r="B8181">
        <v>2020</v>
      </c>
      <c r="C8181" t="s">
        <v>162</v>
      </c>
      <c r="D8181" t="s">
        <v>305</v>
      </c>
      <c r="E8181">
        <v>144807073.79530999</v>
      </c>
    </row>
    <row r="8182" spans="1:5" x14ac:dyDescent="0.25">
      <c r="A8182" t="s">
        <v>34</v>
      </c>
      <c r="B8182">
        <v>2020</v>
      </c>
      <c r="C8182" t="s">
        <v>162</v>
      </c>
      <c r="D8182" t="s">
        <v>306</v>
      </c>
      <c r="E8182">
        <v>2109611469.5071499</v>
      </c>
    </row>
    <row r="8183" spans="1:5" x14ac:dyDescent="0.25">
      <c r="A8183" t="s">
        <v>34</v>
      </c>
      <c r="B8183">
        <v>2020</v>
      </c>
      <c r="C8183" t="s">
        <v>162</v>
      </c>
      <c r="D8183" t="s">
        <v>307</v>
      </c>
      <c r="E8183">
        <v>49912868.118390001</v>
      </c>
    </row>
    <row r="8184" spans="1:5" x14ac:dyDescent="0.25">
      <c r="A8184" t="s">
        <v>34</v>
      </c>
      <c r="B8184">
        <v>2020</v>
      </c>
      <c r="C8184" t="s">
        <v>162</v>
      </c>
      <c r="D8184" t="s">
        <v>308</v>
      </c>
      <c r="E8184">
        <v>49560342.865209997</v>
      </c>
    </row>
    <row r="8185" spans="1:5" x14ac:dyDescent="0.25">
      <c r="A8185" t="s">
        <v>34</v>
      </c>
      <c r="B8185">
        <v>2020</v>
      </c>
      <c r="C8185" t="s">
        <v>162</v>
      </c>
      <c r="D8185" t="s">
        <v>309</v>
      </c>
      <c r="E8185">
        <v>3913501.2545799999</v>
      </c>
    </row>
    <row r="8186" spans="1:5" x14ac:dyDescent="0.25">
      <c r="A8186" t="s">
        <v>34</v>
      </c>
      <c r="B8186">
        <v>2020</v>
      </c>
      <c r="C8186" t="s">
        <v>162</v>
      </c>
      <c r="D8186" t="s">
        <v>311</v>
      </c>
      <c r="E8186">
        <v>842277.40508000006</v>
      </c>
    </row>
    <row r="8187" spans="1:5" x14ac:dyDescent="0.25">
      <c r="A8187" t="s">
        <v>34</v>
      </c>
      <c r="B8187">
        <v>2020</v>
      </c>
      <c r="C8187" t="s">
        <v>162</v>
      </c>
      <c r="D8187" t="s">
        <v>312</v>
      </c>
      <c r="E8187">
        <v>57945476.973190002</v>
      </c>
    </row>
    <row r="8188" spans="1:5" x14ac:dyDescent="0.25">
      <c r="A8188" t="s">
        <v>34</v>
      </c>
      <c r="B8188">
        <v>2020</v>
      </c>
      <c r="C8188" t="s">
        <v>162</v>
      </c>
      <c r="D8188" t="s">
        <v>313</v>
      </c>
      <c r="E8188">
        <v>741477946.50836003</v>
      </c>
    </row>
    <row r="8189" spans="1:5" x14ac:dyDescent="0.25">
      <c r="A8189" t="s">
        <v>34</v>
      </c>
      <c r="B8189">
        <v>2020</v>
      </c>
      <c r="C8189" t="s">
        <v>162</v>
      </c>
      <c r="D8189" t="s">
        <v>314</v>
      </c>
      <c r="E8189">
        <v>407133.83095999999</v>
      </c>
    </row>
    <row r="8190" spans="1:5" x14ac:dyDescent="0.25">
      <c r="A8190" t="s">
        <v>34</v>
      </c>
      <c r="B8190">
        <v>2020</v>
      </c>
      <c r="C8190" t="s">
        <v>162</v>
      </c>
      <c r="D8190" t="s">
        <v>315</v>
      </c>
      <c r="E8190">
        <v>4835539.9519100003</v>
      </c>
    </row>
    <row r="8191" spans="1:5" x14ac:dyDescent="0.25">
      <c r="A8191" t="s">
        <v>34</v>
      </c>
      <c r="B8191">
        <v>2020</v>
      </c>
      <c r="C8191" t="s">
        <v>162</v>
      </c>
      <c r="D8191" t="s">
        <v>316</v>
      </c>
      <c r="E8191">
        <v>238463.82324999999</v>
      </c>
    </row>
    <row r="8192" spans="1:5" x14ac:dyDescent="0.25">
      <c r="A8192" t="s">
        <v>34</v>
      </c>
      <c r="B8192">
        <v>2020</v>
      </c>
      <c r="C8192" t="s">
        <v>162</v>
      </c>
      <c r="D8192" t="s">
        <v>317</v>
      </c>
      <c r="E8192">
        <v>111301010133.4187</v>
      </c>
    </row>
    <row r="8193" spans="1:5" x14ac:dyDescent="0.25">
      <c r="A8193" t="s">
        <v>34</v>
      </c>
      <c r="B8193">
        <v>2020</v>
      </c>
      <c r="C8193" t="s">
        <v>162</v>
      </c>
      <c r="D8193" t="s">
        <v>318</v>
      </c>
      <c r="E8193">
        <v>1891602630.65413</v>
      </c>
    </row>
    <row r="8194" spans="1:5" x14ac:dyDescent="0.25">
      <c r="A8194" t="s">
        <v>34</v>
      </c>
      <c r="B8194">
        <v>2020</v>
      </c>
      <c r="C8194" t="s">
        <v>162</v>
      </c>
      <c r="D8194" t="s">
        <v>319</v>
      </c>
      <c r="E8194">
        <v>2395051784.75454</v>
      </c>
    </row>
    <row r="8195" spans="1:5" x14ac:dyDescent="0.25">
      <c r="A8195" t="s">
        <v>34</v>
      </c>
      <c r="B8195">
        <v>2020</v>
      </c>
      <c r="C8195" t="s">
        <v>162</v>
      </c>
      <c r="D8195" t="s">
        <v>320</v>
      </c>
      <c r="E8195">
        <v>288774520.53447998</v>
      </c>
    </row>
    <row r="8196" spans="1:5" x14ac:dyDescent="0.25">
      <c r="A8196" t="s">
        <v>34</v>
      </c>
      <c r="B8196">
        <v>2020</v>
      </c>
      <c r="C8196" t="s">
        <v>162</v>
      </c>
      <c r="D8196" t="s">
        <v>321</v>
      </c>
      <c r="E8196">
        <v>2957121.86993</v>
      </c>
    </row>
    <row r="8197" spans="1:5" x14ac:dyDescent="0.25">
      <c r="A8197" t="s">
        <v>34</v>
      </c>
      <c r="B8197">
        <v>2020</v>
      </c>
      <c r="C8197" t="s">
        <v>162</v>
      </c>
      <c r="D8197" t="s">
        <v>322</v>
      </c>
      <c r="E8197">
        <v>2484400.0627700002</v>
      </c>
    </row>
    <row r="8198" spans="1:5" x14ac:dyDescent="0.25">
      <c r="A8198" t="s">
        <v>34</v>
      </c>
      <c r="B8198">
        <v>2020</v>
      </c>
      <c r="C8198" t="s">
        <v>162</v>
      </c>
      <c r="D8198" t="s">
        <v>323</v>
      </c>
      <c r="E8198">
        <v>158072681.24972999</v>
      </c>
    </row>
    <row r="8199" spans="1:5" x14ac:dyDescent="0.25">
      <c r="A8199" t="s">
        <v>34</v>
      </c>
      <c r="B8199">
        <v>2020</v>
      </c>
      <c r="C8199" t="s">
        <v>162</v>
      </c>
      <c r="D8199" t="s">
        <v>324</v>
      </c>
      <c r="E8199">
        <v>272709792.02196997</v>
      </c>
    </row>
    <row r="8200" spans="1:5" x14ac:dyDescent="0.25">
      <c r="A8200" t="s">
        <v>34</v>
      </c>
      <c r="B8200">
        <v>2020</v>
      </c>
      <c r="C8200" t="s">
        <v>162</v>
      </c>
      <c r="D8200" t="s">
        <v>325</v>
      </c>
      <c r="E8200">
        <v>3495959081.9793901</v>
      </c>
    </row>
    <row r="8201" spans="1:5" x14ac:dyDescent="0.25">
      <c r="A8201" t="s">
        <v>34</v>
      </c>
      <c r="B8201">
        <v>2020</v>
      </c>
      <c r="C8201" t="s">
        <v>162</v>
      </c>
      <c r="E8201">
        <v>1252232263.0657001</v>
      </c>
    </row>
    <row r="8202" spans="1:5" x14ac:dyDescent="0.25">
      <c r="A8202" t="s">
        <v>34</v>
      </c>
      <c r="B8202">
        <v>2021</v>
      </c>
      <c r="C8202" t="s">
        <v>161</v>
      </c>
      <c r="D8202" t="s">
        <v>290</v>
      </c>
      <c r="E8202">
        <v>438756359.10358</v>
      </c>
    </row>
    <row r="8203" spans="1:5" x14ac:dyDescent="0.25">
      <c r="A8203" t="s">
        <v>34</v>
      </c>
      <c r="B8203">
        <v>2021</v>
      </c>
      <c r="C8203" t="s">
        <v>161</v>
      </c>
      <c r="D8203" t="s">
        <v>291</v>
      </c>
      <c r="E8203">
        <v>525877911.96169001</v>
      </c>
    </row>
    <row r="8204" spans="1:5" x14ac:dyDescent="0.25">
      <c r="A8204" t="s">
        <v>34</v>
      </c>
      <c r="B8204">
        <v>2021</v>
      </c>
      <c r="C8204" t="s">
        <v>161</v>
      </c>
      <c r="D8204" t="s">
        <v>292</v>
      </c>
      <c r="E8204">
        <v>19144121044.133202</v>
      </c>
    </row>
    <row r="8205" spans="1:5" x14ac:dyDescent="0.25">
      <c r="A8205" t="s">
        <v>34</v>
      </c>
      <c r="B8205">
        <v>2021</v>
      </c>
      <c r="C8205" t="s">
        <v>161</v>
      </c>
      <c r="D8205" t="s">
        <v>293</v>
      </c>
      <c r="E8205">
        <v>1273261970.4305899</v>
      </c>
    </row>
    <row r="8206" spans="1:5" x14ac:dyDescent="0.25">
      <c r="A8206" t="s">
        <v>34</v>
      </c>
      <c r="B8206">
        <v>2021</v>
      </c>
      <c r="C8206" t="s">
        <v>161</v>
      </c>
      <c r="D8206" t="s">
        <v>294</v>
      </c>
      <c r="E8206">
        <v>63368531.985380001</v>
      </c>
    </row>
    <row r="8207" spans="1:5" x14ac:dyDescent="0.25">
      <c r="A8207" t="s">
        <v>34</v>
      </c>
      <c r="B8207">
        <v>2021</v>
      </c>
      <c r="C8207" t="s">
        <v>161</v>
      </c>
      <c r="D8207" t="s">
        <v>295</v>
      </c>
      <c r="E8207">
        <v>741077476.6839</v>
      </c>
    </row>
    <row r="8208" spans="1:5" x14ac:dyDescent="0.25">
      <c r="A8208" t="s">
        <v>34</v>
      </c>
      <c r="B8208">
        <v>2021</v>
      </c>
      <c r="C8208" t="s">
        <v>161</v>
      </c>
      <c r="D8208" t="s">
        <v>296</v>
      </c>
      <c r="E8208">
        <v>2388024886.1170502</v>
      </c>
    </row>
    <row r="8209" spans="1:5" x14ac:dyDescent="0.25">
      <c r="A8209" t="s">
        <v>34</v>
      </c>
      <c r="B8209">
        <v>2021</v>
      </c>
      <c r="C8209" t="s">
        <v>161</v>
      </c>
      <c r="D8209" t="s">
        <v>297</v>
      </c>
      <c r="E8209">
        <v>802324033.68367004</v>
      </c>
    </row>
    <row r="8210" spans="1:5" x14ac:dyDescent="0.25">
      <c r="A8210" t="s">
        <v>34</v>
      </c>
      <c r="B8210">
        <v>2021</v>
      </c>
      <c r="C8210" t="s">
        <v>161</v>
      </c>
      <c r="D8210" t="s">
        <v>298</v>
      </c>
      <c r="E8210">
        <v>167197092.09683999</v>
      </c>
    </row>
    <row r="8211" spans="1:5" x14ac:dyDescent="0.25">
      <c r="A8211" t="s">
        <v>34</v>
      </c>
      <c r="B8211">
        <v>2021</v>
      </c>
      <c r="C8211" t="s">
        <v>161</v>
      </c>
      <c r="D8211" t="s">
        <v>299</v>
      </c>
      <c r="E8211">
        <v>4414962871.1181297</v>
      </c>
    </row>
    <row r="8212" spans="1:5" x14ac:dyDescent="0.25">
      <c r="A8212" t="s">
        <v>34</v>
      </c>
      <c r="B8212">
        <v>2021</v>
      </c>
      <c r="C8212" t="s">
        <v>161</v>
      </c>
      <c r="D8212" t="s">
        <v>300</v>
      </c>
      <c r="E8212">
        <v>727788909.85086</v>
      </c>
    </row>
    <row r="8213" spans="1:5" x14ac:dyDescent="0.25">
      <c r="A8213" t="s">
        <v>34</v>
      </c>
      <c r="B8213">
        <v>2021</v>
      </c>
      <c r="C8213" t="s">
        <v>161</v>
      </c>
      <c r="D8213" t="s">
        <v>301</v>
      </c>
      <c r="E8213">
        <v>53186948291.172729</v>
      </c>
    </row>
    <row r="8214" spans="1:5" x14ac:dyDescent="0.25">
      <c r="A8214" t="s">
        <v>34</v>
      </c>
      <c r="B8214">
        <v>2021</v>
      </c>
      <c r="C8214" t="s">
        <v>161</v>
      </c>
      <c r="D8214" t="s">
        <v>302</v>
      </c>
      <c r="E8214">
        <v>8285450137.4752703</v>
      </c>
    </row>
    <row r="8215" spans="1:5" x14ac:dyDescent="0.25">
      <c r="A8215" t="s">
        <v>34</v>
      </c>
      <c r="B8215">
        <v>2021</v>
      </c>
      <c r="C8215" t="s">
        <v>161</v>
      </c>
      <c r="D8215" t="s">
        <v>303</v>
      </c>
      <c r="E8215">
        <v>17369017744.708542</v>
      </c>
    </row>
    <row r="8216" spans="1:5" x14ac:dyDescent="0.25">
      <c r="A8216" t="s">
        <v>34</v>
      </c>
      <c r="B8216">
        <v>2021</v>
      </c>
      <c r="C8216" t="s">
        <v>161</v>
      </c>
      <c r="D8216" t="s">
        <v>304</v>
      </c>
      <c r="E8216">
        <v>51538075.961669996</v>
      </c>
    </row>
    <row r="8217" spans="1:5" x14ac:dyDescent="0.25">
      <c r="A8217" t="s">
        <v>34</v>
      </c>
      <c r="B8217">
        <v>2021</v>
      </c>
      <c r="C8217" t="s">
        <v>161</v>
      </c>
      <c r="D8217" t="s">
        <v>305</v>
      </c>
      <c r="E8217">
        <v>2143063375.0165</v>
      </c>
    </row>
    <row r="8218" spans="1:5" x14ac:dyDescent="0.25">
      <c r="A8218" t="s">
        <v>34</v>
      </c>
      <c r="B8218">
        <v>2021</v>
      </c>
      <c r="C8218" t="s">
        <v>161</v>
      </c>
      <c r="D8218" t="s">
        <v>306</v>
      </c>
      <c r="E8218">
        <v>1389940986.36782</v>
      </c>
    </row>
    <row r="8219" spans="1:5" x14ac:dyDescent="0.25">
      <c r="A8219" t="s">
        <v>34</v>
      </c>
      <c r="B8219">
        <v>2021</v>
      </c>
      <c r="C8219" t="s">
        <v>161</v>
      </c>
      <c r="D8219" t="s">
        <v>307</v>
      </c>
      <c r="E8219">
        <v>4577551065.4071903</v>
      </c>
    </row>
    <row r="8220" spans="1:5" x14ac:dyDescent="0.25">
      <c r="A8220" t="s">
        <v>34</v>
      </c>
      <c r="B8220">
        <v>2021</v>
      </c>
      <c r="C8220" t="s">
        <v>161</v>
      </c>
      <c r="D8220" t="s">
        <v>308</v>
      </c>
      <c r="E8220">
        <v>4481615532.2245197</v>
      </c>
    </row>
    <row r="8221" spans="1:5" x14ac:dyDescent="0.25">
      <c r="A8221" t="s">
        <v>34</v>
      </c>
      <c r="B8221">
        <v>2021</v>
      </c>
      <c r="C8221" t="s">
        <v>161</v>
      </c>
      <c r="D8221" t="s">
        <v>309</v>
      </c>
      <c r="E8221">
        <v>96072330.887669995</v>
      </c>
    </row>
    <row r="8222" spans="1:5" x14ac:dyDescent="0.25">
      <c r="A8222" t="s">
        <v>34</v>
      </c>
      <c r="B8222">
        <v>2021</v>
      </c>
      <c r="C8222" t="s">
        <v>161</v>
      </c>
      <c r="D8222" t="s">
        <v>310</v>
      </c>
      <c r="E8222">
        <v>7142737.5676800003</v>
      </c>
    </row>
    <row r="8223" spans="1:5" x14ac:dyDescent="0.25">
      <c r="A8223" t="s">
        <v>34</v>
      </c>
      <c r="B8223">
        <v>2021</v>
      </c>
      <c r="C8223" t="s">
        <v>161</v>
      </c>
      <c r="D8223" t="s">
        <v>311</v>
      </c>
      <c r="E8223">
        <v>91074978.241610005</v>
      </c>
    </row>
    <row r="8224" spans="1:5" x14ac:dyDescent="0.25">
      <c r="A8224" t="s">
        <v>34</v>
      </c>
      <c r="B8224">
        <v>2021</v>
      </c>
      <c r="C8224" t="s">
        <v>161</v>
      </c>
      <c r="D8224" t="s">
        <v>312</v>
      </c>
      <c r="E8224">
        <v>128666689.23879001</v>
      </c>
    </row>
    <row r="8225" spans="1:5" x14ac:dyDescent="0.25">
      <c r="A8225" t="s">
        <v>34</v>
      </c>
      <c r="B8225">
        <v>2021</v>
      </c>
      <c r="C8225" t="s">
        <v>161</v>
      </c>
      <c r="D8225" t="s">
        <v>313</v>
      </c>
      <c r="E8225">
        <v>1767637179.0511</v>
      </c>
    </row>
    <row r="8226" spans="1:5" x14ac:dyDescent="0.25">
      <c r="A8226" t="s">
        <v>34</v>
      </c>
      <c r="B8226">
        <v>2021</v>
      </c>
      <c r="C8226" t="s">
        <v>161</v>
      </c>
      <c r="D8226" t="s">
        <v>314</v>
      </c>
      <c r="E8226">
        <v>3538724.3748900001</v>
      </c>
    </row>
    <row r="8227" spans="1:5" x14ac:dyDescent="0.25">
      <c r="A8227" t="s">
        <v>34</v>
      </c>
      <c r="B8227">
        <v>2021</v>
      </c>
      <c r="C8227" t="s">
        <v>161</v>
      </c>
      <c r="D8227" t="s">
        <v>315</v>
      </c>
      <c r="E8227">
        <v>99900381.139090002</v>
      </c>
    </row>
    <row r="8228" spans="1:5" x14ac:dyDescent="0.25">
      <c r="A8228" t="s">
        <v>34</v>
      </c>
      <c r="B8228">
        <v>2021</v>
      </c>
      <c r="C8228" t="s">
        <v>161</v>
      </c>
      <c r="D8228" t="s">
        <v>316</v>
      </c>
      <c r="E8228">
        <v>9233390.6890600007</v>
      </c>
    </row>
    <row r="8229" spans="1:5" x14ac:dyDescent="0.25">
      <c r="A8229" t="s">
        <v>34</v>
      </c>
      <c r="B8229">
        <v>2021</v>
      </c>
      <c r="C8229" t="s">
        <v>161</v>
      </c>
      <c r="D8229" t="s">
        <v>317</v>
      </c>
      <c r="E8229">
        <v>32449834830.998631</v>
      </c>
    </row>
    <row r="8230" spans="1:5" x14ac:dyDescent="0.25">
      <c r="A8230" t="s">
        <v>34</v>
      </c>
      <c r="B8230">
        <v>2021</v>
      </c>
      <c r="C8230" t="s">
        <v>161</v>
      </c>
      <c r="D8230" t="s">
        <v>318</v>
      </c>
      <c r="E8230">
        <v>12082136121.71953</v>
      </c>
    </row>
    <row r="8231" spans="1:5" x14ac:dyDescent="0.25">
      <c r="A8231" t="s">
        <v>34</v>
      </c>
      <c r="B8231">
        <v>2021</v>
      </c>
      <c r="C8231" t="s">
        <v>161</v>
      </c>
      <c r="D8231" t="s">
        <v>319</v>
      </c>
      <c r="E8231">
        <v>801910008.96546996</v>
      </c>
    </row>
    <row r="8232" spans="1:5" x14ac:dyDescent="0.25">
      <c r="A8232" t="s">
        <v>34</v>
      </c>
      <c r="B8232">
        <v>2021</v>
      </c>
      <c r="C8232" t="s">
        <v>161</v>
      </c>
      <c r="D8232" t="s">
        <v>320</v>
      </c>
      <c r="E8232">
        <v>858911413.21098995</v>
      </c>
    </row>
    <row r="8233" spans="1:5" x14ac:dyDescent="0.25">
      <c r="A8233" t="s">
        <v>34</v>
      </c>
      <c r="B8233">
        <v>2021</v>
      </c>
      <c r="C8233" t="s">
        <v>161</v>
      </c>
      <c r="D8233" t="s">
        <v>321</v>
      </c>
      <c r="E8233">
        <v>24354171674.27943</v>
      </c>
    </row>
    <row r="8234" spans="1:5" x14ac:dyDescent="0.25">
      <c r="A8234" t="s">
        <v>34</v>
      </c>
      <c r="B8234">
        <v>2021</v>
      </c>
      <c r="C8234" t="s">
        <v>161</v>
      </c>
      <c r="D8234" t="s">
        <v>322</v>
      </c>
      <c r="E8234">
        <v>20532122.698150001</v>
      </c>
    </row>
    <row r="8235" spans="1:5" x14ac:dyDescent="0.25">
      <c r="A8235" t="s">
        <v>34</v>
      </c>
      <c r="B8235">
        <v>2021</v>
      </c>
      <c r="C8235" t="s">
        <v>161</v>
      </c>
      <c r="D8235" t="s">
        <v>323</v>
      </c>
      <c r="E8235">
        <v>490650150.04032999</v>
      </c>
    </row>
    <row r="8236" spans="1:5" x14ac:dyDescent="0.25">
      <c r="A8236" t="s">
        <v>34</v>
      </c>
      <c r="B8236">
        <v>2021</v>
      </c>
      <c r="C8236" t="s">
        <v>161</v>
      </c>
      <c r="D8236" t="s">
        <v>324</v>
      </c>
      <c r="E8236">
        <v>228098159.07819</v>
      </c>
    </row>
    <row r="8237" spans="1:5" x14ac:dyDescent="0.25">
      <c r="A8237" t="s">
        <v>34</v>
      </c>
      <c r="B8237">
        <v>2021</v>
      </c>
      <c r="C8237" t="s">
        <v>161</v>
      </c>
      <c r="D8237" t="s">
        <v>325</v>
      </c>
      <c r="E8237">
        <v>1548639380.7669201</v>
      </c>
    </row>
    <row r="8238" spans="1:5" x14ac:dyDescent="0.25">
      <c r="A8238" t="s">
        <v>34</v>
      </c>
      <c r="B8238">
        <v>2021</v>
      </c>
      <c r="C8238" t="s">
        <v>161</v>
      </c>
      <c r="D8238" t="s">
        <v>326</v>
      </c>
      <c r="E8238">
        <v>307115.24053000001</v>
      </c>
    </row>
    <row r="8239" spans="1:5" x14ac:dyDescent="0.25">
      <c r="A8239" t="s">
        <v>34</v>
      </c>
      <c r="B8239">
        <v>2021</v>
      </c>
      <c r="C8239" t="s">
        <v>161</v>
      </c>
      <c r="D8239" t="s">
        <v>327</v>
      </c>
      <c r="E8239">
        <v>4400493742.9145803</v>
      </c>
    </row>
    <row r="8240" spans="1:5" x14ac:dyDescent="0.25">
      <c r="A8240" t="s">
        <v>34</v>
      </c>
      <c r="B8240">
        <v>2021</v>
      </c>
      <c r="C8240" t="s">
        <v>161</v>
      </c>
      <c r="E8240">
        <v>8964165995.5029106</v>
      </c>
    </row>
    <row r="8241" spans="1:5" x14ac:dyDescent="0.25">
      <c r="A8241" t="s">
        <v>34</v>
      </c>
      <c r="B8241">
        <v>2021</v>
      </c>
      <c r="C8241" t="s">
        <v>162</v>
      </c>
      <c r="D8241" t="s">
        <v>290</v>
      </c>
      <c r="E8241">
        <v>40287231.589740001</v>
      </c>
    </row>
    <row r="8242" spans="1:5" x14ac:dyDescent="0.25">
      <c r="A8242" t="s">
        <v>34</v>
      </c>
      <c r="B8242">
        <v>2021</v>
      </c>
      <c r="C8242" t="s">
        <v>162</v>
      </c>
      <c r="D8242" t="s">
        <v>291</v>
      </c>
      <c r="E8242">
        <v>553047537.38923001</v>
      </c>
    </row>
    <row r="8243" spans="1:5" x14ac:dyDescent="0.25">
      <c r="A8243" t="s">
        <v>34</v>
      </c>
      <c r="B8243">
        <v>2021</v>
      </c>
      <c r="C8243" t="s">
        <v>162</v>
      </c>
      <c r="D8243" t="s">
        <v>292</v>
      </c>
      <c r="E8243">
        <v>6828913821.9989901</v>
      </c>
    </row>
    <row r="8244" spans="1:5" x14ac:dyDescent="0.25">
      <c r="A8244" t="s">
        <v>34</v>
      </c>
      <c r="B8244">
        <v>2021</v>
      </c>
      <c r="C8244" t="s">
        <v>162</v>
      </c>
      <c r="D8244" t="s">
        <v>293</v>
      </c>
      <c r="E8244">
        <v>210061774.67809001</v>
      </c>
    </row>
    <row r="8245" spans="1:5" x14ac:dyDescent="0.25">
      <c r="A8245" t="s">
        <v>34</v>
      </c>
      <c r="B8245">
        <v>2021</v>
      </c>
      <c r="C8245" t="s">
        <v>162</v>
      </c>
      <c r="D8245" t="s">
        <v>294</v>
      </c>
      <c r="E8245">
        <v>37086575.913719997</v>
      </c>
    </row>
    <row r="8246" spans="1:5" x14ac:dyDescent="0.25">
      <c r="A8246" t="s">
        <v>34</v>
      </c>
      <c r="B8246">
        <v>2021</v>
      </c>
      <c r="C8246" t="s">
        <v>162</v>
      </c>
      <c r="D8246" t="s">
        <v>295</v>
      </c>
      <c r="E8246">
        <v>675051416.80988002</v>
      </c>
    </row>
    <row r="8247" spans="1:5" x14ac:dyDescent="0.25">
      <c r="A8247" t="s">
        <v>34</v>
      </c>
      <c r="B8247">
        <v>2021</v>
      </c>
      <c r="C8247" t="s">
        <v>162</v>
      </c>
      <c r="D8247" t="s">
        <v>296</v>
      </c>
      <c r="E8247">
        <v>4033647096.6009002</v>
      </c>
    </row>
    <row r="8248" spans="1:5" x14ac:dyDescent="0.25">
      <c r="A8248" t="s">
        <v>34</v>
      </c>
      <c r="B8248">
        <v>2021</v>
      </c>
      <c r="C8248" t="s">
        <v>162</v>
      </c>
      <c r="D8248" t="s">
        <v>297</v>
      </c>
      <c r="E8248">
        <v>168258477.20021999</v>
      </c>
    </row>
    <row r="8249" spans="1:5" x14ac:dyDescent="0.25">
      <c r="A8249" t="s">
        <v>34</v>
      </c>
      <c r="B8249">
        <v>2021</v>
      </c>
      <c r="C8249" t="s">
        <v>162</v>
      </c>
      <c r="D8249" t="s">
        <v>298</v>
      </c>
      <c r="E8249">
        <v>69734810.979509994</v>
      </c>
    </row>
    <row r="8250" spans="1:5" x14ac:dyDescent="0.25">
      <c r="A8250" t="s">
        <v>34</v>
      </c>
      <c r="B8250">
        <v>2021</v>
      </c>
      <c r="C8250" t="s">
        <v>162</v>
      </c>
      <c r="D8250" t="s">
        <v>299</v>
      </c>
      <c r="E8250">
        <v>4353388555.6599703</v>
      </c>
    </row>
    <row r="8251" spans="1:5" x14ac:dyDescent="0.25">
      <c r="A8251" t="s">
        <v>34</v>
      </c>
      <c r="B8251">
        <v>2021</v>
      </c>
      <c r="C8251" t="s">
        <v>162</v>
      </c>
      <c r="D8251" t="s">
        <v>300</v>
      </c>
      <c r="E8251">
        <v>4401085.2309900001</v>
      </c>
    </row>
    <row r="8252" spans="1:5" x14ac:dyDescent="0.25">
      <c r="A8252" t="s">
        <v>34</v>
      </c>
      <c r="B8252">
        <v>2021</v>
      </c>
      <c r="C8252" t="s">
        <v>162</v>
      </c>
      <c r="D8252" t="s">
        <v>301</v>
      </c>
      <c r="E8252">
        <v>3420135807.97192</v>
      </c>
    </row>
    <row r="8253" spans="1:5" x14ac:dyDescent="0.25">
      <c r="A8253" t="s">
        <v>34</v>
      </c>
      <c r="B8253">
        <v>2021</v>
      </c>
      <c r="C8253" t="s">
        <v>162</v>
      </c>
      <c r="D8253" t="s">
        <v>302</v>
      </c>
      <c r="E8253">
        <v>3884009586.87117</v>
      </c>
    </row>
    <row r="8254" spans="1:5" x14ac:dyDescent="0.25">
      <c r="A8254" t="s">
        <v>34</v>
      </c>
      <c r="B8254">
        <v>2021</v>
      </c>
      <c r="C8254" t="s">
        <v>162</v>
      </c>
      <c r="D8254" t="s">
        <v>303</v>
      </c>
      <c r="E8254">
        <v>42441907822.662567</v>
      </c>
    </row>
    <row r="8255" spans="1:5" x14ac:dyDescent="0.25">
      <c r="A8255" t="s">
        <v>34</v>
      </c>
      <c r="B8255">
        <v>2021</v>
      </c>
      <c r="C8255" t="s">
        <v>162</v>
      </c>
      <c r="D8255" t="s">
        <v>304</v>
      </c>
      <c r="E8255">
        <v>1542241.80589</v>
      </c>
    </row>
    <row r="8256" spans="1:5" x14ac:dyDescent="0.25">
      <c r="A8256" t="s">
        <v>34</v>
      </c>
      <c r="B8256">
        <v>2021</v>
      </c>
      <c r="C8256" t="s">
        <v>162</v>
      </c>
      <c r="D8256" t="s">
        <v>305</v>
      </c>
      <c r="E8256">
        <v>138995602.78082001</v>
      </c>
    </row>
    <row r="8257" spans="1:5" x14ac:dyDescent="0.25">
      <c r="A8257" t="s">
        <v>34</v>
      </c>
      <c r="B8257">
        <v>2021</v>
      </c>
      <c r="C8257" t="s">
        <v>162</v>
      </c>
      <c r="D8257" t="s">
        <v>306</v>
      </c>
      <c r="E8257">
        <v>3619762818.6724401</v>
      </c>
    </row>
    <row r="8258" spans="1:5" x14ac:dyDescent="0.25">
      <c r="A8258" t="s">
        <v>34</v>
      </c>
      <c r="B8258">
        <v>2021</v>
      </c>
      <c r="C8258" t="s">
        <v>162</v>
      </c>
      <c r="D8258" t="s">
        <v>307</v>
      </c>
      <c r="E8258">
        <v>59852401.132310003</v>
      </c>
    </row>
    <row r="8259" spans="1:5" x14ac:dyDescent="0.25">
      <c r="A8259" t="s">
        <v>34</v>
      </c>
      <c r="B8259">
        <v>2021</v>
      </c>
      <c r="C8259" t="s">
        <v>162</v>
      </c>
      <c r="D8259" t="s">
        <v>308</v>
      </c>
      <c r="E8259">
        <v>67653250.977420002</v>
      </c>
    </row>
    <row r="8260" spans="1:5" x14ac:dyDescent="0.25">
      <c r="A8260" t="s">
        <v>34</v>
      </c>
      <c r="B8260">
        <v>2021</v>
      </c>
      <c r="C8260" t="s">
        <v>162</v>
      </c>
      <c r="D8260" t="s">
        <v>309</v>
      </c>
      <c r="E8260">
        <v>5028405.1827100003</v>
      </c>
    </row>
    <row r="8261" spans="1:5" x14ac:dyDescent="0.25">
      <c r="A8261" t="s">
        <v>34</v>
      </c>
      <c r="B8261">
        <v>2021</v>
      </c>
      <c r="C8261" t="s">
        <v>162</v>
      </c>
      <c r="D8261" t="s">
        <v>310</v>
      </c>
      <c r="E8261">
        <v>1132.87806</v>
      </c>
    </row>
    <row r="8262" spans="1:5" x14ac:dyDescent="0.25">
      <c r="A8262" t="s">
        <v>34</v>
      </c>
      <c r="B8262">
        <v>2021</v>
      </c>
      <c r="C8262" t="s">
        <v>162</v>
      </c>
      <c r="D8262" t="s">
        <v>311</v>
      </c>
      <c r="E8262">
        <v>890301.67685000005</v>
      </c>
    </row>
    <row r="8263" spans="1:5" x14ac:dyDescent="0.25">
      <c r="A8263" t="s">
        <v>34</v>
      </c>
      <c r="B8263">
        <v>2021</v>
      </c>
      <c r="C8263" t="s">
        <v>162</v>
      </c>
      <c r="D8263" t="s">
        <v>312</v>
      </c>
      <c r="E8263">
        <v>68851109.551579997</v>
      </c>
    </row>
    <row r="8264" spans="1:5" x14ac:dyDescent="0.25">
      <c r="A8264" t="s">
        <v>34</v>
      </c>
      <c r="B8264">
        <v>2021</v>
      </c>
      <c r="C8264" t="s">
        <v>162</v>
      </c>
      <c r="D8264" t="s">
        <v>313</v>
      </c>
      <c r="E8264">
        <v>728551200.89260995</v>
      </c>
    </row>
    <row r="8265" spans="1:5" x14ac:dyDescent="0.25">
      <c r="A8265" t="s">
        <v>34</v>
      </c>
      <c r="B8265">
        <v>2021</v>
      </c>
      <c r="C8265" t="s">
        <v>162</v>
      </c>
      <c r="D8265" t="s">
        <v>315</v>
      </c>
      <c r="E8265">
        <v>6356984.5264299996</v>
      </c>
    </row>
    <row r="8266" spans="1:5" x14ac:dyDescent="0.25">
      <c r="A8266" t="s">
        <v>34</v>
      </c>
      <c r="B8266">
        <v>2021</v>
      </c>
      <c r="C8266" t="s">
        <v>162</v>
      </c>
      <c r="D8266" t="s">
        <v>316</v>
      </c>
      <c r="E8266">
        <v>347602.43633</v>
      </c>
    </row>
    <row r="8267" spans="1:5" x14ac:dyDescent="0.25">
      <c r="A8267" t="s">
        <v>34</v>
      </c>
      <c r="B8267">
        <v>2021</v>
      </c>
      <c r="C8267" t="s">
        <v>162</v>
      </c>
      <c r="D8267" t="s">
        <v>317</v>
      </c>
      <c r="E8267">
        <v>139311840596.74051</v>
      </c>
    </row>
    <row r="8268" spans="1:5" x14ac:dyDescent="0.25">
      <c r="A8268" t="s">
        <v>34</v>
      </c>
      <c r="B8268">
        <v>2021</v>
      </c>
      <c r="C8268" t="s">
        <v>162</v>
      </c>
      <c r="D8268" t="s">
        <v>318</v>
      </c>
      <c r="E8268">
        <v>2959594593.61095</v>
      </c>
    </row>
    <row r="8269" spans="1:5" x14ac:dyDescent="0.25">
      <c r="A8269" t="s">
        <v>34</v>
      </c>
      <c r="B8269">
        <v>2021</v>
      </c>
      <c r="C8269" t="s">
        <v>162</v>
      </c>
      <c r="D8269" t="s">
        <v>319</v>
      </c>
      <c r="E8269">
        <v>5002314443.0279503</v>
      </c>
    </row>
    <row r="8270" spans="1:5" x14ac:dyDescent="0.25">
      <c r="A8270" t="s">
        <v>34</v>
      </c>
      <c r="B8270">
        <v>2021</v>
      </c>
      <c r="C8270" t="s">
        <v>162</v>
      </c>
      <c r="D8270" t="s">
        <v>320</v>
      </c>
      <c r="E8270">
        <v>417232552.96384001</v>
      </c>
    </row>
    <row r="8271" spans="1:5" x14ac:dyDescent="0.25">
      <c r="A8271" t="s">
        <v>34</v>
      </c>
      <c r="B8271">
        <v>2021</v>
      </c>
      <c r="C8271" t="s">
        <v>162</v>
      </c>
      <c r="D8271" t="s">
        <v>321</v>
      </c>
      <c r="E8271">
        <v>2952435.9882999999</v>
      </c>
    </row>
    <row r="8272" spans="1:5" x14ac:dyDescent="0.25">
      <c r="A8272" t="s">
        <v>34</v>
      </c>
      <c r="B8272">
        <v>2021</v>
      </c>
      <c r="C8272" t="s">
        <v>162</v>
      </c>
      <c r="D8272" t="s">
        <v>322</v>
      </c>
      <c r="E8272">
        <v>26240470.235989999</v>
      </c>
    </row>
    <row r="8273" spans="1:5" x14ac:dyDescent="0.25">
      <c r="A8273" t="s">
        <v>34</v>
      </c>
      <c r="B8273">
        <v>2021</v>
      </c>
      <c r="C8273" t="s">
        <v>162</v>
      </c>
      <c r="D8273" t="s">
        <v>323</v>
      </c>
      <c r="E8273">
        <v>156188007.57644999</v>
      </c>
    </row>
    <row r="8274" spans="1:5" x14ac:dyDescent="0.25">
      <c r="A8274" t="s">
        <v>34</v>
      </c>
      <c r="B8274">
        <v>2021</v>
      </c>
      <c r="C8274" t="s">
        <v>162</v>
      </c>
      <c r="D8274" t="s">
        <v>324</v>
      </c>
      <c r="E8274">
        <v>373728508.82823002</v>
      </c>
    </row>
    <row r="8275" spans="1:5" x14ac:dyDescent="0.25">
      <c r="A8275" t="s">
        <v>34</v>
      </c>
      <c r="B8275">
        <v>2021</v>
      </c>
      <c r="C8275" t="s">
        <v>162</v>
      </c>
      <c r="D8275" t="s">
        <v>325</v>
      </c>
      <c r="E8275">
        <v>16613175.632999999</v>
      </c>
    </row>
    <row r="8276" spans="1:5" x14ac:dyDescent="0.25">
      <c r="A8276" t="s">
        <v>34</v>
      </c>
      <c r="B8276">
        <v>2021</v>
      </c>
      <c r="C8276" t="s">
        <v>162</v>
      </c>
      <c r="D8276" t="s">
        <v>327</v>
      </c>
      <c r="E8276">
        <v>1947589.9242</v>
      </c>
    </row>
    <row r="8277" spans="1:5" x14ac:dyDescent="0.25">
      <c r="A8277" t="s">
        <v>34</v>
      </c>
      <c r="B8277">
        <v>2021</v>
      </c>
      <c r="C8277" t="s">
        <v>162</v>
      </c>
      <c r="E8277">
        <v>1469316260.2261</v>
      </c>
    </row>
    <row r="8278" spans="1:5" x14ac:dyDescent="0.25">
      <c r="A8278" t="s">
        <v>34</v>
      </c>
      <c r="B8278">
        <v>2022</v>
      </c>
      <c r="C8278" t="s">
        <v>161</v>
      </c>
      <c r="D8278" t="s">
        <v>290</v>
      </c>
      <c r="E8278">
        <v>259886778.04660001</v>
      </c>
    </row>
    <row r="8279" spans="1:5" x14ac:dyDescent="0.25">
      <c r="A8279" t="s">
        <v>34</v>
      </c>
      <c r="B8279">
        <v>2022</v>
      </c>
      <c r="C8279" t="s">
        <v>161</v>
      </c>
      <c r="D8279" t="s">
        <v>291</v>
      </c>
      <c r="E8279">
        <v>431064346.54591</v>
      </c>
    </row>
    <row r="8280" spans="1:5" x14ac:dyDescent="0.25">
      <c r="A8280" t="s">
        <v>34</v>
      </c>
      <c r="B8280">
        <v>2022</v>
      </c>
      <c r="C8280" t="s">
        <v>161</v>
      </c>
      <c r="D8280" t="s">
        <v>292</v>
      </c>
      <c r="E8280">
        <v>10433211049.318911</v>
      </c>
    </row>
    <row r="8281" spans="1:5" x14ac:dyDescent="0.25">
      <c r="A8281" t="s">
        <v>34</v>
      </c>
      <c r="B8281">
        <v>2022</v>
      </c>
      <c r="C8281" t="s">
        <v>161</v>
      </c>
      <c r="D8281" t="s">
        <v>293</v>
      </c>
      <c r="E8281">
        <v>1072088212.92563</v>
      </c>
    </row>
    <row r="8282" spans="1:5" x14ac:dyDescent="0.25">
      <c r="A8282" t="s">
        <v>34</v>
      </c>
      <c r="B8282">
        <v>2022</v>
      </c>
      <c r="C8282" t="s">
        <v>161</v>
      </c>
      <c r="D8282" t="s">
        <v>294</v>
      </c>
      <c r="E8282">
        <v>35339557.509110004</v>
      </c>
    </row>
    <row r="8283" spans="1:5" x14ac:dyDescent="0.25">
      <c r="A8283" t="s">
        <v>34</v>
      </c>
      <c r="B8283">
        <v>2022</v>
      </c>
      <c r="C8283" t="s">
        <v>161</v>
      </c>
      <c r="D8283" t="s">
        <v>295</v>
      </c>
      <c r="E8283">
        <v>470301856.16899002</v>
      </c>
    </row>
    <row r="8284" spans="1:5" x14ac:dyDescent="0.25">
      <c r="A8284" t="s">
        <v>34</v>
      </c>
      <c r="B8284">
        <v>2022</v>
      </c>
      <c r="C8284" t="s">
        <v>161</v>
      </c>
      <c r="D8284" t="s">
        <v>296</v>
      </c>
      <c r="E8284">
        <v>1072241159.20976</v>
      </c>
    </row>
    <row r="8285" spans="1:5" x14ac:dyDescent="0.25">
      <c r="A8285" t="s">
        <v>34</v>
      </c>
      <c r="B8285">
        <v>2022</v>
      </c>
      <c r="C8285" t="s">
        <v>161</v>
      </c>
      <c r="D8285" t="s">
        <v>297</v>
      </c>
      <c r="E8285">
        <v>601734550.97863996</v>
      </c>
    </row>
    <row r="8286" spans="1:5" x14ac:dyDescent="0.25">
      <c r="A8286" t="s">
        <v>34</v>
      </c>
      <c r="B8286">
        <v>2022</v>
      </c>
      <c r="C8286" t="s">
        <v>161</v>
      </c>
      <c r="D8286" t="s">
        <v>298</v>
      </c>
      <c r="E8286">
        <v>97893431.324809998</v>
      </c>
    </row>
    <row r="8287" spans="1:5" x14ac:dyDescent="0.25">
      <c r="A8287" t="s">
        <v>34</v>
      </c>
      <c r="B8287">
        <v>2022</v>
      </c>
      <c r="C8287" t="s">
        <v>161</v>
      </c>
      <c r="D8287" t="s">
        <v>299</v>
      </c>
      <c r="E8287">
        <v>1825584305.62341</v>
      </c>
    </row>
    <row r="8288" spans="1:5" x14ac:dyDescent="0.25">
      <c r="A8288" t="s">
        <v>34</v>
      </c>
      <c r="B8288">
        <v>2022</v>
      </c>
      <c r="C8288" t="s">
        <v>161</v>
      </c>
      <c r="D8288" t="s">
        <v>300</v>
      </c>
      <c r="E8288">
        <v>553050543.47625005</v>
      </c>
    </row>
    <row r="8289" spans="1:5" x14ac:dyDescent="0.25">
      <c r="A8289" t="s">
        <v>34</v>
      </c>
      <c r="B8289">
        <v>2022</v>
      </c>
      <c r="C8289" t="s">
        <v>161</v>
      </c>
      <c r="D8289" t="s">
        <v>301</v>
      </c>
      <c r="E8289">
        <v>41739228759.88163</v>
      </c>
    </row>
    <row r="8290" spans="1:5" x14ac:dyDescent="0.25">
      <c r="A8290" t="s">
        <v>34</v>
      </c>
      <c r="B8290">
        <v>2022</v>
      </c>
      <c r="C8290" t="s">
        <v>161</v>
      </c>
      <c r="D8290" t="s">
        <v>302</v>
      </c>
      <c r="E8290">
        <v>6339139545.3168802</v>
      </c>
    </row>
    <row r="8291" spans="1:5" x14ac:dyDescent="0.25">
      <c r="A8291" t="s">
        <v>34</v>
      </c>
      <c r="B8291">
        <v>2022</v>
      </c>
      <c r="C8291" t="s">
        <v>161</v>
      </c>
      <c r="D8291" t="s">
        <v>303</v>
      </c>
      <c r="E8291">
        <v>15156139205.846109</v>
      </c>
    </row>
    <row r="8292" spans="1:5" x14ac:dyDescent="0.25">
      <c r="A8292" t="s">
        <v>34</v>
      </c>
      <c r="B8292">
        <v>2022</v>
      </c>
      <c r="C8292" t="s">
        <v>161</v>
      </c>
      <c r="D8292" t="s">
        <v>304</v>
      </c>
      <c r="E8292">
        <v>37599430.685000002</v>
      </c>
    </row>
    <row r="8293" spans="1:5" x14ac:dyDescent="0.25">
      <c r="A8293" t="s">
        <v>34</v>
      </c>
      <c r="B8293">
        <v>2022</v>
      </c>
      <c r="C8293" t="s">
        <v>161</v>
      </c>
      <c r="D8293" t="s">
        <v>305</v>
      </c>
      <c r="E8293">
        <v>2202611860.6617498</v>
      </c>
    </row>
    <row r="8294" spans="1:5" x14ac:dyDescent="0.25">
      <c r="A8294" t="s">
        <v>34</v>
      </c>
      <c r="B8294">
        <v>2022</v>
      </c>
      <c r="C8294" t="s">
        <v>161</v>
      </c>
      <c r="D8294" t="s">
        <v>306</v>
      </c>
      <c r="E8294">
        <v>961167010.68236995</v>
      </c>
    </row>
    <row r="8295" spans="1:5" x14ac:dyDescent="0.25">
      <c r="A8295" t="s">
        <v>34</v>
      </c>
      <c r="B8295">
        <v>2022</v>
      </c>
      <c r="C8295" t="s">
        <v>161</v>
      </c>
      <c r="D8295" t="s">
        <v>307</v>
      </c>
      <c r="E8295">
        <v>3428005794.9864101</v>
      </c>
    </row>
    <row r="8296" spans="1:5" x14ac:dyDescent="0.25">
      <c r="A8296" t="s">
        <v>34</v>
      </c>
      <c r="B8296">
        <v>2022</v>
      </c>
      <c r="C8296" t="s">
        <v>161</v>
      </c>
      <c r="D8296" t="s">
        <v>308</v>
      </c>
      <c r="E8296">
        <v>3987438675.3713298</v>
      </c>
    </row>
    <row r="8297" spans="1:5" x14ac:dyDescent="0.25">
      <c r="A8297" t="s">
        <v>34</v>
      </c>
      <c r="B8297">
        <v>2022</v>
      </c>
      <c r="C8297" t="s">
        <v>161</v>
      </c>
      <c r="D8297" t="s">
        <v>309</v>
      </c>
      <c r="E8297">
        <v>74361602.706159994</v>
      </c>
    </row>
    <row r="8298" spans="1:5" x14ac:dyDescent="0.25">
      <c r="A8298" t="s">
        <v>34</v>
      </c>
      <c r="B8298">
        <v>2022</v>
      </c>
      <c r="C8298" t="s">
        <v>161</v>
      </c>
      <c r="D8298" t="s">
        <v>310</v>
      </c>
      <c r="E8298">
        <v>6304442.4023099998</v>
      </c>
    </row>
    <row r="8299" spans="1:5" x14ac:dyDescent="0.25">
      <c r="A8299" t="s">
        <v>34</v>
      </c>
      <c r="B8299">
        <v>2022</v>
      </c>
      <c r="C8299" t="s">
        <v>161</v>
      </c>
      <c r="D8299" t="s">
        <v>311</v>
      </c>
      <c r="E8299">
        <v>44096934.813749999</v>
      </c>
    </row>
    <row r="8300" spans="1:5" x14ac:dyDescent="0.25">
      <c r="A8300" t="s">
        <v>34</v>
      </c>
      <c r="B8300">
        <v>2022</v>
      </c>
      <c r="C8300" t="s">
        <v>161</v>
      </c>
      <c r="D8300" t="s">
        <v>312</v>
      </c>
      <c r="E8300">
        <v>90267660.745979995</v>
      </c>
    </row>
    <row r="8301" spans="1:5" x14ac:dyDescent="0.25">
      <c r="A8301" t="s">
        <v>34</v>
      </c>
      <c r="B8301">
        <v>2022</v>
      </c>
      <c r="C8301" t="s">
        <v>161</v>
      </c>
      <c r="D8301" t="s">
        <v>313</v>
      </c>
      <c r="E8301">
        <v>940170546.77909005</v>
      </c>
    </row>
    <row r="8302" spans="1:5" x14ac:dyDescent="0.25">
      <c r="A8302" t="s">
        <v>34</v>
      </c>
      <c r="B8302">
        <v>2022</v>
      </c>
      <c r="C8302" t="s">
        <v>161</v>
      </c>
      <c r="D8302" t="s">
        <v>314</v>
      </c>
      <c r="E8302">
        <v>5334404.7528299997</v>
      </c>
    </row>
    <row r="8303" spans="1:5" x14ac:dyDescent="0.25">
      <c r="A8303" t="s">
        <v>34</v>
      </c>
      <c r="B8303">
        <v>2022</v>
      </c>
      <c r="C8303" t="s">
        <v>161</v>
      </c>
      <c r="D8303" t="s">
        <v>315</v>
      </c>
      <c r="E8303">
        <v>51552132.636569999</v>
      </c>
    </row>
    <row r="8304" spans="1:5" x14ac:dyDescent="0.25">
      <c r="A8304" t="s">
        <v>34</v>
      </c>
      <c r="B8304">
        <v>2022</v>
      </c>
      <c r="C8304" t="s">
        <v>161</v>
      </c>
      <c r="D8304" t="s">
        <v>316</v>
      </c>
      <c r="E8304">
        <v>9224987.2831699997</v>
      </c>
    </row>
    <row r="8305" spans="1:5" x14ac:dyDescent="0.25">
      <c r="A8305" t="s">
        <v>34</v>
      </c>
      <c r="B8305">
        <v>2022</v>
      </c>
      <c r="C8305" t="s">
        <v>161</v>
      </c>
      <c r="D8305" t="s">
        <v>317</v>
      </c>
      <c r="E8305">
        <v>25246345633.362598</v>
      </c>
    </row>
    <row r="8306" spans="1:5" x14ac:dyDescent="0.25">
      <c r="A8306" t="s">
        <v>34</v>
      </c>
      <c r="B8306">
        <v>2022</v>
      </c>
      <c r="C8306" t="s">
        <v>161</v>
      </c>
      <c r="D8306" t="s">
        <v>318</v>
      </c>
      <c r="E8306">
        <v>7179275795.4794798</v>
      </c>
    </row>
    <row r="8307" spans="1:5" x14ac:dyDescent="0.25">
      <c r="A8307" t="s">
        <v>34</v>
      </c>
      <c r="B8307">
        <v>2022</v>
      </c>
      <c r="C8307" t="s">
        <v>161</v>
      </c>
      <c r="D8307" t="s">
        <v>319</v>
      </c>
      <c r="E8307">
        <v>537173813.40459001</v>
      </c>
    </row>
    <row r="8308" spans="1:5" x14ac:dyDescent="0.25">
      <c r="A8308" t="s">
        <v>34</v>
      </c>
      <c r="B8308">
        <v>2022</v>
      </c>
      <c r="C8308" t="s">
        <v>161</v>
      </c>
      <c r="D8308" t="s">
        <v>320</v>
      </c>
      <c r="E8308">
        <v>710626347.91542995</v>
      </c>
    </row>
    <row r="8309" spans="1:5" x14ac:dyDescent="0.25">
      <c r="A8309" t="s">
        <v>34</v>
      </c>
      <c r="B8309">
        <v>2022</v>
      </c>
      <c r="C8309" t="s">
        <v>161</v>
      </c>
      <c r="D8309" t="s">
        <v>321</v>
      </c>
      <c r="E8309">
        <v>15918606539.364889</v>
      </c>
    </row>
    <row r="8310" spans="1:5" x14ac:dyDescent="0.25">
      <c r="A8310" t="s">
        <v>34</v>
      </c>
      <c r="B8310">
        <v>2022</v>
      </c>
      <c r="C8310" t="s">
        <v>161</v>
      </c>
      <c r="D8310" t="s">
        <v>322</v>
      </c>
      <c r="E8310">
        <v>17390726.276409999</v>
      </c>
    </row>
    <row r="8311" spans="1:5" x14ac:dyDescent="0.25">
      <c r="A8311" t="s">
        <v>34</v>
      </c>
      <c r="B8311">
        <v>2022</v>
      </c>
      <c r="C8311" t="s">
        <v>161</v>
      </c>
      <c r="D8311" t="s">
        <v>323</v>
      </c>
      <c r="E8311">
        <v>360538778.26929998</v>
      </c>
    </row>
    <row r="8312" spans="1:5" x14ac:dyDescent="0.25">
      <c r="A8312" t="s">
        <v>34</v>
      </c>
      <c r="B8312">
        <v>2022</v>
      </c>
      <c r="C8312" t="s">
        <v>161</v>
      </c>
      <c r="D8312" t="s">
        <v>324</v>
      </c>
      <c r="E8312">
        <v>183813061.05961999</v>
      </c>
    </row>
    <row r="8313" spans="1:5" x14ac:dyDescent="0.25">
      <c r="A8313" t="s">
        <v>34</v>
      </c>
      <c r="B8313">
        <v>2022</v>
      </c>
      <c r="C8313" t="s">
        <v>161</v>
      </c>
      <c r="D8313" t="s">
        <v>325</v>
      </c>
      <c r="E8313">
        <v>1142983812.8944499</v>
      </c>
    </row>
    <row r="8314" spans="1:5" x14ac:dyDescent="0.25">
      <c r="A8314" t="s">
        <v>34</v>
      </c>
      <c r="B8314">
        <v>2022</v>
      </c>
      <c r="C8314" t="s">
        <v>161</v>
      </c>
      <c r="D8314" t="s">
        <v>326</v>
      </c>
      <c r="E8314">
        <v>196589.25263999999</v>
      </c>
    </row>
    <row r="8315" spans="1:5" x14ac:dyDescent="0.25">
      <c r="A8315" t="s">
        <v>34</v>
      </c>
      <c r="B8315">
        <v>2022</v>
      </c>
      <c r="C8315" t="s">
        <v>161</v>
      </c>
      <c r="D8315" t="s">
        <v>327</v>
      </c>
      <c r="E8315">
        <v>3292937886.8982501</v>
      </c>
    </row>
    <row r="8316" spans="1:5" x14ac:dyDescent="0.25">
      <c r="A8316" t="s">
        <v>34</v>
      </c>
      <c r="B8316">
        <v>2022</v>
      </c>
      <c r="C8316" t="s">
        <v>161</v>
      </c>
      <c r="E8316">
        <v>7406283331.2763205</v>
      </c>
    </row>
    <row r="8317" spans="1:5" x14ac:dyDescent="0.25">
      <c r="A8317" t="s">
        <v>34</v>
      </c>
      <c r="B8317">
        <v>2022</v>
      </c>
      <c r="C8317" t="s">
        <v>162</v>
      </c>
      <c r="D8317" t="s">
        <v>290</v>
      </c>
      <c r="E8317">
        <v>52088747.494819999</v>
      </c>
    </row>
    <row r="8318" spans="1:5" x14ac:dyDescent="0.25">
      <c r="A8318" t="s">
        <v>34</v>
      </c>
      <c r="B8318">
        <v>2022</v>
      </c>
      <c r="C8318" t="s">
        <v>162</v>
      </c>
      <c r="D8318" t="s">
        <v>291</v>
      </c>
      <c r="E8318">
        <v>641490184.78623998</v>
      </c>
    </row>
    <row r="8319" spans="1:5" x14ac:dyDescent="0.25">
      <c r="A8319" t="s">
        <v>34</v>
      </c>
      <c r="B8319">
        <v>2022</v>
      </c>
      <c r="C8319" t="s">
        <v>162</v>
      </c>
      <c r="D8319" t="s">
        <v>292</v>
      </c>
      <c r="E8319">
        <v>5348377315.7086201</v>
      </c>
    </row>
    <row r="8320" spans="1:5" x14ac:dyDescent="0.25">
      <c r="A8320" t="s">
        <v>34</v>
      </c>
      <c r="B8320">
        <v>2022</v>
      </c>
      <c r="C8320" t="s">
        <v>162</v>
      </c>
      <c r="D8320" t="s">
        <v>293</v>
      </c>
      <c r="E8320">
        <v>154748915.96224999</v>
      </c>
    </row>
    <row r="8321" spans="1:5" x14ac:dyDescent="0.25">
      <c r="A8321" t="s">
        <v>34</v>
      </c>
      <c r="B8321">
        <v>2022</v>
      </c>
      <c r="C8321" t="s">
        <v>162</v>
      </c>
      <c r="D8321" t="s">
        <v>294</v>
      </c>
      <c r="E8321">
        <v>34394370.806390002</v>
      </c>
    </row>
    <row r="8322" spans="1:5" x14ac:dyDescent="0.25">
      <c r="A8322" t="s">
        <v>34</v>
      </c>
      <c r="B8322">
        <v>2022</v>
      </c>
      <c r="C8322" t="s">
        <v>162</v>
      </c>
      <c r="D8322" t="s">
        <v>295</v>
      </c>
      <c r="E8322">
        <v>416982137.39675999</v>
      </c>
    </row>
    <row r="8323" spans="1:5" x14ac:dyDescent="0.25">
      <c r="A8323" t="s">
        <v>34</v>
      </c>
      <c r="B8323">
        <v>2022</v>
      </c>
      <c r="C8323" t="s">
        <v>162</v>
      </c>
      <c r="D8323" t="s">
        <v>296</v>
      </c>
      <c r="E8323">
        <v>1963783372.9756899</v>
      </c>
    </row>
    <row r="8324" spans="1:5" x14ac:dyDescent="0.25">
      <c r="A8324" t="s">
        <v>34</v>
      </c>
      <c r="B8324">
        <v>2022</v>
      </c>
      <c r="C8324" t="s">
        <v>162</v>
      </c>
      <c r="D8324" t="s">
        <v>297</v>
      </c>
      <c r="E8324">
        <v>137448417.96724999</v>
      </c>
    </row>
    <row r="8325" spans="1:5" x14ac:dyDescent="0.25">
      <c r="A8325" t="s">
        <v>34</v>
      </c>
      <c r="B8325">
        <v>2022</v>
      </c>
      <c r="C8325" t="s">
        <v>162</v>
      </c>
      <c r="D8325" t="s">
        <v>298</v>
      </c>
      <c r="E8325">
        <v>57328910.017250001</v>
      </c>
    </row>
    <row r="8326" spans="1:5" x14ac:dyDescent="0.25">
      <c r="A8326" t="s">
        <v>34</v>
      </c>
      <c r="B8326">
        <v>2022</v>
      </c>
      <c r="C8326" t="s">
        <v>162</v>
      </c>
      <c r="D8326" t="s">
        <v>299</v>
      </c>
      <c r="E8326">
        <v>2419716182.18712</v>
      </c>
    </row>
    <row r="8327" spans="1:5" x14ac:dyDescent="0.25">
      <c r="A8327" t="s">
        <v>34</v>
      </c>
      <c r="B8327">
        <v>2022</v>
      </c>
      <c r="C8327" t="s">
        <v>162</v>
      </c>
      <c r="D8327" t="s">
        <v>300</v>
      </c>
      <c r="E8327">
        <v>3783521.7127100001</v>
      </c>
    </row>
    <row r="8328" spans="1:5" x14ac:dyDescent="0.25">
      <c r="A8328" t="s">
        <v>34</v>
      </c>
      <c r="B8328">
        <v>2022</v>
      </c>
      <c r="C8328" t="s">
        <v>162</v>
      </c>
      <c r="D8328" t="s">
        <v>301</v>
      </c>
      <c r="E8328">
        <v>3498982974.9398599</v>
      </c>
    </row>
    <row r="8329" spans="1:5" x14ac:dyDescent="0.25">
      <c r="A8329" t="s">
        <v>34</v>
      </c>
      <c r="B8329">
        <v>2022</v>
      </c>
      <c r="C8329" t="s">
        <v>162</v>
      </c>
      <c r="D8329" t="s">
        <v>302</v>
      </c>
      <c r="E8329">
        <v>3134734279.9212499</v>
      </c>
    </row>
    <row r="8330" spans="1:5" x14ac:dyDescent="0.25">
      <c r="A8330" t="s">
        <v>34</v>
      </c>
      <c r="B8330">
        <v>2022</v>
      </c>
      <c r="C8330" t="s">
        <v>162</v>
      </c>
      <c r="D8330" t="s">
        <v>303</v>
      </c>
      <c r="E8330">
        <v>35508811328.922241</v>
      </c>
    </row>
    <row r="8331" spans="1:5" x14ac:dyDescent="0.25">
      <c r="A8331" t="s">
        <v>34</v>
      </c>
      <c r="B8331">
        <v>2022</v>
      </c>
      <c r="C8331" t="s">
        <v>162</v>
      </c>
      <c r="D8331" t="s">
        <v>304</v>
      </c>
      <c r="E8331">
        <v>22526.83036</v>
      </c>
    </row>
    <row r="8332" spans="1:5" x14ac:dyDescent="0.25">
      <c r="A8332" t="s">
        <v>34</v>
      </c>
      <c r="B8332">
        <v>2022</v>
      </c>
      <c r="C8332" t="s">
        <v>162</v>
      </c>
      <c r="D8332" t="s">
        <v>305</v>
      </c>
      <c r="E8332">
        <v>153467201.81112</v>
      </c>
    </row>
    <row r="8333" spans="1:5" x14ac:dyDescent="0.25">
      <c r="A8333" t="s">
        <v>34</v>
      </c>
      <c r="B8333">
        <v>2022</v>
      </c>
      <c r="C8333" t="s">
        <v>162</v>
      </c>
      <c r="D8333" t="s">
        <v>306</v>
      </c>
      <c r="E8333">
        <v>2474551063.2705898</v>
      </c>
    </row>
    <row r="8334" spans="1:5" x14ac:dyDescent="0.25">
      <c r="A8334" t="s">
        <v>34</v>
      </c>
      <c r="B8334">
        <v>2022</v>
      </c>
      <c r="C8334" t="s">
        <v>162</v>
      </c>
      <c r="D8334" t="s">
        <v>307</v>
      </c>
      <c r="E8334">
        <v>56974609.261139996</v>
      </c>
    </row>
    <row r="8335" spans="1:5" x14ac:dyDescent="0.25">
      <c r="A8335" t="s">
        <v>34</v>
      </c>
      <c r="B8335">
        <v>2022</v>
      </c>
      <c r="C8335" t="s">
        <v>162</v>
      </c>
      <c r="D8335" t="s">
        <v>308</v>
      </c>
      <c r="E8335">
        <v>65763873.073399998</v>
      </c>
    </row>
    <row r="8336" spans="1:5" x14ac:dyDescent="0.25">
      <c r="A8336" t="s">
        <v>34</v>
      </c>
      <c r="B8336">
        <v>2022</v>
      </c>
      <c r="C8336" t="s">
        <v>162</v>
      </c>
      <c r="D8336" t="s">
        <v>309</v>
      </c>
      <c r="E8336">
        <v>5708331.9114600001</v>
      </c>
    </row>
    <row r="8337" spans="1:5" x14ac:dyDescent="0.25">
      <c r="A8337" t="s">
        <v>34</v>
      </c>
      <c r="B8337">
        <v>2022</v>
      </c>
      <c r="C8337" t="s">
        <v>162</v>
      </c>
      <c r="D8337" t="s">
        <v>310</v>
      </c>
      <c r="E8337">
        <v>973.89272000000005</v>
      </c>
    </row>
    <row r="8338" spans="1:5" x14ac:dyDescent="0.25">
      <c r="A8338" t="s">
        <v>34</v>
      </c>
      <c r="B8338">
        <v>2022</v>
      </c>
      <c r="C8338" t="s">
        <v>162</v>
      </c>
      <c r="D8338" t="s">
        <v>311</v>
      </c>
      <c r="E8338">
        <v>2356009.3367499998</v>
      </c>
    </row>
    <row r="8339" spans="1:5" x14ac:dyDescent="0.25">
      <c r="A8339" t="s">
        <v>34</v>
      </c>
      <c r="B8339">
        <v>2022</v>
      </c>
      <c r="C8339" t="s">
        <v>162</v>
      </c>
      <c r="D8339" t="s">
        <v>312</v>
      </c>
      <c r="E8339">
        <v>63215840.924230002</v>
      </c>
    </row>
    <row r="8340" spans="1:5" x14ac:dyDescent="0.25">
      <c r="A8340" t="s">
        <v>34</v>
      </c>
      <c r="B8340">
        <v>2022</v>
      </c>
      <c r="C8340" t="s">
        <v>162</v>
      </c>
      <c r="D8340" t="s">
        <v>313</v>
      </c>
      <c r="E8340">
        <v>574750180.19895005</v>
      </c>
    </row>
    <row r="8341" spans="1:5" x14ac:dyDescent="0.25">
      <c r="A8341" t="s">
        <v>34</v>
      </c>
      <c r="B8341">
        <v>2022</v>
      </c>
      <c r="C8341" t="s">
        <v>162</v>
      </c>
      <c r="D8341" t="s">
        <v>315</v>
      </c>
      <c r="E8341">
        <v>3056985.9197499999</v>
      </c>
    </row>
    <row r="8342" spans="1:5" x14ac:dyDescent="0.25">
      <c r="A8342" t="s">
        <v>34</v>
      </c>
      <c r="B8342">
        <v>2022</v>
      </c>
      <c r="C8342" t="s">
        <v>162</v>
      </c>
      <c r="D8342" t="s">
        <v>316</v>
      </c>
      <c r="E8342">
        <v>173407.70996000001</v>
      </c>
    </row>
    <row r="8343" spans="1:5" x14ac:dyDescent="0.25">
      <c r="A8343" t="s">
        <v>34</v>
      </c>
      <c r="B8343">
        <v>2022</v>
      </c>
      <c r="C8343" t="s">
        <v>162</v>
      </c>
      <c r="D8343" t="s">
        <v>317</v>
      </c>
      <c r="E8343">
        <v>112948730332.8902</v>
      </c>
    </row>
    <row r="8344" spans="1:5" x14ac:dyDescent="0.25">
      <c r="A8344" t="s">
        <v>34</v>
      </c>
      <c r="B8344">
        <v>2022</v>
      </c>
      <c r="C8344" t="s">
        <v>162</v>
      </c>
      <c r="D8344" t="s">
        <v>318</v>
      </c>
      <c r="E8344">
        <v>2140037954.1630499</v>
      </c>
    </row>
    <row r="8345" spans="1:5" x14ac:dyDescent="0.25">
      <c r="A8345" t="s">
        <v>34</v>
      </c>
      <c r="B8345">
        <v>2022</v>
      </c>
      <c r="C8345" t="s">
        <v>162</v>
      </c>
      <c r="D8345" t="s">
        <v>319</v>
      </c>
      <c r="E8345">
        <v>2668308458.73207</v>
      </c>
    </row>
    <row r="8346" spans="1:5" x14ac:dyDescent="0.25">
      <c r="A8346" t="s">
        <v>34</v>
      </c>
      <c r="B8346">
        <v>2022</v>
      </c>
      <c r="C8346" t="s">
        <v>162</v>
      </c>
      <c r="D8346" t="s">
        <v>320</v>
      </c>
      <c r="E8346">
        <v>427546486.02823001</v>
      </c>
    </row>
    <row r="8347" spans="1:5" x14ac:dyDescent="0.25">
      <c r="A8347" t="s">
        <v>34</v>
      </c>
      <c r="B8347">
        <v>2022</v>
      </c>
      <c r="C8347" t="s">
        <v>162</v>
      </c>
      <c r="D8347" t="s">
        <v>321</v>
      </c>
      <c r="E8347">
        <v>2335374.7417299999</v>
      </c>
    </row>
    <row r="8348" spans="1:5" x14ac:dyDescent="0.25">
      <c r="A8348" t="s">
        <v>34</v>
      </c>
      <c r="B8348">
        <v>2022</v>
      </c>
      <c r="C8348" t="s">
        <v>162</v>
      </c>
      <c r="D8348" t="s">
        <v>322</v>
      </c>
      <c r="E8348">
        <v>13438465.89088</v>
      </c>
    </row>
    <row r="8349" spans="1:5" x14ac:dyDescent="0.25">
      <c r="A8349" t="s">
        <v>34</v>
      </c>
      <c r="B8349">
        <v>2022</v>
      </c>
      <c r="C8349" t="s">
        <v>162</v>
      </c>
      <c r="D8349" t="s">
        <v>323</v>
      </c>
      <c r="E8349">
        <v>88046632.021420002</v>
      </c>
    </row>
    <row r="8350" spans="1:5" x14ac:dyDescent="0.25">
      <c r="A8350" t="s">
        <v>34</v>
      </c>
      <c r="B8350">
        <v>2022</v>
      </c>
      <c r="C8350" t="s">
        <v>162</v>
      </c>
      <c r="D8350" t="s">
        <v>324</v>
      </c>
      <c r="E8350">
        <v>215782378.51515001</v>
      </c>
    </row>
    <row r="8351" spans="1:5" x14ac:dyDescent="0.25">
      <c r="A8351" t="s">
        <v>34</v>
      </c>
      <c r="B8351">
        <v>2022</v>
      </c>
      <c r="C8351" t="s">
        <v>162</v>
      </c>
      <c r="D8351" t="s">
        <v>325</v>
      </c>
      <c r="E8351">
        <v>13746713.509950001</v>
      </c>
    </row>
    <row r="8352" spans="1:5" x14ac:dyDescent="0.25">
      <c r="A8352" t="s">
        <v>34</v>
      </c>
      <c r="B8352">
        <v>2022</v>
      </c>
      <c r="C8352" t="s">
        <v>162</v>
      </c>
      <c r="D8352" t="s">
        <v>327</v>
      </c>
      <c r="E8352">
        <v>1826654.0488100001</v>
      </c>
    </row>
    <row r="8353" spans="1:5" x14ac:dyDescent="0.25">
      <c r="A8353" t="s">
        <v>34</v>
      </c>
      <c r="B8353">
        <v>2022</v>
      </c>
      <c r="C8353" t="s">
        <v>162</v>
      </c>
      <c r="E8353">
        <v>1515669448.59779</v>
      </c>
    </row>
    <row r="8354" spans="1:5" x14ac:dyDescent="0.25">
      <c r="A8354" t="s">
        <v>34</v>
      </c>
      <c r="B8354">
        <v>2023</v>
      </c>
      <c r="C8354" t="s">
        <v>161</v>
      </c>
      <c r="D8354" t="s">
        <v>290</v>
      </c>
      <c r="E8354">
        <v>303536879.03386003</v>
      </c>
    </row>
    <row r="8355" spans="1:5" x14ac:dyDescent="0.25">
      <c r="A8355" t="s">
        <v>34</v>
      </c>
      <c r="B8355">
        <v>2023</v>
      </c>
      <c r="C8355" t="s">
        <v>161</v>
      </c>
      <c r="D8355" t="s">
        <v>291</v>
      </c>
      <c r="E8355">
        <v>300996415.18796998</v>
      </c>
    </row>
    <row r="8356" spans="1:5" x14ac:dyDescent="0.25">
      <c r="A8356" t="s">
        <v>34</v>
      </c>
      <c r="B8356">
        <v>2023</v>
      </c>
      <c r="C8356" t="s">
        <v>161</v>
      </c>
      <c r="D8356" t="s">
        <v>292</v>
      </c>
      <c r="E8356">
        <v>11619931093.61689</v>
      </c>
    </row>
    <row r="8357" spans="1:5" x14ac:dyDescent="0.25">
      <c r="A8357" t="s">
        <v>34</v>
      </c>
      <c r="B8357">
        <v>2023</v>
      </c>
      <c r="C8357" t="s">
        <v>161</v>
      </c>
      <c r="D8357" t="s">
        <v>293</v>
      </c>
      <c r="E8357">
        <v>1125615236.21174</v>
      </c>
    </row>
    <row r="8358" spans="1:5" x14ac:dyDescent="0.25">
      <c r="A8358" t="s">
        <v>34</v>
      </c>
      <c r="B8358">
        <v>2023</v>
      </c>
      <c r="C8358" t="s">
        <v>161</v>
      </c>
      <c r="D8358" t="s">
        <v>294</v>
      </c>
      <c r="E8358">
        <v>38373974.021899998</v>
      </c>
    </row>
    <row r="8359" spans="1:5" x14ac:dyDescent="0.25">
      <c r="A8359" t="s">
        <v>34</v>
      </c>
      <c r="B8359">
        <v>2023</v>
      </c>
      <c r="C8359" t="s">
        <v>161</v>
      </c>
      <c r="D8359" t="s">
        <v>295</v>
      </c>
      <c r="E8359">
        <v>468496252.10222</v>
      </c>
    </row>
    <row r="8360" spans="1:5" x14ac:dyDescent="0.25">
      <c r="A8360" t="s">
        <v>34</v>
      </c>
      <c r="B8360">
        <v>2023</v>
      </c>
      <c r="C8360" t="s">
        <v>161</v>
      </c>
      <c r="D8360" t="s">
        <v>296</v>
      </c>
      <c r="E8360">
        <v>1395114109.0532701</v>
      </c>
    </row>
    <row r="8361" spans="1:5" x14ac:dyDescent="0.25">
      <c r="A8361" t="s">
        <v>34</v>
      </c>
      <c r="B8361">
        <v>2023</v>
      </c>
      <c r="C8361" t="s">
        <v>161</v>
      </c>
      <c r="D8361" t="s">
        <v>297</v>
      </c>
      <c r="E8361">
        <v>618351821.74065006</v>
      </c>
    </row>
    <row r="8362" spans="1:5" x14ac:dyDescent="0.25">
      <c r="A8362" t="s">
        <v>34</v>
      </c>
      <c r="B8362">
        <v>2023</v>
      </c>
      <c r="C8362" t="s">
        <v>161</v>
      </c>
      <c r="D8362" t="s">
        <v>298</v>
      </c>
      <c r="E8362">
        <v>93629813.541050002</v>
      </c>
    </row>
    <row r="8363" spans="1:5" x14ac:dyDescent="0.25">
      <c r="A8363" t="s">
        <v>34</v>
      </c>
      <c r="B8363">
        <v>2023</v>
      </c>
      <c r="C8363" t="s">
        <v>161</v>
      </c>
      <c r="D8363" t="s">
        <v>299</v>
      </c>
      <c r="E8363">
        <v>2224051290.34233</v>
      </c>
    </row>
    <row r="8364" spans="1:5" x14ac:dyDescent="0.25">
      <c r="A8364" t="s">
        <v>34</v>
      </c>
      <c r="B8364">
        <v>2023</v>
      </c>
      <c r="C8364" t="s">
        <v>161</v>
      </c>
      <c r="D8364" t="s">
        <v>300</v>
      </c>
      <c r="E8364">
        <v>531068535.55311</v>
      </c>
    </row>
    <row r="8365" spans="1:5" x14ac:dyDescent="0.25">
      <c r="A8365" t="s">
        <v>34</v>
      </c>
      <c r="B8365">
        <v>2023</v>
      </c>
      <c r="C8365" t="s">
        <v>161</v>
      </c>
      <c r="D8365" t="s">
        <v>301</v>
      </c>
      <c r="E8365">
        <v>40838664595.388451</v>
      </c>
    </row>
    <row r="8366" spans="1:5" x14ac:dyDescent="0.25">
      <c r="A8366" t="s">
        <v>34</v>
      </c>
      <c r="B8366">
        <v>2023</v>
      </c>
      <c r="C8366" t="s">
        <v>161</v>
      </c>
      <c r="D8366" t="s">
        <v>302</v>
      </c>
      <c r="E8366">
        <v>7056329261.5455599</v>
      </c>
    </row>
    <row r="8367" spans="1:5" x14ac:dyDescent="0.25">
      <c r="A8367" t="s">
        <v>34</v>
      </c>
      <c r="B8367">
        <v>2023</v>
      </c>
      <c r="C8367" t="s">
        <v>161</v>
      </c>
      <c r="D8367" t="s">
        <v>303</v>
      </c>
      <c r="E8367">
        <v>15319369523.19726</v>
      </c>
    </row>
    <row r="8368" spans="1:5" x14ac:dyDescent="0.25">
      <c r="A8368" t="s">
        <v>34</v>
      </c>
      <c r="B8368">
        <v>2023</v>
      </c>
      <c r="C8368" t="s">
        <v>161</v>
      </c>
      <c r="D8368" t="s">
        <v>304</v>
      </c>
      <c r="E8368">
        <v>39963039.443259999</v>
      </c>
    </row>
    <row r="8369" spans="1:5" x14ac:dyDescent="0.25">
      <c r="A8369" t="s">
        <v>34</v>
      </c>
      <c r="B8369">
        <v>2023</v>
      </c>
      <c r="C8369" t="s">
        <v>161</v>
      </c>
      <c r="D8369" t="s">
        <v>305</v>
      </c>
      <c r="E8369">
        <v>2203485773.33323</v>
      </c>
    </row>
    <row r="8370" spans="1:5" x14ac:dyDescent="0.25">
      <c r="A8370" t="s">
        <v>34</v>
      </c>
      <c r="B8370">
        <v>2023</v>
      </c>
      <c r="C8370" t="s">
        <v>161</v>
      </c>
      <c r="D8370" t="s">
        <v>306</v>
      </c>
      <c r="E8370">
        <v>971355491.09896004</v>
      </c>
    </row>
    <row r="8371" spans="1:5" x14ac:dyDescent="0.25">
      <c r="A8371" t="s">
        <v>34</v>
      </c>
      <c r="B8371">
        <v>2023</v>
      </c>
      <c r="C8371" t="s">
        <v>161</v>
      </c>
      <c r="D8371" t="s">
        <v>307</v>
      </c>
      <c r="E8371">
        <v>3141297429.66048</v>
      </c>
    </row>
    <row r="8372" spans="1:5" x14ac:dyDescent="0.25">
      <c r="A8372" t="s">
        <v>34</v>
      </c>
      <c r="B8372">
        <v>2023</v>
      </c>
      <c r="C8372" t="s">
        <v>161</v>
      </c>
      <c r="D8372" t="s">
        <v>308</v>
      </c>
      <c r="E8372">
        <v>3910536684.9019799</v>
      </c>
    </row>
    <row r="8373" spans="1:5" x14ac:dyDescent="0.25">
      <c r="A8373" t="s">
        <v>34</v>
      </c>
      <c r="B8373">
        <v>2023</v>
      </c>
      <c r="C8373" t="s">
        <v>161</v>
      </c>
      <c r="D8373" t="s">
        <v>309</v>
      </c>
      <c r="E8373">
        <v>73846599.618159994</v>
      </c>
    </row>
    <row r="8374" spans="1:5" x14ac:dyDescent="0.25">
      <c r="A8374" t="s">
        <v>34</v>
      </c>
      <c r="B8374">
        <v>2023</v>
      </c>
      <c r="C8374" t="s">
        <v>161</v>
      </c>
      <c r="D8374" t="s">
        <v>310</v>
      </c>
      <c r="E8374">
        <v>162436544.31145999</v>
      </c>
    </row>
    <row r="8375" spans="1:5" x14ac:dyDescent="0.25">
      <c r="A8375" t="s">
        <v>34</v>
      </c>
      <c r="B8375">
        <v>2023</v>
      </c>
      <c r="C8375" t="s">
        <v>161</v>
      </c>
      <c r="D8375" t="s">
        <v>311</v>
      </c>
      <c r="E8375">
        <v>55457769.693750001</v>
      </c>
    </row>
    <row r="8376" spans="1:5" x14ac:dyDescent="0.25">
      <c r="A8376" t="s">
        <v>34</v>
      </c>
      <c r="B8376">
        <v>2023</v>
      </c>
      <c r="C8376" t="s">
        <v>161</v>
      </c>
      <c r="D8376" t="s">
        <v>312</v>
      </c>
      <c r="E8376">
        <v>92875965.465800002</v>
      </c>
    </row>
    <row r="8377" spans="1:5" x14ac:dyDescent="0.25">
      <c r="A8377" t="s">
        <v>34</v>
      </c>
      <c r="B8377">
        <v>2023</v>
      </c>
      <c r="C8377" t="s">
        <v>161</v>
      </c>
      <c r="D8377" t="s">
        <v>313</v>
      </c>
      <c r="E8377">
        <v>1074632229.1561501</v>
      </c>
    </row>
    <row r="8378" spans="1:5" x14ac:dyDescent="0.25">
      <c r="A8378" t="s">
        <v>34</v>
      </c>
      <c r="B8378">
        <v>2023</v>
      </c>
      <c r="C8378" t="s">
        <v>161</v>
      </c>
      <c r="D8378" t="s">
        <v>314</v>
      </c>
      <c r="E8378">
        <v>3275513.69863</v>
      </c>
    </row>
    <row r="8379" spans="1:5" x14ac:dyDescent="0.25">
      <c r="A8379" t="s">
        <v>34</v>
      </c>
      <c r="B8379">
        <v>2023</v>
      </c>
      <c r="C8379" t="s">
        <v>161</v>
      </c>
      <c r="D8379" t="s">
        <v>315</v>
      </c>
      <c r="E8379">
        <v>62363148.005050004</v>
      </c>
    </row>
    <row r="8380" spans="1:5" x14ac:dyDescent="0.25">
      <c r="A8380" t="s">
        <v>34</v>
      </c>
      <c r="B8380">
        <v>2023</v>
      </c>
      <c r="C8380" t="s">
        <v>161</v>
      </c>
      <c r="D8380" t="s">
        <v>316</v>
      </c>
      <c r="E8380">
        <v>11080495.055330001</v>
      </c>
    </row>
    <row r="8381" spans="1:5" x14ac:dyDescent="0.25">
      <c r="A8381" t="s">
        <v>34</v>
      </c>
      <c r="B8381">
        <v>2023</v>
      </c>
      <c r="C8381" t="s">
        <v>161</v>
      </c>
      <c r="D8381" t="s">
        <v>317</v>
      </c>
      <c r="E8381">
        <v>26501936685.798561</v>
      </c>
    </row>
    <row r="8382" spans="1:5" x14ac:dyDescent="0.25">
      <c r="A8382" t="s">
        <v>34</v>
      </c>
      <c r="B8382">
        <v>2023</v>
      </c>
      <c r="C8382" t="s">
        <v>161</v>
      </c>
      <c r="D8382" t="s">
        <v>318</v>
      </c>
      <c r="E8382">
        <v>7280154885.1504402</v>
      </c>
    </row>
    <row r="8383" spans="1:5" x14ac:dyDescent="0.25">
      <c r="A8383" t="s">
        <v>34</v>
      </c>
      <c r="B8383">
        <v>2023</v>
      </c>
      <c r="C8383" t="s">
        <v>161</v>
      </c>
      <c r="D8383" t="s">
        <v>319</v>
      </c>
      <c r="E8383">
        <v>714714505.58262002</v>
      </c>
    </row>
    <row r="8384" spans="1:5" x14ac:dyDescent="0.25">
      <c r="A8384" t="s">
        <v>34</v>
      </c>
      <c r="B8384">
        <v>2023</v>
      </c>
      <c r="C8384" t="s">
        <v>161</v>
      </c>
      <c r="D8384" t="s">
        <v>320</v>
      </c>
      <c r="E8384">
        <v>885614963.35276997</v>
      </c>
    </row>
    <row r="8385" spans="1:5" x14ac:dyDescent="0.25">
      <c r="A8385" t="s">
        <v>34</v>
      </c>
      <c r="B8385">
        <v>2023</v>
      </c>
      <c r="C8385" t="s">
        <v>161</v>
      </c>
      <c r="D8385" t="s">
        <v>321</v>
      </c>
      <c r="E8385">
        <v>17506041345.716549</v>
      </c>
    </row>
    <row r="8386" spans="1:5" x14ac:dyDescent="0.25">
      <c r="A8386" t="s">
        <v>34</v>
      </c>
      <c r="B8386">
        <v>2023</v>
      </c>
      <c r="C8386" t="s">
        <v>161</v>
      </c>
      <c r="D8386" t="s">
        <v>322</v>
      </c>
      <c r="E8386">
        <v>20177320.477370001</v>
      </c>
    </row>
    <row r="8387" spans="1:5" x14ac:dyDescent="0.25">
      <c r="A8387" t="s">
        <v>34</v>
      </c>
      <c r="B8387">
        <v>2023</v>
      </c>
      <c r="C8387" t="s">
        <v>161</v>
      </c>
      <c r="D8387" t="s">
        <v>323</v>
      </c>
      <c r="E8387">
        <v>475844347.31067997</v>
      </c>
    </row>
    <row r="8388" spans="1:5" x14ac:dyDescent="0.25">
      <c r="A8388" t="s">
        <v>34</v>
      </c>
      <c r="B8388">
        <v>2023</v>
      </c>
      <c r="C8388" t="s">
        <v>161</v>
      </c>
      <c r="D8388" t="s">
        <v>324</v>
      </c>
      <c r="E8388">
        <v>218978617.12057999</v>
      </c>
    </row>
    <row r="8389" spans="1:5" x14ac:dyDescent="0.25">
      <c r="A8389" t="s">
        <v>34</v>
      </c>
      <c r="B8389">
        <v>2023</v>
      </c>
      <c r="C8389" t="s">
        <v>161</v>
      </c>
      <c r="D8389" t="s">
        <v>325</v>
      </c>
      <c r="E8389">
        <v>1100044889.7311101</v>
      </c>
    </row>
    <row r="8390" spans="1:5" x14ac:dyDescent="0.25">
      <c r="A8390" t="s">
        <v>34</v>
      </c>
      <c r="B8390">
        <v>2023</v>
      </c>
      <c r="C8390" t="s">
        <v>161</v>
      </c>
      <c r="D8390" t="s">
        <v>327</v>
      </c>
      <c r="E8390">
        <v>3288515194.7368698</v>
      </c>
    </row>
    <row r="8391" spans="1:5" x14ac:dyDescent="0.25">
      <c r="A8391" t="s">
        <v>34</v>
      </c>
      <c r="B8391">
        <v>2023</v>
      </c>
      <c r="C8391" t="s">
        <v>161</v>
      </c>
      <c r="E8391">
        <v>6790843174.1914597</v>
      </c>
    </row>
    <row r="8392" spans="1:5" x14ac:dyDescent="0.25">
      <c r="A8392" t="s">
        <v>34</v>
      </c>
      <c r="B8392">
        <v>2023</v>
      </c>
      <c r="C8392" t="s">
        <v>162</v>
      </c>
      <c r="D8392" t="s">
        <v>290</v>
      </c>
      <c r="E8392">
        <v>70401921.564060003</v>
      </c>
    </row>
    <row r="8393" spans="1:5" x14ac:dyDescent="0.25">
      <c r="A8393" t="s">
        <v>34</v>
      </c>
      <c r="B8393">
        <v>2023</v>
      </c>
      <c r="C8393" t="s">
        <v>162</v>
      </c>
      <c r="D8393" t="s">
        <v>291</v>
      </c>
      <c r="E8393">
        <v>647962972.40962005</v>
      </c>
    </row>
    <row r="8394" spans="1:5" x14ac:dyDescent="0.25">
      <c r="A8394" t="s">
        <v>34</v>
      </c>
      <c r="B8394">
        <v>2023</v>
      </c>
      <c r="C8394" t="s">
        <v>162</v>
      </c>
      <c r="D8394" t="s">
        <v>292</v>
      </c>
      <c r="E8394">
        <v>6276942609.4953203</v>
      </c>
    </row>
    <row r="8395" spans="1:5" x14ac:dyDescent="0.25">
      <c r="A8395" t="s">
        <v>34</v>
      </c>
      <c r="B8395">
        <v>2023</v>
      </c>
      <c r="C8395" t="s">
        <v>162</v>
      </c>
      <c r="D8395" t="s">
        <v>293</v>
      </c>
      <c r="E8395">
        <v>164060935.84127</v>
      </c>
    </row>
    <row r="8396" spans="1:5" x14ac:dyDescent="0.25">
      <c r="A8396" t="s">
        <v>34</v>
      </c>
      <c r="B8396">
        <v>2023</v>
      </c>
      <c r="C8396" t="s">
        <v>162</v>
      </c>
      <c r="D8396" t="s">
        <v>294</v>
      </c>
      <c r="E8396">
        <v>27668217.084520001</v>
      </c>
    </row>
    <row r="8397" spans="1:5" x14ac:dyDescent="0.25">
      <c r="A8397" t="s">
        <v>34</v>
      </c>
      <c r="B8397">
        <v>2023</v>
      </c>
      <c r="C8397" t="s">
        <v>162</v>
      </c>
      <c r="D8397" t="s">
        <v>295</v>
      </c>
      <c r="E8397">
        <v>472063655.45923001</v>
      </c>
    </row>
    <row r="8398" spans="1:5" x14ac:dyDescent="0.25">
      <c r="A8398" t="s">
        <v>34</v>
      </c>
      <c r="B8398">
        <v>2023</v>
      </c>
      <c r="C8398" t="s">
        <v>162</v>
      </c>
      <c r="D8398" t="s">
        <v>296</v>
      </c>
      <c r="E8398">
        <v>2807778401.8124299</v>
      </c>
    </row>
    <row r="8399" spans="1:5" x14ac:dyDescent="0.25">
      <c r="A8399" t="s">
        <v>34</v>
      </c>
      <c r="B8399">
        <v>2023</v>
      </c>
      <c r="C8399" t="s">
        <v>162</v>
      </c>
      <c r="D8399" t="s">
        <v>297</v>
      </c>
      <c r="E8399">
        <v>301131384.37252998</v>
      </c>
    </row>
    <row r="8400" spans="1:5" x14ac:dyDescent="0.25">
      <c r="A8400" t="s">
        <v>34</v>
      </c>
      <c r="B8400">
        <v>2023</v>
      </c>
      <c r="C8400" t="s">
        <v>162</v>
      </c>
      <c r="D8400" t="s">
        <v>298</v>
      </c>
      <c r="E8400">
        <v>79426573.973930001</v>
      </c>
    </row>
    <row r="8401" spans="1:5" x14ac:dyDescent="0.25">
      <c r="A8401" t="s">
        <v>34</v>
      </c>
      <c r="B8401">
        <v>2023</v>
      </c>
      <c r="C8401" t="s">
        <v>162</v>
      </c>
      <c r="D8401" t="s">
        <v>299</v>
      </c>
      <c r="E8401">
        <v>2545360561.5136399</v>
      </c>
    </row>
    <row r="8402" spans="1:5" x14ac:dyDescent="0.25">
      <c r="A8402" t="s">
        <v>34</v>
      </c>
      <c r="B8402">
        <v>2023</v>
      </c>
      <c r="C8402" t="s">
        <v>162</v>
      </c>
      <c r="D8402" t="s">
        <v>300</v>
      </c>
      <c r="E8402">
        <v>2493854.6408299999</v>
      </c>
    </row>
    <row r="8403" spans="1:5" x14ac:dyDescent="0.25">
      <c r="A8403" t="s">
        <v>34</v>
      </c>
      <c r="B8403">
        <v>2023</v>
      </c>
      <c r="C8403" t="s">
        <v>162</v>
      </c>
      <c r="D8403" t="s">
        <v>301</v>
      </c>
      <c r="E8403">
        <v>3475545884.84445</v>
      </c>
    </row>
    <row r="8404" spans="1:5" x14ac:dyDescent="0.25">
      <c r="A8404" t="s">
        <v>34</v>
      </c>
      <c r="B8404">
        <v>2023</v>
      </c>
      <c r="C8404" t="s">
        <v>162</v>
      </c>
      <c r="D8404" t="s">
        <v>302</v>
      </c>
      <c r="E8404">
        <v>3456887283.7737398</v>
      </c>
    </row>
    <row r="8405" spans="1:5" x14ac:dyDescent="0.25">
      <c r="A8405" t="s">
        <v>34</v>
      </c>
      <c r="B8405">
        <v>2023</v>
      </c>
      <c r="C8405" t="s">
        <v>162</v>
      </c>
      <c r="D8405" t="s">
        <v>303</v>
      </c>
      <c r="E8405">
        <v>42702645572.763901</v>
      </c>
    </row>
    <row r="8406" spans="1:5" x14ac:dyDescent="0.25">
      <c r="A8406" t="s">
        <v>34</v>
      </c>
      <c r="B8406">
        <v>2023</v>
      </c>
      <c r="C8406" t="s">
        <v>162</v>
      </c>
      <c r="D8406" t="s">
        <v>304</v>
      </c>
      <c r="E8406">
        <v>242483.82857000001</v>
      </c>
    </row>
    <row r="8407" spans="1:5" x14ac:dyDescent="0.25">
      <c r="A8407" t="s">
        <v>34</v>
      </c>
      <c r="B8407">
        <v>2023</v>
      </c>
      <c r="C8407" t="s">
        <v>162</v>
      </c>
      <c r="D8407" t="s">
        <v>305</v>
      </c>
      <c r="E8407">
        <v>159602168.07613</v>
      </c>
    </row>
    <row r="8408" spans="1:5" x14ac:dyDescent="0.25">
      <c r="A8408" t="s">
        <v>34</v>
      </c>
      <c r="B8408">
        <v>2023</v>
      </c>
      <c r="C8408" t="s">
        <v>162</v>
      </c>
      <c r="D8408" t="s">
        <v>306</v>
      </c>
      <c r="E8408">
        <v>2748849131.2227502</v>
      </c>
    </row>
    <row r="8409" spans="1:5" x14ac:dyDescent="0.25">
      <c r="A8409" t="s">
        <v>34</v>
      </c>
      <c r="B8409">
        <v>2023</v>
      </c>
      <c r="C8409" t="s">
        <v>162</v>
      </c>
      <c r="D8409" t="s">
        <v>307</v>
      </c>
      <c r="E8409">
        <v>84151445.835889995</v>
      </c>
    </row>
    <row r="8410" spans="1:5" x14ac:dyDescent="0.25">
      <c r="A8410" t="s">
        <v>34</v>
      </c>
      <c r="B8410">
        <v>2023</v>
      </c>
      <c r="C8410" t="s">
        <v>162</v>
      </c>
      <c r="D8410" t="s">
        <v>308</v>
      </c>
      <c r="E8410">
        <v>58718035.03503</v>
      </c>
    </row>
    <row r="8411" spans="1:5" x14ac:dyDescent="0.25">
      <c r="A8411" t="s">
        <v>34</v>
      </c>
      <c r="B8411">
        <v>2023</v>
      </c>
      <c r="C8411" t="s">
        <v>162</v>
      </c>
      <c r="D8411" t="s">
        <v>309</v>
      </c>
      <c r="E8411">
        <v>7456879.2903500004</v>
      </c>
    </row>
    <row r="8412" spans="1:5" x14ac:dyDescent="0.25">
      <c r="A8412" t="s">
        <v>34</v>
      </c>
      <c r="B8412">
        <v>2023</v>
      </c>
      <c r="C8412" t="s">
        <v>162</v>
      </c>
      <c r="D8412" t="s">
        <v>310</v>
      </c>
      <c r="E8412">
        <v>18905.350569999999</v>
      </c>
    </row>
    <row r="8413" spans="1:5" x14ac:dyDescent="0.25">
      <c r="A8413" t="s">
        <v>34</v>
      </c>
      <c r="B8413">
        <v>2023</v>
      </c>
      <c r="C8413" t="s">
        <v>162</v>
      </c>
      <c r="D8413" t="s">
        <v>311</v>
      </c>
      <c r="E8413">
        <v>2125732.1660099998</v>
      </c>
    </row>
    <row r="8414" spans="1:5" x14ac:dyDescent="0.25">
      <c r="A8414" t="s">
        <v>34</v>
      </c>
      <c r="B8414">
        <v>2023</v>
      </c>
      <c r="C8414" t="s">
        <v>162</v>
      </c>
      <c r="D8414" t="s">
        <v>312</v>
      </c>
      <c r="E8414">
        <v>255231862.73916</v>
      </c>
    </row>
    <row r="8415" spans="1:5" x14ac:dyDescent="0.25">
      <c r="A8415" t="s">
        <v>34</v>
      </c>
      <c r="B8415">
        <v>2023</v>
      </c>
      <c r="C8415" t="s">
        <v>162</v>
      </c>
      <c r="D8415" t="s">
        <v>313</v>
      </c>
      <c r="E8415">
        <v>895909242.04540002</v>
      </c>
    </row>
    <row r="8416" spans="1:5" x14ac:dyDescent="0.25">
      <c r="A8416" t="s">
        <v>34</v>
      </c>
      <c r="B8416">
        <v>2023</v>
      </c>
      <c r="C8416" t="s">
        <v>162</v>
      </c>
      <c r="D8416" t="s">
        <v>315</v>
      </c>
      <c r="E8416">
        <v>3774794.7297999999</v>
      </c>
    </row>
    <row r="8417" spans="1:5" x14ac:dyDescent="0.25">
      <c r="A8417" t="s">
        <v>34</v>
      </c>
      <c r="B8417">
        <v>2023</v>
      </c>
      <c r="C8417" t="s">
        <v>162</v>
      </c>
      <c r="D8417" t="s">
        <v>316</v>
      </c>
      <c r="E8417">
        <v>5261925.0492000002</v>
      </c>
    </row>
    <row r="8418" spans="1:5" x14ac:dyDescent="0.25">
      <c r="A8418" t="s">
        <v>34</v>
      </c>
      <c r="B8418">
        <v>2023</v>
      </c>
      <c r="C8418" t="s">
        <v>162</v>
      </c>
      <c r="D8418" t="s">
        <v>317</v>
      </c>
      <c r="E8418">
        <v>130762523434.02029</v>
      </c>
    </row>
    <row r="8419" spans="1:5" x14ac:dyDescent="0.25">
      <c r="A8419" t="s">
        <v>34</v>
      </c>
      <c r="B8419">
        <v>2023</v>
      </c>
      <c r="C8419" t="s">
        <v>162</v>
      </c>
      <c r="D8419" t="s">
        <v>318</v>
      </c>
      <c r="E8419">
        <v>2262365058.5724502</v>
      </c>
    </row>
    <row r="8420" spans="1:5" x14ac:dyDescent="0.25">
      <c r="A8420" t="s">
        <v>34</v>
      </c>
      <c r="B8420">
        <v>2023</v>
      </c>
      <c r="C8420" t="s">
        <v>162</v>
      </c>
      <c r="D8420" t="s">
        <v>319</v>
      </c>
      <c r="E8420">
        <v>2950726501.9629302</v>
      </c>
    </row>
    <row r="8421" spans="1:5" x14ac:dyDescent="0.25">
      <c r="A8421" t="s">
        <v>34</v>
      </c>
      <c r="B8421">
        <v>2023</v>
      </c>
      <c r="C8421" t="s">
        <v>162</v>
      </c>
      <c r="D8421" t="s">
        <v>320</v>
      </c>
      <c r="E8421">
        <v>493891664.85347998</v>
      </c>
    </row>
    <row r="8422" spans="1:5" x14ac:dyDescent="0.25">
      <c r="A8422" t="s">
        <v>34</v>
      </c>
      <c r="B8422">
        <v>2023</v>
      </c>
      <c r="C8422" t="s">
        <v>162</v>
      </c>
      <c r="D8422" t="s">
        <v>321</v>
      </c>
      <c r="E8422">
        <v>5994913.5316000003</v>
      </c>
    </row>
    <row r="8423" spans="1:5" x14ac:dyDescent="0.25">
      <c r="A8423" t="s">
        <v>34</v>
      </c>
      <c r="B8423">
        <v>2023</v>
      </c>
      <c r="C8423" t="s">
        <v>162</v>
      </c>
      <c r="D8423" t="s">
        <v>322</v>
      </c>
      <c r="E8423">
        <v>8208186.28627</v>
      </c>
    </row>
    <row r="8424" spans="1:5" x14ac:dyDescent="0.25">
      <c r="A8424" t="s">
        <v>34</v>
      </c>
      <c r="B8424">
        <v>2023</v>
      </c>
      <c r="C8424" t="s">
        <v>162</v>
      </c>
      <c r="D8424" t="s">
        <v>323</v>
      </c>
      <c r="E8424">
        <v>100709357.22624999</v>
      </c>
    </row>
    <row r="8425" spans="1:5" x14ac:dyDescent="0.25">
      <c r="A8425" t="s">
        <v>34</v>
      </c>
      <c r="B8425">
        <v>2023</v>
      </c>
      <c r="C8425" t="s">
        <v>162</v>
      </c>
      <c r="D8425" t="s">
        <v>324</v>
      </c>
      <c r="E8425">
        <v>138504643.23288</v>
      </c>
    </row>
    <row r="8426" spans="1:5" x14ac:dyDescent="0.25">
      <c r="A8426" t="s">
        <v>34</v>
      </c>
      <c r="B8426">
        <v>2023</v>
      </c>
      <c r="C8426" t="s">
        <v>162</v>
      </c>
      <c r="D8426" t="s">
        <v>325</v>
      </c>
      <c r="E8426">
        <v>15048531.085969999</v>
      </c>
    </row>
    <row r="8427" spans="1:5" x14ac:dyDescent="0.25">
      <c r="A8427" t="s">
        <v>34</v>
      </c>
      <c r="B8427">
        <v>2023</v>
      </c>
      <c r="C8427" t="s">
        <v>162</v>
      </c>
      <c r="D8427" t="s">
        <v>327</v>
      </c>
      <c r="E8427">
        <v>1813683.43728</v>
      </c>
    </row>
    <row r="8428" spans="1:5" x14ac:dyDescent="0.25">
      <c r="A8428" t="s">
        <v>34</v>
      </c>
      <c r="B8428">
        <v>2023</v>
      </c>
      <c r="C8428" t="s">
        <v>162</v>
      </c>
      <c r="E8428">
        <v>1225609750.8471899</v>
      </c>
    </row>
    <row r="8429" spans="1:5" x14ac:dyDescent="0.25">
      <c r="A8429" t="s">
        <v>35</v>
      </c>
      <c r="B8429">
        <v>2019</v>
      </c>
      <c r="C8429" t="s">
        <v>161</v>
      </c>
      <c r="D8429" t="s">
        <v>291</v>
      </c>
      <c r="E8429">
        <v>31965474.304749999</v>
      </c>
    </row>
    <row r="8430" spans="1:5" x14ac:dyDescent="0.25">
      <c r="A8430" t="s">
        <v>35</v>
      </c>
      <c r="B8430">
        <v>2019</v>
      </c>
      <c r="C8430" t="s">
        <v>161</v>
      </c>
      <c r="D8430" t="s">
        <v>292</v>
      </c>
      <c r="E8430">
        <v>567333328.33305001</v>
      </c>
    </row>
    <row r="8431" spans="1:5" x14ac:dyDescent="0.25">
      <c r="A8431" t="s">
        <v>35</v>
      </c>
      <c r="B8431">
        <v>2019</v>
      </c>
      <c r="C8431" t="s">
        <v>161</v>
      </c>
      <c r="D8431" t="s">
        <v>293</v>
      </c>
      <c r="E8431">
        <v>145099310.80124</v>
      </c>
    </row>
    <row r="8432" spans="1:5" x14ac:dyDescent="0.25">
      <c r="A8432" t="s">
        <v>35</v>
      </c>
      <c r="B8432">
        <v>2019</v>
      </c>
      <c r="C8432" t="s">
        <v>161</v>
      </c>
      <c r="D8432" t="s">
        <v>294</v>
      </c>
      <c r="E8432">
        <v>3874193.6647999999</v>
      </c>
    </row>
    <row r="8433" spans="1:5" x14ac:dyDescent="0.25">
      <c r="A8433" t="s">
        <v>35</v>
      </c>
      <c r="B8433">
        <v>2019</v>
      </c>
      <c r="C8433" t="s">
        <v>161</v>
      </c>
      <c r="D8433" t="s">
        <v>295</v>
      </c>
      <c r="E8433">
        <v>23660289.880139999</v>
      </c>
    </row>
    <row r="8434" spans="1:5" x14ac:dyDescent="0.25">
      <c r="A8434" t="s">
        <v>35</v>
      </c>
      <c r="B8434">
        <v>2019</v>
      </c>
      <c r="C8434" t="s">
        <v>161</v>
      </c>
      <c r="D8434" t="s">
        <v>296</v>
      </c>
      <c r="E8434">
        <v>56592698.680459999</v>
      </c>
    </row>
    <row r="8435" spans="1:5" x14ac:dyDescent="0.25">
      <c r="A8435" t="s">
        <v>35</v>
      </c>
      <c r="B8435">
        <v>2019</v>
      </c>
      <c r="C8435" t="s">
        <v>161</v>
      </c>
      <c r="D8435" t="s">
        <v>297</v>
      </c>
      <c r="E8435">
        <v>83289330.656020001</v>
      </c>
    </row>
    <row r="8436" spans="1:5" x14ac:dyDescent="0.25">
      <c r="A8436" t="s">
        <v>35</v>
      </c>
      <c r="B8436">
        <v>2019</v>
      </c>
      <c r="C8436" t="s">
        <v>161</v>
      </c>
      <c r="D8436" t="s">
        <v>298</v>
      </c>
      <c r="E8436">
        <v>17796088.41911</v>
      </c>
    </row>
    <row r="8437" spans="1:5" x14ac:dyDescent="0.25">
      <c r="A8437" t="s">
        <v>35</v>
      </c>
      <c r="B8437">
        <v>2019</v>
      </c>
      <c r="C8437" t="s">
        <v>161</v>
      </c>
      <c r="D8437" t="s">
        <v>299</v>
      </c>
      <c r="E8437">
        <v>195640185.79091999</v>
      </c>
    </row>
    <row r="8438" spans="1:5" x14ac:dyDescent="0.25">
      <c r="A8438" t="s">
        <v>35</v>
      </c>
      <c r="B8438">
        <v>2019</v>
      </c>
      <c r="C8438" t="s">
        <v>161</v>
      </c>
      <c r="D8438" t="s">
        <v>300</v>
      </c>
      <c r="E8438">
        <v>1956919.96508</v>
      </c>
    </row>
    <row r="8439" spans="1:5" x14ac:dyDescent="0.25">
      <c r="A8439" t="s">
        <v>35</v>
      </c>
      <c r="B8439">
        <v>2019</v>
      </c>
      <c r="C8439" t="s">
        <v>161</v>
      </c>
      <c r="D8439" t="s">
        <v>301</v>
      </c>
      <c r="E8439">
        <v>888615545.12986004</v>
      </c>
    </row>
    <row r="8440" spans="1:5" x14ac:dyDescent="0.25">
      <c r="A8440" t="s">
        <v>35</v>
      </c>
      <c r="B8440">
        <v>2019</v>
      </c>
      <c r="C8440" t="s">
        <v>161</v>
      </c>
      <c r="D8440" t="s">
        <v>302</v>
      </c>
      <c r="E8440">
        <v>54393050.857600003</v>
      </c>
    </row>
    <row r="8441" spans="1:5" x14ac:dyDescent="0.25">
      <c r="A8441" t="s">
        <v>35</v>
      </c>
      <c r="B8441">
        <v>2019</v>
      </c>
      <c r="C8441" t="s">
        <v>161</v>
      </c>
      <c r="D8441" t="s">
        <v>303</v>
      </c>
      <c r="E8441">
        <v>268620260.38840002</v>
      </c>
    </row>
    <row r="8442" spans="1:5" x14ac:dyDescent="0.25">
      <c r="A8442" t="s">
        <v>35</v>
      </c>
      <c r="B8442">
        <v>2019</v>
      </c>
      <c r="C8442" t="s">
        <v>161</v>
      </c>
      <c r="D8442" t="s">
        <v>304</v>
      </c>
      <c r="E8442">
        <v>9181785.4098300003</v>
      </c>
    </row>
    <row r="8443" spans="1:5" x14ac:dyDescent="0.25">
      <c r="A8443" t="s">
        <v>35</v>
      </c>
      <c r="B8443">
        <v>2019</v>
      </c>
      <c r="C8443" t="s">
        <v>161</v>
      </c>
      <c r="D8443" t="s">
        <v>305</v>
      </c>
      <c r="E8443">
        <v>10699009.545</v>
      </c>
    </row>
    <row r="8444" spans="1:5" x14ac:dyDescent="0.25">
      <c r="A8444" t="s">
        <v>35</v>
      </c>
      <c r="B8444">
        <v>2019</v>
      </c>
      <c r="C8444" t="s">
        <v>161</v>
      </c>
      <c r="D8444" t="s">
        <v>306</v>
      </c>
      <c r="E8444">
        <v>65311775.305710003</v>
      </c>
    </row>
    <row r="8445" spans="1:5" x14ac:dyDescent="0.25">
      <c r="A8445" t="s">
        <v>35</v>
      </c>
      <c r="B8445">
        <v>2019</v>
      </c>
      <c r="C8445" t="s">
        <v>161</v>
      </c>
      <c r="D8445" t="s">
        <v>307</v>
      </c>
      <c r="E8445">
        <v>145656274.82009</v>
      </c>
    </row>
    <row r="8446" spans="1:5" x14ac:dyDescent="0.25">
      <c r="A8446" t="s">
        <v>35</v>
      </c>
      <c r="B8446">
        <v>2019</v>
      </c>
      <c r="C8446" t="s">
        <v>161</v>
      </c>
      <c r="D8446" t="s">
        <v>308</v>
      </c>
      <c r="E8446">
        <v>517183325.22070003</v>
      </c>
    </row>
    <row r="8447" spans="1:5" x14ac:dyDescent="0.25">
      <c r="A8447" t="s">
        <v>35</v>
      </c>
      <c r="B8447">
        <v>2019</v>
      </c>
      <c r="C8447" t="s">
        <v>161</v>
      </c>
      <c r="D8447" t="s">
        <v>309</v>
      </c>
      <c r="E8447">
        <v>40520167.008670002</v>
      </c>
    </row>
    <row r="8448" spans="1:5" x14ac:dyDescent="0.25">
      <c r="A8448" t="s">
        <v>35</v>
      </c>
      <c r="B8448">
        <v>2019</v>
      </c>
      <c r="C8448" t="s">
        <v>161</v>
      </c>
      <c r="D8448" t="s">
        <v>310</v>
      </c>
      <c r="E8448">
        <v>34104836.741509996</v>
      </c>
    </row>
    <row r="8449" spans="1:5" x14ac:dyDescent="0.25">
      <c r="A8449" t="s">
        <v>35</v>
      </c>
      <c r="B8449">
        <v>2019</v>
      </c>
      <c r="C8449" t="s">
        <v>161</v>
      </c>
      <c r="D8449" t="s">
        <v>311</v>
      </c>
      <c r="E8449">
        <v>1341322.1200000001</v>
      </c>
    </row>
    <row r="8450" spans="1:5" x14ac:dyDescent="0.25">
      <c r="A8450" t="s">
        <v>35</v>
      </c>
      <c r="B8450">
        <v>2019</v>
      </c>
      <c r="C8450" t="s">
        <v>161</v>
      </c>
      <c r="D8450" t="s">
        <v>312</v>
      </c>
      <c r="E8450">
        <v>34330352.58303</v>
      </c>
    </row>
    <row r="8451" spans="1:5" x14ac:dyDescent="0.25">
      <c r="A8451" t="s">
        <v>35</v>
      </c>
      <c r="B8451">
        <v>2019</v>
      </c>
      <c r="C8451" t="s">
        <v>161</v>
      </c>
      <c r="D8451" t="s">
        <v>313</v>
      </c>
      <c r="E8451">
        <v>16326410.57</v>
      </c>
    </row>
    <row r="8452" spans="1:5" x14ac:dyDescent="0.25">
      <c r="A8452" t="s">
        <v>35</v>
      </c>
      <c r="B8452">
        <v>2019</v>
      </c>
      <c r="C8452" t="s">
        <v>161</v>
      </c>
      <c r="D8452" t="s">
        <v>314</v>
      </c>
      <c r="E8452">
        <v>18245111.008049998</v>
      </c>
    </row>
    <row r="8453" spans="1:5" x14ac:dyDescent="0.25">
      <c r="A8453" t="s">
        <v>35</v>
      </c>
      <c r="B8453">
        <v>2019</v>
      </c>
      <c r="C8453" t="s">
        <v>161</v>
      </c>
      <c r="D8453" t="s">
        <v>315</v>
      </c>
      <c r="E8453">
        <v>4019936.9976900001</v>
      </c>
    </row>
    <row r="8454" spans="1:5" x14ac:dyDescent="0.25">
      <c r="A8454" t="s">
        <v>35</v>
      </c>
      <c r="B8454">
        <v>2019</v>
      </c>
      <c r="C8454" t="s">
        <v>161</v>
      </c>
      <c r="D8454" t="s">
        <v>316</v>
      </c>
      <c r="E8454">
        <v>2749710.051</v>
      </c>
    </row>
    <row r="8455" spans="1:5" x14ac:dyDescent="0.25">
      <c r="A8455" t="s">
        <v>35</v>
      </c>
      <c r="B8455">
        <v>2019</v>
      </c>
      <c r="C8455" t="s">
        <v>161</v>
      </c>
      <c r="D8455" t="s">
        <v>317</v>
      </c>
      <c r="E8455">
        <v>208303239.22108001</v>
      </c>
    </row>
    <row r="8456" spans="1:5" x14ac:dyDescent="0.25">
      <c r="A8456" t="s">
        <v>35</v>
      </c>
      <c r="B8456">
        <v>2019</v>
      </c>
      <c r="C8456" t="s">
        <v>161</v>
      </c>
      <c r="D8456" t="s">
        <v>318</v>
      </c>
      <c r="E8456">
        <v>93153781.038289994</v>
      </c>
    </row>
    <row r="8457" spans="1:5" x14ac:dyDescent="0.25">
      <c r="A8457" t="s">
        <v>35</v>
      </c>
      <c r="B8457">
        <v>2019</v>
      </c>
      <c r="C8457" t="s">
        <v>161</v>
      </c>
      <c r="D8457" t="s">
        <v>319</v>
      </c>
      <c r="E8457">
        <v>42748424.504100002</v>
      </c>
    </row>
    <row r="8458" spans="1:5" x14ac:dyDescent="0.25">
      <c r="A8458" t="s">
        <v>35</v>
      </c>
      <c r="B8458">
        <v>2019</v>
      </c>
      <c r="C8458" t="s">
        <v>161</v>
      </c>
      <c r="D8458" t="s">
        <v>320</v>
      </c>
      <c r="E8458">
        <v>4358749.2744100001</v>
      </c>
    </row>
    <row r="8459" spans="1:5" x14ac:dyDescent="0.25">
      <c r="A8459" t="s">
        <v>35</v>
      </c>
      <c r="B8459">
        <v>2019</v>
      </c>
      <c r="C8459" t="s">
        <v>161</v>
      </c>
      <c r="D8459" t="s">
        <v>321</v>
      </c>
      <c r="E8459">
        <v>2511170502.3927498</v>
      </c>
    </row>
    <row r="8460" spans="1:5" x14ac:dyDescent="0.25">
      <c r="A8460" t="s">
        <v>35</v>
      </c>
      <c r="B8460">
        <v>2019</v>
      </c>
      <c r="C8460" t="s">
        <v>161</v>
      </c>
      <c r="D8460" t="s">
        <v>322</v>
      </c>
      <c r="E8460">
        <v>162543.77523999999</v>
      </c>
    </row>
    <row r="8461" spans="1:5" x14ac:dyDescent="0.25">
      <c r="A8461" t="s">
        <v>35</v>
      </c>
      <c r="B8461">
        <v>2019</v>
      </c>
      <c r="C8461" t="s">
        <v>161</v>
      </c>
      <c r="D8461" t="s">
        <v>323</v>
      </c>
      <c r="E8461">
        <v>12187327.022050001</v>
      </c>
    </row>
    <row r="8462" spans="1:5" x14ac:dyDescent="0.25">
      <c r="A8462" t="s">
        <v>35</v>
      </c>
      <c r="B8462">
        <v>2019</v>
      </c>
      <c r="C8462" t="s">
        <v>161</v>
      </c>
      <c r="D8462" t="s">
        <v>324</v>
      </c>
      <c r="E8462">
        <v>2652617.16163</v>
      </c>
    </row>
    <row r="8463" spans="1:5" x14ac:dyDescent="0.25">
      <c r="A8463" t="s">
        <v>35</v>
      </c>
      <c r="B8463">
        <v>2019</v>
      </c>
      <c r="C8463" t="s">
        <v>161</v>
      </c>
      <c r="D8463" t="s">
        <v>325</v>
      </c>
      <c r="E8463">
        <v>7316801.6101200003</v>
      </c>
    </row>
    <row r="8464" spans="1:5" x14ac:dyDescent="0.25">
      <c r="A8464" t="s">
        <v>35</v>
      </c>
      <c r="B8464">
        <v>2019</v>
      </c>
      <c r="C8464" t="s">
        <v>161</v>
      </c>
      <c r="D8464" t="s">
        <v>326</v>
      </c>
      <c r="E8464">
        <v>3122134.11</v>
      </c>
    </row>
    <row r="8465" spans="1:5" x14ac:dyDescent="0.25">
      <c r="A8465" t="s">
        <v>35</v>
      </c>
      <c r="B8465">
        <v>2019</v>
      </c>
      <c r="C8465" t="s">
        <v>161</v>
      </c>
      <c r="D8465" t="s">
        <v>327</v>
      </c>
      <c r="E8465">
        <v>3213689.7</v>
      </c>
    </row>
    <row r="8466" spans="1:5" x14ac:dyDescent="0.25">
      <c r="A8466" t="s">
        <v>35</v>
      </c>
      <c r="B8466">
        <v>2019</v>
      </c>
      <c r="C8466" t="s">
        <v>161</v>
      </c>
      <c r="E8466">
        <v>334921773.17606997</v>
      </c>
    </row>
    <row r="8467" spans="1:5" x14ac:dyDescent="0.25">
      <c r="A8467" t="s">
        <v>35</v>
      </c>
      <c r="B8467">
        <v>2019</v>
      </c>
      <c r="C8467" t="s">
        <v>162</v>
      </c>
      <c r="D8467" t="s">
        <v>290</v>
      </c>
      <c r="E8467">
        <v>8817.1690500000004</v>
      </c>
    </row>
    <row r="8468" spans="1:5" x14ac:dyDescent="0.25">
      <c r="A8468" t="s">
        <v>35</v>
      </c>
      <c r="B8468">
        <v>2019</v>
      </c>
      <c r="C8468" t="s">
        <v>162</v>
      </c>
      <c r="D8468" t="s">
        <v>291</v>
      </c>
      <c r="E8468">
        <v>6290055.1813200004</v>
      </c>
    </row>
    <row r="8469" spans="1:5" x14ac:dyDescent="0.25">
      <c r="A8469" t="s">
        <v>35</v>
      </c>
      <c r="B8469">
        <v>2019</v>
      </c>
      <c r="C8469" t="s">
        <v>162</v>
      </c>
      <c r="D8469" t="s">
        <v>292</v>
      </c>
      <c r="E8469">
        <v>45826588.87489</v>
      </c>
    </row>
    <row r="8470" spans="1:5" x14ac:dyDescent="0.25">
      <c r="A8470" t="s">
        <v>35</v>
      </c>
      <c r="B8470">
        <v>2019</v>
      </c>
      <c r="C8470" t="s">
        <v>162</v>
      </c>
      <c r="D8470" t="s">
        <v>293</v>
      </c>
      <c r="E8470">
        <v>15895625.14842</v>
      </c>
    </row>
    <row r="8471" spans="1:5" x14ac:dyDescent="0.25">
      <c r="A8471" t="s">
        <v>35</v>
      </c>
      <c r="B8471">
        <v>2019</v>
      </c>
      <c r="C8471" t="s">
        <v>162</v>
      </c>
      <c r="D8471" t="s">
        <v>294</v>
      </c>
      <c r="E8471">
        <v>44532.3</v>
      </c>
    </row>
    <row r="8472" spans="1:5" x14ac:dyDescent="0.25">
      <c r="A8472" t="s">
        <v>35</v>
      </c>
      <c r="B8472">
        <v>2019</v>
      </c>
      <c r="C8472" t="s">
        <v>162</v>
      </c>
      <c r="D8472" t="s">
        <v>295</v>
      </c>
      <c r="E8472">
        <v>3345729.71</v>
      </c>
    </row>
    <row r="8473" spans="1:5" x14ac:dyDescent="0.25">
      <c r="A8473" t="s">
        <v>35</v>
      </c>
      <c r="B8473">
        <v>2019</v>
      </c>
      <c r="C8473" t="s">
        <v>162</v>
      </c>
      <c r="D8473" t="s">
        <v>296</v>
      </c>
      <c r="E8473">
        <v>4842182.1441599997</v>
      </c>
    </row>
    <row r="8474" spans="1:5" x14ac:dyDescent="0.25">
      <c r="A8474" t="s">
        <v>35</v>
      </c>
      <c r="B8474">
        <v>2019</v>
      </c>
      <c r="C8474" t="s">
        <v>162</v>
      </c>
      <c r="D8474" t="s">
        <v>297</v>
      </c>
      <c r="E8474">
        <v>3124165.7949299999</v>
      </c>
    </row>
    <row r="8475" spans="1:5" x14ac:dyDescent="0.25">
      <c r="A8475" t="s">
        <v>35</v>
      </c>
      <c r="B8475">
        <v>2019</v>
      </c>
      <c r="C8475" t="s">
        <v>162</v>
      </c>
      <c r="D8475" t="s">
        <v>298</v>
      </c>
      <c r="E8475">
        <v>975851.20163999998</v>
      </c>
    </row>
    <row r="8476" spans="1:5" x14ac:dyDescent="0.25">
      <c r="A8476" t="s">
        <v>35</v>
      </c>
      <c r="B8476">
        <v>2019</v>
      </c>
      <c r="C8476" t="s">
        <v>162</v>
      </c>
      <c r="D8476" t="s">
        <v>299</v>
      </c>
      <c r="E8476">
        <v>20806875.542259999</v>
      </c>
    </row>
    <row r="8477" spans="1:5" x14ac:dyDescent="0.25">
      <c r="A8477" t="s">
        <v>35</v>
      </c>
      <c r="B8477">
        <v>2019</v>
      </c>
      <c r="C8477" t="s">
        <v>162</v>
      </c>
      <c r="D8477" t="s">
        <v>301</v>
      </c>
      <c r="E8477">
        <v>169605808.34347001</v>
      </c>
    </row>
    <row r="8478" spans="1:5" x14ac:dyDescent="0.25">
      <c r="A8478" t="s">
        <v>35</v>
      </c>
      <c r="B8478">
        <v>2019</v>
      </c>
      <c r="C8478" t="s">
        <v>162</v>
      </c>
      <c r="D8478" t="s">
        <v>302</v>
      </c>
      <c r="E8478">
        <v>241728694.36346</v>
      </c>
    </row>
    <row r="8479" spans="1:5" x14ac:dyDescent="0.25">
      <c r="A8479" t="s">
        <v>35</v>
      </c>
      <c r="B8479">
        <v>2019</v>
      </c>
      <c r="C8479" t="s">
        <v>162</v>
      </c>
      <c r="D8479" t="s">
        <v>303</v>
      </c>
      <c r="E8479">
        <v>311898103.27701002</v>
      </c>
    </row>
    <row r="8480" spans="1:5" x14ac:dyDescent="0.25">
      <c r="A8480" t="s">
        <v>35</v>
      </c>
      <c r="B8480">
        <v>2019</v>
      </c>
      <c r="C8480" t="s">
        <v>162</v>
      </c>
      <c r="D8480" t="s">
        <v>304</v>
      </c>
      <c r="E8480">
        <v>1518092.99</v>
      </c>
    </row>
    <row r="8481" spans="1:5" x14ac:dyDescent="0.25">
      <c r="A8481" t="s">
        <v>35</v>
      </c>
      <c r="B8481">
        <v>2019</v>
      </c>
      <c r="C8481" t="s">
        <v>162</v>
      </c>
      <c r="D8481" t="s">
        <v>305</v>
      </c>
      <c r="E8481">
        <v>816728.99</v>
      </c>
    </row>
    <row r="8482" spans="1:5" x14ac:dyDescent="0.25">
      <c r="A8482" t="s">
        <v>35</v>
      </c>
      <c r="B8482">
        <v>2019</v>
      </c>
      <c r="C8482" t="s">
        <v>162</v>
      </c>
      <c r="D8482" t="s">
        <v>306</v>
      </c>
      <c r="E8482">
        <v>8812999.9399999995</v>
      </c>
    </row>
    <row r="8483" spans="1:5" x14ac:dyDescent="0.25">
      <c r="A8483" t="s">
        <v>35</v>
      </c>
      <c r="B8483">
        <v>2019</v>
      </c>
      <c r="C8483" t="s">
        <v>162</v>
      </c>
      <c r="D8483" t="s">
        <v>307</v>
      </c>
      <c r="E8483">
        <v>549523.63</v>
      </c>
    </row>
    <row r="8484" spans="1:5" x14ac:dyDescent="0.25">
      <c r="A8484" t="s">
        <v>35</v>
      </c>
      <c r="B8484">
        <v>2019</v>
      </c>
      <c r="C8484" t="s">
        <v>162</v>
      </c>
      <c r="D8484" t="s">
        <v>308</v>
      </c>
      <c r="E8484">
        <v>8589087.8878799994</v>
      </c>
    </row>
    <row r="8485" spans="1:5" x14ac:dyDescent="0.25">
      <c r="A8485" t="s">
        <v>35</v>
      </c>
      <c r="B8485">
        <v>2019</v>
      </c>
      <c r="C8485" t="s">
        <v>162</v>
      </c>
      <c r="D8485" t="s">
        <v>311</v>
      </c>
      <c r="E8485">
        <v>11818.02</v>
      </c>
    </row>
    <row r="8486" spans="1:5" x14ac:dyDescent="0.25">
      <c r="A8486" t="s">
        <v>35</v>
      </c>
      <c r="B8486">
        <v>2019</v>
      </c>
      <c r="C8486" t="s">
        <v>162</v>
      </c>
      <c r="D8486" t="s">
        <v>312</v>
      </c>
      <c r="E8486">
        <v>2360302.1444799998</v>
      </c>
    </row>
    <row r="8487" spans="1:5" x14ac:dyDescent="0.25">
      <c r="A8487" t="s">
        <v>35</v>
      </c>
      <c r="B8487">
        <v>2019</v>
      </c>
      <c r="C8487" t="s">
        <v>162</v>
      </c>
      <c r="D8487" t="s">
        <v>313</v>
      </c>
      <c r="E8487">
        <v>6036668.7092599999</v>
      </c>
    </row>
    <row r="8488" spans="1:5" x14ac:dyDescent="0.25">
      <c r="A8488" t="s">
        <v>35</v>
      </c>
      <c r="B8488">
        <v>2019</v>
      </c>
      <c r="C8488" t="s">
        <v>162</v>
      </c>
      <c r="D8488" t="s">
        <v>317</v>
      </c>
      <c r="E8488">
        <v>591871800.71847999</v>
      </c>
    </row>
    <row r="8489" spans="1:5" x14ac:dyDescent="0.25">
      <c r="A8489" t="s">
        <v>35</v>
      </c>
      <c r="B8489">
        <v>2019</v>
      </c>
      <c r="C8489" t="s">
        <v>162</v>
      </c>
      <c r="D8489" t="s">
        <v>318</v>
      </c>
      <c r="E8489">
        <v>7567394.8740499998</v>
      </c>
    </row>
    <row r="8490" spans="1:5" x14ac:dyDescent="0.25">
      <c r="A8490" t="s">
        <v>35</v>
      </c>
      <c r="B8490">
        <v>2019</v>
      </c>
      <c r="C8490" t="s">
        <v>162</v>
      </c>
      <c r="D8490" t="s">
        <v>319</v>
      </c>
      <c r="E8490">
        <v>3150384.6116599999</v>
      </c>
    </row>
    <row r="8491" spans="1:5" x14ac:dyDescent="0.25">
      <c r="A8491" t="s">
        <v>35</v>
      </c>
      <c r="B8491">
        <v>2019</v>
      </c>
      <c r="C8491" t="s">
        <v>162</v>
      </c>
      <c r="D8491" t="s">
        <v>320</v>
      </c>
      <c r="E8491">
        <v>1312861.5510100001</v>
      </c>
    </row>
    <row r="8492" spans="1:5" x14ac:dyDescent="0.25">
      <c r="A8492" t="s">
        <v>35</v>
      </c>
      <c r="B8492">
        <v>2019</v>
      </c>
      <c r="C8492" t="s">
        <v>162</v>
      </c>
      <c r="D8492" t="s">
        <v>321</v>
      </c>
      <c r="E8492">
        <v>184359917.66343999</v>
      </c>
    </row>
    <row r="8493" spans="1:5" x14ac:dyDescent="0.25">
      <c r="A8493" t="s">
        <v>35</v>
      </c>
      <c r="B8493">
        <v>2019</v>
      </c>
      <c r="C8493" t="s">
        <v>162</v>
      </c>
      <c r="D8493" t="s">
        <v>323</v>
      </c>
      <c r="E8493">
        <v>195702.33288</v>
      </c>
    </row>
    <row r="8494" spans="1:5" x14ac:dyDescent="0.25">
      <c r="A8494" t="s">
        <v>35</v>
      </c>
      <c r="B8494">
        <v>2019</v>
      </c>
      <c r="C8494" t="s">
        <v>162</v>
      </c>
      <c r="E8494">
        <v>56067353.079999998</v>
      </c>
    </row>
    <row r="8495" spans="1:5" x14ac:dyDescent="0.25">
      <c r="A8495" t="s">
        <v>35</v>
      </c>
      <c r="B8495">
        <v>2020</v>
      </c>
      <c r="C8495" t="s">
        <v>161</v>
      </c>
      <c r="D8495" t="s">
        <v>291</v>
      </c>
      <c r="E8495">
        <v>19329719.559999999</v>
      </c>
    </row>
    <row r="8496" spans="1:5" x14ac:dyDescent="0.25">
      <c r="A8496" t="s">
        <v>35</v>
      </c>
      <c r="B8496">
        <v>2020</v>
      </c>
      <c r="C8496" t="s">
        <v>161</v>
      </c>
      <c r="D8496" t="s">
        <v>292</v>
      </c>
      <c r="E8496">
        <v>590728978.68681002</v>
      </c>
    </row>
    <row r="8497" spans="1:5" x14ac:dyDescent="0.25">
      <c r="A8497" t="s">
        <v>35</v>
      </c>
      <c r="B8497">
        <v>2020</v>
      </c>
      <c r="C8497" t="s">
        <v>161</v>
      </c>
      <c r="D8497" t="s">
        <v>293</v>
      </c>
      <c r="E8497">
        <v>143674643.85828</v>
      </c>
    </row>
    <row r="8498" spans="1:5" x14ac:dyDescent="0.25">
      <c r="A8498" t="s">
        <v>35</v>
      </c>
      <c r="B8498">
        <v>2020</v>
      </c>
      <c r="C8498" t="s">
        <v>161</v>
      </c>
      <c r="D8498" t="s">
        <v>294</v>
      </c>
      <c r="E8498">
        <v>5934566.4493000004</v>
      </c>
    </row>
    <row r="8499" spans="1:5" x14ac:dyDescent="0.25">
      <c r="A8499" t="s">
        <v>35</v>
      </c>
      <c r="B8499">
        <v>2020</v>
      </c>
      <c r="C8499" t="s">
        <v>161</v>
      </c>
      <c r="D8499" t="s">
        <v>295</v>
      </c>
      <c r="E8499">
        <v>12007944.23</v>
      </c>
    </row>
    <row r="8500" spans="1:5" x14ac:dyDescent="0.25">
      <c r="A8500" t="s">
        <v>35</v>
      </c>
      <c r="B8500">
        <v>2020</v>
      </c>
      <c r="C8500" t="s">
        <v>161</v>
      </c>
      <c r="D8500" t="s">
        <v>296</v>
      </c>
      <c r="E8500">
        <v>51581763.716219999</v>
      </c>
    </row>
    <row r="8501" spans="1:5" x14ac:dyDescent="0.25">
      <c r="A8501" t="s">
        <v>35</v>
      </c>
      <c r="B8501">
        <v>2020</v>
      </c>
      <c r="C8501" t="s">
        <v>161</v>
      </c>
      <c r="D8501" t="s">
        <v>297</v>
      </c>
      <c r="E8501">
        <v>68161758.262260005</v>
      </c>
    </row>
    <row r="8502" spans="1:5" x14ac:dyDescent="0.25">
      <c r="A8502" t="s">
        <v>35</v>
      </c>
      <c r="B8502">
        <v>2020</v>
      </c>
      <c r="C8502" t="s">
        <v>161</v>
      </c>
      <c r="D8502" t="s">
        <v>298</v>
      </c>
      <c r="E8502">
        <v>19344166.719999999</v>
      </c>
    </row>
    <row r="8503" spans="1:5" x14ac:dyDescent="0.25">
      <c r="A8503" t="s">
        <v>35</v>
      </c>
      <c r="B8503">
        <v>2020</v>
      </c>
      <c r="C8503" t="s">
        <v>161</v>
      </c>
      <c r="D8503" t="s">
        <v>299</v>
      </c>
      <c r="E8503">
        <v>195259853.56334001</v>
      </c>
    </row>
    <row r="8504" spans="1:5" x14ac:dyDescent="0.25">
      <c r="A8504" t="s">
        <v>35</v>
      </c>
      <c r="B8504">
        <v>2020</v>
      </c>
      <c r="C8504" t="s">
        <v>161</v>
      </c>
      <c r="D8504" t="s">
        <v>301</v>
      </c>
      <c r="E8504">
        <v>890232613.59416997</v>
      </c>
    </row>
    <row r="8505" spans="1:5" x14ac:dyDescent="0.25">
      <c r="A8505" t="s">
        <v>35</v>
      </c>
      <c r="B8505">
        <v>2020</v>
      </c>
      <c r="C8505" t="s">
        <v>161</v>
      </c>
      <c r="D8505" t="s">
        <v>302</v>
      </c>
      <c r="E8505">
        <v>65869375.19179</v>
      </c>
    </row>
    <row r="8506" spans="1:5" x14ac:dyDescent="0.25">
      <c r="A8506" t="s">
        <v>35</v>
      </c>
      <c r="B8506">
        <v>2020</v>
      </c>
      <c r="C8506" t="s">
        <v>161</v>
      </c>
      <c r="D8506" t="s">
        <v>303</v>
      </c>
      <c r="E8506">
        <v>333680869.02455997</v>
      </c>
    </row>
    <row r="8507" spans="1:5" x14ac:dyDescent="0.25">
      <c r="A8507" t="s">
        <v>35</v>
      </c>
      <c r="B8507">
        <v>2020</v>
      </c>
      <c r="C8507" t="s">
        <v>161</v>
      </c>
      <c r="D8507" t="s">
        <v>304</v>
      </c>
      <c r="E8507">
        <v>8535237.6440999992</v>
      </c>
    </row>
    <row r="8508" spans="1:5" x14ac:dyDescent="0.25">
      <c r="A8508" t="s">
        <v>35</v>
      </c>
      <c r="B8508">
        <v>2020</v>
      </c>
      <c r="C8508" t="s">
        <v>161</v>
      </c>
      <c r="D8508" t="s">
        <v>305</v>
      </c>
      <c r="E8508">
        <v>9986535.9800000004</v>
      </c>
    </row>
    <row r="8509" spans="1:5" x14ac:dyDescent="0.25">
      <c r="A8509" t="s">
        <v>35</v>
      </c>
      <c r="B8509">
        <v>2020</v>
      </c>
      <c r="C8509" t="s">
        <v>161</v>
      </c>
      <c r="D8509" t="s">
        <v>306</v>
      </c>
      <c r="E8509">
        <v>61676128.963480003</v>
      </c>
    </row>
    <row r="8510" spans="1:5" x14ac:dyDescent="0.25">
      <c r="A8510" t="s">
        <v>35</v>
      </c>
      <c r="B8510">
        <v>2020</v>
      </c>
      <c r="C8510" t="s">
        <v>161</v>
      </c>
      <c r="D8510" t="s">
        <v>307</v>
      </c>
      <c r="E8510">
        <v>159444400.41536</v>
      </c>
    </row>
    <row r="8511" spans="1:5" x14ac:dyDescent="0.25">
      <c r="A8511" t="s">
        <v>35</v>
      </c>
      <c r="B8511">
        <v>2020</v>
      </c>
      <c r="C8511" t="s">
        <v>161</v>
      </c>
      <c r="D8511" t="s">
        <v>308</v>
      </c>
      <c r="E8511">
        <v>633630079.64596999</v>
      </c>
    </row>
    <row r="8512" spans="1:5" x14ac:dyDescent="0.25">
      <c r="A8512" t="s">
        <v>35</v>
      </c>
      <c r="B8512">
        <v>2020</v>
      </c>
      <c r="C8512" t="s">
        <v>161</v>
      </c>
      <c r="D8512" t="s">
        <v>309</v>
      </c>
      <c r="E8512">
        <v>48772384.742219999</v>
      </c>
    </row>
    <row r="8513" spans="1:5" x14ac:dyDescent="0.25">
      <c r="A8513" t="s">
        <v>35</v>
      </c>
      <c r="B8513">
        <v>2020</v>
      </c>
      <c r="C8513" t="s">
        <v>161</v>
      </c>
      <c r="D8513" t="s">
        <v>310</v>
      </c>
      <c r="E8513">
        <v>34904614.069009997</v>
      </c>
    </row>
    <row r="8514" spans="1:5" x14ac:dyDescent="0.25">
      <c r="A8514" t="s">
        <v>35</v>
      </c>
      <c r="B8514">
        <v>2020</v>
      </c>
      <c r="C8514" t="s">
        <v>161</v>
      </c>
      <c r="D8514" t="s">
        <v>311</v>
      </c>
      <c r="E8514">
        <v>1403684.56</v>
      </c>
    </row>
    <row r="8515" spans="1:5" x14ac:dyDescent="0.25">
      <c r="A8515" t="s">
        <v>35</v>
      </c>
      <c r="B8515">
        <v>2020</v>
      </c>
      <c r="C8515" t="s">
        <v>161</v>
      </c>
      <c r="D8515" t="s">
        <v>312</v>
      </c>
      <c r="E8515">
        <v>27539147.732870001</v>
      </c>
    </row>
    <row r="8516" spans="1:5" x14ac:dyDescent="0.25">
      <c r="A8516" t="s">
        <v>35</v>
      </c>
      <c r="B8516">
        <v>2020</v>
      </c>
      <c r="C8516" t="s">
        <v>161</v>
      </c>
      <c r="D8516" t="s">
        <v>313</v>
      </c>
      <c r="E8516">
        <v>19705861.629999999</v>
      </c>
    </row>
    <row r="8517" spans="1:5" x14ac:dyDescent="0.25">
      <c r="A8517" t="s">
        <v>35</v>
      </c>
      <c r="B8517">
        <v>2020</v>
      </c>
      <c r="C8517" t="s">
        <v>161</v>
      </c>
      <c r="D8517" t="s">
        <v>314</v>
      </c>
      <c r="E8517">
        <v>17644518.990990002</v>
      </c>
    </row>
    <row r="8518" spans="1:5" x14ac:dyDescent="0.25">
      <c r="A8518" t="s">
        <v>35</v>
      </c>
      <c r="B8518">
        <v>2020</v>
      </c>
      <c r="C8518" t="s">
        <v>161</v>
      </c>
      <c r="D8518" t="s">
        <v>315</v>
      </c>
      <c r="E8518">
        <v>2821258.4981300002</v>
      </c>
    </row>
    <row r="8519" spans="1:5" x14ac:dyDescent="0.25">
      <c r="A8519" t="s">
        <v>35</v>
      </c>
      <c r="B8519">
        <v>2020</v>
      </c>
      <c r="C8519" t="s">
        <v>161</v>
      </c>
      <c r="D8519" t="s">
        <v>316</v>
      </c>
      <c r="E8519">
        <v>745830.34</v>
      </c>
    </row>
    <row r="8520" spans="1:5" x14ac:dyDescent="0.25">
      <c r="A8520" t="s">
        <v>35</v>
      </c>
      <c r="B8520">
        <v>2020</v>
      </c>
      <c r="C8520" t="s">
        <v>161</v>
      </c>
      <c r="D8520" t="s">
        <v>317</v>
      </c>
      <c r="E8520">
        <v>199211397.31733</v>
      </c>
    </row>
    <row r="8521" spans="1:5" x14ac:dyDescent="0.25">
      <c r="A8521" t="s">
        <v>35</v>
      </c>
      <c r="B8521">
        <v>2020</v>
      </c>
      <c r="C8521" t="s">
        <v>161</v>
      </c>
      <c r="D8521" t="s">
        <v>318</v>
      </c>
      <c r="E8521">
        <v>92158733.408910006</v>
      </c>
    </row>
    <row r="8522" spans="1:5" x14ac:dyDescent="0.25">
      <c r="A8522" t="s">
        <v>35</v>
      </c>
      <c r="B8522">
        <v>2020</v>
      </c>
      <c r="C8522" t="s">
        <v>161</v>
      </c>
      <c r="D8522" t="s">
        <v>319</v>
      </c>
      <c r="E8522">
        <v>75278560.818880007</v>
      </c>
    </row>
    <row r="8523" spans="1:5" x14ac:dyDescent="0.25">
      <c r="A8523" t="s">
        <v>35</v>
      </c>
      <c r="B8523">
        <v>2020</v>
      </c>
      <c r="C8523" t="s">
        <v>161</v>
      </c>
      <c r="D8523" t="s">
        <v>320</v>
      </c>
      <c r="E8523">
        <v>5883999.17796</v>
      </c>
    </row>
    <row r="8524" spans="1:5" x14ac:dyDescent="0.25">
      <c r="A8524" t="s">
        <v>35</v>
      </c>
      <c r="B8524">
        <v>2020</v>
      </c>
      <c r="C8524" t="s">
        <v>161</v>
      </c>
      <c r="D8524" t="s">
        <v>321</v>
      </c>
      <c r="E8524">
        <v>2659414989.3094802</v>
      </c>
    </row>
    <row r="8525" spans="1:5" x14ac:dyDescent="0.25">
      <c r="A8525" t="s">
        <v>35</v>
      </c>
      <c r="B8525">
        <v>2020</v>
      </c>
      <c r="C8525" t="s">
        <v>161</v>
      </c>
      <c r="D8525" t="s">
        <v>322</v>
      </c>
      <c r="E8525">
        <v>164543.77523999999</v>
      </c>
    </row>
    <row r="8526" spans="1:5" x14ac:dyDescent="0.25">
      <c r="A8526" t="s">
        <v>35</v>
      </c>
      <c r="B8526">
        <v>2020</v>
      </c>
      <c r="C8526" t="s">
        <v>161</v>
      </c>
      <c r="D8526" t="s">
        <v>323</v>
      </c>
      <c r="E8526">
        <v>26114852.450909998</v>
      </c>
    </row>
    <row r="8527" spans="1:5" x14ac:dyDescent="0.25">
      <c r="A8527" t="s">
        <v>35</v>
      </c>
      <c r="B8527">
        <v>2020</v>
      </c>
      <c r="C8527" t="s">
        <v>161</v>
      </c>
      <c r="D8527" t="s">
        <v>324</v>
      </c>
      <c r="E8527">
        <v>2250242.14341</v>
      </c>
    </row>
    <row r="8528" spans="1:5" x14ac:dyDescent="0.25">
      <c r="A8528" t="s">
        <v>35</v>
      </c>
      <c r="B8528">
        <v>2020</v>
      </c>
      <c r="C8528" t="s">
        <v>161</v>
      </c>
      <c r="D8528" t="s">
        <v>325</v>
      </c>
      <c r="E8528">
        <v>8862494.4601199999</v>
      </c>
    </row>
    <row r="8529" spans="1:5" x14ac:dyDescent="0.25">
      <c r="A8529" t="s">
        <v>35</v>
      </c>
      <c r="B8529">
        <v>2020</v>
      </c>
      <c r="C8529" t="s">
        <v>161</v>
      </c>
      <c r="D8529" t="s">
        <v>326</v>
      </c>
      <c r="E8529">
        <v>4990918.3174999999</v>
      </c>
    </row>
    <row r="8530" spans="1:5" x14ac:dyDescent="0.25">
      <c r="A8530" t="s">
        <v>35</v>
      </c>
      <c r="B8530">
        <v>2020</v>
      </c>
      <c r="C8530" t="s">
        <v>161</v>
      </c>
      <c r="D8530" t="s">
        <v>327</v>
      </c>
      <c r="E8530">
        <v>50574142.319590002</v>
      </c>
    </row>
    <row r="8531" spans="1:5" x14ac:dyDescent="0.25">
      <c r="A8531" t="s">
        <v>35</v>
      </c>
      <c r="B8531">
        <v>2020</v>
      </c>
      <c r="C8531" t="s">
        <v>161</v>
      </c>
      <c r="E8531">
        <v>331341273.21683002</v>
      </c>
    </row>
    <row r="8532" spans="1:5" x14ac:dyDescent="0.25">
      <c r="A8532" t="s">
        <v>35</v>
      </c>
      <c r="B8532">
        <v>2020</v>
      </c>
      <c r="C8532" t="s">
        <v>162</v>
      </c>
      <c r="D8532" t="s">
        <v>291</v>
      </c>
      <c r="E8532">
        <v>3401322.4707999998</v>
      </c>
    </row>
    <row r="8533" spans="1:5" x14ac:dyDescent="0.25">
      <c r="A8533" t="s">
        <v>35</v>
      </c>
      <c r="B8533">
        <v>2020</v>
      </c>
      <c r="C8533" t="s">
        <v>162</v>
      </c>
      <c r="D8533" t="s">
        <v>292</v>
      </c>
      <c r="E8533">
        <v>34495742.859719999</v>
      </c>
    </row>
    <row r="8534" spans="1:5" x14ac:dyDescent="0.25">
      <c r="A8534" t="s">
        <v>35</v>
      </c>
      <c r="B8534">
        <v>2020</v>
      </c>
      <c r="C8534" t="s">
        <v>162</v>
      </c>
      <c r="D8534" t="s">
        <v>293</v>
      </c>
      <c r="E8534">
        <v>16413658.6</v>
      </c>
    </row>
    <row r="8535" spans="1:5" x14ac:dyDescent="0.25">
      <c r="A8535" t="s">
        <v>35</v>
      </c>
      <c r="B8535">
        <v>2020</v>
      </c>
      <c r="C8535" t="s">
        <v>162</v>
      </c>
      <c r="D8535" t="s">
        <v>294</v>
      </c>
      <c r="E8535">
        <v>37580</v>
      </c>
    </row>
    <row r="8536" spans="1:5" x14ac:dyDescent="0.25">
      <c r="A8536" t="s">
        <v>35</v>
      </c>
      <c r="B8536">
        <v>2020</v>
      </c>
      <c r="C8536" t="s">
        <v>162</v>
      </c>
      <c r="D8536" t="s">
        <v>295</v>
      </c>
      <c r="E8536">
        <v>2428643.69</v>
      </c>
    </row>
    <row r="8537" spans="1:5" x14ac:dyDescent="0.25">
      <c r="A8537" t="s">
        <v>35</v>
      </c>
      <c r="B8537">
        <v>2020</v>
      </c>
      <c r="C8537" t="s">
        <v>162</v>
      </c>
      <c r="D8537" t="s">
        <v>296</v>
      </c>
      <c r="E8537">
        <v>5050016.2554299999</v>
      </c>
    </row>
    <row r="8538" spans="1:5" x14ac:dyDescent="0.25">
      <c r="A8538" t="s">
        <v>35</v>
      </c>
      <c r="B8538">
        <v>2020</v>
      </c>
      <c r="C8538" t="s">
        <v>162</v>
      </c>
      <c r="D8538" t="s">
        <v>297</v>
      </c>
      <c r="E8538">
        <v>4330126.8667200003</v>
      </c>
    </row>
    <row r="8539" spans="1:5" x14ac:dyDescent="0.25">
      <c r="A8539" t="s">
        <v>35</v>
      </c>
      <c r="B8539">
        <v>2020</v>
      </c>
      <c r="C8539" t="s">
        <v>162</v>
      </c>
      <c r="D8539" t="s">
        <v>298</v>
      </c>
      <c r="E8539">
        <v>1584162.87</v>
      </c>
    </row>
    <row r="8540" spans="1:5" x14ac:dyDescent="0.25">
      <c r="A8540" t="s">
        <v>35</v>
      </c>
      <c r="B8540">
        <v>2020</v>
      </c>
      <c r="C8540" t="s">
        <v>162</v>
      </c>
      <c r="D8540" t="s">
        <v>299</v>
      </c>
      <c r="E8540">
        <v>20805758.407850001</v>
      </c>
    </row>
    <row r="8541" spans="1:5" x14ac:dyDescent="0.25">
      <c r="A8541" t="s">
        <v>35</v>
      </c>
      <c r="B8541">
        <v>2020</v>
      </c>
      <c r="C8541" t="s">
        <v>162</v>
      </c>
      <c r="D8541" t="s">
        <v>301</v>
      </c>
      <c r="E8541">
        <v>169570261.19966</v>
      </c>
    </row>
    <row r="8542" spans="1:5" x14ac:dyDescent="0.25">
      <c r="A8542" t="s">
        <v>35</v>
      </c>
      <c r="B8542">
        <v>2020</v>
      </c>
      <c r="C8542" t="s">
        <v>162</v>
      </c>
      <c r="D8542" t="s">
        <v>302</v>
      </c>
      <c r="E8542">
        <v>271049695.33907998</v>
      </c>
    </row>
    <row r="8543" spans="1:5" x14ac:dyDescent="0.25">
      <c r="A8543" t="s">
        <v>35</v>
      </c>
      <c r="B8543">
        <v>2020</v>
      </c>
      <c r="C8543" t="s">
        <v>162</v>
      </c>
      <c r="D8543" t="s">
        <v>303</v>
      </c>
      <c r="E8543">
        <v>291229447.41305</v>
      </c>
    </row>
    <row r="8544" spans="1:5" x14ac:dyDescent="0.25">
      <c r="A8544" t="s">
        <v>35</v>
      </c>
      <c r="B8544">
        <v>2020</v>
      </c>
      <c r="C8544" t="s">
        <v>162</v>
      </c>
      <c r="D8544" t="s">
        <v>304</v>
      </c>
      <c r="E8544">
        <v>1522652.6</v>
      </c>
    </row>
    <row r="8545" spans="1:5" x14ac:dyDescent="0.25">
      <c r="A8545" t="s">
        <v>35</v>
      </c>
      <c r="B8545">
        <v>2020</v>
      </c>
      <c r="C8545" t="s">
        <v>162</v>
      </c>
      <c r="D8545" t="s">
        <v>305</v>
      </c>
      <c r="E8545">
        <v>510268.11</v>
      </c>
    </row>
    <row r="8546" spans="1:5" x14ac:dyDescent="0.25">
      <c r="A8546" t="s">
        <v>35</v>
      </c>
      <c r="B8546">
        <v>2020</v>
      </c>
      <c r="C8546" t="s">
        <v>162</v>
      </c>
      <c r="D8546" t="s">
        <v>306</v>
      </c>
      <c r="E8546">
        <v>11341452.24</v>
      </c>
    </row>
    <row r="8547" spans="1:5" x14ac:dyDescent="0.25">
      <c r="A8547" t="s">
        <v>35</v>
      </c>
      <c r="B8547">
        <v>2020</v>
      </c>
      <c r="C8547" t="s">
        <v>162</v>
      </c>
      <c r="D8547" t="s">
        <v>307</v>
      </c>
      <c r="E8547">
        <v>631261.10927999998</v>
      </c>
    </row>
    <row r="8548" spans="1:5" x14ac:dyDescent="0.25">
      <c r="A8548" t="s">
        <v>35</v>
      </c>
      <c r="B8548">
        <v>2020</v>
      </c>
      <c r="C8548" t="s">
        <v>162</v>
      </c>
      <c r="D8548" t="s">
        <v>308</v>
      </c>
      <c r="E8548">
        <v>8020273.4910199996</v>
      </c>
    </row>
    <row r="8549" spans="1:5" x14ac:dyDescent="0.25">
      <c r="A8549" t="s">
        <v>35</v>
      </c>
      <c r="B8549">
        <v>2020</v>
      </c>
      <c r="C8549" t="s">
        <v>162</v>
      </c>
      <c r="D8549" t="s">
        <v>309</v>
      </c>
      <c r="E8549">
        <v>103432.8</v>
      </c>
    </row>
    <row r="8550" spans="1:5" x14ac:dyDescent="0.25">
      <c r="A8550" t="s">
        <v>35</v>
      </c>
      <c r="B8550">
        <v>2020</v>
      </c>
      <c r="C8550" t="s">
        <v>162</v>
      </c>
      <c r="D8550" t="s">
        <v>311</v>
      </c>
      <c r="E8550">
        <v>730126.35</v>
      </c>
    </row>
    <row r="8551" spans="1:5" x14ac:dyDescent="0.25">
      <c r="A8551" t="s">
        <v>35</v>
      </c>
      <c r="B8551">
        <v>2020</v>
      </c>
      <c r="C8551" t="s">
        <v>162</v>
      </c>
      <c r="D8551" t="s">
        <v>312</v>
      </c>
      <c r="E8551">
        <v>1823708.7557000001</v>
      </c>
    </row>
    <row r="8552" spans="1:5" x14ac:dyDescent="0.25">
      <c r="A8552" t="s">
        <v>35</v>
      </c>
      <c r="B8552">
        <v>2020</v>
      </c>
      <c r="C8552" t="s">
        <v>162</v>
      </c>
      <c r="D8552" t="s">
        <v>313</v>
      </c>
      <c r="E8552">
        <v>9899487.1629099995</v>
      </c>
    </row>
    <row r="8553" spans="1:5" x14ac:dyDescent="0.25">
      <c r="A8553" t="s">
        <v>35</v>
      </c>
      <c r="B8553">
        <v>2020</v>
      </c>
      <c r="C8553" t="s">
        <v>162</v>
      </c>
      <c r="D8553" t="s">
        <v>315</v>
      </c>
      <c r="E8553">
        <v>2473762.5</v>
      </c>
    </row>
    <row r="8554" spans="1:5" x14ac:dyDescent="0.25">
      <c r="A8554" t="s">
        <v>35</v>
      </c>
      <c r="B8554">
        <v>2020</v>
      </c>
      <c r="C8554" t="s">
        <v>162</v>
      </c>
      <c r="D8554" t="s">
        <v>317</v>
      </c>
      <c r="E8554">
        <v>656350298.90802002</v>
      </c>
    </row>
    <row r="8555" spans="1:5" x14ac:dyDescent="0.25">
      <c r="A8555" t="s">
        <v>35</v>
      </c>
      <c r="B8555">
        <v>2020</v>
      </c>
      <c r="C8555" t="s">
        <v>162</v>
      </c>
      <c r="D8555" t="s">
        <v>318</v>
      </c>
      <c r="E8555">
        <v>8900770.6108599994</v>
      </c>
    </row>
    <row r="8556" spans="1:5" x14ac:dyDescent="0.25">
      <c r="A8556" t="s">
        <v>35</v>
      </c>
      <c r="B8556">
        <v>2020</v>
      </c>
      <c r="C8556" t="s">
        <v>162</v>
      </c>
      <c r="D8556" t="s">
        <v>319</v>
      </c>
      <c r="E8556">
        <v>378679.96250000002</v>
      </c>
    </row>
    <row r="8557" spans="1:5" x14ac:dyDescent="0.25">
      <c r="A8557" t="s">
        <v>35</v>
      </c>
      <c r="B8557">
        <v>2020</v>
      </c>
      <c r="C8557" t="s">
        <v>162</v>
      </c>
      <c r="D8557" t="s">
        <v>320</v>
      </c>
      <c r="E8557">
        <v>1309362.52</v>
      </c>
    </row>
    <row r="8558" spans="1:5" x14ac:dyDescent="0.25">
      <c r="A8558" t="s">
        <v>35</v>
      </c>
      <c r="B8558">
        <v>2020</v>
      </c>
      <c r="C8558" t="s">
        <v>162</v>
      </c>
      <c r="D8558" t="s">
        <v>321</v>
      </c>
      <c r="E8558">
        <v>214616397.59268999</v>
      </c>
    </row>
    <row r="8559" spans="1:5" x14ac:dyDescent="0.25">
      <c r="A8559" t="s">
        <v>35</v>
      </c>
      <c r="B8559">
        <v>2020</v>
      </c>
      <c r="C8559" t="s">
        <v>162</v>
      </c>
      <c r="D8559" t="s">
        <v>323</v>
      </c>
      <c r="E8559">
        <v>199414.5551</v>
      </c>
    </row>
    <row r="8560" spans="1:5" x14ac:dyDescent="0.25">
      <c r="A8560" t="s">
        <v>35</v>
      </c>
      <c r="B8560">
        <v>2020</v>
      </c>
      <c r="C8560" t="s">
        <v>162</v>
      </c>
      <c r="D8560" t="s">
        <v>327</v>
      </c>
      <c r="E8560">
        <v>11520534.369999999</v>
      </c>
    </row>
    <row r="8561" spans="1:5" x14ac:dyDescent="0.25">
      <c r="A8561" t="s">
        <v>35</v>
      </c>
      <c r="B8561">
        <v>2020</v>
      </c>
      <c r="C8561" t="s">
        <v>162</v>
      </c>
      <c r="E8561">
        <v>46259034.706569999</v>
      </c>
    </row>
    <row r="8562" spans="1:5" x14ac:dyDescent="0.25">
      <c r="A8562" t="s">
        <v>35</v>
      </c>
      <c r="B8562">
        <v>2021</v>
      </c>
      <c r="C8562" t="s">
        <v>161</v>
      </c>
      <c r="D8562" t="s">
        <v>291</v>
      </c>
      <c r="E8562">
        <v>22510615.600000001</v>
      </c>
    </row>
    <row r="8563" spans="1:5" x14ac:dyDescent="0.25">
      <c r="A8563" t="s">
        <v>35</v>
      </c>
      <c r="B8563">
        <v>2021</v>
      </c>
      <c r="C8563" t="s">
        <v>161</v>
      </c>
      <c r="D8563" t="s">
        <v>292</v>
      </c>
      <c r="E8563">
        <v>612134155.66971004</v>
      </c>
    </row>
    <row r="8564" spans="1:5" x14ac:dyDescent="0.25">
      <c r="A8564" t="s">
        <v>35</v>
      </c>
      <c r="B8564">
        <v>2021</v>
      </c>
      <c r="C8564" t="s">
        <v>161</v>
      </c>
      <c r="D8564" t="s">
        <v>293</v>
      </c>
      <c r="E8564">
        <v>146832851.1225</v>
      </c>
    </row>
    <row r="8565" spans="1:5" x14ac:dyDescent="0.25">
      <c r="A8565" t="s">
        <v>35</v>
      </c>
      <c r="B8565">
        <v>2021</v>
      </c>
      <c r="C8565" t="s">
        <v>161</v>
      </c>
      <c r="D8565" t="s">
        <v>294</v>
      </c>
      <c r="E8565">
        <v>6018690.4199999999</v>
      </c>
    </row>
    <row r="8566" spans="1:5" x14ac:dyDescent="0.25">
      <c r="A8566" t="s">
        <v>35</v>
      </c>
      <c r="B8566">
        <v>2021</v>
      </c>
      <c r="C8566" t="s">
        <v>161</v>
      </c>
      <c r="D8566" t="s">
        <v>295</v>
      </c>
      <c r="E8566">
        <v>15236898.17</v>
      </c>
    </row>
    <row r="8567" spans="1:5" x14ac:dyDescent="0.25">
      <c r="A8567" t="s">
        <v>35</v>
      </c>
      <c r="B8567">
        <v>2021</v>
      </c>
      <c r="C8567" t="s">
        <v>161</v>
      </c>
      <c r="D8567" t="s">
        <v>296</v>
      </c>
      <c r="E8567">
        <v>75577771.475850001</v>
      </c>
    </row>
    <row r="8568" spans="1:5" x14ac:dyDescent="0.25">
      <c r="A8568" t="s">
        <v>35</v>
      </c>
      <c r="B8568">
        <v>2021</v>
      </c>
      <c r="C8568" t="s">
        <v>161</v>
      </c>
      <c r="D8568" t="s">
        <v>297</v>
      </c>
      <c r="E8568">
        <v>78844469.528310001</v>
      </c>
    </row>
    <row r="8569" spans="1:5" x14ac:dyDescent="0.25">
      <c r="A8569" t="s">
        <v>35</v>
      </c>
      <c r="B8569">
        <v>2021</v>
      </c>
      <c r="C8569" t="s">
        <v>161</v>
      </c>
      <c r="D8569" t="s">
        <v>298</v>
      </c>
      <c r="E8569">
        <v>21519060.886</v>
      </c>
    </row>
    <row r="8570" spans="1:5" x14ac:dyDescent="0.25">
      <c r="A8570" t="s">
        <v>35</v>
      </c>
      <c r="B8570">
        <v>2021</v>
      </c>
      <c r="C8570" t="s">
        <v>161</v>
      </c>
      <c r="D8570" t="s">
        <v>299</v>
      </c>
      <c r="E8570">
        <v>182801178.58970001</v>
      </c>
    </row>
    <row r="8571" spans="1:5" x14ac:dyDescent="0.25">
      <c r="A8571" t="s">
        <v>35</v>
      </c>
      <c r="B8571">
        <v>2021</v>
      </c>
      <c r="C8571" t="s">
        <v>161</v>
      </c>
      <c r="D8571" t="s">
        <v>301</v>
      </c>
      <c r="E8571">
        <v>955574005.84290004</v>
      </c>
    </row>
    <row r="8572" spans="1:5" x14ac:dyDescent="0.25">
      <c r="A8572" t="s">
        <v>35</v>
      </c>
      <c r="B8572">
        <v>2021</v>
      </c>
      <c r="C8572" t="s">
        <v>161</v>
      </c>
      <c r="D8572" t="s">
        <v>302</v>
      </c>
      <c r="E8572">
        <v>73751457.459590003</v>
      </c>
    </row>
    <row r="8573" spans="1:5" x14ac:dyDescent="0.25">
      <c r="A8573" t="s">
        <v>35</v>
      </c>
      <c r="B8573">
        <v>2021</v>
      </c>
      <c r="C8573" t="s">
        <v>161</v>
      </c>
      <c r="D8573" t="s">
        <v>303</v>
      </c>
      <c r="E8573">
        <v>380093778.86133999</v>
      </c>
    </row>
    <row r="8574" spans="1:5" x14ac:dyDescent="0.25">
      <c r="A8574" t="s">
        <v>35</v>
      </c>
      <c r="B8574">
        <v>2021</v>
      </c>
      <c r="C8574" t="s">
        <v>161</v>
      </c>
      <c r="D8574" t="s">
        <v>304</v>
      </c>
      <c r="E8574">
        <v>12847565.98</v>
      </c>
    </row>
    <row r="8575" spans="1:5" x14ac:dyDescent="0.25">
      <c r="A8575" t="s">
        <v>35</v>
      </c>
      <c r="B8575">
        <v>2021</v>
      </c>
      <c r="C8575" t="s">
        <v>161</v>
      </c>
      <c r="D8575" t="s">
        <v>305</v>
      </c>
      <c r="E8575">
        <v>8475650.3000000007</v>
      </c>
    </row>
    <row r="8576" spans="1:5" x14ac:dyDescent="0.25">
      <c r="A8576" t="s">
        <v>35</v>
      </c>
      <c r="B8576">
        <v>2021</v>
      </c>
      <c r="C8576" t="s">
        <v>161</v>
      </c>
      <c r="D8576" t="s">
        <v>306</v>
      </c>
      <c r="E8576">
        <v>67940635.650000006</v>
      </c>
    </row>
    <row r="8577" spans="1:5" x14ac:dyDescent="0.25">
      <c r="A8577" t="s">
        <v>35</v>
      </c>
      <c r="B8577">
        <v>2021</v>
      </c>
      <c r="C8577" t="s">
        <v>161</v>
      </c>
      <c r="D8577" t="s">
        <v>307</v>
      </c>
      <c r="E8577">
        <v>177548372.36320001</v>
      </c>
    </row>
    <row r="8578" spans="1:5" x14ac:dyDescent="0.25">
      <c r="A8578" t="s">
        <v>35</v>
      </c>
      <c r="B8578">
        <v>2021</v>
      </c>
      <c r="C8578" t="s">
        <v>161</v>
      </c>
      <c r="D8578" t="s">
        <v>308</v>
      </c>
      <c r="E8578">
        <v>683507591.63143003</v>
      </c>
    </row>
    <row r="8579" spans="1:5" x14ac:dyDescent="0.25">
      <c r="A8579" t="s">
        <v>35</v>
      </c>
      <c r="B8579">
        <v>2021</v>
      </c>
      <c r="C8579" t="s">
        <v>161</v>
      </c>
      <c r="D8579" t="s">
        <v>309</v>
      </c>
      <c r="E8579">
        <v>64552792.98725</v>
      </c>
    </row>
    <row r="8580" spans="1:5" x14ac:dyDescent="0.25">
      <c r="A8580" t="s">
        <v>35</v>
      </c>
      <c r="B8580">
        <v>2021</v>
      </c>
      <c r="C8580" t="s">
        <v>161</v>
      </c>
      <c r="D8580" t="s">
        <v>310</v>
      </c>
      <c r="E8580">
        <v>22108677.34849</v>
      </c>
    </row>
    <row r="8581" spans="1:5" x14ac:dyDescent="0.25">
      <c r="A8581" t="s">
        <v>35</v>
      </c>
      <c r="B8581">
        <v>2021</v>
      </c>
      <c r="C8581" t="s">
        <v>161</v>
      </c>
      <c r="D8581" t="s">
        <v>311</v>
      </c>
      <c r="E8581">
        <v>2238907.85</v>
      </c>
    </row>
    <row r="8582" spans="1:5" x14ac:dyDescent="0.25">
      <c r="A8582" t="s">
        <v>35</v>
      </c>
      <c r="B8582">
        <v>2021</v>
      </c>
      <c r="C8582" t="s">
        <v>161</v>
      </c>
      <c r="D8582" t="s">
        <v>312</v>
      </c>
      <c r="E8582">
        <v>24640167.879999999</v>
      </c>
    </row>
    <row r="8583" spans="1:5" x14ac:dyDescent="0.25">
      <c r="A8583" t="s">
        <v>35</v>
      </c>
      <c r="B8583">
        <v>2021</v>
      </c>
      <c r="C8583" t="s">
        <v>161</v>
      </c>
      <c r="D8583" t="s">
        <v>313</v>
      </c>
      <c r="E8583">
        <v>13573366.01</v>
      </c>
    </row>
    <row r="8584" spans="1:5" x14ac:dyDescent="0.25">
      <c r="A8584" t="s">
        <v>35</v>
      </c>
      <c r="B8584">
        <v>2021</v>
      </c>
      <c r="C8584" t="s">
        <v>161</v>
      </c>
      <c r="D8584" t="s">
        <v>315</v>
      </c>
      <c r="E8584">
        <v>21169712.975850001</v>
      </c>
    </row>
    <row r="8585" spans="1:5" x14ac:dyDescent="0.25">
      <c r="A8585" t="s">
        <v>35</v>
      </c>
      <c r="B8585">
        <v>2021</v>
      </c>
      <c r="C8585" t="s">
        <v>161</v>
      </c>
      <c r="D8585" t="s">
        <v>316</v>
      </c>
      <c r="E8585">
        <v>639836.34</v>
      </c>
    </row>
    <row r="8586" spans="1:5" x14ac:dyDescent="0.25">
      <c r="A8586" t="s">
        <v>35</v>
      </c>
      <c r="B8586">
        <v>2021</v>
      </c>
      <c r="C8586" t="s">
        <v>161</v>
      </c>
      <c r="D8586" t="s">
        <v>317</v>
      </c>
      <c r="E8586">
        <v>251652532.58695999</v>
      </c>
    </row>
    <row r="8587" spans="1:5" x14ac:dyDescent="0.25">
      <c r="A8587" t="s">
        <v>35</v>
      </c>
      <c r="B8587">
        <v>2021</v>
      </c>
      <c r="C8587" t="s">
        <v>161</v>
      </c>
      <c r="D8587" t="s">
        <v>318</v>
      </c>
      <c r="E8587">
        <v>91485541.799400002</v>
      </c>
    </row>
    <row r="8588" spans="1:5" x14ac:dyDescent="0.25">
      <c r="A8588" t="s">
        <v>35</v>
      </c>
      <c r="B8588">
        <v>2021</v>
      </c>
      <c r="C8588" t="s">
        <v>161</v>
      </c>
      <c r="D8588" t="s">
        <v>319</v>
      </c>
      <c r="E8588">
        <v>37717844.013800003</v>
      </c>
    </row>
    <row r="8589" spans="1:5" x14ac:dyDescent="0.25">
      <c r="A8589" t="s">
        <v>35</v>
      </c>
      <c r="B8589">
        <v>2021</v>
      </c>
      <c r="C8589" t="s">
        <v>161</v>
      </c>
      <c r="D8589" t="s">
        <v>320</v>
      </c>
      <c r="E8589">
        <v>4331579.5199999996</v>
      </c>
    </row>
    <row r="8590" spans="1:5" x14ac:dyDescent="0.25">
      <c r="A8590" t="s">
        <v>35</v>
      </c>
      <c r="B8590">
        <v>2021</v>
      </c>
      <c r="C8590" t="s">
        <v>161</v>
      </c>
      <c r="D8590" t="s">
        <v>321</v>
      </c>
      <c r="E8590">
        <v>2351131417.57233</v>
      </c>
    </row>
    <row r="8591" spans="1:5" x14ac:dyDescent="0.25">
      <c r="A8591" t="s">
        <v>35</v>
      </c>
      <c r="B8591">
        <v>2021</v>
      </c>
      <c r="C8591" t="s">
        <v>161</v>
      </c>
      <c r="D8591" t="s">
        <v>322</v>
      </c>
      <c r="E8591">
        <v>164543.77523999999</v>
      </c>
    </row>
    <row r="8592" spans="1:5" x14ac:dyDescent="0.25">
      <c r="A8592" t="s">
        <v>35</v>
      </c>
      <c r="B8592">
        <v>2021</v>
      </c>
      <c r="C8592" t="s">
        <v>161</v>
      </c>
      <c r="D8592" t="s">
        <v>323</v>
      </c>
      <c r="E8592">
        <v>54073074.820280001</v>
      </c>
    </row>
    <row r="8593" spans="1:5" x14ac:dyDescent="0.25">
      <c r="A8593" t="s">
        <v>35</v>
      </c>
      <c r="B8593">
        <v>2021</v>
      </c>
      <c r="C8593" t="s">
        <v>161</v>
      </c>
      <c r="D8593" t="s">
        <v>324</v>
      </c>
      <c r="E8593">
        <v>2358880.61</v>
      </c>
    </row>
    <row r="8594" spans="1:5" x14ac:dyDescent="0.25">
      <c r="A8594" t="s">
        <v>35</v>
      </c>
      <c r="B8594">
        <v>2021</v>
      </c>
      <c r="C8594" t="s">
        <v>161</v>
      </c>
      <c r="D8594" t="s">
        <v>325</v>
      </c>
      <c r="E8594">
        <v>8798832.8301199991</v>
      </c>
    </row>
    <row r="8595" spans="1:5" x14ac:dyDescent="0.25">
      <c r="A8595" t="s">
        <v>35</v>
      </c>
      <c r="B8595">
        <v>2021</v>
      </c>
      <c r="C8595" t="s">
        <v>161</v>
      </c>
      <c r="D8595" t="s">
        <v>326</v>
      </c>
      <c r="E8595">
        <v>6605418.5</v>
      </c>
    </row>
    <row r="8596" spans="1:5" x14ac:dyDescent="0.25">
      <c r="A8596" t="s">
        <v>35</v>
      </c>
      <c r="B8596">
        <v>2021</v>
      </c>
      <c r="C8596" t="s">
        <v>161</v>
      </c>
      <c r="D8596" t="s">
        <v>327</v>
      </c>
      <c r="E8596">
        <v>197851863.17651001</v>
      </c>
    </row>
    <row r="8597" spans="1:5" x14ac:dyDescent="0.25">
      <c r="A8597" t="s">
        <v>35</v>
      </c>
      <c r="B8597">
        <v>2021</v>
      </c>
      <c r="C8597" t="s">
        <v>161</v>
      </c>
      <c r="E8597">
        <v>345839635.79767001</v>
      </c>
    </row>
    <row r="8598" spans="1:5" x14ac:dyDescent="0.25">
      <c r="A8598" t="s">
        <v>35</v>
      </c>
      <c r="B8598">
        <v>2021</v>
      </c>
      <c r="C8598" t="s">
        <v>162</v>
      </c>
      <c r="D8598" t="s">
        <v>291</v>
      </c>
      <c r="E8598">
        <v>1221842.9728000001</v>
      </c>
    </row>
    <row r="8599" spans="1:5" x14ac:dyDescent="0.25">
      <c r="A8599" t="s">
        <v>35</v>
      </c>
      <c r="B8599">
        <v>2021</v>
      </c>
      <c r="C8599" t="s">
        <v>162</v>
      </c>
      <c r="D8599" t="s">
        <v>292</v>
      </c>
      <c r="E8599">
        <v>23126087.71869</v>
      </c>
    </row>
    <row r="8600" spans="1:5" x14ac:dyDescent="0.25">
      <c r="A8600" t="s">
        <v>35</v>
      </c>
      <c r="B8600">
        <v>2021</v>
      </c>
      <c r="C8600" t="s">
        <v>162</v>
      </c>
      <c r="D8600" t="s">
        <v>293</v>
      </c>
      <c r="E8600">
        <v>3118245.94</v>
      </c>
    </row>
    <row r="8601" spans="1:5" x14ac:dyDescent="0.25">
      <c r="A8601" t="s">
        <v>35</v>
      </c>
      <c r="B8601">
        <v>2021</v>
      </c>
      <c r="C8601" t="s">
        <v>162</v>
      </c>
      <c r="D8601" t="s">
        <v>296</v>
      </c>
      <c r="E8601">
        <v>4635108.48226</v>
      </c>
    </row>
    <row r="8602" spans="1:5" x14ac:dyDescent="0.25">
      <c r="A8602" t="s">
        <v>35</v>
      </c>
      <c r="B8602">
        <v>2021</v>
      </c>
      <c r="C8602" t="s">
        <v>162</v>
      </c>
      <c r="D8602" t="s">
        <v>297</v>
      </c>
      <c r="E8602">
        <v>681558.46964000002</v>
      </c>
    </row>
    <row r="8603" spans="1:5" x14ac:dyDescent="0.25">
      <c r="A8603" t="s">
        <v>35</v>
      </c>
      <c r="B8603">
        <v>2021</v>
      </c>
      <c r="C8603" t="s">
        <v>162</v>
      </c>
      <c r="D8603" t="s">
        <v>298</v>
      </c>
      <c r="E8603">
        <v>459084.23064000002</v>
      </c>
    </row>
    <row r="8604" spans="1:5" x14ac:dyDescent="0.25">
      <c r="A8604" t="s">
        <v>35</v>
      </c>
      <c r="B8604">
        <v>2021</v>
      </c>
      <c r="C8604" t="s">
        <v>162</v>
      </c>
      <c r="D8604" t="s">
        <v>299</v>
      </c>
      <c r="E8604">
        <v>7683636.2068699999</v>
      </c>
    </row>
    <row r="8605" spans="1:5" x14ac:dyDescent="0.25">
      <c r="A8605" t="s">
        <v>35</v>
      </c>
      <c r="B8605">
        <v>2021</v>
      </c>
      <c r="C8605" t="s">
        <v>162</v>
      </c>
      <c r="D8605" t="s">
        <v>301</v>
      </c>
      <c r="E8605">
        <v>148653339.9506</v>
      </c>
    </row>
    <row r="8606" spans="1:5" x14ac:dyDescent="0.25">
      <c r="A8606" t="s">
        <v>35</v>
      </c>
      <c r="B8606">
        <v>2021</v>
      </c>
      <c r="C8606" t="s">
        <v>162</v>
      </c>
      <c r="D8606" t="s">
        <v>302</v>
      </c>
      <c r="E8606">
        <v>305035129.08322001</v>
      </c>
    </row>
    <row r="8607" spans="1:5" x14ac:dyDescent="0.25">
      <c r="A8607" t="s">
        <v>35</v>
      </c>
      <c r="B8607">
        <v>2021</v>
      </c>
      <c r="C8607" t="s">
        <v>162</v>
      </c>
      <c r="D8607" t="s">
        <v>303</v>
      </c>
      <c r="E8607">
        <v>168500148.49000001</v>
      </c>
    </row>
    <row r="8608" spans="1:5" x14ac:dyDescent="0.25">
      <c r="A8608" t="s">
        <v>35</v>
      </c>
      <c r="B8608">
        <v>2021</v>
      </c>
      <c r="C8608" t="s">
        <v>162</v>
      </c>
      <c r="D8608" t="s">
        <v>304</v>
      </c>
      <c r="E8608">
        <v>1012680.41</v>
      </c>
    </row>
    <row r="8609" spans="1:5" x14ac:dyDescent="0.25">
      <c r="A8609" t="s">
        <v>35</v>
      </c>
      <c r="B8609">
        <v>2021</v>
      </c>
      <c r="C8609" t="s">
        <v>162</v>
      </c>
      <c r="D8609" t="s">
        <v>305</v>
      </c>
      <c r="E8609">
        <v>504472.33</v>
      </c>
    </row>
    <row r="8610" spans="1:5" x14ac:dyDescent="0.25">
      <c r="A8610" t="s">
        <v>35</v>
      </c>
      <c r="B8610">
        <v>2021</v>
      </c>
      <c r="C8610" t="s">
        <v>162</v>
      </c>
      <c r="D8610" t="s">
        <v>307</v>
      </c>
      <c r="E8610">
        <v>2379909.7400000002</v>
      </c>
    </row>
    <row r="8611" spans="1:5" x14ac:dyDescent="0.25">
      <c r="A8611" t="s">
        <v>35</v>
      </c>
      <c r="B8611">
        <v>2021</v>
      </c>
      <c r="C8611" t="s">
        <v>162</v>
      </c>
      <c r="D8611" t="s">
        <v>308</v>
      </c>
      <c r="E8611">
        <v>4995888.33</v>
      </c>
    </row>
    <row r="8612" spans="1:5" x14ac:dyDescent="0.25">
      <c r="A8612" t="s">
        <v>35</v>
      </c>
      <c r="B8612">
        <v>2021</v>
      </c>
      <c r="C8612" t="s">
        <v>162</v>
      </c>
      <c r="D8612" t="s">
        <v>312</v>
      </c>
      <c r="E8612">
        <v>1974335.6952</v>
      </c>
    </row>
    <row r="8613" spans="1:5" x14ac:dyDescent="0.25">
      <c r="A8613" t="s">
        <v>35</v>
      </c>
      <c r="B8613">
        <v>2021</v>
      </c>
      <c r="C8613" t="s">
        <v>162</v>
      </c>
      <c r="D8613" t="s">
        <v>313</v>
      </c>
      <c r="E8613">
        <v>6421459.0680400003</v>
      </c>
    </row>
    <row r="8614" spans="1:5" x14ac:dyDescent="0.25">
      <c r="A8614" t="s">
        <v>35</v>
      </c>
      <c r="B8614">
        <v>2021</v>
      </c>
      <c r="C8614" t="s">
        <v>162</v>
      </c>
      <c r="D8614" t="s">
        <v>317</v>
      </c>
      <c r="E8614">
        <v>951608494.61799002</v>
      </c>
    </row>
    <row r="8615" spans="1:5" x14ac:dyDescent="0.25">
      <c r="A8615" t="s">
        <v>35</v>
      </c>
      <c r="B8615">
        <v>2021</v>
      </c>
      <c r="C8615" t="s">
        <v>162</v>
      </c>
      <c r="D8615" t="s">
        <v>318</v>
      </c>
      <c r="E8615">
        <v>2221873.1834499999</v>
      </c>
    </row>
    <row r="8616" spans="1:5" x14ac:dyDescent="0.25">
      <c r="A8616" t="s">
        <v>35</v>
      </c>
      <c r="B8616">
        <v>2021</v>
      </c>
      <c r="C8616" t="s">
        <v>162</v>
      </c>
      <c r="D8616" t="s">
        <v>319</v>
      </c>
      <c r="E8616">
        <v>30772.38</v>
      </c>
    </row>
    <row r="8617" spans="1:5" x14ac:dyDescent="0.25">
      <c r="A8617" t="s">
        <v>35</v>
      </c>
      <c r="B8617">
        <v>2021</v>
      </c>
      <c r="C8617" t="s">
        <v>162</v>
      </c>
      <c r="D8617" t="s">
        <v>321</v>
      </c>
      <c r="E8617">
        <v>97850727.200000003</v>
      </c>
    </row>
    <row r="8618" spans="1:5" x14ac:dyDescent="0.25">
      <c r="A8618" t="s">
        <v>35</v>
      </c>
      <c r="B8618">
        <v>2021</v>
      </c>
      <c r="C8618" t="s">
        <v>162</v>
      </c>
      <c r="D8618" t="s">
        <v>327</v>
      </c>
      <c r="E8618">
        <v>8951349.0199999996</v>
      </c>
    </row>
    <row r="8619" spans="1:5" x14ac:dyDescent="0.25">
      <c r="A8619" t="s">
        <v>35</v>
      </c>
      <c r="B8619">
        <v>2021</v>
      </c>
      <c r="C8619" t="s">
        <v>162</v>
      </c>
      <c r="E8619">
        <v>11989343.763320001</v>
      </c>
    </row>
    <row r="8620" spans="1:5" x14ac:dyDescent="0.25">
      <c r="A8620" t="s">
        <v>35</v>
      </c>
      <c r="B8620">
        <v>2022</v>
      </c>
      <c r="C8620" t="s">
        <v>161</v>
      </c>
      <c r="D8620" t="s">
        <v>291</v>
      </c>
      <c r="E8620">
        <v>13056162.611300001</v>
      </c>
    </row>
    <row r="8621" spans="1:5" x14ac:dyDescent="0.25">
      <c r="A8621" t="s">
        <v>35</v>
      </c>
      <c r="B8621">
        <v>2022</v>
      </c>
      <c r="C8621" t="s">
        <v>161</v>
      </c>
      <c r="D8621" t="s">
        <v>292</v>
      </c>
      <c r="E8621">
        <v>519800367.99225998</v>
      </c>
    </row>
    <row r="8622" spans="1:5" x14ac:dyDescent="0.25">
      <c r="A8622" t="s">
        <v>35</v>
      </c>
      <c r="B8622">
        <v>2022</v>
      </c>
      <c r="C8622" t="s">
        <v>161</v>
      </c>
      <c r="D8622" t="s">
        <v>293</v>
      </c>
      <c r="E8622">
        <v>95421177.83224</v>
      </c>
    </row>
    <row r="8623" spans="1:5" x14ac:dyDescent="0.25">
      <c r="A8623" t="s">
        <v>35</v>
      </c>
      <c r="B8623">
        <v>2022</v>
      </c>
      <c r="C8623" t="s">
        <v>161</v>
      </c>
      <c r="D8623" t="s">
        <v>294</v>
      </c>
      <c r="E8623">
        <v>5020323.1370000001</v>
      </c>
    </row>
    <row r="8624" spans="1:5" x14ac:dyDescent="0.25">
      <c r="A8624" t="s">
        <v>35</v>
      </c>
      <c r="B8624">
        <v>2022</v>
      </c>
      <c r="C8624" t="s">
        <v>161</v>
      </c>
      <c r="D8624" t="s">
        <v>295</v>
      </c>
      <c r="E8624">
        <v>14811384.16</v>
      </c>
    </row>
    <row r="8625" spans="1:5" x14ac:dyDescent="0.25">
      <c r="A8625" t="s">
        <v>35</v>
      </c>
      <c r="B8625">
        <v>2022</v>
      </c>
      <c r="C8625" t="s">
        <v>161</v>
      </c>
      <c r="D8625" t="s">
        <v>296</v>
      </c>
      <c r="E8625">
        <v>57954680.02657</v>
      </c>
    </row>
    <row r="8626" spans="1:5" x14ac:dyDescent="0.25">
      <c r="A8626" t="s">
        <v>35</v>
      </c>
      <c r="B8626">
        <v>2022</v>
      </c>
      <c r="C8626" t="s">
        <v>161</v>
      </c>
      <c r="D8626" t="s">
        <v>297</v>
      </c>
      <c r="E8626">
        <v>57807920.575860001</v>
      </c>
    </row>
    <row r="8627" spans="1:5" x14ac:dyDescent="0.25">
      <c r="A8627" t="s">
        <v>35</v>
      </c>
      <c r="B8627">
        <v>2022</v>
      </c>
      <c r="C8627" t="s">
        <v>161</v>
      </c>
      <c r="D8627" t="s">
        <v>298</v>
      </c>
      <c r="E8627">
        <v>21574148.158840001</v>
      </c>
    </row>
    <row r="8628" spans="1:5" x14ac:dyDescent="0.25">
      <c r="A8628" t="s">
        <v>35</v>
      </c>
      <c r="B8628">
        <v>2022</v>
      </c>
      <c r="C8628" t="s">
        <v>161</v>
      </c>
      <c r="D8628" t="s">
        <v>299</v>
      </c>
      <c r="E8628">
        <v>147755976.83676001</v>
      </c>
    </row>
    <row r="8629" spans="1:5" x14ac:dyDescent="0.25">
      <c r="A8629" t="s">
        <v>35</v>
      </c>
      <c r="B8629">
        <v>2022</v>
      </c>
      <c r="C8629" t="s">
        <v>161</v>
      </c>
      <c r="D8629" t="s">
        <v>301</v>
      </c>
      <c r="E8629">
        <v>865395487.37592995</v>
      </c>
    </row>
    <row r="8630" spans="1:5" x14ac:dyDescent="0.25">
      <c r="A8630" t="s">
        <v>35</v>
      </c>
      <c r="B8630">
        <v>2022</v>
      </c>
      <c r="C8630" t="s">
        <v>161</v>
      </c>
      <c r="D8630" t="s">
        <v>302</v>
      </c>
      <c r="E8630">
        <v>67348348.514090002</v>
      </c>
    </row>
    <row r="8631" spans="1:5" x14ac:dyDescent="0.25">
      <c r="A8631" t="s">
        <v>35</v>
      </c>
      <c r="B8631">
        <v>2022</v>
      </c>
      <c r="C8631" t="s">
        <v>161</v>
      </c>
      <c r="D8631" t="s">
        <v>303</v>
      </c>
      <c r="E8631">
        <v>203900242.27623999</v>
      </c>
    </row>
    <row r="8632" spans="1:5" x14ac:dyDescent="0.25">
      <c r="A8632" t="s">
        <v>35</v>
      </c>
      <c r="B8632">
        <v>2022</v>
      </c>
      <c r="C8632" t="s">
        <v>161</v>
      </c>
      <c r="D8632" t="s">
        <v>304</v>
      </c>
      <c r="E8632">
        <v>7433442.9000000004</v>
      </c>
    </row>
    <row r="8633" spans="1:5" x14ac:dyDescent="0.25">
      <c r="A8633" t="s">
        <v>35</v>
      </c>
      <c r="B8633">
        <v>2022</v>
      </c>
      <c r="C8633" t="s">
        <v>161</v>
      </c>
      <c r="D8633" t="s">
        <v>305</v>
      </c>
      <c r="E8633">
        <v>6435977.0599999996</v>
      </c>
    </row>
    <row r="8634" spans="1:5" x14ac:dyDescent="0.25">
      <c r="A8634" t="s">
        <v>35</v>
      </c>
      <c r="B8634">
        <v>2022</v>
      </c>
      <c r="C8634" t="s">
        <v>161</v>
      </c>
      <c r="D8634" t="s">
        <v>306</v>
      </c>
      <c r="E8634">
        <v>41738045.86868</v>
      </c>
    </row>
    <row r="8635" spans="1:5" x14ac:dyDescent="0.25">
      <c r="A8635" t="s">
        <v>35</v>
      </c>
      <c r="B8635">
        <v>2022</v>
      </c>
      <c r="C8635" t="s">
        <v>161</v>
      </c>
      <c r="D8635" t="s">
        <v>307</v>
      </c>
      <c r="E8635">
        <v>177249604.69132999</v>
      </c>
    </row>
    <row r="8636" spans="1:5" x14ac:dyDescent="0.25">
      <c r="A8636" t="s">
        <v>35</v>
      </c>
      <c r="B8636">
        <v>2022</v>
      </c>
      <c r="C8636" t="s">
        <v>161</v>
      </c>
      <c r="D8636" t="s">
        <v>308</v>
      </c>
      <c r="E8636">
        <v>618378282.51074004</v>
      </c>
    </row>
    <row r="8637" spans="1:5" x14ac:dyDescent="0.25">
      <c r="A8637" t="s">
        <v>35</v>
      </c>
      <c r="B8637">
        <v>2022</v>
      </c>
      <c r="C8637" t="s">
        <v>161</v>
      </c>
      <c r="D8637" t="s">
        <v>309</v>
      </c>
      <c r="E8637">
        <v>50317480.258720003</v>
      </c>
    </row>
    <row r="8638" spans="1:5" x14ac:dyDescent="0.25">
      <c r="A8638" t="s">
        <v>35</v>
      </c>
      <c r="B8638">
        <v>2022</v>
      </c>
      <c r="C8638" t="s">
        <v>161</v>
      </c>
      <c r="D8638" t="s">
        <v>310</v>
      </c>
      <c r="E8638">
        <v>22878115.611960001</v>
      </c>
    </row>
    <row r="8639" spans="1:5" x14ac:dyDescent="0.25">
      <c r="A8639" t="s">
        <v>35</v>
      </c>
      <c r="B8639">
        <v>2022</v>
      </c>
      <c r="C8639" t="s">
        <v>161</v>
      </c>
      <c r="D8639" t="s">
        <v>311</v>
      </c>
      <c r="E8639">
        <v>4541988.0615900001</v>
      </c>
    </row>
    <row r="8640" spans="1:5" x14ac:dyDescent="0.25">
      <c r="A8640" t="s">
        <v>35</v>
      </c>
      <c r="B8640">
        <v>2022</v>
      </c>
      <c r="C8640" t="s">
        <v>161</v>
      </c>
      <c r="D8640" t="s">
        <v>312</v>
      </c>
      <c r="E8640">
        <v>21335289.980560001</v>
      </c>
    </row>
    <row r="8641" spans="1:5" x14ac:dyDescent="0.25">
      <c r="A8641" t="s">
        <v>35</v>
      </c>
      <c r="B8641">
        <v>2022</v>
      </c>
      <c r="C8641" t="s">
        <v>161</v>
      </c>
      <c r="D8641" t="s">
        <v>313</v>
      </c>
      <c r="E8641">
        <v>9928821.2483699992</v>
      </c>
    </row>
    <row r="8642" spans="1:5" x14ac:dyDescent="0.25">
      <c r="A8642" t="s">
        <v>35</v>
      </c>
      <c r="B8642">
        <v>2022</v>
      </c>
      <c r="C8642" t="s">
        <v>161</v>
      </c>
      <c r="D8642" t="s">
        <v>315</v>
      </c>
      <c r="E8642">
        <v>61707246.431819998</v>
      </c>
    </row>
    <row r="8643" spans="1:5" x14ac:dyDescent="0.25">
      <c r="A8643" t="s">
        <v>35</v>
      </c>
      <c r="B8643">
        <v>2022</v>
      </c>
      <c r="C8643" t="s">
        <v>161</v>
      </c>
      <c r="D8643" t="s">
        <v>317</v>
      </c>
      <c r="E8643">
        <v>237742023.7595</v>
      </c>
    </row>
    <row r="8644" spans="1:5" x14ac:dyDescent="0.25">
      <c r="A8644" t="s">
        <v>35</v>
      </c>
      <c r="B8644">
        <v>2022</v>
      </c>
      <c r="C8644" t="s">
        <v>161</v>
      </c>
      <c r="D8644" t="s">
        <v>318</v>
      </c>
      <c r="E8644">
        <v>69363650.184110001</v>
      </c>
    </row>
    <row r="8645" spans="1:5" x14ac:dyDescent="0.25">
      <c r="A8645" t="s">
        <v>35</v>
      </c>
      <c r="B8645">
        <v>2022</v>
      </c>
      <c r="C8645" t="s">
        <v>161</v>
      </c>
      <c r="D8645" t="s">
        <v>319</v>
      </c>
      <c r="E8645">
        <v>26805547.721050002</v>
      </c>
    </row>
    <row r="8646" spans="1:5" x14ac:dyDescent="0.25">
      <c r="A8646" t="s">
        <v>35</v>
      </c>
      <c r="B8646">
        <v>2022</v>
      </c>
      <c r="C8646" t="s">
        <v>161</v>
      </c>
      <c r="D8646" t="s">
        <v>320</v>
      </c>
      <c r="E8646">
        <v>7126140.7385999998</v>
      </c>
    </row>
    <row r="8647" spans="1:5" x14ac:dyDescent="0.25">
      <c r="A8647" t="s">
        <v>35</v>
      </c>
      <c r="B8647">
        <v>2022</v>
      </c>
      <c r="C8647" t="s">
        <v>161</v>
      </c>
      <c r="D8647" t="s">
        <v>321</v>
      </c>
      <c r="E8647">
        <v>1966621654.5473199</v>
      </c>
    </row>
    <row r="8648" spans="1:5" x14ac:dyDescent="0.25">
      <c r="A8648" t="s">
        <v>35</v>
      </c>
      <c r="B8648">
        <v>2022</v>
      </c>
      <c r="C8648" t="s">
        <v>161</v>
      </c>
      <c r="D8648" t="s">
        <v>322</v>
      </c>
      <c r="E8648">
        <v>176754.13245999999</v>
      </c>
    </row>
    <row r="8649" spans="1:5" x14ac:dyDescent="0.25">
      <c r="A8649" t="s">
        <v>35</v>
      </c>
      <c r="B8649">
        <v>2022</v>
      </c>
      <c r="C8649" t="s">
        <v>161</v>
      </c>
      <c r="D8649" t="s">
        <v>323</v>
      </c>
      <c r="E8649">
        <v>45867194.071010001</v>
      </c>
    </row>
    <row r="8650" spans="1:5" x14ac:dyDescent="0.25">
      <c r="A8650" t="s">
        <v>35</v>
      </c>
      <c r="B8650">
        <v>2022</v>
      </c>
      <c r="C8650" t="s">
        <v>161</v>
      </c>
      <c r="D8650" t="s">
        <v>324</v>
      </c>
      <c r="E8650">
        <v>780997.92</v>
      </c>
    </row>
    <row r="8651" spans="1:5" x14ac:dyDescent="0.25">
      <c r="A8651" t="s">
        <v>35</v>
      </c>
      <c r="B8651">
        <v>2022</v>
      </c>
      <c r="C8651" t="s">
        <v>161</v>
      </c>
      <c r="D8651" t="s">
        <v>325</v>
      </c>
      <c r="E8651">
        <v>1565191.1401200001</v>
      </c>
    </row>
    <row r="8652" spans="1:5" x14ac:dyDescent="0.25">
      <c r="A8652" t="s">
        <v>35</v>
      </c>
      <c r="B8652">
        <v>2022</v>
      </c>
      <c r="C8652" t="s">
        <v>161</v>
      </c>
      <c r="D8652" t="s">
        <v>326</v>
      </c>
      <c r="E8652">
        <v>9495630.5</v>
      </c>
    </row>
    <row r="8653" spans="1:5" x14ac:dyDescent="0.25">
      <c r="A8653" t="s">
        <v>35</v>
      </c>
      <c r="B8653">
        <v>2022</v>
      </c>
      <c r="C8653" t="s">
        <v>161</v>
      </c>
      <c r="D8653" t="s">
        <v>327</v>
      </c>
      <c r="E8653">
        <v>287609491.88325</v>
      </c>
    </row>
    <row r="8654" spans="1:5" x14ac:dyDescent="0.25">
      <c r="A8654" t="s">
        <v>35</v>
      </c>
      <c r="B8654">
        <v>2022</v>
      </c>
      <c r="C8654" t="s">
        <v>161</v>
      </c>
      <c r="E8654">
        <v>362039170.36843997</v>
      </c>
    </row>
    <row r="8655" spans="1:5" x14ac:dyDescent="0.25">
      <c r="A8655" t="s">
        <v>35</v>
      </c>
      <c r="B8655">
        <v>2022</v>
      </c>
      <c r="C8655" t="s">
        <v>162</v>
      </c>
      <c r="D8655" t="s">
        <v>291</v>
      </c>
      <c r="E8655">
        <v>1361870.3574999999</v>
      </c>
    </row>
    <row r="8656" spans="1:5" x14ac:dyDescent="0.25">
      <c r="A8656" t="s">
        <v>35</v>
      </c>
      <c r="B8656">
        <v>2022</v>
      </c>
      <c r="C8656" t="s">
        <v>162</v>
      </c>
      <c r="D8656" t="s">
        <v>292</v>
      </c>
      <c r="E8656">
        <v>41169333.737290002</v>
      </c>
    </row>
    <row r="8657" spans="1:5" x14ac:dyDescent="0.25">
      <c r="A8657" t="s">
        <v>35</v>
      </c>
      <c r="B8657">
        <v>2022</v>
      </c>
      <c r="C8657" t="s">
        <v>162</v>
      </c>
      <c r="D8657" t="s">
        <v>293</v>
      </c>
      <c r="E8657">
        <v>9073892.0252</v>
      </c>
    </row>
    <row r="8658" spans="1:5" x14ac:dyDescent="0.25">
      <c r="A8658" t="s">
        <v>35</v>
      </c>
      <c r="B8658">
        <v>2022</v>
      </c>
      <c r="C8658" t="s">
        <v>162</v>
      </c>
      <c r="D8658" t="s">
        <v>294</v>
      </c>
      <c r="E8658">
        <v>1922719.73</v>
      </c>
    </row>
    <row r="8659" spans="1:5" x14ac:dyDescent="0.25">
      <c r="A8659" t="s">
        <v>35</v>
      </c>
      <c r="B8659">
        <v>2022</v>
      </c>
      <c r="C8659" t="s">
        <v>162</v>
      </c>
      <c r="D8659" t="s">
        <v>296</v>
      </c>
      <c r="E8659">
        <v>4424583.7878099997</v>
      </c>
    </row>
    <row r="8660" spans="1:5" x14ac:dyDescent="0.25">
      <c r="A8660" t="s">
        <v>35</v>
      </c>
      <c r="B8660">
        <v>2022</v>
      </c>
      <c r="C8660" t="s">
        <v>162</v>
      </c>
      <c r="D8660" t="s">
        <v>297</v>
      </c>
      <c r="E8660">
        <v>3097880.26021</v>
      </c>
    </row>
    <row r="8661" spans="1:5" x14ac:dyDescent="0.25">
      <c r="A8661" t="s">
        <v>35</v>
      </c>
      <c r="B8661">
        <v>2022</v>
      </c>
      <c r="C8661" t="s">
        <v>162</v>
      </c>
      <c r="D8661" t="s">
        <v>298</v>
      </c>
      <c r="E8661">
        <v>1848890.79535</v>
      </c>
    </row>
    <row r="8662" spans="1:5" x14ac:dyDescent="0.25">
      <c r="A8662" t="s">
        <v>35</v>
      </c>
      <c r="B8662">
        <v>2022</v>
      </c>
      <c r="C8662" t="s">
        <v>162</v>
      </c>
      <c r="D8662" t="s">
        <v>299</v>
      </c>
      <c r="E8662">
        <v>8436973.5683999993</v>
      </c>
    </row>
    <row r="8663" spans="1:5" x14ac:dyDescent="0.25">
      <c r="A8663" t="s">
        <v>35</v>
      </c>
      <c r="B8663">
        <v>2022</v>
      </c>
      <c r="C8663" t="s">
        <v>162</v>
      </c>
      <c r="D8663" t="s">
        <v>301</v>
      </c>
      <c r="E8663">
        <v>72480408.272100002</v>
      </c>
    </row>
    <row r="8664" spans="1:5" x14ac:dyDescent="0.25">
      <c r="A8664" t="s">
        <v>35</v>
      </c>
      <c r="B8664">
        <v>2022</v>
      </c>
      <c r="C8664" t="s">
        <v>162</v>
      </c>
      <c r="D8664" t="s">
        <v>302</v>
      </c>
      <c r="E8664">
        <v>262177574.98578</v>
      </c>
    </row>
    <row r="8665" spans="1:5" x14ac:dyDescent="0.25">
      <c r="A8665" t="s">
        <v>35</v>
      </c>
      <c r="B8665">
        <v>2022</v>
      </c>
      <c r="C8665" t="s">
        <v>162</v>
      </c>
      <c r="D8665" t="s">
        <v>303</v>
      </c>
      <c r="E8665">
        <v>508321364.94531</v>
      </c>
    </row>
    <row r="8666" spans="1:5" x14ac:dyDescent="0.25">
      <c r="A8666" t="s">
        <v>35</v>
      </c>
      <c r="B8666">
        <v>2022</v>
      </c>
      <c r="C8666" t="s">
        <v>162</v>
      </c>
      <c r="D8666" t="s">
        <v>304</v>
      </c>
      <c r="E8666">
        <v>1476092.94</v>
      </c>
    </row>
    <row r="8667" spans="1:5" x14ac:dyDescent="0.25">
      <c r="A8667" t="s">
        <v>35</v>
      </c>
      <c r="B8667">
        <v>2022</v>
      </c>
      <c r="C8667" t="s">
        <v>162</v>
      </c>
      <c r="D8667" t="s">
        <v>307</v>
      </c>
      <c r="E8667">
        <v>2660340.39</v>
      </c>
    </row>
    <row r="8668" spans="1:5" x14ac:dyDescent="0.25">
      <c r="A8668" t="s">
        <v>35</v>
      </c>
      <c r="B8668">
        <v>2022</v>
      </c>
      <c r="C8668" t="s">
        <v>162</v>
      </c>
      <c r="D8668" t="s">
        <v>312</v>
      </c>
      <c r="E8668">
        <v>1825110.7875999999</v>
      </c>
    </row>
    <row r="8669" spans="1:5" x14ac:dyDescent="0.25">
      <c r="A8669" t="s">
        <v>35</v>
      </c>
      <c r="B8669">
        <v>2022</v>
      </c>
      <c r="C8669" t="s">
        <v>162</v>
      </c>
      <c r="D8669" t="s">
        <v>313</v>
      </c>
      <c r="E8669">
        <v>6136547.2981500002</v>
      </c>
    </row>
    <row r="8670" spans="1:5" x14ac:dyDescent="0.25">
      <c r="A8670" t="s">
        <v>35</v>
      </c>
      <c r="B8670">
        <v>2022</v>
      </c>
      <c r="C8670" t="s">
        <v>162</v>
      </c>
      <c r="D8670" t="s">
        <v>317</v>
      </c>
      <c r="E8670">
        <v>586321181.55930996</v>
      </c>
    </row>
    <row r="8671" spans="1:5" x14ac:dyDescent="0.25">
      <c r="A8671" t="s">
        <v>35</v>
      </c>
      <c r="B8671">
        <v>2022</v>
      </c>
      <c r="C8671" t="s">
        <v>162</v>
      </c>
      <c r="D8671" t="s">
        <v>318</v>
      </c>
      <c r="E8671">
        <v>2508157.2374499999</v>
      </c>
    </row>
    <row r="8672" spans="1:5" x14ac:dyDescent="0.25">
      <c r="A8672" t="s">
        <v>35</v>
      </c>
      <c r="B8672">
        <v>2022</v>
      </c>
      <c r="C8672" t="s">
        <v>162</v>
      </c>
      <c r="D8672" t="s">
        <v>319</v>
      </c>
      <c r="E8672">
        <v>2240708.7540000002</v>
      </c>
    </row>
    <row r="8673" spans="1:5" x14ac:dyDescent="0.25">
      <c r="A8673" t="s">
        <v>35</v>
      </c>
      <c r="B8673">
        <v>2022</v>
      </c>
      <c r="C8673" t="s">
        <v>162</v>
      </c>
      <c r="D8673" t="s">
        <v>320</v>
      </c>
      <c r="E8673">
        <v>991653.84</v>
      </c>
    </row>
    <row r="8674" spans="1:5" x14ac:dyDescent="0.25">
      <c r="A8674" t="s">
        <v>35</v>
      </c>
      <c r="B8674">
        <v>2022</v>
      </c>
      <c r="C8674" t="s">
        <v>162</v>
      </c>
      <c r="D8674" t="s">
        <v>321</v>
      </c>
      <c r="E8674">
        <v>59180593.979999997</v>
      </c>
    </row>
    <row r="8675" spans="1:5" x14ac:dyDescent="0.25">
      <c r="A8675" t="s">
        <v>35</v>
      </c>
      <c r="B8675">
        <v>2022</v>
      </c>
      <c r="C8675" t="s">
        <v>162</v>
      </c>
      <c r="D8675" t="s">
        <v>323</v>
      </c>
      <c r="E8675">
        <v>1020555.56</v>
      </c>
    </row>
    <row r="8676" spans="1:5" x14ac:dyDescent="0.25">
      <c r="A8676" t="s">
        <v>35</v>
      </c>
      <c r="B8676">
        <v>2022</v>
      </c>
      <c r="C8676" t="s">
        <v>162</v>
      </c>
      <c r="D8676" t="s">
        <v>327</v>
      </c>
      <c r="E8676">
        <v>17234815.760000002</v>
      </c>
    </row>
    <row r="8677" spans="1:5" x14ac:dyDescent="0.25">
      <c r="A8677" t="s">
        <v>35</v>
      </c>
      <c r="B8677">
        <v>2022</v>
      </c>
      <c r="C8677" t="s">
        <v>162</v>
      </c>
      <c r="E8677">
        <v>6995790.0199999996</v>
      </c>
    </row>
    <row r="8678" spans="1:5" x14ac:dyDescent="0.25">
      <c r="A8678" t="s">
        <v>35</v>
      </c>
      <c r="B8678">
        <v>2023</v>
      </c>
      <c r="C8678" t="s">
        <v>161</v>
      </c>
      <c r="D8678" t="s">
        <v>291</v>
      </c>
      <c r="E8678">
        <v>6820670.1018399997</v>
      </c>
    </row>
    <row r="8679" spans="1:5" x14ac:dyDescent="0.25">
      <c r="A8679" t="s">
        <v>35</v>
      </c>
      <c r="B8679">
        <v>2023</v>
      </c>
      <c r="C8679" t="s">
        <v>161</v>
      </c>
      <c r="D8679" t="s">
        <v>292</v>
      </c>
      <c r="E8679">
        <v>511732167.62255001</v>
      </c>
    </row>
    <row r="8680" spans="1:5" x14ac:dyDescent="0.25">
      <c r="A8680" t="s">
        <v>35</v>
      </c>
      <c r="B8680">
        <v>2023</v>
      </c>
      <c r="C8680" t="s">
        <v>161</v>
      </c>
      <c r="D8680" t="s">
        <v>293</v>
      </c>
      <c r="E8680">
        <v>92504675.012280002</v>
      </c>
    </row>
    <row r="8681" spans="1:5" x14ac:dyDescent="0.25">
      <c r="A8681" t="s">
        <v>35</v>
      </c>
      <c r="B8681">
        <v>2023</v>
      </c>
      <c r="C8681" t="s">
        <v>161</v>
      </c>
      <c r="D8681" t="s">
        <v>294</v>
      </c>
      <c r="E8681">
        <v>4519192.585</v>
      </c>
    </row>
    <row r="8682" spans="1:5" x14ac:dyDescent="0.25">
      <c r="A8682" t="s">
        <v>35</v>
      </c>
      <c r="B8682">
        <v>2023</v>
      </c>
      <c r="C8682" t="s">
        <v>161</v>
      </c>
      <c r="D8682" t="s">
        <v>295</v>
      </c>
      <c r="E8682">
        <v>15685250.550000001</v>
      </c>
    </row>
    <row r="8683" spans="1:5" x14ac:dyDescent="0.25">
      <c r="A8683" t="s">
        <v>35</v>
      </c>
      <c r="B8683">
        <v>2023</v>
      </c>
      <c r="C8683" t="s">
        <v>161</v>
      </c>
      <c r="D8683" t="s">
        <v>296</v>
      </c>
      <c r="E8683">
        <v>58939850.640160002</v>
      </c>
    </row>
    <row r="8684" spans="1:5" x14ac:dyDescent="0.25">
      <c r="A8684" t="s">
        <v>35</v>
      </c>
      <c r="B8684">
        <v>2023</v>
      </c>
      <c r="C8684" t="s">
        <v>161</v>
      </c>
      <c r="D8684" t="s">
        <v>297</v>
      </c>
      <c r="E8684">
        <v>49265697.420149997</v>
      </c>
    </row>
    <row r="8685" spans="1:5" x14ac:dyDescent="0.25">
      <c r="A8685" t="s">
        <v>35</v>
      </c>
      <c r="B8685">
        <v>2023</v>
      </c>
      <c r="C8685" t="s">
        <v>161</v>
      </c>
      <c r="D8685" t="s">
        <v>298</v>
      </c>
      <c r="E8685">
        <v>23008821.657919999</v>
      </c>
    </row>
    <row r="8686" spans="1:5" x14ac:dyDescent="0.25">
      <c r="A8686" t="s">
        <v>35</v>
      </c>
      <c r="B8686">
        <v>2023</v>
      </c>
      <c r="C8686" t="s">
        <v>161</v>
      </c>
      <c r="D8686" t="s">
        <v>299</v>
      </c>
      <c r="E8686">
        <v>145395635.67914</v>
      </c>
    </row>
    <row r="8687" spans="1:5" x14ac:dyDescent="0.25">
      <c r="A8687" t="s">
        <v>35</v>
      </c>
      <c r="B8687">
        <v>2023</v>
      </c>
      <c r="C8687" t="s">
        <v>161</v>
      </c>
      <c r="D8687" t="s">
        <v>301</v>
      </c>
      <c r="E8687">
        <v>851026584.87723005</v>
      </c>
    </row>
    <row r="8688" spans="1:5" x14ac:dyDescent="0.25">
      <c r="A8688" t="s">
        <v>35</v>
      </c>
      <c r="B8688">
        <v>2023</v>
      </c>
      <c r="C8688" t="s">
        <v>161</v>
      </c>
      <c r="D8688" t="s">
        <v>302</v>
      </c>
      <c r="E8688">
        <v>77620804.123590007</v>
      </c>
    </row>
    <row r="8689" spans="1:5" x14ac:dyDescent="0.25">
      <c r="A8689" t="s">
        <v>35</v>
      </c>
      <c r="B8689">
        <v>2023</v>
      </c>
      <c r="C8689" t="s">
        <v>161</v>
      </c>
      <c r="D8689" t="s">
        <v>303</v>
      </c>
      <c r="E8689">
        <v>206311268.44703999</v>
      </c>
    </row>
    <row r="8690" spans="1:5" x14ac:dyDescent="0.25">
      <c r="A8690" t="s">
        <v>35</v>
      </c>
      <c r="B8690">
        <v>2023</v>
      </c>
      <c r="C8690" t="s">
        <v>161</v>
      </c>
      <c r="D8690" t="s">
        <v>304</v>
      </c>
      <c r="E8690">
        <v>8022707.0899999999</v>
      </c>
    </row>
    <row r="8691" spans="1:5" x14ac:dyDescent="0.25">
      <c r="A8691" t="s">
        <v>35</v>
      </c>
      <c r="B8691">
        <v>2023</v>
      </c>
      <c r="C8691" t="s">
        <v>161</v>
      </c>
      <c r="D8691" t="s">
        <v>305</v>
      </c>
      <c r="E8691">
        <v>7326385.46796</v>
      </c>
    </row>
    <row r="8692" spans="1:5" x14ac:dyDescent="0.25">
      <c r="A8692" t="s">
        <v>35</v>
      </c>
      <c r="B8692">
        <v>2023</v>
      </c>
      <c r="C8692" t="s">
        <v>161</v>
      </c>
      <c r="D8692" t="s">
        <v>306</v>
      </c>
      <c r="E8692">
        <v>34477655.200659998</v>
      </c>
    </row>
    <row r="8693" spans="1:5" x14ac:dyDescent="0.25">
      <c r="A8693" t="s">
        <v>35</v>
      </c>
      <c r="B8693">
        <v>2023</v>
      </c>
      <c r="C8693" t="s">
        <v>161</v>
      </c>
      <c r="D8693" t="s">
        <v>307</v>
      </c>
      <c r="E8693">
        <v>244184116.33195999</v>
      </c>
    </row>
    <row r="8694" spans="1:5" x14ac:dyDescent="0.25">
      <c r="A8694" t="s">
        <v>35</v>
      </c>
      <c r="B8694">
        <v>2023</v>
      </c>
      <c r="C8694" t="s">
        <v>161</v>
      </c>
      <c r="D8694" t="s">
        <v>308</v>
      </c>
      <c r="E8694">
        <v>683814564.71924996</v>
      </c>
    </row>
    <row r="8695" spans="1:5" x14ac:dyDescent="0.25">
      <c r="A8695" t="s">
        <v>35</v>
      </c>
      <c r="B8695">
        <v>2023</v>
      </c>
      <c r="C8695" t="s">
        <v>161</v>
      </c>
      <c r="D8695" t="s">
        <v>309</v>
      </c>
      <c r="E8695">
        <v>58883489.684009999</v>
      </c>
    </row>
    <row r="8696" spans="1:5" x14ac:dyDescent="0.25">
      <c r="A8696" t="s">
        <v>35</v>
      </c>
      <c r="B8696">
        <v>2023</v>
      </c>
      <c r="C8696" t="s">
        <v>161</v>
      </c>
      <c r="D8696" t="s">
        <v>310</v>
      </c>
      <c r="E8696">
        <v>25752832.56656</v>
      </c>
    </row>
    <row r="8697" spans="1:5" x14ac:dyDescent="0.25">
      <c r="A8697" t="s">
        <v>35</v>
      </c>
      <c r="B8697">
        <v>2023</v>
      </c>
      <c r="C8697" t="s">
        <v>161</v>
      </c>
      <c r="D8697" t="s">
        <v>311</v>
      </c>
      <c r="E8697">
        <v>4906331.4032100001</v>
      </c>
    </row>
    <row r="8698" spans="1:5" x14ac:dyDescent="0.25">
      <c r="A8698" t="s">
        <v>35</v>
      </c>
      <c r="B8698">
        <v>2023</v>
      </c>
      <c r="C8698" t="s">
        <v>161</v>
      </c>
      <c r="D8698" t="s">
        <v>312</v>
      </c>
      <c r="E8698">
        <v>19154733.611159999</v>
      </c>
    </row>
    <row r="8699" spans="1:5" x14ac:dyDescent="0.25">
      <c r="A8699" t="s">
        <v>35</v>
      </c>
      <c r="B8699">
        <v>2023</v>
      </c>
      <c r="C8699" t="s">
        <v>161</v>
      </c>
      <c r="D8699" t="s">
        <v>313</v>
      </c>
      <c r="E8699">
        <v>10523024.0496</v>
      </c>
    </row>
    <row r="8700" spans="1:5" x14ac:dyDescent="0.25">
      <c r="A8700" t="s">
        <v>35</v>
      </c>
      <c r="B8700">
        <v>2023</v>
      </c>
      <c r="C8700" t="s">
        <v>161</v>
      </c>
      <c r="D8700" t="s">
        <v>315</v>
      </c>
      <c r="E8700">
        <v>67077763.55015</v>
      </c>
    </row>
    <row r="8701" spans="1:5" x14ac:dyDescent="0.25">
      <c r="A8701" t="s">
        <v>35</v>
      </c>
      <c r="B8701">
        <v>2023</v>
      </c>
      <c r="C8701" t="s">
        <v>161</v>
      </c>
      <c r="D8701" t="s">
        <v>317</v>
      </c>
      <c r="E8701">
        <v>228436193.56347999</v>
      </c>
    </row>
    <row r="8702" spans="1:5" x14ac:dyDescent="0.25">
      <c r="A8702" t="s">
        <v>35</v>
      </c>
      <c r="B8702">
        <v>2023</v>
      </c>
      <c r="C8702" t="s">
        <v>161</v>
      </c>
      <c r="D8702" t="s">
        <v>318</v>
      </c>
      <c r="E8702">
        <v>61598766.99069</v>
      </c>
    </row>
    <row r="8703" spans="1:5" x14ac:dyDescent="0.25">
      <c r="A8703" t="s">
        <v>35</v>
      </c>
      <c r="B8703">
        <v>2023</v>
      </c>
      <c r="C8703" t="s">
        <v>161</v>
      </c>
      <c r="D8703" t="s">
        <v>319</v>
      </c>
      <c r="E8703">
        <v>25380436.607489999</v>
      </c>
    </row>
    <row r="8704" spans="1:5" x14ac:dyDescent="0.25">
      <c r="A8704" t="s">
        <v>35</v>
      </c>
      <c r="B8704">
        <v>2023</v>
      </c>
      <c r="C8704" t="s">
        <v>161</v>
      </c>
      <c r="D8704" t="s">
        <v>320</v>
      </c>
      <c r="E8704">
        <v>10051874.83</v>
      </c>
    </row>
    <row r="8705" spans="1:5" x14ac:dyDescent="0.25">
      <c r="A8705" t="s">
        <v>35</v>
      </c>
      <c r="B8705">
        <v>2023</v>
      </c>
      <c r="C8705" t="s">
        <v>161</v>
      </c>
      <c r="D8705" t="s">
        <v>321</v>
      </c>
      <c r="E8705">
        <v>2135937147.1322</v>
      </c>
    </row>
    <row r="8706" spans="1:5" x14ac:dyDescent="0.25">
      <c r="A8706" t="s">
        <v>35</v>
      </c>
      <c r="B8706">
        <v>2023</v>
      </c>
      <c r="C8706" t="s">
        <v>161</v>
      </c>
      <c r="D8706" t="s">
        <v>322</v>
      </c>
      <c r="E8706">
        <v>176754.21006000001</v>
      </c>
    </row>
    <row r="8707" spans="1:5" x14ac:dyDescent="0.25">
      <c r="A8707" t="s">
        <v>35</v>
      </c>
      <c r="B8707">
        <v>2023</v>
      </c>
      <c r="C8707" t="s">
        <v>161</v>
      </c>
      <c r="D8707" t="s">
        <v>323</v>
      </c>
      <c r="E8707">
        <v>48996397.46926</v>
      </c>
    </row>
    <row r="8708" spans="1:5" x14ac:dyDescent="0.25">
      <c r="A8708" t="s">
        <v>35</v>
      </c>
      <c r="B8708">
        <v>2023</v>
      </c>
      <c r="C8708" t="s">
        <v>161</v>
      </c>
      <c r="D8708" t="s">
        <v>324</v>
      </c>
      <c r="E8708">
        <v>1923887.97</v>
      </c>
    </row>
    <row r="8709" spans="1:5" x14ac:dyDescent="0.25">
      <c r="A8709" t="s">
        <v>35</v>
      </c>
      <c r="B8709">
        <v>2023</v>
      </c>
      <c r="C8709" t="s">
        <v>161</v>
      </c>
      <c r="D8709" t="s">
        <v>325</v>
      </c>
      <c r="E8709">
        <v>65416.139990000003</v>
      </c>
    </row>
    <row r="8710" spans="1:5" x14ac:dyDescent="0.25">
      <c r="A8710" t="s">
        <v>35</v>
      </c>
      <c r="B8710">
        <v>2023</v>
      </c>
      <c r="C8710" t="s">
        <v>161</v>
      </c>
      <c r="D8710" t="s">
        <v>327</v>
      </c>
      <c r="E8710">
        <v>262145010.79054999</v>
      </c>
    </row>
    <row r="8711" spans="1:5" x14ac:dyDescent="0.25">
      <c r="A8711" t="s">
        <v>35</v>
      </c>
      <c r="B8711">
        <v>2023</v>
      </c>
      <c r="C8711" t="s">
        <v>161</v>
      </c>
      <c r="E8711">
        <v>338987348.89539999</v>
      </c>
    </row>
    <row r="8712" spans="1:5" x14ac:dyDescent="0.25">
      <c r="A8712" t="s">
        <v>35</v>
      </c>
      <c r="B8712">
        <v>2023</v>
      </c>
      <c r="C8712" t="s">
        <v>162</v>
      </c>
      <c r="D8712" t="s">
        <v>291</v>
      </c>
      <c r="E8712">
        <v>978315.49</v>
      </c>
    </row>
    <row r="8713" spans="1:5" x14ac:dyDescent="0.25">
      <c r="A8713" t="s">
        <v>35</v>
      </c>
      <c r="B8713">
        <v>2023</v>
      </c>
      <c r="C8713" t="s">
        <v>162</v>
      </c>
      <c r="D8713" t="s">
        <v>292</v>
      </c>
      <c r="E8713">
        <v>50347401.810099997</v>
      </c>
    </row>
    <row r="8714" spans="1:5" x14ac:dyDescent="0.25">
      <c r="A8714" t="s">
        <v>35</v>
      </c>
      <c r="B8714">
        <v>2023</v>
      </c>
      <c r="C8714" t="s">
        <v>162</v>
      </c>
      <c r="D8714" t="s">
        <v>293</v>
      </c>
      <c r="E8714">
        <v>8264578.95737</v>
      </c>
    </row>
    <row r="8715" spans="1:5" x14ac:dyDescent="0.25">
      <c r="A8715" t="s">
        <v>35</v>
      </c>
      <c r="B8715">
        <v>2023</v>
      </c>
      <c r="C8715" t="s">
        <v>162</v>
      </c>
      <c r="D8715" t="s">
        <v>294</v>
      </c>
      <c r="E8715">
        <v>1961950.38</v>
      </c>
    </row>
    <row r="8716" spans="1:5" x14ac:dyDescent="0.25">
      <c r="A8716" t="s">
        <v>35</v>
      </c>
      <c r="B8716">
        <v>2023</v>
      </c>
      <c r="C8716" t="s">
        <v>162</v>
      </c>
      <c r="D8716" t="s">
        <v>295</v>
      </c>
      <c r="E8716">
        <v>72085.8</v>
      </c>
    </row>
    <row r="8717" spans="1:5" x14ac:dyDescent="0.25">
      <c r="A8717" t="s">
        <v>35</v>
      </c>
      <c r="B8717">
        <v>2023</v>
      </c>
      <c r="C8717" t="s">
        <v>162</v>
      </c>
      <c r="D8717" t="s">
        <v>296</v>
      </c>
      <c r="E8717">
        <v>6510606.28156</v>
      </c>
    </row>
    <row r="8718" spans="1:5" x14ac:dyDescent="0.25">
      <c r="A8718" t="s">
        <v>35</v>
      </c>
      <c r="B8718">
        <v>2023</v>
      </c>
      <c r="C8718" t="s">
        <v>162</v>
      </c>
      <c r="D8718" t="s">
        <v>297</v>
      </c>
      <c r="E8718">
        <v>3613625.80351</v>
      </c>
    </row>
    <row r="8719" spans="1:5" x14ac:dyDescent="0.25">
      <c r="A8719" t="s">
        <v>35</v>
      </c>
      <c r="B8719">
        <v>2023</v>
      </c>
      <c r="C8719" t="s">
        <v>162</v>
      </c>
      <c r="D8719" t="s">
        <v>298</v>
      </c>
      <c r="E8719">
        <v>2115878.67031</v>
      </c>
    </row>
    <row r="8720" spans="1:5" x14ac:dyDescent="0.25">
      <c r="A8720" t="s">
        <v>35</v>
      </c>
      <c r="B8720">
        <v>2023</v>
      </c>
      <c r="C8720" t="s">
        <v>162</v>
      </c>
      <c r="D8720" t="s">
        <v>299</v>
      </c>
      <c r="E8720">
        <v>14887513.297219999</v>
      </c>
    </row>
    <row r="8721" spans="1:5" x14ac:dyDescent="0.25">
      <c r="A8721" t="s">
        <v>35</v>
      </c>
      <c r="B8721">
        <v>2023</v>
      </c>
      <c r="C8721" t="s">
        <v>162</v>
      </c>
      <c r="D8721" t="s">
        <v>301</v>
      </c>
      <c r="E8721">
        <v>78915494.548370004</v>
      </c>
    </row>
    <row r="8722" spans="1:5" x14ac:dyDescent="0.25">
      <c r="A8722" t="s">
        <v>35</v>
      </c>
      <c r="B8722">
        <v>2023</v>
      </c>
      <c r="C8722" t="s">
        <v>162</v>
      </c>
      <c r="D8722" t="s">
        <v>302</v>
      </c>
      <c r="E8722">
        <v>297480764.55089003</v>
      </c>
    </row>
    <row r="8723" spans="1:5" x14ac:dyDescent="0.25">
      <c r="A8723" t="s">
        <v>35</v>
      </c>
      <c r="B8723">
        <v>2023</v>
      </c>
      <c r="C8723" t="s">
        <v>162</v>
      </c>
      <c r="D8723" t="s">
        <v>303</v>
      </c>
      <c r="E8723">
        <v>608334055.10516</v>
      </c>
    </row>
    <row r="8724" spans="1:5" x14ac:dyDescent="0.25">
      <c r="A8724" t="s">
        <v>35</v>
      </c>
      <c r="B8724">
        <v>2023</v>
      </c>
      <c r="C8724" t="s">
        <v>162</v>
      </c>
      <c r="D8724" t="s">
        <v>304</v>
      </c>
      <c r="E8724">
        <v>502295.49</v>
      </c>
    </row>
    <row r="8725" spans="1:5" x14ac:dyDescent="0.25">
      <c r="A8725" t="s">
        <v>35</v>
      </c>
      <c r="B8725">
        <v>2023</v>
      </c>
      <c r="C8725" t="s">
        <v>162</v>
      </c>
      <c r="D8725" t="s">
        <v>305</v>
      </c>
      <c r="E8725">
        <v>987605.77</v>
      </c>
    </row>
    <row r="8726" spans="1:5" x14ac:dyDescent="0.25">
      <c r="A8726" t="s">
        <v>35</v>
      </c>
      <c r="B8726">
        <v>2023</v>
      </c>
      <c r="C8726" t="s">
        <v>162</v>
      </c>
      <c r="D8726" t="s">
        <v>306</v>
      </c>
      <c r="E8726">
        <v>1192292.48</v>
      </c>
    </row>
    <row r="8727" spans="1:5" x14ac:dyDescent="0.25">
      <c r="A8727" t="s">
        <v>35</v>
      </c>
      <c r="B8727">
        <v>2023</v>
      </c>
      <c r="C8727" t="s">
        <v>162</v>
      </c>
      <c r="D8727" t="s">
        <v>307</v>
      </c>
      <c r="E8727">
        <v>2694807.64</v>
      </c>
    </row>
    <row r="8728" spans="1:5" x14ac:dyDescent="0.25">
      <c r="A8728" t="s">
        <v>35</v>
      </c>
      <c r="B8728">
        <v>2023</v>
      </c>
      <c r="C8728" t="s">
        <v>162</v>
      </c>
      <c r="D8728" t="s">
        <v>308</v>
      </c>
      <c r="E8728">
        <v>209608.95</v>
      </c>
    </row>
    <row r="8729" spans="1:5" x14ac:dyDescent="0.25">
      <c r="A8729" t="s">
        <v>35</v>
      </c>
      <c r="B8729">
        <v>2023</v>
      </c>
      <c r="C8729" t="s">
        <v>162</v>
      </c>
      <c r="D8729" t="s">
        <v>311</v>
      </c>
      <c r="E8729">
        <v>168556.4</v>
      </c>
    </row>
    <row r="8730" spans="1:5" x14ac:dyDescent="0.25">
      <c r="A8730" t="s">
        <v>35</v>
      </c>
      <c r="B8730">
        <v>2023</v>
      </c>
      <c r="C8730" t="s">
        <v>162</v>
      </c>
      <c r="D8730" t="s">
        <v>312</v>
      </c>
      <c r="E8730">
        <v>2079614.9667700001</v>
      </c>
    </row>
    <row r="8731" spans="1:5" x14ac:dyDescent="0.25">
      <c r="A8731" t="s">
        <v>35</v>
      </c>
      <c r="B8731">
        <v>2023</v>
      </c>
      <c r="C8731" t="s">
        <v>162</v>
      </c>
      <c r="D8731" t="s">
        <v>313</v>
      </c>
      <c r="E8731">
        <v>6013986.3460999997</v>
      </c>
    </row>
    <row r="8732" spans="1:5" x14ac:dyDescent="0.25">
      <c r="A8732" t="s">
        <v>35</v>
      </c>
      <c r="B8732">
        <v>2023</v>
      </c>
      <c r="C8732" t="s">
        <v>162</v>
      </c>
      <c r="D8732" t="s">
        <v>315</v>
      </c>
      <c r="E8732">
        <v>45562.41</v>
      </c>
    </row>
    <row r="8733" spans="1:5" x14ac:dyDescent="0.25">
      <c r="A8733" t="s">
        <v>35</v>
      </c>
      <c r="B8733">
        <v>2023</v>
      </c>
      <c r="C8733" t="s">
        <v>162</v>
      </c>
      <c r="D8733" t="s">
        <v>317</v>
      </c>
      <c r="E8733">
        <v>674842760.86840999</v>
      </c>
    </row>
    <row r="8734" spans="1:5" x14ac:dyDescent="0.25">
      <c r="A8734" t="s">
        <v>35</v>
      </c>
      <c r="B8734">
        <v>2023</v>
      </c>
      <c r="C8734" t="s">
        <v>162</v>
      </c>
      <c r="D8734" t="s">
        <v>318</v>
      </c>
      <c r="E8734">
        <v>2972121.04837</v>
      </c>
    </row>
    <row r="8735" spans="1:5" x14ac:dyDescent="0.25">
      <c r="A8735" t="s">
        <v>35</v>
      </c>
      <c r="B8735">
        <v>2023</v>
      </c>
      <c r="C8735" t="s">
        <v>162</v>
      </c>
      <c r="D8735" t="s">
        <v>319</v>
      </c>
      <c r="E8735">
        <v>2850519.3199499999</v>
      </c>
    </row>
    <row r="8736" spans="1:5" x14ac:dyDescent="0.25">
      <c r="A8736" t="s">
        <v>35</v>
      </c>
      <c r="B8736">
        <v>2023</v>
      </c>
      <c r="C8736" t="s">
        <v>162</v>
      </c>
      <c r="D8736" t="s">
        <v>320</v>
      </c>
      <c r="E8736">
        <v>1032540.14</v>
      </c>
    </row>
    <row r="8737" spans="1:5" x14ac:dyDescent="0.25">
      <c r="A8737" t="s">
        <v>35</v>
      </c>
      <c r="B8737">
        <v>2023</v>
      </c>
      <c r="C8737" t="s">
        <v>162</v>
      </c>
      <c r="D8737" t="s">
        <v>321</v>
      </c>
      <c r="E8737">
        <v>73021349.38301</v>
      </c>
    </row>
    <row r="8738" spans="1:5" x14ac:dyDescent="0.25">
      <c r="A8738" t="s">
        <v>35</v>
      </c>
      <c r="B8738">
        <v>2023</v>
      </c>
      <c r="C8738" t="s">
        <v>162</v>
      </c>
      <c r="D8738" t="s">
        <v>327</v>
      </c>
      <c r="E8738">
        <v>22403493.879999999</v>
      </c>
    </row>
    <row r="8739" spans="1:5" x14ac:dyDescent="0.25">
      <c r="A8739" t="s">
        <v>35</v>
      </c>
      <c r="B8739">
        <v>2023</v>
      </c>
      <c r="C8739" t="s">
        <v>162</v>
      </c>
      <c r="E8739">
        <v>5715699.5</v>
      </c>
    </row>
    <row r="8740" spans="1:5" x14ac:dyDescent="0.25">
      <c r="A8740" t="s">
        <v>36</v>
      </c>
      <c r="B8740">
        <v>2019</v>
      </c>
      <c r="C8740" t="s">
        <v>161</v>
      </c>
      <c r="D8740" t="s">
        <v>290</v>
      </c>
      <c r="E8740">
        <v>5798423.7699999996</v>
      </c>
    </row>
    <row r="8741" spans="1:5" x14ac:dyDescent="0.25">
      <c r="A8741" t="s">
        <v>36</v>
      </c>
      <c r="B8741">
        <v>2019</v>
      </c>
      <c r="C8741" t="s">
        <v>161</v>
      </c>
      <c r="D8741" t="s">
        <v>291</v>
      </c>
      <c r="E8741">
        <v>32248880.190200001</v>
      </c>
    </row>
    <row r="8742" spans="1:5" x14ac:dyDescent="0.25">
      <c r="A8742" t="s">
        <v>36</v>
      </c>
      <c r="B8742">
        <v>2019</v>
      </c>
      <c r="C8742" t="s">
        <v>161</v>
      </c>
      <c r="D8742" t="s">
        <v>292</v>
      </c>
      <c r="E8742">
        <v>262427258.74177</v>
      </c>
    </row>
    <row r="8743" spans="1:5" x14ac:dyDescent="0.25">
      <c r="A8743" t="s">
        <v>36</v>
      </c>
      <c r="B8743">
        <v>2019</v>
      </c>
      <c r="C8743" t="s">
        <v>161</v>
      </c>
      <c r="D8743" t="s">
        <v>293</v>
      </c>
      <c r="E8743">
        <v>160783403.38999999</v>
      </c>
    </row>
    <row r="8744" spans="1:5" x14ac:dyDescent="0.25">
      <c r="A8744" t="s">
        <v>36</v>
      </c>
      <c r="B8744">
        <v>2019</v>
      </c>
      <c r="C8744" t="s">
        <v>161</v>
      </c>
      <c r="D8744" t="s">
        <v>294</v>
      </c>
      <c r="E8744">
        <v>949590.81</v>
      </c>
    </row>
    <row r="8745" spans="1:5" x14ac:dyDescent="0.25">
      <c r="A8745" t="s">
        <v>36</v>
      </c>
      <c r="B8745">
        <v>2019</v>
      </c>
      <c r="C8745" t="s">
        <v>161</v>
      </c>
      <c r="D8745" t="s">
        <v>295</v>
      </c>
      <c r="E8745">
        <v>91044274.319999993</v>
      </c>
    </row>
    <row r="8746" spans="1:5" x14ac:dyDescent="0.25">
      <c r="A8746" t="s">
        <v>36</v>
      </c>
      <c r="B8746">
        <v>2019</v>
      </c>
      <c r="C8746" t="s">
        <v>161</v>
      </c>
      <c r="D8746" t="s">
        <v>296</v>
      </c>
      <c r="E8746">
        <v>7967762.4900000002</v>
      </c>
    </row>
    <row r="8747" spans="1:5" x14ac:dyDescent="0.25">
      <c r="A8747" t="s">
        <v>36</v>
      </c>
      <c r="B8747">
        <v>2019</v>
      </c>
      <c r="C8747" t="s">
        <v>161</v>
      </c>
      <c r="D8747" t="s">
        <v>297</v>
      </c>
      <c r="E8747">
        <v>71773539.149969995</v>
      </c>
    </row>
    <row r="8748" spans="1:5" x14ac:dyDescent="0.25">
      <c r="A8748" t="s">
        <v>36</v>
      </c>
      <c r="B8748">
        <v>2019</v>
      </c>
      <c r="C8748" t="s">
        <v>161</v>
      </c>
      <c r="D8748" t="s">
        <v>298</v>
      </c>
      <c r="E8748">
        <v>5345471.42</v>
      </c>
    </row>
    <row r="8749" spans="1:5" x14ac:dyDescent="0.25">
      <c r="A8749" t="s">
        <v>36</v>
      </c>
      <c r="B8749">
        <v>2019</v>
      </c>
      <c r="C8749" t="s">
        <v>161</v>
      </c>
      <c r="D8749" t="s">
        <v>299</v>
      </c>
      <c r="E8749">
        <v>87242154.449739993</v>
      </c>
    </row>
    <row r="8750" spans="1:5" x14ac:dyDescent="0.25">
      <c r="A8750" t="s">
        <v>36</v>
      </c>
      <c r="B8750">
        <v>2019</v>
      </c>
      <c r="C8750" t="s">
        <v>161</v>
      </c>
      <c r="D8750" t="s">
        <v>300</v>
      </c>
      <c r="E8750">
        <v>121477994.98999999</v>
      </c>
    </row>
    <row r="8751" spans="1:5" x14ac:dyDescent="0.25">
      <c r="A8751" t="s">
        <v>36</v>
      </c>
      <c r="B8751">
        <v>2019</v>
      </c>
      <c r="C8751" t="s">
        <v>161</v>
      </c>
      <c r="D8751" t="s">
        <v>301</v>
      </c>
      <c r="E8751">
        <v>1053207947.3472199</v>
      </c>
    </row>
    <row r="8752" spans="1:5" x14ac:dyDescent="0.25">
      <c r="A8752" t="s">
        <v>36</v>
      </c>
      <c r="B8752">
        <v>2019</v>
      </c>
      <c r="C8752" t="s">
        <v>161</v>
      </c>
      <c r="D8752" t="s">
        <v>302</v>
      </c>
      <c r="E8752">
        <v>33769121.42994</v>
      </c>
    </row>
    <row r="8753" spans="1:5" x14ac:dyDescent="0.25">
      <c r="A8753" t="s">
        <v>36</v>
      </c>
      <c r="B8753">
        <v>2019</v>
      </c>
      <c r="C8753" t="s">
        <v>161</v>
      </c>
      <c r="D8753" t="s">
        <v>303</v>
      </c>
      <c r="E8753">
        <v>54424174.119929999</v>
      </c>
    </row>
    <row r="8754" spans="1:5" x14ac:dyDescent="0.25">
      <c r="A8754" t="s">
        <v>36</v>
      </c>
      <c r="B8754">
        <v>2019</v>
      </c>
      <c r="C8754" t="s">
        <v>161</v>
      </c>
      <c r="D8754" t="s">
        <v>304</v>
      </c>
      <c r="E8754">
        <v>22416240.609999999</v>
      </c>
    </row>
    <row r="8755" spans="1:5" x14ac:dyDescent="0.25">
      <c r="A8755" t="s">
        <v>36</v>
      </c>
      <c r="B8755">
        <v>2019</v>
      </c>
      <c r="C8755" t="s">
        <v>161</v>
      </c>
      <c r="D8755" t="s">
        <v>305</v>
      </c>
      <c r="E8755">
        <v>10793500.890659999</v>
      </c>
    </row>
    <row r="8756" spans="1:5" x14ac:dyDescent="0.25">
      <c r="A8756" t="s">
        <v>36</v>
      </c>
      <c r="B8756">
        <v>2019</v>
      </c>
      <c r="C8756" t="s">
        <v>161</v>
      </c>
      <c r="D8756" t="s">
        <v>306</v>
      </c>
      <c r="E8756">
        <v>124459860.98978999</v>
      </c>
    </row>
    <row r="8757" spans="1:5" x14ac:dyDescent="0.25">
      <c r="A8757" t="s">
        <v>36</v>
      </c>
      <c r="B8757">
        <v>2019</v>
      </c>
      <c r="C8757" t="s">
        <v>161</v>
      </c>
      <c r="D8757" t="s">
        <v>307</v>
      </c>
      <c r="E8757">
        <v>119494440.64999001</v>
      </c>
    </row>
    <row r="8758" spans="1:5" x14ac:dyDescent="0.25">
      <c r="A8758" t="s">
        <v>36</v>
      </c>
      <c r="B8758">
        <v>2019</v>
      </c>
      <c r="C8758" t="s">
        <v>161</v>
      </c>
      <c r="D8758" t="s">
        <v>308</v>
      </c>
      <c r="E8758">
        <v>55371852.089989997</v>
      </c>
    </row>
    <row r="8759" spans="1:5" x14ac:dyDescent="0.25">
      <c r="A8759" t="s">
        <v>36</v>
      </c>
      <c r="B8759">
        <v>2019</v>
      </c>
      <c r="C8759" t="s">
        <v>161</v>
      </c>
      <c r="D8759" t="s">
        <v>309</v>
      </c>
      <c r="E8759">
        <v>22462547.91</v>
      </c>
    </row>
    <row r="8760" spans="1:5" x14ac:dyDescent="0.25">
      <c r="A8760" t="s">
        <v>36</v>
      </c>
      <c r="B8760">
        <v>2019</v>
      </c>
      <c r="C8760" t="s">
        <v>161</v>
      </c>
      <c r="D8760" t="s">
        <v>310</v>
      </c>
      <c r="E8760">
        <v>11482495</v>
      </c>
    </row>
    <row r="8761" spans="1:5" x14ac:dyDescent="0.25">
      <c r="A8761" t="s">
        <v>36</v>
      </c>
      <c r="B8761">
        <v>2019</v>
      </c>
      <c r="C8761" t="s">
        <v>161</v>
      </c>
      <c r="D8761" t="s">
        <v>311</v>
      </c>
      <c r="E8761">
        <v>240923.75</v>
      </c>
    </row>
    <row r="8762" spans="1:5" x14ac:dyDescent="0.25">
      <c r="A8762" t="s">
        <v>36</v>
      </c>
      <c r="B8762">
        <v>2019</v>
      </c>
      <c r="C8762" t="s">
        <v>161</v>
      </c>
      <c r="D8762" t="s">
        <v>312</v>
      </c>
      <c r="E8762">
        <v>38181408.789999999</v>
      </c>
    </row>
    <row r="8763" spans="1:5" x14ac:dyDescent="0.25">
      <c r="A8763" t="s">
        <v>36</v>
      </c>
      <c r="B8763">
        <v>2019</v>
      </c>
      <c r="C8763" t="s">
        <v>161</v>
      </c>
      <c r="D8763" t="s">
        <v>313</v>
      </c>
      <c r="E8763">
        <v>11787819.639970001</v>
      </c>
    </row>
    <row r="8764" spans="1:5" x14ac:dyDescent="0.25">
      <c r="A8764" t="s">
        <v>36</v>
      </c>
      <c r="B8764">
        <v>2019</v>
      </c>
      <c r="C8764" t="s">
        <v>161</v>
      </c>
      <c r="D8764" t="s">
        <v>315</v>
      </c>
      <c r="E8764">
        <v>13602.86</v>
      </c>
    </row>
    <row r="8765" spans="1:5" x14ac:dyDescent="0.25">
      <c r="A8765" t="s">
        <v>36</v>
      </c>
      <c r="B8765">
        <v>2019</v>
      </c>
      <c r="C8765" t="s">
        <v>161</v>
      </c>
      <c r="D8765" t="s">
        <v>316</v>
      </c>
      <c r="E8765">
        <v>30411273.57</v>
      </c>
    </row>
    <row r="8766" spans="1:5" x14ac:dyDescent="0.25">
      <c r="A8766" t="s">
        <v>36</v>
      </c>
      <c r="B8766">
        <v>2019</v>
      </c>
      <c r="C8766" t="s">
        <v>161</v>
      </c>
      <c r="D8766" t="s">
        <v>317</v>
      </c>
      <c r="E8766">
        <v>249250131.04357001</v>
      </c>
    </row>
    <row r="8767" spans="1:5" x14ac:dyDescent="0.25">
      <c r="A8767" t="s">
        <v>36</v>
      </c>
      <c r="B8767">
        <v>2019</v>
      </c>
      <c r="C8767" t="s">
        <v>161</v>
      </c>
      <c r="D8767" t="s">
        <v>318</v>
      </c>
      <c r="E8767">
        <v>155282795.41369</v>
      </c>
    </row>
    <row r="8768" spans="1:5" x14ac:dyDescent="0.25">
      <c r="A8768" t="s">
        <v>36</v>
      </c>
      <c r="B8768">
        <v>2019</v>
      </c>
      <c r="C8768" t="s">
        <v>161</v>
      </c>
      <c r="D8768" t="s">
        <v>319</v>
      </c>
      <c r="E8768">
        <v>18547364.469999999</v>
      </c>
    </row>
    <row r="8769" spans="1:5" x14ac:dyDescent="0.25">
      <c r="A8769" t="s">
        <v>36</v>
      </c>
      <c r="B8769">
        <v>2019</v>
      </c>
      <c r="C8769" t="s">
        <v>161</v>
      </c>
      <c r="D8769" t="s">
        <v>320</v>
      </c>
      <c r="E8769">
        <v>11046109.33</v>
      </c>
    </row>
    <row r="8770" spans="1:5" x14ac:dyDescent="0.25">
      <c r="A8770" t="s">
        <v>36</v>
      </c>
      <c r="B8770">
        <v>2019</v>
      </c>
      <c r="C8770" t="s">
        <v>161</v>
      </c>
      <c r="D8770" t="s">
        <v>321</v>
      </c>
      <c r="E8770">
        <v>2129123413.0897601</v>
      </c>
    </row>
    <row r="8771" spans="1:5" x14ac:dyDescent="0.25">
      <c r="A8771" t="s">
        <v>36</v>
      </c>
      <c r="B8771">
        <v>2019</v>
      </c>
      <c r="C8771" t="s">
        <v>161</v>
      </c>
      <c r="D8771" t="s">
        <v>323</v>
      </c>
      <c r="E8771">
        <v>807048.95</v>
      </c>
    </row>
    <row r="8772" spans="1:5" x14ac:dyDescent="0.25">
      <c r="A8772" t="s">
        <v>36</v>
      </c>
      <c r="B8772">
        <v>2019</v>
      </c>
      <c r="C8772" t="s">
        <v>161</v>
      </c>
      <c r="D8772" t="s">
        <v>324</v>
      </c>
      <c r="E8772">
        <v>2316068.4700000002</v>
      </c>
    </row>
    <row r="8773" spans="1:5" x14ac:dyDescent="0.25">
      <c r="A8773" t="s">
        <v>36</v>
      </c>
      <c r="B8773">
        <v>2019</v>
      </c>
      <c r="C8773" t="s">
        <v>161</v>
      </c>
      <c r="D8773" t="s">
        <v>325</v>
      </c>
      <c r="E8773">
        <v>3319.39</v>
      </c>
    </row>
    <row r="8774" spans="1:5" x14ac:dyDescent="0.25">
      <c r="A8774" t="s">
        <v>36</v>
      </c>
      <c r="B8774">
        <v>2019</v>
      </c>
      <c r="C8774" t="s">
        <v>161</v>
      </c>
      <c r="D8774" t="s">
        <v>327</v>
      </c>
      <c r="E8774">
        <v>3384069.71</v>
      </c>
    </row>
    <row r="8775" spans="1:5" x14ac:dyDescent="0.25">
      <c r="A8775" t="s">
        <v>36</v>
      </c>
      <c r="B8775">
        <v>2019</v>
      </c>
      <c r="C8775" t="s">
        <v>161</v>
      </c>
      <c r="E8775">
        <v>268975172.25580001</v>
      </c>
    </row>
    <row r="8776" spans="1:5" x14ac:dyDescent="0.25">
      <c r="A8776" t="s">
        <v>36</v>
      </c>
      <c r="B8776">
        <v>2019</v>
      </c>
      <c r="C8776" t="s">
        <v>162</v>
      </c>
      <c r="D8776" t="s">
        <v>292</v>
      </c>
      <c r="E8776">
        <v>1850774.89</v>
      </c>
    </row>
    <row r="8777" spans="1:5" x14ac:dyDescent="0.25">
      <c r="A8777" t="s">
        <v>36</v>
      </c>
      <c r="B8777">
        <v>2019</v>
      </c>
      <c r="C8777" t="s">
        <v>162</v>
      </c>
      <c r="D8777" t="s">
        <v>301</v>
      </c>
      <c r="E8777">
        <v>130224777.06</v>
      </c>
    </row>
    <row r="8778" spans="1:5" x14ac:dyDescent="0.25">
      <c r="A8778" t="s">
        <v>36</v>
      </c>
      <c r="B8778">
        <v>2019</v>
      </c>
      <c r="C8778" t="s">
        <v>162</v>
      </c>
      <c r="D8778" t="s">
        <v>302</v>
      </c>
      <c r="E8778">
        <v>4976479.5599999996</v>
      </c>
    </row>
    <row r="8779" spans="1:5" x14ac:dyDescent="0.25">
      <c r="A8779" t="s">
        <v>36</v>
      </c>
      <c r="B8779">
        <v>2019</v>
      </c>
      <c r="C8779" t="s">
        <v>162</v>
      </c>
      <c r="D8779" t="s">
        <v>303</v>
      </c>
      <c r="E8779">
        <v>425042742.55005002</v>
      </c>
    </row>
    <row r="8780" spans="1:5" x14ac:dyDescent="0.25">
      <c r="A8780" t="s">
        <v>36</v>
      </c>
      <c r="B8780">
        <v>2019</v>
      </c>
      <c r="C8780" t="s">
        <v>162</v>
      </c>
      <c r="D8780" t="s">
        <v>306</v>
      </c>
      <c r="E8780">
        <v>10981794.210000001</v>
      </c>
    </row>
    <row r="8781" spans="1:5" x14ac:dyDescent="0.25">
      <c r="A8781" t="s">
        <v>36</v>
      </c>
      <c r="B8781">
        <v>2019</v>
      </c>
      <c r="C8781" t="s">
        <v>162</v>
      </c>
      <c r="D8781" t="s">
        <v>307</v>
      </c>
      <c r="E8781">
        <v>45082954.18</v>
      </c>
    </row>
    <row r="8782" spans="1:5" x14ac:dyDescent="0.25">
      <c r="A8782" t="s">
        <v>36</v>
      </c>
      <c r="B8782">
        <v>2019</v>
      </c>
      <c r="C8782" t="s">
        <v>162</v>
      </c>
      <c r="D8782" t="s">
        <v>311</v>
      </c>
      <c r="E8782">
        <v>20735.900000000001</v>
      </c>
    </row>
    <row r="8783" spans="1:5" x14ac:dyDescent="0.25">
      <c r="A8783" t="s">
        <v>36</v>
      </c>
      <c r="B8783">
        <v>2019</v>
      </c>
      <c r="C8783" t="s">
        <v>162</v>
      </c>
      <c r="D8783" t="s">
        <v>313</v>
      </c>
      <c r="E8783">
        <v>2887666.9599799998</v>
      </c>
    </row>
    <row r="8784" spans="1:5" x14ac:dyDescent="0.25">
      <c r="A8784" t="s">
        <v>36</v>
      </c>
      <c r="B8784">
        <v>2019</v>
      </c>
      <c r="C8784" t="s">
        <v>162</v>
      </c>
      <c r="D8784" t="s">
        <v>317</v>
      </c>
      <c r="E8784">
        <v>632793089.45641005</v>
      </c>
    </row>
    <row r="8785" spans="1:5" x14ac:dyDescent="0.25">
      <c r="A8785" t="s">
        <v>36</v>
      </c>
      <c r="B8785">
        <v>2019</v>
      </c>
      <c r="C8785" t="s">
        <v>162</v>
      </c>
      <c r="D8785" t="s">
        <v>318</v>
      </c>
      <c r="E8785">
        <v>9480075.3499999996</v>
      </c>
    </row>
    <row r="8786" spans="1:5" x14ac:dyDescent="0.25">
      <c r="A8786" t="s">
        <v>36</v>
      </c>
      <c r="B8786">
        <v>2019</v>
      </c>
      <c r="C8786" t="s">
        <v>162</v>
      </c>
      <c r="D8786" t="s">
        <v>321</v>
      </c>
      <c r="E8786">
        <v>12111619.189999999</v>
      </c>
    </row>
    <row r="8787" spans="1:5" x14ac:dyDescent="0.25">
      <c r="A8787" t="s">
        <v>36</v>
      </c>
      <c r="B8787">
        <v>2019</v>
      </c>
      <c r="C8787" t="s">
        <v>162</v>
      </c>
      <c r="E8787">
        <v>1154745.6200000001</v>
      </c>
    </row>
    <row r="8788" spans="1:5" x14ac:dyDescent="0.25">
      <c r="A8788" t="s">
        <v>36</v>
      </c>
      <c r="B8788">
        <v>2020</v>
      </c>
      <c r="C8788" t="s">
        <v>161</v>
      </c>
      <c r="D8788" t="s">
        <v>290</v>
      </c>
      <c r="E8788">
        <v>6011674.6500000004</v>
      </c>
    </row>
    <row r="8789" spans="1:5" x14ac:dyDescent="0.25">
      <c r="A8789" t="s">
        <v>36</v>
      </c>
      <c r="B8789">
        <v>2020</v>
      </c>
      <c r="C8789" t="s">
        <v>161</v>
      </c>
      <c r="D8789" t="s">
        <v>291</v>
      </c>
      <c r="E8789">
        <v>38033416.061439998</v>
      </c>
    </row>
    <row r="8790" spans="1:5" x14ac:dyDescent="0.25">
      <c r="A8790" t="s">
        <v>36</v>
      </c>
      <c r="B8790">
        <v>2020</v>
      </c>
      <c r="C8790" t="s">
        <v>161</v>
      </c>
      <c r="D8790" t="s">
        <v>292</v>
      </c>
      <c r="E8790">
        <v>336177063.86057001</v>
      </c>
    </row>
    <row r="8791" spans="1:5" x14ac:dyDescent="0.25">
      <c r="A8791" t="s">
        <v>36</v>
      </c>
      <c r="B8791">
        <v>2020</v>
      </c>
      <c r="C8791" t="s">
        <v>161</v>
      </c>
      <c r="D8791" t="s">
        <v>293</v>
      </c>
      <c r="E8791">
        <v>166710058.86015001</v>
      </c>
    </row>
    <row r="8792" spans="1:5" x14ac:dyDescent="0.25">
      <c r="A8792" t="s">
        <v>36</v>
      </c>
      <c r="B8792">
        <v>2020</v>
      </c>
      <c r="C8792" t="s">
        <v>161</v>
      </c>
      <c r="D8792" t="s">
        <v>294</v>
      </c>
      <c r="E8792">
        <v>3974430.33</v>
      </c>
    </row>
    <row r="8793" spans="1:5" x14ac:dyDescent="0.25">
      <c r="A8793" t="s">
        <v>36</v>
      </c>
      <c r="B8793">
        <v>2020</v>
      </c>
      <c r="C8793" t="s">
        <v>161</v>
      </c>
      <c r="D8793" t="s">
        <v>295</v>
      </c>
      <c r="E8793">
        <v>88774273.329999998</v>
      </c>
    </row>
    <row r="8794" spans="1:5" x14ac:dyDescent="0.25">
      <c r="A8794" t="s">
        <v>36</v>
      </c>
      <c r="B8794">
        <v>2020</v>
      </c>
      <c r="C8794" t="s">
        <v>161</v>
      </c>
      <c r="D8794" t="s">
        <v>296</v>
      </c>
      <c r="E8794">
        <v>9234532.0800000001</v>
      </c>
    </row>
    <row r="8795" spans="1:5" x14ac:dyDescent="0.25">
      <c r="A8795" t="s">
        <v>36</v>
      </c>
      <c r="B8795">
        <v>2020</v>
      </c>
      <c r="C8795" t="s">
        <v>161</v>
      </c>
      <c r="D8795" t="s">
        <v>297</v>
      </c>
      <c r="E8795">
        <v>87719855.710030004</v>
      </c>
    </row>
    <row r="8796" spans="1:5" x14ac:dyDescent="0.25">
      <c r="A8796" t="s">
        <v>36</v>
      </c>
      <c r="B8796">
        <v>2020</v>
      </c>
      <c r="C8796" t="s">
        <v>161</v>
      </c>
      <c r="D8796" t="s">
        <v>298</v>
      </c>
      <c r="E8796">
        <v>3960520.87</v>
      </c>
    </row>
    <row r="8797" spans="1:5" x14ac:dyDescent="0.25">
      <c r="A8797" t="s">
        <v>36</v>
      </c>
      <c r="B8797">
        <v>2020</v>
      </c>
      <c r="C8797" t="s">
        <v>161</v>
      </c>
      <c r="D8797" t="s">
        <v>299</v>
      </c>
      <c r="E8797">
        <v>106174418.25</v>
      </c>
    </row>
    <row r="8798" spans="1:5" x14ac:dyDescent="0.25">
      <c r="A8798" t="s">
        <v>36</v>
      </c>
      <c r="B8798">
        <v>2020</v>
      </c>
      <c r="C8798" t="s">
        <v>161</v>
      </c>
      <c r="D8798" t="s">
        <v>300</v>
      </c>
      <c r="E8798">
        <v>144137378.03</v>
      </c>
    </row>
    <row r="8799" spans="1:5" x14ac:dyDescent="0.25">
      <c r="A8799" t="s">
        <v>36</v>
      </c>
      <c r="B8799">
        <v>2020</v>
      </c>
      <c r="C8799" t="s">
        <v>161</v>
      </c>
      <c r="D8799" t="s">
        <v>301</v>
      </c>
      <c r="E8799">
        <v>1057710759.42074</v>
      </c>
    </row>
    <row r="8800" spans="1:5" x14ac:dyDescent="0.25">
      <c r="A8800" t="s">
        <v>36</v>
      </c>
      <c r="B8800">
        <v>2020</v>
      </c>
      <c r="C8800" t="s">
        <v>161</v>
      </c>
      <c r="D8800" t="s">
        <v>302</v>
      </c>
      <c r="E8800">
        <v>51265774.569969997</v>
      </c>
    </row>
    <row r="8801" spans="1:5" x14ac:dyDescent="0.25">
      <c r="A8801" t="s">
        <v>36</v>
      </c>
      <c r="B8801">
        <v>2020</v>
      </c>
      <c r="C8801" t="s">
        <v>161</v>
      </c>
      <c r="D8801" t="s">
        <v>303</v>
      </c>
      <c r="E8801">
        <v>67109943.689899996</v>
      </c>
    </row>
    <row r="8802" spans="1:5" x14ac:dyDescent="0.25">
      <c r="A8802" t="s">
        <v>36</v>
      </c>
      <c r="B8802">
        <v>2020</v>
      </c>
      <c r="C8802" t="s">
        <v>161</v>
      </c>
      <c r="D8802" t="s">
        <v>304</v>
      </c>
      <c r="E8802">
        <v>21437777.780000001</v>
      </c>
    </row>
    <row r="8803" spans="1:5" x14ac:dyDescent="0.25">
      <c r="A8803" t="s">
        <v>36</v>
      </c>
      <c r="B8803">
        <v>2020</v>
      </c>
      <c r="C8803" t="s">
        <v>161</v>
      </c>
      <c r="D8803" t="s">
        <v>305</v>
      </c>
      <c r="E8803">
        <v>8675564.8599999994</v>
      </c>
    </row>
    <row r="8804" spans="1:5" x14ac:dyDescent="0.25">
      <c r="A8804" t="s">
        <v>36</v>
      </c>
      <c r="B8804">
        <v>2020</v>
      </c>
      <c r="C8804" t="s">
        <v>161</v>
      </c>
      <c r="D8804" t="s">
        <v>306</v>
      </c>
      <c r="E8804">
        <v>82585101.160089999</v>
      </c>
    </row>
    <row r="8805" spans="1:5" x14ac:dyDescent="0.25">
      <c r="A8805" t="s">
        <v>36</v>
      </c>
      <c r="B8805">
        <v>2020</v>
      </c>
      <c r="C8805" t="s">
        <v>161</v>
      </c>
      <c r="D8805" t="s">
        <v>307</v>
      </c>
      <c r="E8805">
        <v>53445587.909999996</v>
      </c>
    </row>
    <row r="8806" spans="1:5" x14ac:dyDescent="0.25">
      <c r="A8806" t="s">
        <v>36</v>
      </c>
      <c r="B8806">
        <v>2020</v>
      </c>
      <c r="C8806" t="s">
        <v>161</v>
      </c>
      <c r="D8806" t="s">
        <v>308</v>
      </c>
      <c r="E8806">
        <v>54816039.530000001</v>
      </c>
    </row>
    <row r="8807" spans="1:5" x14ac:dyDescent="0.25">
      <c r="A8807" t="s">
        <v>36</v>
      </c>
      <c r="B8807">
        <v>2020</v>
      </c>
      <c r="C8807" t="s">
        <v>161</v>
      </c>
      <c r="D8807" t="s">
        <v>309</v>
      </c>
      <c r="E8807">
        <v>23675374.960000001</v>
      </c>
    </row>
    <row r="8808" spans="1:5" x14ac:dyDescent="0.25">
      <c r="A8808" t="s">
        <v>36</v>
      </c>
      <c r="B8808">
        <v>2020</v>
      </c>
      <c r="C8808" t="s">
        <v>161</v>
      </c>
      <c r="D8808" t="s">
        <v>310</v>
      </c>
      <c r="E8808">
        <v>10932738.999989999</v>
      </c>
    </row>
    <row r="8809" spans="1:5" x14ac:dyDescent="0.25">
      <c r="A8809" t="s">
        <v>36</v>
      </c>
      <c r="B8809">
        <v>2020</v>
      </c>
      <c r="C8809" t="s">
        <v>161</v>
      </c>
      <c r="D8809" t="s">
        <v>311</v>
      </c>
      <c r="E8809">
        <v>449200.63</v>
      </c>
    </row>
    <row r="8810" spans="1:5" x14ac:dyDescent="0.25">
      <c r="A8810" t="s">
        <v>36</v>
      </c>
      <c r="B8810">
        <v>2020</v>
      </c>
      <c r="C8810" t="s">
        <v>161</v>
      </c>
      <c r="D8810" t="s">
        <v>312</v>
      </c>
      <c r="E8810">
        <v>54805539.197400004</v>
      </c>
    </row>
    <row r="8811" spans="1:5" x14ac:dyDescent="0.25">
      <c r="A8811" t="s">
        <v>36</v>
      </c>
      <c r="B8811">
        <v>2020</v>
      </c>
      <c r="C8811" t="s">
        <v>161</v>
      </c>
      <c r="D8811" t="s">
        <v>313</v>
      </c>
      <c r="E8811">
        <v>10972365.009980001</v>
      </c>
    </row>
    <row r="8812" spans="1:5" x14ac:dyDescent="0.25">
      <c r="A8812" t="s">
        <v>36</v>
      </c>
      <c r="B8812">
        <v>2020</v>
      </c>
      <c r="C8812" t="s">
        <v>161</v>
      </c>
      <c r="D8812" t="s">
        <v>315</v>
      </c>
      <c r="E8812">
        <v>13844.86</v>
      </c>
    </row>
    <row r="8813" spans="1:5" x14ac:dyDescent="0.25">
      <c r="A8813" t="s">
        <v>36</v>
      </c>
      <c r="B8813">
        <v>2020</v>
      </c>
      <c r="C8813" t="s">
        <v>161</v>
      </c>
      <c r="D8813" t="s">
        <v>316</v>
      </c>
      <c r="E8813">
        <v>46072578.490000002</v>
      </c>
    </row>
    <row r="8814" spans="1:5" x14ac:dyDescent="0.25">
      <c r="A8814" t="s">
        <v>36</v>
      </c>
      <c r="B8814">
        <v>2020</v>
      </c>
      <c r="C8814" t="s">
        <v>161</v>
      </c>
      <c r="D8814" t="s">
        <v>317</v>
      </c>
      <c r="E8814">
        <v>281275252.75669003</v>
      </c>
    </row>
    <row r="8815" spans="1:5" x14ac:dyDescent="0.25">
      <c r="A8815" t="s">
        <v>36</v>
      </c>
      <c r="B8815">
        <v>2020</v>
      </c>
      <c r="C8815" t="s">
        <v>161</v>
      </c>
      <c r="D8815" t="s">
        <v>318</v>
      </c>
      <c r="E8815">
        <v>156082278.56</v>
      </c>
    </row>
    <row r="8816" spans="1:5" x14ac:dyDescent="0.25">
      <c r="A8816" t="s">
        <v>36</v>
      </c>
      <c r="B8816">
        <v>2020</v>
      </c>
      <c r="C8816" t="s">
        <v>161</v>
      </c>
      <c r="D8816" t="s">
        <v>319</v>
      </c>
      <c r="E8816">
        <v>18051212.43</v>
      </c>
    </row>
    <row r="8817" spans="1:5" x14ac:dyDescent="0.25">
      <c r="A8817" t="s">
        <v>36</v>
      </c>
      <c r="B8817">
        <v>2020</v>
      </c>
      <c r="C8817" t="s">
        <v>161</v>
      </c>
      <c r="D8817" t="s">
        <v>320</v>
      </c>
      <c r="E8817">
        <v>12321186.41</v>
      </c>
    </row>
    <row r="8818" spans="1:5" x14ac:dyDescent="0.25">
      <c r="A8818" t="s">
        <v>36</v>
      </c>
      <c r="B8818">
        <v>2020</v>
      </c>
      <c r="C8818" t="s">
        <v>161</v>
      </c>
      <c r="D8818" t="s">
        <v>321</v>
      </c>
      <c r="E8818">
        <v>2203532255.7298899</v>
      </c>
    </row>
    <row r="8819" spans="1:5" x14ac:dyDescent="0.25">
      <c r="A8819" t="s">
        <v>36</v>
      </c>
      <c r="B8819">
        <v>2020</v>
      </c>
      <c r="C8819" t="s">
        <v>161</v>
      </c>
      <c r="D8819" t="s">
        <v>323</v>
      </c>
      <c r="E8819">
        <v>1291300.82</v>
      </c>
    </row>
    <row r="8820" spans="1:5" x14ac:dyDescent="0.25">
      <c r="A8820" t="s">
        <v>36</v>
      </c>
      <c r="B8820">
        <v>2020</v>
      </c>
      <c r="C8820" t="s">
        <v>161</v>
      </c>
      <c r="D8820" t="s">
        <v>324</v>
      </c>
      <c r="E8820">
        <v>2026778.25</v>
      </c>
    </row>
    <row r="8821" spans="1:5" x14ac:dyDescent="0.25">
      <c r="A8821" t="s">
        <v>36</v>
      </c>
      <c r="B8821">
        <v>2020</v>
      </c>
      <c r="C8821" t="s">
        <v>161</v>
      </c>
      <c r="D8821" t="s">
        <v>327</v>
      </c>
      <c r="E8821">
        <v>18001097.59014</v>
      </c>
    </row>
    <row r="8822" spans="1:5" x14ac:dyDescent="0.25">
      <c r="A8822" t="s">
        <v>36</v>
      </c>
      <c r="B8822">
        <v>2020</v>
      </c>
      <c r="C8822" t="s">
        <v>161</v>
      </c>
      <c r="E8822">
        <v>221698241.8308</v>
      </c>
    </row>
    <row r="8823" spans="1:5" x14ac:dyDescent="0.25">
      <c r="A8823" t="s">
        <v>36</v>
      </c>
      <c r="B8823">
        <v>2020</v>
      </c>
      <c r="C8823" t="s">
        <v>162</v>
      </c>
      <c r="D8823" t="s">
        <v>292</v>
      </c>
      <c r="E8823">
        <v>1751483.16</v>
      </c>
    </row>
    <row r="8824" spans="1:5" x14ac:dyDescent="0.25">
      <c r="A8824" t="s">
        <v>36</v>
      </c>
      <c r="B8824">
        <v>2020</v>
      </c>
      <c r="C8824" t="s">
        <v>162</v>
      </c>
      <c r="D8824" t="s">
        <v>301</v>
      </c>
      <c r="E8824">
        <v>90080630.469999999</v>
      </c>
    </row>
    <row r="8825" spans="1:5" x14ac:dyDescent="0.25">
      <c r="A8825" t="s">
        <v>36</v>
      </c>
      <c r="B8825">
        <v>2020</v>
      </c>
      <c r="C8825" t="s">
        <v>162</v>
      </c>
      <c r="D8825" t="s">
        <v>302</v>
      </c>
      <c r="E8825">
        <v>4395617.95</v>
      </c>
    </row>
    <row r="8826" spans="1:5" x14ac:dyDescent="0.25">
      <c r="A8826" t="s">
        <v>36</v>
      </c>
      <c r="B8826">
        <v>2020</v>
      </c>
      <c r="C8826" t="s">
        <v>162</v>
      </c>
      <c r="D8826" t="s">
        <v>303</v>
      </c>
      <c r="E8826">
        <v>346868837.20995998</v>
      </c>
    </row>
    <row r="8827" spans="1:5" x14ac:dyDescent="0.25">
      <c r="A8827" t="s">
        <v>36</v>
      </c>
      <c r="B8827">
        <v>2020</v>
      </c>
      <c r="C8827" t="s">
        <v>162</v>
      </c>
      <c r="D8827" t="s">
        <v>306</v>
      </c>
      <c r="E8827">
        <v>626438.64</v>
      </c>
    </row>
    <row r="8828" spans="1:5" x14ac:dyDescent="0.25">
      <c r="A8828" t="s">
        <v>36</v>
      </c>
      <c r="B8828">
        <v>2020</v>
      </c>
      <c r="C8828" t="s">
        <v>162</v>
      </c>
      <c r="D8828" t="s">
        <v>307</v>
      </c>
      <c r="E8828">
        <v>38772007.829999998</v>
      </c>
    </row>
    <row r="8829" spans="1:5" x14ac:dyDescent="0.25">
      <c r="A8829" t="s">
        <v>36</v>
      </c>
      <c r="B8829">
        <v>2020</v>
      </c>
      <c r="C8829" t="s">
        <v>162</v>
      </c>
      <c r="D8829" t="s">
        <v>312</v>
      </c>
      <c r="E8829">
        <v>28440730.457899999</v>
      </c>
    </row>
    <row r="8830" spans="1:5" x14ac:dyDescent="0.25">
      <c r="A8830" t="s">
        <v>36</v>
      </c>
      <c r="B8830">
        <v>2020</v>
      </c>
      <c r="C8830" t="s">
        <v>162</v>
      </c>
      <c r="D8830" t="s">
        <v>313</v>
      </c>
      <c r="E8830">
        <v>2937542.2999800001</v>
      </c>
    </row>
    <row r="8831" spans="1:5" x14ac:dyDescent="0.25">
      <c r="A8831" t="s">
        <v>36</v>
      </c>
      <c r="B8831">
        <v>2020</v>
      </c>
      <c r="C8831" t="s">
        <v>162</v>
      </c>
      <c r="D8831" t="s">
        <v>317</v>
      </c>
      <c r="E8831">
        <v>707994515.27341998</v>
      </c>
    </row>
    <row r="8832" spans="1:5" x14ac:dyDescent="0.25">
      <c r="A8832" t="s">
        <v>36</v>
      </c>
      <c r="B8832">
        <v>2020</v>
      </c>
      <c r="C8832" t="s">
        <v>162</v>
      </c>
      <c r="D8832" t="s">
        <v>318</v>
      </c>
      <c r="E8832">
        <v>8247245.8399999999</v>
      </c>
    </row>
    <row r="8833" spans="1:5" x14ac:dyDescent="0.25">
      <c r="A8833" t="s">
        <v>36</v>
      </c>
      <c r="B8833">
        <v>2020</v>
      </c>
      <c r="C8833" t="s">
        <v>162</v>
      </c>
      <c r="D8833" t="s">
        <v>321</v>
      </c>
      <c r="E8833">
        <v>11653004.57</v>
      </c>
    </row>
    <row r="8834" spans="1:5" x14ac:dyDescent="0.25">
      <c r="A8834" t="s">
        <v>36</v>
      </c>
      <c r="B8834">
        <v>2020</v>
      </c>
      <c r="C8834" t="s">
        <v>162</v>
      </c>
      <c r="E8834">
        <v>7496651.21</v>
      </c>
    </row>
    <row r="8835" spans="1:5" x14ac:dyDescent="0.25">
      <c r="A8835" t="s">
        <v>36</v>
      </c>
      <c r="B8835">
        <v>2021</v>
      </c>
      <c r="C8835" t="s">
        <v>161</v>
      </c>
      <c r="D8835" t="s">
        <v>290</v>
      </c>
      <c r="E8835">
        <v>5683374.6500000004</v>
      </c>
    </row>
    <row r="8836" spans="1:5" x14ac:dyDescent="0.25">
      <c r="A8836" t="s">
        <v>36</v>
      </c>
      <c r="B8836">
        <v>2021</v>
      </c>
      <c r="C8836" t="s">
        <v>161</v>
      </c>
      <c r="D8836" t="s">
        <v>291</v>
      </c>
      <c r="E8836">
        <v>28610283.440000001</v>
      </c>
    </row>
    <row r="8837" spans="1:5" x14ac:dyDescent="0.25">
      <c r="A8837" t="s">
        <v>36</v>
      </c>
      <c r="B8837">
        <v>2021</v>
      </c>
      <c r="C8837" t="s">
        <v>161</v>
      </c>
      <c r="D8837" t="s">
        <v>292</v>
      </c>
      <c r="E8837">
        <v>270212080.80000001</v>
      </c>
    </row>
    <row r="8838" spans="1:5" x14ac:dyDescent="0.25">
      <c r="A8838" t="s">
        <v>36</v>
      </c>
      <c r="B8838">
        <v>2021</v>
      </c>
      <c r="C8838" t="s">
        <v>161</v>
      </c>
      <c r="D8838" t="s">
        <v>293</v>
      </c>
      <c r="E8838">
        <v>139043063.78999999</v>
      </c>
    </row>
    <row r="8839" spans="1:5" x14ac:dyDescent="0.25">
      <c r="A8839" t="s">
        <v>36</v>
      </c>
      <c r="B8839">
        <v>2021</v>
      </c>
      <c r="C8839" t="s">
        <v>161</v>
      </c>
      <c r="D8839" t="s">
        <v>294</v>
      </c>
      <c r="E8839">
        <v>3564125.68</v>
      </c>
    </row>
    <row r="8840" spans="1:5" x14ac:dyDescent="0.25">
      <c r="A8840" t="s">
        <v>36</v>
      </c>
      <c r="B8840">
        <v>2021</v>
      </c>
      <c r="C8840" t="s">
        <v>161</v>
      </c>
      <c r="D8840" t="s">
        <v>295</v>
      </c>
      <c r="E8840">
        <v>82607005.400000006</v>
      </c>
    </row>
    <row r="8841" spans="1:5" x14ac:dyDescent="0.25">
      <c r="A8841" t="s">
        <v>36</v>
      </c>
      <c r="B8841">
        <v>2021</v>
      </c>
      <c r="C8841" t="s">
        <v>161</v>
      </c>
      <c r="D8841" t="s">
        <v>296</v>
      </c>
      <c r="E8841">
        <v>6823843.5800000001</v>
      </c>
    </row>
    <row r="8842" spans="1:5" x14ac:dyDescent="0.25">
      <c r="A8842" t="s">
        <v>36</v>
      </c>
      <c r="B8842">
        <v>2021</v>
      </c>
      <c r="C8842" t="s">
        <v>161</v>
      </c>
      <c r="D8842" t="s">
        <v>297</v>
      </c>
      <c r="E8842">
        <v>84742871.579999998</v>
      </c>
    </row>
    <row r="8843" spans="1:5" x14ac:dyDescent="0.25">
      <c r="A8843" t="s">
        <v>36</v>
      </c>
      <c r="B8843">
        <v>2021</v>
      </c>
      <c r="C8843" t="s">
        <v>161</v>
      </c>
      <c r="D8843" t="s">
        <v>298</v>
      </c>
      <c r="E8843">
        <v>3728298.53</v>
      </c>
    </row>
    <row r="8844" spans="1:5" x14ac:dyDescent="0.25">
      <c r="A8844" t="s">
        <v>36</v>
      </c>
      <c r="B8844">
        <v>2021</v>
      </c>
      <c r="C8844" t="s">
        <v>161</v>
      </c>
      <c r="D8844" t="s">
        <v>299</v>
      </c>
      <c r="E8844">
        <v>88256122.090000004</v>
      </c>
    </row>
    <row r="8845" spans="1:5" x14ac:dyDescent="0.25">
      <c r="A8845" t="s">
        <v>36</v>
      </c>
      <c r="B8845">
        <v>2021</v>
      </c>
      <c r="C8845" t="s">
        <v>161</v>
      </c>
      <c r="D8845" t="s">
        <v>300</v>
      </c>
      <c r="E8845">
        <v>121276248.48</v>
      </c>
    </row>
    <row r="8846" spans="1:5" x14ac:dyDescent="0.25">
      <c r="A8846" t="s">
        <v>36</v>
      </c>
      <c r="B8846">
        <v>2021</v>
      </c>
      <c r="C8846" t="s">
        <v>161</v>
      </c>
      <c r="D8846" t="s">
        <v>301</v>
      </c>
      <c r="E8846">
        <v>835800425.30089998</v>
      </c>
    </row>
    <row r="8847" spans="1:5" x14ac:dyDescent="0.25">
      <c r="A8847" t="s">
        <v>36</v>
      </c>
      <c r="B8847">
        <v>2021</v>
      </c>
      <c r="C8847" t="s">
        <v>161</v>
      </c>
      <c r="D8847" t="s">
        <v>302</v>
      </c>
      <c r="E8847">
        <v>45768494.899999999</v>
      </c>
    </row>
    <row r="8848" spans="1:5" x14ac:dyDescent="0.25">
      <c r="A8848" t="s">
        <v>36</v>
      </c>
      <c r="B8848">
        <v>2021</v>
      </c>
      <c r="C8848" t="s">
        <v>161</v>
      </c>
      <c r="D8848" t="s">
        <v>303</v>
      </c>
      <c r="E8848">
        <v>51876513.57</v>
      </c>
    </row>
    <row r="8849" spans="1:5" x14ac:dyDescent="0.25">
      <c r="A8849" t="s">
        <v>36</v>
      </c>
      <c r="B8849">
        <v>2021</v>
      </c>
      <c r="C8849" t="s">
        <v>161</v>
      </c>
      <c r="D8849" t="s">
        <v>304</v>
      </c>
      <c r="E8849">
        <v>18564786.27</v>
      </c>
    </row>
    <row r="8850" spans="1:5" x14ac:dyDescent="0.25">
      <c r="A8850" t="s">
        <v>36</v>
      </c>
      <c r="B8850">
        <v>2021</v>
      </c>
      <c r="C8850" t="s">
        <v>161</v>
      </c>
      <c r="D8850" t="s">
        <v>305</v>
      </c>
      <c r="E8850">
        <v>8661746.2200000007</v>
      </c>
    </row>
    <row r="8851" spans="1:5" x14ac:dyDescent="0.25">
      <c r="A8851" t="s">
        <v>36</v>
      </c>
      <c r="B8851">
        <v>2021</v>
      </c>
      <c r="C8851" t="s">
        <v>161</v>
      </c>
      <c r="D8851" t="s">
        <v>306</v>
      </c>
      <c r="E8851">
        <v>96409439.189999998</v>
      </c>
    </row>
    <row r="8852" spans="1:5" x14ac:dyDescent="0.25">
      <c r="A8852" t="s">
        <v>36</v>
      </c>
      <c r="B8852">
        <v>2021</v>
      </c>
      <c r="C8852" t="s">
        <v>161</v>
      </c>
      <c r="D8852" t="s">
        <v>307</v>
      </c>
      <c r="E8852">
        <v>70424921.200000003</v>
      </c>
    </row>
    <row r="8853" spans="1:5" x14ac:dyDescent="0.25">
      <c r="A8853" t="s">
        <v>36</v>
      </c>
      <c r="B8853">
        <v>2021</v>
      </c>
      <c r="C8853" t="s">
        <v>161</v>
      </c>
      <c r="D8853" t="s">
        <v>308</v>
      </c>
      <c r="E8853">
        <v>120120307.84</v>
      </c>
    </row>
    <row r="8854" spans="1:5" x14ac:dyDescent="0.25">
      <c r="A8854" t="s">
        <v>36</v>
      </c>
      <c r="B8854">
        <v>2021</v>
      </c>
      <c r="C8854" t="s">
        <v>161</v>
      </c>
      <c r="D8854" t="s">
        <v>309</v>
      </c>
      <c r="E8854">
        <v>24060622.239999998</v>
      </c>
    </row>
    <row r="8855" spans="1:5" x14ac:dyDescent="0.25">
      <c r="A8855" t="s">
        <v>36</v>
      </c>
      <c r="B8855">
        <v>2021</v>
      </c>
      <c r="C8855" t="s">
        <v>161</v>
      </c>
      <c r="D8855" t="s">
        <v>311</v>
      </c>
      <c r="E8855">
        <v>7295034.1500000004</v>
      </c>
    </row>
    <row r="8856" spans="1:5" x14ac:dyDescent="0.25">
      <c r="A8856" t="s">
        <v>36</v>
      </c>
      <c r="B8856">
        <v>2021</v>
      </c>
      <c r="C8856" t="s">
        <v>161</v>
      </c>
      <c r="D8856" t="s">
        <v>312</v>
      </c>
      <c r="E8856">
        <v>14618953.15</v>
      </c>
    </row>
    <row r="8857" spans="1:5" x14ac:dyDescent="0.25">
      <c r="A8857" t="s">
        <v>36</v>
      </c>
      <c r="B8857">
        <v>2021</v>
      </c>
      <c r="C8857" t="s">
        <v>161</v>
      </c>
      <c r="D8857" t="s">
        <v>313</v>
      </c>
      <c r="E8857">
        <v>11456230.189999999</v>
      </c>
    </row>
    <row r="8858" spans="1:5" x14ac:dyDescent="0.25">
      <c r="A8858" t="s">
        <v>36</v>
      </c>
      <c r="B8858">
        <v>2021</v>
      </c>
      <c r="C8858" t="s">
        <v>161</v>
      </c>
      <c r="D8858" t="s">
        <v>315</v>
      </c>
      <c r="E8858">
        <v>183837.54</v>
      </c>
    </row>
    <row r="8859" spans="1:5" x14ac:dyDescent="0.25">
      <c r="A8859" t="s">
        <v>36</v>
      </c>
      <c r="B8859">
        <v>2021</v>
      </c>
      <c r="C8859" t="s">
        <v>161</v>
      </c>
      <c r="D8859" t="s">
        <v>316</v>
      </c>
      <c r="E8859">
        <v>68662042.590000004</v>
      </c>
    </row>
    <row r="8860" spans="1:5" x14ac:dyDescent="0.25">
      <c r="A8860" t="s">
        <v>36</v>
      </c>
      <c r="B8860">
        <v>2021</v>
      </c>
      <c r="C8860" t="s">
        <v>161</v>
      </c>
      <c r="D8860" t="s">
        <v>317</v>
      </c>
      <c r="E8860">
        <v>272824777.86000001</v>
      </c>
    </row>
    <row r="8861" spans="1:5" x14ac:dyDescent="0.25">
      <c r="A8861" t="s">
        <v>36</v>
      </c>
      <c r="B8861">
        <v>2021</v>
      </c>
      <c r="C8861" t="s">
        <v>161</v>
      </c>
      <c r="D8861" t="s">
        <v>318</v>
      </c>
      <c r="E8861">
        <v>140236588.84999999</v>
      </c>
    </row>
    <row r="8862" spans="1:5" x14ac:dyDescent="0.25">
      <c r="A8862" t="s">
        <v>36</v>
      </c>
      <c r="B8862">
        <v>2021</v>
      </c>
      <c r="C8862" t="s">
        <v>161</v>
      </c>
      <c r="D8862" t="s">
        <v>319</v>
      </c>
      <c r="E8862">
        <v>15933906.4</v>
      </c>
    </row>
    <row r="8863" spans="1:5" x14ac:dyDescent="0.25">
      <c r="A8863" t="s">
        <v>36</v>
      </c>
      <c r="B8863">
        <v>2021</v>
      </c>
      <c r="C8863" t="s">
        <v>161</v>
      </c>
      <c r="D8863" t="s">
        <v>320</v>
      </c>
      <c r="E8863">
        <v>9930586.1999999993</v>
      </c>
    </row>
    <row r="8864" spans="1:5" x14ac:dyDescent="0.25">
      <c r="A8864" t="s">
        <v>36</v>
      </c>
      <c r="B8864">
        <v>2021</v>
      </c>
      <c r="C8864" t="s">
        <v>161</v>
      </c>
      <c r="D8864" t="s">
        <v>321</v>
      </c>
      <c r="E8864">
        <v>1856978672.24</v>
      </c>
    </row>
    <row r="8865" spans="1:5" x14ac:dyDescent="0.25">
      <c r="A8865" t="s">
        <v>36</v>
      </c>
      <c r="B8865">
        <v>2021</v>
      </c>
      <c r="C8865" t="s">
        <v>161</v>
      </c>
      <c r="D8865" t="s">
        <v>323</v>
      </c>
      <c r="E8865">
        <v>963168.91</v>
      </c>
    </row>
    <row r="8866" spans="1:5" x14ac:dyDescent="0.25">
      <c r="A8866" t="s">
        <v>36</v>
      </c>
      <c r="B8866">
        <v>2021</v>
      </c>
      <c r="C8866" t="s">
        <v>161</v>
      </c>
      <c r="D8866" t="s">
        <v>327</v>
      </c>
      <c r="E8866">
        <v>4900730.4400000004</v>
      </c>
    </row>
    <row r="8867" spans="1:5" x14ac:dyDescent="0.25">
      <c r="A8867" t="s">
        <v>36</v>
      </c>
      <c r="B8867">
        <v>2021</v>
      </c>
      <c r="C8867" t="s">
        <v>161</v>
      </c>
      <c r="E8867">
        <v>218502535.27079999</v>
      </c>
    </row>
    <row r="8868" spans="1:5" x14ac:dyDescent="0.25">
      <c r="A8868" t="s">
        <v>36</v>
      </c>
      <c r="B8868">
        <v>2021</v>
      </c>
      <c r="C8868" t="s">
        <v>162</v>
      </c>
      <c r="D8868" t="s">
        <v>301</v>
      </c>
      <c r="E8868">
        <v>54025917.689999998</v>
      </c>
    </row>
    <row r="8869" spans="1:5" x14ac:dyDescent="0.25">
      <c r="A8869" t="s">
        <v>36</v>
      </c>
      <c r="B8869">
        <v>2021</v>
      </c>
      <c r="C8869" t="s">
        <v>162</v>
      </c>
      <c r="D8869" t="s">
        <v>302</v>
      </c>
      <c r="E8869">
        <v>3902656.83</v>
      </c>
    </row>
    <row r="8870" spans="1:5" x14ac:dyDescent="0.25">
      <c r="A8870" t="s">
        <v>36</v>
      </c>
      <c r="B8870">
        <v>2021</v>
      </c>
      <c r="C8870" t="s">
        <v>162</v>
      </c>
      <c r="D8870" t="s">
        <v>303</v>
      </c>
      <c r="E8870">
        <v>366623321.31999999</v>
      </c>
    </row>
    <row r="8871" spans="1:5" x14ac:dyDescent="0.25">
      <c r="A8871" t="s">
        <v>36</v>
      </c>
      <c r="B8871">
        <v>2021</v>
      </c>
      <c r="C8871" t="s">
        <v>162</v>
      </c>
      <c r="D8871" t="s">
        <v>307</v>
      </c>
      <c r="E8871">
        <v>22823881.690000001</v>
      </c>
    </row>
    <row r="8872" spans="1:5" x14ac:dyDescent="0.25">
      <c r="A8872" t="s">
        <v>36</v>
      </c>
      <c r="B8872">
        <v>2021</v>
      </c>
      <c r="C8872" t="s">
        <v>162</v>
      </c>
      <c r="D8872" t="s">
        <v>312</v>
      </c>
      <c r="E8872">
        <v>29148393.82</v>
      </c>
    </row>
    <row r="8873" spans="1:5" x14ac:dyDescent="0.25">
      <c r="A8873" t="s">
        <v>36</v>
      </c>
      <c r="B8873">
        <v>2021</v>
      </c>
      <c r="C8873" t="s">
        <v>162</v>
      </c>
      <c r="D8873" t="s">
        <v>317</v>
      </c>
      <c r="E8873">
        <v>655625090.29998004</v>
      </c>
    </row>
    <row r="8874" spans="1:5" x14ac:dyDescent="0.25">
      <c r="A8874" t="s">
        <v>36</v>
      </c>
      <c r="B8874">
        <v>2021</v>
      </c>
      <c r="C8874" t="s">
        <v>162</v>
      </c>
      <c r="D8874" t="s">
        <v>318</v>
      </c>
      <c r="E8874">
        <v>6169482.4000000004</v>
      </c>
    </row>
    <row r="8875" spans="1:5" x14ac:dyDescent="0.25">
      <c r="A8875" t="s">
        <v>36</v>
      </c>
      <c r="B8875">
        <v>2021</v>
      </c>
      <c r="C8875" t="s">
        <v>162</v>
      </c>
      <c r="D8875" t="s">
        <v>321</v>
      </c>
      <c r="E8875">
        <v>11988307.369999999</v>
      </c>
    </row>
    <row r="8876" spans="1:5" x14ac:dyDescent="0.25">
      <c r="A8876" t="s">
        <v>36</v>
      </c>
      <c r="B8876">
        <v>2021</v>
      </c>
      <c r="C8876" t="s">
        <v>162</v>
      </c>
      <c r="E8876">
        <v>8781070.3800000008</v>
      </c>
    </row>
    <row r="8877" spans="1:5" x14ac:dyDescent="0.25">
      <c r="A8877" t="s">
        <v>36</v>
      </c>
      <c r="B8877">
        <v>2022</v>
      </c>
      <c r="C8877" t="s">
        <v>161</v>
      </c>
      <c r="D8877" t="s">
        <v>291</v>
      </c>
      <c r="E8877">
        <v>14662572.810000001</v>
      </c>
    </row>
    <row r="8878" spans="1:5" x14ac:dyDescent="0.25">
      <c r="A8878" t="s">
        <v>36</v>
      </c>
      <c r="B8878">
        <v>2022</v>
      </c>
      <c r="C8878" t="s">
        <v>161</v>
      </c>
      <c r="D8878" t="s">
        <v>292</v>
      </c>
      <c r="E8878">
        <v>232788378.27000001</v>
      </c>
    </row>
    <row r="8879" spans="1:5" x14ac:dyDescent="0.25">
      <c r="A8879" t="s">
        <v>36</v>
      </c>
      <c r="B8879">
        <v>2022</v>
      </c>
      <c r="C8879" t="s">
        <v>161</v>
      </c>
      <c r="D8879" t="s">
        <v>293</v>
      </c>
      <c r="E8879">
        <v>111980190.25</v>
      </c>
    </row>
    <row r="8880" spans="1:5" x14ac:dyDescent="0.25">
      <c r="A8880" t="s">
        <v>36</v>
      </c>
      <c r="B8880">
        <v>2022</v>
      </c>
      <c r="C8880" t="s">
        <v>161</v>
      </c>
      <c r="D8880" t="s">
        <v>294</v>
      </c>
      <c r="E8880">
        <v>3049501.62</v>
      </c>
    </row>
    <row r="8881" spans="1:5" x14ac:dyDescent="0.25">
      <c r="A8881" t="s">
        <v>36</v>
      </c>
      <c r="B8881">
        <v>2022</v>
      </c>
      <c r="C8881" t="s">
        <v>161</v>
      </c>
      <c r="D8881" t="s">
        <v>295</v>
      </c>
      <c r="E8881">
        <v>61754267.850000001</v>
      </c>
    </row>
    <row r="8882" spans="1:5" x14ac:dyDescent="0.25">
      <c r="A8882" t="s">
        <v>36</v>
      </c>
      <c r="B8882">
        <v>2022</v>
      </c>
      <c r="C8882" t="s">
        <v>161</v>
      </c>
      <c r="D8882" t="s">
        <v>296</v>
      </c>
      <c r="E8882">
        <v>6200376.4199999999</v>
      </c>
    </row>
    <row r="8883" spans="1:5" x14ac:dyDescent="0.25">
      <c r="A8883" t="s">
        <v>36</v>
      </c>
      <c r="B8883">
        <v>2022</v>
      </c>
      <c r="C8883" t="s">
        <v>161</v>
      </c>
      <c r="D8883" t="s">
        <v>297</v>
      </c>
      <c r="E8883">
        <v>69893000.060000002</v>
      </c>
    </row>
    <row r="8884" spans="1:5" x14ac:dyDescent="0.25">
      <c r="A8884" t="s">
        <v>36</v>
      </c>
      <c r="B8884">
        <v>2022</v>
      </c>
      <c r="C8884" t="s">
        <v>161</v>
      </c>
      <c r="D8884" t="s">
        <v>298</v>
      </c>
      <c r="E8884">
        <v>3164757.53</v>
      </c>
    </row>
    <row r="8885" spans="1:5" x14ac:dyDescent="0.25">
      <c r="A8885" t="s">
        <v>36</v>
      </c>
      <c r="B8885">
        <v>2022</v>
      </c>
      <c r="C8885" t="s">
        <v>161</v>
      </c>
      <c r="D8885" t="s">
        <v>299</v>
      </c>
      <c r="E8885">
        <v>70206577.230000004</v>
      </c>
    </row>
    <row r="8886" spans="1:5" x14ac:dyDescent="0.25">
      <c r="A8886" t="s">
        <v>36</v>
      </c>
      <c r="B8886">
        <v>2022</v>
      </c>
      <c r="C8886" t="s">
        <v>161</v>
      </c>
      <c r="D8886" t="s">
        <v>300</v>
      </c>
      <c r="E8886">
        <v>57940199</v>
      </c>
    </row>
    <row r="8887" spans="1:5" x14ac:dyDescent="0.25">
      <c r="A8887" t="s">
        <v>36</v>
      </c>
      <c r="B8887">
        <v>2022</v>
      </c>
      <c r="C8887" t="s">
        <v>161</v>
      </c>
      <c r="D8887" t="s">
        <v>301</v>
      </c>
      <c r="E8887">
        <v>870308042.13888001</v>
      </c>
    </row>
    <row r="8888" spans="1:5" x14ac:dyDescent="0.25">
      <c r="A8888" t="s">
        <v>36</v>
      </c>
      <c r="B8888">
        <v>2022</v>
      </c>
      <c r="C8888" t="s">
        <v>161</v>
      </c>
      <c r="D8888" t="s">
        <v>302</v>
      </c>
      <c r="E8888">
        <v>40979188.009999998</v>
      </c>
    </row>
    <row r="8889" spans="1:5" x14ac:dyDescent="0.25">
      <c r="A8889" t="s">
        <v>36</v>
      </c>
      <c r="B8889">
        <v>2022</v>
      </c>
      <c r="C8889" t="s">
        <v>161</v>
      </c>
      <c r="D8889" t="s">
        <v>303</v>
      </c>
      <c r="E8889">
        <v>31396770.800000001</v>
      </c>
    </row>
    <row r="8890" spans="1:5" x14ac:dyDescent="0.25">
      <c r="A8890" t="s">
        <v>36</v>
      </c>
      <c r="B8890">
        <v>2022</v>
      </c>
      <c r="C8890" t="s">
        <v>161</v>
      </c>
      <c r="D8890" t="s">
        <v>304</v>
      </c>
      <c r="E8890">
        <v>3877463.6</v>
      </c>
    </row>
    <row r="8891" spans="1:5" x14ac:dyDescent="0.25">
      <c r="A8891" t="s">
        <v>36</v>
      </c>
      <c r="B8891">
        <v>2022</v>
      </c>
      <c r="C8891" t="s">
        <v>161</v>
      </c>
      <c r="D8891" t="s">
        <v>305</v>
      </c>
      <c r="E8891">
        <v>8329947.7699999996</v>
      </c>
    </row>
    <row r="8892" spans="1:5" x14ac:dyDescent="0.25">
      <c r="A8892" t="s">
        <v>36</v>
      </c>
      <c r="B8892">
        <v>2022</v>
      </c>
      <c r="C8892" t="s">
        <v>161</v>
      </c>
      <c r="D8892" t="s">
        <v>306</v>
      </c>
      <c r="E8892">
        <v>84351077.700000003</v>
      </c>
    </row>
    <row r="8893" spans="1:5" x14ac:dyDescent="0.25">
      <c r="A8893" t="s">
        <v>36</v>
      </c>
      <c r="B8893">
        <v>2022</v>
      </c>
      <c r="C8893" t="s">
        <v>161</v>
      </c>
      <c r="D8893" t="s">
        <v>307</v>
      </c>
      <c r="E8893">
        <v>54939959.469999999</v>
      </c>
    </row>
    <row r="8894" spans="1:5" x14ac:dyDescent="0.25">
      <c r="A8894" t="s">
        <v>36</v>
      </c>
      <c r="B8894">
        <v>2022</v>
      </c>
      <c r="C8894" t="s">
        <v>161</v>
      </c>
      <c r="D8894" t="s">
        <v>308</v>
      </c>
      <c r="E8894">
        <v>82965320.329999998</v>
      </c>
    </row>
    <row r="8895" spans="1:5" x14ac:dyDescent="0.25">
      <c r="A8895" t="s">
        <v>36</v>
      </c>
      <c r="B8895">
        <v>2022</v>
      </c>
      <c r="C8895" t="s">
        <v>161</v>
      </c>
      <c r="D8895" t="s">
        <v>309</v>
      </c>
      <c r="E8895">
        <v>20522112.77</v>
      </c>
    </row>
    <row r="8896" spans="1:5" x14ac:dyDescent="0.25">
      <c r="A8896" t="s">
        <v>36</v>
      </c>
      <c r="B8896">
        <v>2022</v>
      </c>
      <c r="C8896" t="s">
        <v>161</v>
      </c>
      <c r="D8896" t="s">
        <v>310</v>
      </c>
      <c r="E8896">
        <v>12013360.9</v>
      </c>
    </row>
    <row r="8897" spans="1:5" x14ac:dyDescent="0.25">
      <c r="A8897" t="s">
        <v>36</v>
      </c>
      <c r="B8897">
        <v>2022</v>
      </c>
      <c r="C8897" t="s">
        <v>161</v>
      </c>
      <c r="D8897" t="s">
        <v>311</v>
      </c>
      <c r="E8897">
        <v>8275645.9199999999</v>
      </c>
    </row>
    <row r="8898" spans="1:5" x14ac:dyDescent="0.25">
      <c r="A8898" t="s">
        <v>36</v>
      </c>
      <c r="B8898">
        <v>2022</v>
      </c>
      <c r="C8898" t="s">
        <v>161</v>
      </c>
      <c r="D8898" t="s">
        <v>312</v>
      </c>
      <c r="E8898">
        <v>6738397.8300000001</v>
      </c>
    </row>
    <row r="8899" spans="1:5" x14ac:dyDescent="0.25">
      <c r="A8899" t="s">
        <v>36</v>
      </c>
      <c r="B8899">
        <v>2022</v>
      </c>
      <c r="C8899" t="s">
        <v>161</v>
      </c>
      <c r="D8899" t="s">
        <v>313</v>
      </c>
      <c r="E8899">
        <v>10846085.300000001</v>
      </c>
    </row>
    <row r="8900" spans="1:5" x14ac:dyDescent="0.25">
      <c r="A8900" t="s">
        <v>36</v>
      </c>
      <c r="B8900">
        <v>2022</v>
      </c>
      <c r="C8900" t="s">
        <v>161</v>
      </c>
      <c r="D8900" t="s">
        <v>315</v>
      </c>
      <c r="E8900">
        <v>116314.06</v>
      </c>
    </row>
    <row r="8901" spans="1:5" x14ac:dyDescent="0.25">
      <c r="A8901" t="s">
        <v>36</v>
      </c>
      <c r="B8901">
        <v>2022</v>
      </c>
      <c r="C8901" t="s">
        <v>161</v>
      </c>
      <c r="D8901" t="s">
        <v>316</v>
      </c>
      <c r="E8901">
        <v>78329288.879999995</v>
      </c>
    </row>
    <row r="8902" spans="1:5" x14ac:dyDescent="0.25">
      <c r="A8902" t="s">
        <v>36</v>
      </c>
      <c r="B8902">
        <v>2022</v>
      </c>
      <c r="C8902" t="s">
        <v>161</v>
      </c>
      <c r="D8902" t="s">
        <v>317</v>
      </c>
      <c r="E8902">
        <v>196943907.90000001</v>
      </c>
    </row>
    <row r="8903" spans="1:5" x14ac:dyDescent="0.25">
      <c r="A8903" t="s">
        <v>36</v>
      </c>
      <c r="B8903">
        <v>2022</v>
      </c>
      <c r="C8903" t="s">
        <v>161</v>
      </c>
      <c r="D8903" t="s">
        <v>318</v>
      </c>
      <c r="E8903">
        <v>120319728.94</v>
      </c>
    </row>
    <row r="8904" spans="1:5" x14ac:dyDescent="0.25">
      <c r="A8904" t="s">
        <v>36</v>
      </c>
      <c r="B8904">
        <v>2022</v>
      </c>
      <c r="C8904" t="s">
        <v>161</v>
      </c>
      <c r="D8904" t="s">
        <v>319</v>
      </c>
      <c r="E8904">
        <v>12474882.810000001</v>
      </c>
    </row>
    <row r="8905" spans="1:5" x14ac:dyDescent="0.25">
      <c r="A8905" t="s">
        <v>36</v>
      </c>
      <c r="B8905">
        <v>2022</v>
      </c>
      <c r="C8905" t="s">
        <v>161</v>
      </c>
      <c r="D8905" t="s">
        <v>320</v>
      </c>
      <c r="E8905">
        <v>2271181.1</v>
      </c>
    </row>
    <row r="8906" spans="1:5" x14ac:dyDescent="0.25">
      <c r="A8906" t="s">
        <v>36</v>
      </c>
      <c r="B8906">
        <v>2022</v>
      </c>
      <c r="C8906" t="s">
        <v>161</v>
      </c>
      <c r="D8906" t="s">
        <v>321</v>
      </c>
      <c r="E8906">
        <v>1442368050.8199999</v>
      </c>
    </row>
    <row r="8907" spans="1:5" x14ac:dyDescent="0.25">
      <c r="A8907" t="s">
        <v>36</v>
      </c>
      <c r="B8907">
        <v>2022</v>
      </c>
      <c r="C8907" t="s">
        <v>161</v>
      </c>
      <c r="D8907" t="s">
        <v>323</v>
      </c>
      <c r="E8907">
        <v>812494.91</v>
      </c>
    </row>
    <row r="8908" spans="1:5" x14ac:dyDescent="0.25">
      <c r="A8908" t="s">
        <v>36</v>
      </c>
      <c r="B8908">
        <v>2022</v>
      </c>
      <c r="C8908" t="s">
        <v>161</v>
      </c>
      <c r="D8908" t="s">
        <v>327</v>
      </c>
      <c r="E8908">
        <v>1145093.47</v>
      </c>
    </row>
    <row r="8909" spans="1:5" x14ac:dyDescent="0.25">
      <c r="A8909" t="s">
        <v>36</v>
      </c>
      <c r="B8909">
        <v>2022</v>
      </c>
      <c r="C8909" t="s">
        <v>161</v>
      </c>
      <c r="E8909">
        <v>171749611.05000001</v>
      </c>
    </row>
    <row r="8910" spans="1:5" x14ac:dyDescent="0.25">
      <c r="A8910" t="s">
        <v>36</v>
      </c>
      <c r="B8910">
        <v>2022</v>
      </c>
      <c r="C8910" t="s">
        <v>162</v>
      </c>
      <c r="D8910" t="s">
        <v>301</v>
      </c>
      <c r="E8910">
        <v>32250553.449999999</v>
      </c>
    </row>
    <row r="8911" spans="1:5" x14ac:dyDescent="0.25">
      <c r="A8911" t="s">
        <v>36</v>
      </c>
      <c r="B8911">
        <v>2022</v>
      </c>
      <c r="C8911" t="s">
        <v>162</v>
      </c>
      <c r="D8911" t="s">
        <v>302</v>
      </c>
      <c r="E8911">
        <v>3180872.4</v>
      </c>
    </row>
    <row r="8912" spans="1:5" x14ac:dyDescent="0.25">
      <c r="A8912" t="s">
        <v>36</v>
      </c>
      <c r="B8912">
        <v>2022</v>
      </c>
      <c r="C8912" t="s">
        <v>162</v>
      </c>
      <c r="D8912" t="s">
        <v>303</v>
      </c>
      <c r="E8912">
        <v>341954128.38999999</v>
      </c>
    </row>
    <row r="8913" spans="1:5" x14ac:dyDescent="0.25">
      <c r="A8913" t="s">
        <v>36</v>
      </c>
      <c r="B8913">
        <v>2022</v>
      </c>
      <c r="C8913" t="s">
        <v>162</v>
      </c>
      <c r="D8913" t="s">
        <v>307</v>
      </c>
      <c r="E8913">
        <v>20677003.710000001</v>
      </c>
    </row>
    <row r="8914" spans="1:5" x14ac:dyDescent="0.25">
      <c r="A8914" t="s">
        <v>36</v>
      </c>
      <c r="B8914">
        <v>2022</v>
      </c>
      <c r="C8914" t="s">
        <v>162</v>
      </c>
      <c r="D8914" t="s">
        <v>312</v>
      </c>
      <c r="E8914">
        <v>21699690.859999999</v>
      </c>
    </row>
    <row r="8915" spans="1:5" x14ac:dyDescent="0.25">
      <c r="A8915" t="s">
        <v>36</v>
      </c>
      <c r="B8915">
        <v>2022</v>
      </c>
      <c r="C8915" t="s">
        <v>162</v>
      </c>
      <c r="D8915" t="s">
        <v>317</v>
      </c>
      <c r="E8915">
        <v>518037540.41999</v>
      </c>
    </row>
    <row r="8916" spans="1:5" x14ac:dyDescent="0.25">
      <c r="A8916" t="s">
        <v>36</v>
      </c>
      <c r="B8916">
        <v>2022</v>
      </c>
      <c r="C8916" t="s">
        <v>162</v>
      </c>
      <c r="D8916" t="s">
        <v>318</v>
      </c>
      <c r="E8916">
        <v>5361273.84</v>
      </c>
    </row>
    <row r="8917" spans="1:5" x14ac:dyDescent="0.25">
      <c r="A8917" t="s">
        <v>36</v>
      </c>
      <c r="B8917">
        <v>2022</v>
      </c>
      <c r="C8917" t="s">
        <v>162</v>
      </c>
      <c r="D8917" t="s">
        <v>321</v>
      </c>
      <c r="E8917">
        <v>761273.36</v>
      </c>
    </row>
    <row r="8918" spans="1:5" x14ac:dyDescent="0.25">
      <c r="A8918" t="s">
        <v>36</v>
      </c>
      <c r="B8918">
        <v>2022</v>
      </c>
      <c r="C8918" t="s">
        <v>162</v>
      </c>
      <c r="E8918">
        <v>8141016.54</v>
      </c>
    </row>
    <row r="8919" spans="1:5" x14ac:dyDescent="0.25">
      <c r="A8919" t="s">
        <v>36</v>
      </c>
      <c r="B8919">
        <v>2023</v>
      </c>
      <c r="C8919" t="s">
        <v>161</v>
      </c>
      <c r="D8919" t="s">
        <v>291</v>
      </c>
      <c r="E8919">
        <v>10232935.619999999</v>
      </c>
    </row>
    <row r="8920" spans="1:5" x14ac:dyDescent="0.25">
      <c r="A8920" t="s">
        <v>36</v>
      </c>
      <c r="B8920">
        <v>2023</v>
      </c>
      <c r="C8920" t="s">
        <v>161</v>
      </c>
      <c r="D8920" t="s">
        <v>292</v>
      </c>
      <c r="E8920">
        <v>189895515.80000001</v>
      </c>
    </row>
    <row r="8921" spans="1:5" x14ac:dyDescent="0.25">
      <c r="A8921" t="s">
        <v>36</v>
      </c>
      <c r="B8921">
        <v>2023</v>
      </c>
      <c r="C8921" t="s">
        <v>161</v>
      </c>
      <c r="D8921" t="s">
        <v>293</v>
      </c>
      <c r="E8921">
        <v>76064256.5</v>
      </c>
    </row>
    <row r="8922" spans="1:5" x14ac:dyDescent="0.25">
      <c r="A8922" t="s">
        <v>36</v>
      </c>
      <c r="B8922">
        <v>2023</v>
      </c>
      <c r="C8922" t="s">
        <v>161</v>
      </c>
      <c r="D8922" t="s">
        <v>294</v>
      </c>
      <c r="E8922">
        <v>906687.46</v>
      </c>
    </row>
    <row r="8923" spans="1:5" x14ac:dyDescent="0.25">
      <c r="A8923" t="s">
        <v>36</v>
      </c>
      <c r="B8923">
        <v>2023</v>
      </c>
      <c r="C8923" t="s">
        <v>161</v>
      </c>
      <c r="D8923" t="s">
        <v>295</v>
      </c>
      <c r="E8923">
        <v>65037914.399999999</v>
      </c>
    </row>
    <row r="8924" spans="1:5" x14ac:dyDescent="0.25">
      <c r="A8924" t="s">
        <v>36</v>
      </c>
      <c r="B8924">
        <v>2023</v>
      </c>
      <c r="C8924" t="s">
        <v>161</v>
      </c>
      <c r="D8924" t="s">
        <v>296</v>
      </c>
      <c r="E8924">
        <v>32722437.75</v>
      </c>
    </row>
    <row r="8925" spans="1:5" x14ac:dyDescent="0.25">
      <c r="A8925" t="s">
        <v>36</v>
      </c>
      <c r="B8925">
        <v>2023</v>
      </c>
      <c r="C8925" t="s">
        <v>161</v>
      </c>
      <c r="D8925" t="s">
        <v>297</v>
      </c>
      <c r="E8925">
        <v>74135845.090000004</v>
      </c>
    </row>
    <row r="8926" spans="1:5" x14ac:dyDescent="0.25">
      <c r="A8926" t="s">
        <v>36</v>
      </c>
      <c r="B8926">
        <v>2023</v>
      </c>
      <c r="C8926" t="s">
        <v>161</v>
      </c>
      <c r="D8926" t="s">
        <v>298</v>
      </c>
      <c r="E8926">
        <v>3436692.36</v>
      </c>
    </row>
    <row r="8927" spans="1:5" x14ac:dyDescent="0.25">
      <c r="A8927" t="s">
        <v>36</v>
      </c>
      <c r="B8927">
        <v>2023</v>
      </c>
      <c r="C8927" t="s">
        <v>161</v>
      </c>
      <c r="D8927" t="s">
        <v>299</v>
      </c>
      <c r="E8927">
        <v>67059246.899999999</v>
      </c>
    </row>
    <row r="8928" spans="1:5" x14ac:dyDescent="0.25">
      <c r="A8928" t="s">
        <v>36</v>
      </c>
      <c r="B8928">
        <v>2023</v>
      </c>
      <c r="C8928" t="s">
        <v>161</v>
      </c>
      <c r="D8928" t="s">
        <v>300</v>
      </c>
      <c r="E8928">
        <v>72142586.870000005</v>
      </c>
    </row>
    <row r="8929" spans="1:5" x14ac:dyDescent="0.25">
      <c r="A8929" t="s">
        <v>36</v>
      </c>
      <c r="B8929">
        <v>2023</v>
      </c>
      <c r="C8929" t="s">
        <v>161</v>
      </c>
      <c r="D8929" t="s">
        <v>301</v>
      </c>
      <c r="E8929">
        <v>908427087.69503999</v>
      </c>
    </row>
    <row r="8930" spans="1:5" x14ac:dyDescent="0.25">
      <c r="A8930" t="s">
        <v>36</v>
      </c>
      <c r="B8930">
        <v>2023</v>
      </c>
      <c r="C8930" t="s">
        <v>161</v>
      </c>
      <c r="D8930" t="s">
        <v>302</v>
      </c>
      <c r="E8930">
        <v>20086263.399999999</v>
      </c>
    </row>
    <row r="8931" spans="1:5" x14ac:dyDescent="0.25">
      <c r="A8931" t="s">
        <v>36</v>
      </c>
      <c r="B8931">
        <v>2023</v>
      </c>
      <c r="C8931" t="s">
        <v>161</v>
      </c>
      <c r="D8931" t="s">
        <v>303</v>
      </c>
      <c r="E8931">
        <v>42049839.700000003</v>
      </c>
    </row>
    <row r="8932" spans="1:5" x14ac:dyDescent="0.25">
      <c r="A8932" t="s">
        <v>36</v>
      </c>
      <c r="B8932">
        <v>2023</v>
      </c>
      <c r="C8932" t="s">
        <v>161</v>
      </c>
      <c r="D8932" t="s">
        <v>304</v>
      </c>
      <c r="E8932">
        <v>4422122.5599999996</v>
      </c>
    </row>
    <row r="8933" spans="1:5" x14ac:dyDescent="0.25">
      <c r="A8933" t="s">
        <v>36</v>
      </c>
      <c r="B8933">
        <v>2023</v>
      </c>
      <c r="C8933" t="s">
        <v>161</v>
      </c>
      <c r="D8933" t="s">
        <v>305</v>
      </c>
      <c r="E8933">
        <v>7991082.7599999998</v>
      </c>
    </row>
    <row r="8934" spans="1:5" x14ac:dyDescent="0.25">
      <c r="A8934" t="s">
        <v>36</v>
      </c>
      <c r="B8934">
        <v>2023</v>
      </c>
      <c r="C8934" t="s">
        <v>161</v>
      </c>
      <c r="D8934" t="s">
        <v>306</v>
      </c>
      <c r="E8934">
        <v>84497418.409999996</v>
      </c>
    </row>
    <row r="8935" spans="1:5" x14ac:dyDescent="0.25">
      <c r="A8935" t="s">
        <v>36</v>
      </c>
      <c r="B8935">
        <v>2023</v>
      </c>
      <c r="C8935" t="s">
        <v>161</v>
      </c>
      <c r="D8935" t="s">
        <v>307</v>
      </c>
      <c r="E8935">
        <v>54946354.189999998</v>
      </c>
    </row>
    <row r="8936" spans="1:5" x14ac:dyDescent="0.25">
      <c r="A8936" t="s">
        <v>36</v>
      </c>
      <c r="B8936">
        <v>2023</v>
      </c>
      <c r="C8936" t="s">
        <v>161</v>
      </c>
      <c r="D8936" t="s">
        <v>308</v>
      </c>
      <c r="E8936">
        <v>91064609.5</v>
      </c>
    </row>
    <row r="8937" spans="1:5" x14ac:dyDescent="0.25">
      <c r="A8937" t="s">
        <v>36</v>
      </c>
      <c r="B8937">
        <v>2023</v>
      </c>
      <c r="C8937" t="s">
        <v>161</v>
      </c>
      <c r="D8937" t="s">
        <v>309</v>
      </c>
      <c r="E8937">
        <v>33548175.420000002</v>
      </c>
    </row>
    <row r="8938" spans="1:5" x14ac:dyDescent="0.25">
      <c r="A8938" t="s">
        <v>36</v>
      </c>
      <c r="B8938">
        <v>2023</v>
      </c>
      <c r="C8938" t="s">
        <v>161</v>
      </c>
      <c r="D8938" t="s">
        <v>310</v>
      </c>
      <c r="E8938">
        <v>29634145.16</v>
      </c>
    </row>
    <row r="8939" spans="1:5" x14ac:dyDescent="0.25">
      <c r="A8939" t="s">
        <v>36</v>
      </c>
      <c r="B8939">
        <v>2023</v>
      </c>
      <c r="C8939" t="s">
        <v>161</v>
      </c>
      <c r="D8939" t="s">
        <v>311</v>
      </c>
      <c r="E8939">
        <v>17565804.359999999</v>
      </c>
    </row>
    <row r="8940" spans="1:5" x14ac:dyDescent="0.25">
      <c r="A8940" t="s">
        <v>36</v>
      </c>
      <c r="B8940">
        <v>2023</v>
      </c>
      <c r="C8940" t="s">
        <v>161</v>
      </c>
      <c r="D8940" t="s">
        <v>312</v>
      </c>
      <c r="E8940">
        <v>5597466.4500000002</v>
      </c>
    </row>
    <row r="8941" spans="1:5" x14ac:dyDescent="0.25">
      <c r="A8941" t="s">
        <v>36</v>
      </c>
      <c r="B8941">
        <v>2023</v>
      </c>
      <c r="C8941" t="s">
        <v>161</v>
      </c>
      <c r="D8941" t="s">
        <v>313</v>
      </c>
      <c r="E8941">
        <v>4401501.82</v>
      </c>
    </row>
    <row r="8942" spans="1:5" x14ac:dyDescent="0.25">
      <c r="A8942" t="s">
        <v>36</v>
      </c>
      <c r="B8942">
        <v>2023</v>
      </c>
      <c r="C8942" t="s">
        <v>161</v>
      </c>
      <c r="D8942" t="s">
        <v>315</v>
      </c>
      <c r="E8942">
        <v>194718.74</v>
      </c>
    </row>
    <row r="8943" spans="1:5" x14ac:dyDescent="0.25">
      <c r="A8943" t="s">
        <v>36</v>
      </c>
      <c r="B8943">
        <v>2023</v>
      </c>
      <c r="C8943" t="s">
        <v>161</v>
      </c>
      <c r="D8943" t="s">
        <v>316</v>
      </c>
      <c r="E8943">
        <v>48630704.1008</v>
      </c>
    </row>
    <row r="8944" spans="1:5" x14ac:dyDescent="0.25">
      <c r="A8944" t="s">
        <v>36</v>
      </c>
      <c r="B8944">
        <v>2023</v>
      </c>
      <c r="C8944" t="s">
        <v>161</v>
      </c>
      <c r="D8944" t="s">
        <v>317</v>
      </c>
      <c r="E8944">
        <v>76710586.859999999</v>
      </c>
    </row>
    <row r="8945" spans="1:5" x14ac:dyDescent="0.25">
      <c r="A8945" t="s">
        <v>36</v>
      </c>
      <c r="B8945">
        <v>2023</v>
      </c>
      <c r="C8945" t="s">
        <v>161</v>
      </c>
      <c r="D8945" t="s">
        <v>318</v>
      </c>
      <c r="E8945">
        <v>128061607.27</v>
      </c>
    </row>
    <row r="8946" spans="1:5" x14ac:dyDescent="0.25">
      <c r="A8946" t="s">
        <v>36</v>
      </c>
      <c r="B8946">
        <v>2023</v>
      </c>
      <c r="C8946" t="s">
        <v>161</v>
      </c>
      <c r="D8946" t="s">
        <v>319</v>
      </c>
      <c r="E8946">
        <v>13627625.09</v>
      </c>
    </row>
    <row r="8947" spans="1:5" x14ac:dyDescent="0.25">
      <c r="A8947" t="s">
        <v>36</v>
      </c>
      <c r="B8947">
        <v>2023</v>
      </c>
      <c r="C8947" t="s">
        <v>161</v>
      </c>
      <c r="D8947" t="s">
        <v>320</v>
      </c>
      <c r="E8947">
        <v>2798164.92</v>
      </c>
    </row>
    <row r="8948" spans="1:5" x14ac:dyDescent="0.25">
      <c r="A8948" t="s">
        <v>36</v>
      </c>
      <c r="B8948">
        <v>2023</v>
      </c>
      <c r="C8948" t="s">
        <v>161</v>
      </c>
      <c r="D8948" t="s">
        <v>321</v>
      </c>
      <c r="E8948">
        <v>1582810504.3699999</v>
      </c>
    </row>
    <row r="8949" spans="1:5" x14ac:dyDescent="0.25">
      <c r="A8949" t="s">
        <v>36</v>
      </c>
      <c r="B8949">
        <v>2023</v>
      </c>
      <c r="C8949" t="s">
        <v>161</v>
      </c>
      <c r="D8949" t="s">
        <v>323</v>
      </c>
      <c r="E8949">
        <v>582979.88</v>
      </c>
    </row>
    <row r="8950" spans="1:5" x14ac:dyDescent="0.25">
      <c r="A8950" t="s">
        <v>36</v>
      </c>
      <c r="B8950">
        <v>2023</v>
      </c>
      <c r="C8950" t="s">
        <v>161</v>
      </c>
      <c r="D8950" t="s">
        <v>327</v>
      </c>
      <c r="E8950">
        <v>23529269.440000001</v>
      </c>
    </row>
    <row r="8951" spans="1:5" x14ac:dyDescent="0.25">
      <c r="A8951" t="s">
        <v>36</v>
      </c>
      <c r="B8951">
        <v>2023</v>
      </c>
      <c r="C8951" t="s">
        <v>161</v>
      </c>
      <c r="E8951">
        <v>183487087.46397999</v>
      </c>
    </row>
    <row r="8952" spans="1:5" x14ac:dyDescent="0.25">
      <c r="A8952" t="s">
        <v>36</v>
      </c>
      <c r="B8952">
        <v>2023</v>
      </c>
      <c r="C8952" t="s">
        <v>162</v>
      </c>
      <c r="D8952" t="s">
        <v>301</v>
      </c>
      <c r="E8952">
        <v>36988799.020000003</v>
      </c>
    </row>
    <row r="8953" spans="1:5" x14ac:dyDescent="0.25">
      <c r="A8953" t="s">
        <v>36</v>
      </c>
      <c r="B8953">
        <v>2023</v>
      </c>
      <c r="C8953" t="s">
        <v>162</v>
      </c>
      <c r="D8953" t="s">
        <v>303</v>
      </c>
      <c r="E8953">
        <v>385166013.31999999</v>
      </c>
    </row>
    <row r="8954" spans="1:5" x14ac:dyDescent="0.25">
      <c r="A8954" t="s">
        <v>36</v>
      </c>
      <c r="B8954">
        <v>2023</v>
      </c>
      <c r="C8954" t="s">
        <v>162</v>
      </c>
      <c r="D8954" t="s">
        <v>307</v>
      </c>
      <c r="E8954">
        <v>12710970.84</v>
      </c>
    </row>
    <row r="8955" spans="1:5" x14ac:dyDescent="0.25">
      <c r="A8955" t="s">
        <v>36</v>
      </c>
      <c r="B8955">
        <v>2023</v>
      </c>
      <c r="C8955" t="s">
        <v>162</v>
      </c>
      <c r="D8955" t="s">
        <v>312</v>
      </c>
      <c r="E8955">
        <v>22059059.859999999</v>
      </c>
    </row>
    <row r="8956" spans="1:5" x14ac:dyDescent="0.25">
      <c r="A8956" t="s">
        <v>36</v>
      </c>
      <c r="B8956">
        <v>2023</v>
      </c>
      <c r="C8956" t="s">
        <v>162</v>
      </c>
      <c r="D8956" t="s">
        <v>317</v>
      </c>
      <c r="E8956">
        <v>599290090.73000002</v>
      </c>
    </row>
    <row r="8957" spans="1:5" x14ac:dyDescent="0.25">
      <c r="A8957" t="s">
        <v>36</v>
      </c>
      <c r="B8957">
        <v>2023</v>
      </c>
      <c r="C8957" t="s">
        <v>162</v>
      </c>
      <c r="D8957" t="s">
        <v>318</v>
      </c>
      <c r="E8957">
        <v>5130753.6100000003</v>
      </c>
    </row>
    <row r="8958" spans="1:5" x14ac:dyDescent="0.25">
      <c r="A8958" t="s">
        <v>36</v>
      </c>
      <c r="B8958">
        <v>2023</v>
      </c>
      <c r="C8958" t="s">
        <v>162</v>
      </c>
      <c r="E8958">
        <v>8952894.9499999993</v>
      </c>
    </row>
  </sheetData>
  <pageMargins left="0.7" right="0.7" top="0.75" bottom="0.75" header="0.3" footer="0.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F9"/>
  <sheetViews>
    <sheetView workbookViewId="0"/>
  </sheetViews>
  <sheetFormatPr defaultRowHeight="15" x14ac:dyDescent="0.25"/>
  <sheetData>
    <row r="1" spans="1:6" x14ac:dyDescent="0.25">
      <c r="A1" s="1" t="s">
        <v>44</v>
      </c>
      <c r="B1" s="1" t="s">
        <v>45</v>
      </c>
      <c r="C1" s="1" t="s">
        <v>40</v>
      </c>
      <c r="D1" s="1" t="s">
        <v>41</v>
      </c>
      <c r="E1" s="1" t="s">
        <v>42</v>
      </c>
      <c r="F1" s="1" t="s">
        <v>43</v>
      </c>
    </row>
    <row r="2" spans="1:6" x14ac:dyDescent="0.25">
      <c r="A2" t="s">
        <v>271</v>
      </c>
      <c r="B2" t="s">
        <v>277</v>
      </c>
      <c r="C2">
        <v>42</v>
      </c>
      <c r="D2">
        <v>-1.6583250000000001E-2</v>
      </c>
      <c r="E2">
        <v>5.8942499999999988E-2</v>
      </c>
      <c r="F2">
        <v>0.11857475000000001</v>
      </c>
    </row>
    <row r="3" spans="1:6" x14ac:dyDescent="0.25">
      <c r="A3" t="s">
        <v>272</v>
      </c>
      <c r="B3" t="s">
        <v>278</v>
      </c>
      <c r="C3">
        <v>5</v>
      </c>
      <c r="D3">
        <v>-0.3155</v>
      </c>
      <c r="E3">
        <v>-0.16212099999999999</v>
      </c>
      <c r="F3">
        <v>1.9999999999999999E-6</v>
      </c>
    </row>
    <row r="4" spans="1:6" x14ac:dyDescent="0.25">
      <c r="A4" t="s">
        <v>273</v>
      </c>
      <c r="B4" t="s">
        <v>279</v>
      </c>
      <c r="C4">
        <v>400</v>
      </c>
      <c r="D4">
        <v>-4.6537000000000002E-2</v>
      </c>
      <c r="E4">
        <v>3.1391500000000003E-2</v>
      </c>
      <c r="F4">
        <v>0.11423525</v>
      </c>
    </row>
    <row r="5" spans="1:6" x14ac:dyDescent="0.25">
      <c r="A5" t="s">
        <v>328</v>
      </c>
      <c r="B5" t="s">
        <v>66</v>
      </c>
      <c r="C5">
        <v>98</v>
      </c>
      <c r="D5">
        <v>-7.2364250000000005E-2</v>
      </c>
      <c r="E5">
        <v>5.4970000000000001E-3</v>
      </c>
      <c r="F5">
        <v>0.14527100000000001</v>
      </c>
    </row>
    <row r="6" spans="1:6" x14ac:dyDescent="0.25">
      <c r="A6" t="s">
        <v>274</v>
      </c>
      <c r="B6" t="s">
        <v>280</v>
      </c>
      <c r="C6">
        <v>491</v>
      </c>
      <c r="D6">
        <v>-0.19896150000000001</v>
      </c>
      <c r="E6">
        <v>-3.5617999999999997E-2</v>
      </c>
      <c r="F6">
        <v>0.12214999999999999</v>
      </c>
    </row>
    <row r="7" spans="1:6" x14ac:dyDescent="0.25">
      <c r="A7" t="s">
        <v>275</v>
      </c>
      <c r="B7" t="s">
        <v>281</v>
      </c>
      <c r="C7">
        <v>571</v>
      </c>
      <c r="D7">
        <v>-0.13694149999999999</v>
      </c>
      <c r="E7">
        <v>-5.5670999999999998E-2</v>
      </c>
      <c r="F7">
        <v>3.5782000000000001E-2</v>
      </c>
    </row>
    <row r="8" spans="1:6" x14ac:dyDescent="0.25">
      <c r="A8" t="s">
        <v>329</v>
      </c>
      <c r="B8" t="s">
        <v>330</v>
      </c>
      <c r="C8">
        <v>234</v>
      </c>
      <c r="D8">
        <v>-0.20938224999999999</v>
      </c>
      <c r="E8">
        <v>-6.3029999999999996E-3</v>
      </c>
      <c r="F8">
        <v>0.11418875000000001</v>
      </c>
    </row>
    <row r="9" spans="1:6" x14ac:dyDescent="0.25">
      <c r="A9" t="s">
        <v>276</v>
      </c>
      <c r="B9" t="s">
        <v>282</v>
      </c>
      <c r="C9">
        <v>555</v>
      </c>
      <c r="D9">
        <v>-3.6916499999999998E-2</v>
      </c>
      <c r="E9">
        <v>5.1740000000000001E-2</v>
      </c>
      <c r="F9">
        <v>0.1583705</v>
      </c>
    </row>
  </sheetData>
  <pageMargins left="0.7" right="0.7" top="0.75" bottom="0.75" header="0.3" footer="0.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D238"/>
  <sheetViews>
    <sheetView workbookViewId="0"/>
  </sheetViews>
  <sheetFormatPr defaultRowHeight="15" x14ac:dyDescent="0.25"/>
  <sheetData>
    <row r="1" spans="1:4" x14ac:dyDescent="0.25">
      <c r="A1" s="1" t="s">
        <v>0</v>
      </c>
      <c r="B1" s="1" t="s">
        <v>44</v>
      </c>
      <c r="C1" s="1" t="s">
        <v>45</v>
      </c>
      <c r="D1" s="1" t="s">
        <v>77</v>
      </c>
    </row>
    <row r="2" spans="1:4" x14ac:dyDescent="0.25">
      <c r="A2" t="s">
        <v>7</v>
      </c>
      <c r="B2" t="s">
        <v>271</v>
      </c>
      <c r="C2" t="s">
        <v>277</v>
      </c>
      <c r="D2">
        <v>0</v>
      </c>
    </row>
    <row r="3" spans="1:4" x14ac:dyDescent="0.25">
      <c r="A3" t="s">
        <v>7</v>
      </c>
      <c r="B3" t="s">
        <v>272</v>
      </c>
      <c r="C3" t="s">
        <v>278</v>
      </c>
      <c r="D3">
        <v>0</v>
      </c>
    </row>
    <row r="4" spans="1:4" x14ac:dyDescent="0.25">
      <c r="A4" t="s">
        <v>7</v>
      </c>
      <c r="B4" t="s">
        <v>273</v>
      </c>
      <c r="C4" t="s">
        <v>279</v>
      </c>
      <c r="D4">
        <v>0.35843599999999998</v>
      </c>
    </row>
    <row r="5" spans="1:4" x14ac:dyDescent="0.25">
      <c r="A5" t="s">
        <v>7</v>
      </c>
      <c r="B5" t="s">
        <v>328</v>
      </c>
      <c r="C5" t="s">
        <v>66</v>
      </c>
      <c r="D5">
        <v>1.8959999999999999E-3</v>
      </c>
    </row>
    <row r="6" spans="1:4" x14ac:dyDescent="0.25">
      <c r="A6" t="s">
        <v>7</v>
      </c>
      <c r="B6" t="s">
        <v>274</v>
      </c>
      <c r="C6" t="s">
        <v>280</v>
      </c>
      <c r="D6">
        <v>0.17554500000000001</v>
      </c>
    </row>
    <row r="7" spans="1:4" x14ac:dyDescent="0.25">
      <c r="A7" t="s">
        <v>7</v>
      </c>
      <c r="B7" t="s">
        <v>275</v>
      </c>
      <c r="C7" t="s">
        <v>281</v>
      </c>
      <c r="D7">
        <v>0.428508</v>
      </c>
    </row>
    <row r="8" spans="1:4" x14ac:dyDescent="0.25">
      <c r="A8" t="s">
        <v>7</v>
      </c>
      <c r="B8" t="s">
        <v>329</v>
      </c>
      <c r="C8" t="s">
        <v>330</v>
      </c>
      <c r="D8">
        <v>4.0920000000000002E-3</v>
      </c>
    </row>
    <row r="9" spans="1:4" x14ac:dyDescent="0.25">
      <c r="A9" t="s">
        <v>7</v>
      </c>
      <c r="B9" t="s">
        <v>276</v>
      </c>
      <c r="C9" t="s">
        <v>282</v>
      </c>
      <c r="D9">
        <v>3.1518999999999998E-2</v>
      </c>
    </row>
    <row r="10" spans="1:4" x14ac:dyDescent="0.25">
      <c r="A10" t="s">
        <v>8</v>
      </c>
      <c r="B10" t="s">
        <v>271</v>
      </c>
      <c r="C10" t="s">
        <v>277</v>
      </c>
      <c r="D10">
        <v>1.3637E-2</v>
      </c>
    </row>
    <row r="11" spans="1:4" x14ac:dyDescent="0.25">
      <c r="A11" t="s">
        <v>8</v>
      </c>
      <c r="B11" t="s">
        <v>272</v>
      </c>
      <c r="C11" t="s">
        <v>278</v>
      </c>
      <c r="D11">
        <v>0</v>
      </c>
    </row>
    <row r="12" spans="1:4" x14ac:dyDescent="0.25">
      <c r="A12" t="s">
        <v>8</v>
      </c>
      <c r="B12" t="s">
        <v>273</v>
      </c>
      <c r="C12" t="s">
        <v>279</v>
      </c>
      <c r="D12">
        <v>5.6156999999999999E-2</v>
      </c>
    </row>
    <row r="13" spans="1:4" x14ac:dyDescent="0.25">
      <c r="A13" t="s">
        <v>8</v>
      </c>
      <c r="B13" t="s">
        <v>328</v>
      </c>
      <c r="C13" t="s">
        <v>66</v>
      </c>
      <c r="D13">
        <v>0</v>
      </c>
    </row>
    <row r="14" spans="1:4" x14ac:dyDescent="0.25">
      <c r="A14" t="s">
        <v>8</v>
      </c>
      <c r="B14" t="s">
        <v>274</v>
      </c>
      <c r="C14" t="s">
        <v>280</v>
      </c>
      <c r="D14">
        <v>0.213174</v>
      </c>
    </row>
    <row r="15" spans="1:4" x14ac:dyDescent="0.25">
      <c r="A15" t="s">
        <v>8</v>
      </c>
      <c r="B15" t="s">
        <v>275</v>
      </c>
      <c r="C15" t="s">
        <v>281</v>
      </c>
      <c r="D15">
        <v>0.62260199999999999</v>
      </c>
    </row>
    <row r="16" spans="1:4" x14ac:dyDescent="0.25">
      <c r="A16" t="s">
        <v>8</v>
      </c>
      <c r="B16" t="s">
        <v>329</v>
      </c>
      <c r="C16" t="s">
        <v>330</v>
      </c>
      <c r="D16">
        <v>3.6350000000000002E-3</v>
      </c>
    </row>
    <row r="17" spans="1:4" x14ac:dyDescent="0.25">
      <c r="A17" t="s">
        <v>8</v>
      </c>
      <c r="B17" t="s">
        <v>276</v>
      </c>
      <c r="C17" t="s">
        <v>282</v>
      </c>
      <c r="D17">
        <v>9.0791999999999998E-2</v>
      </c>
    </row>
    <row r="18" spans="1:4" x14ac:dyDescent="0.25">
      <c r="A18" t="s">
        <v>9</v>
      </c>
      <c r="B18" t="s">
        <v>271</v>
      </c>
      <c r="C18" t="s">
        <v>277</v>
      </c>
      <c r="D18">
        <v>0</v>
      </c>
    </row>
    <row r="19" spans="1:4" x14ac:dyDescent="0.25">
      <c r="A19" t="s">
        <v>9</v>
      </c>
      <c r="B19" t="s">
        <v>272</v>
      </c>
      <c r="C19" t="s">
        <v>278</v>
      </c>
      <c r="D19">
        <v>0</v>
      </c>
    </row>
    <row r="20" spans="1:4" x14ac:dyDescent="0.25">
      <c r="A20" t="s">
        <v>9</v>
      </c>
      <c r="B20" t="s">
        <v>273</v>
      </c>
      <c r="C20" t="s">
        <v>279</v>
      </c>
      <c r="D20">
        <v>6.6119999999999998E-3</v>
      </c>
    </row>
    <row r="21" spans="1:4" x14ac:dyDescent="0.25">
      <c r="A21" t="s">
        <v>9</v>
      </c>
      <c r="B21" t="s">
        <v>328</v>
      </c>
      <c r="C21" t="s">
        <v>66</v>
      </c>
      <c r="D21">
        <v>0</v>
      </c>
    </row>
    <row r="22" spans="1:4" x14ac:dyDescent="0.25">
      <c r="A22" t="s">
        <v>9</v>
      </c>
      <c r="B22" t="s">
        <v>274</v>
      </c>
      <c r="C22" t="s">
        <v>280</v>
      </c>
      <c r="D22">
        <v>0.47496300000000002</v>
      </c>
    </row>
    <row r="23" spans="1:4" x14ac:dyDescent="0.25">
      <c r="A23" t="s">
        <v>9</v>
      </c>
      <c r="B23" t="s">
        <v>275</v>
      </c>
      <c r="C23" t="s">
        <v>281</v>
      </c>
      <c r="D23">
        <v>0.19120500000000001</v>
      </c>
    </row>
    <row r="24" spans="1:4" x14ac:dyDescent="0.25">
      <c r="A24" t="s">
        <v>9</v>
      </c>
      <c r="B24" t="s">
        <v>329</v>
      </c>
      <c r="C24" t="s">
        <v>330</v>
      </c>
      <c r="D24">
        <v>9.9783999999999998E-2</v>
      </c>
    </row>
    <row r="25" spans="1:4" x14ac:dyDescent="0.25">
      <c r="A25" t="s">
        <v>9</v>
      </c>
      <c r="B25" t="s">
        <v>276</v>
      </c>
      <c r="C25" t="s">
        <v>282</v>
      </c>
      <c r="D25">
        <v>0.227433</v>
      </c>
    </row>
    <row r="26" spans="1:4" x14ac:dyDescent="0.25">
      <c r="A26" t="s">
        <v>10</v>
      </c>
      <c r="B26" t="s">
        <v>271</v>
      </c>
      <c r="C26" t="s">
        <v>277</v>
      </c>
      <c r="D26">
        <v>0</v>
      </c>
    </row>
    <row r="27" spans="1:4" x14ac:dyDescent="0.25">
      <c r="A27" t="s">
        <v>10</v>
      </c>
      <c r="B27" t="s">
        <v>272</v>
      </c>
      <c r="C27" t="s">
        <v>278</v>
      </c>
      <c r="D27">
        <v>0</v>
      </c>
    </row>
    <row r="28" spans="1:4" x14ac:dyDescent="0.25">
      <c r="A28" t="s">
        <v>10</v>
      </c>
      <c r="B28" t="s">
        <v>273</v>
      </c>
      <c r="C28" t="s">
        <v>279</v>
      </c>
      <c r="D28">
        <v>3.1682000000000002E-2</v>
      </c>
    </row>
    <row r="29" spans="1:4" x14ac:dyDescent="0.25">
      <c r="A29" t="s">
        <v>10</v>
      </c>
      <c r="B29" t="s">
        <v>328</v>
      </c>
      <c r="C29" t="s">
        <v>66</v>
      </c>
      <c r="D29">
        <v>0</v>
      </c>
    </row>
    <row r="30" spans="1:4" x14ac:dyDescent="0.25">
      <c r="A30" t="s">
        <v>10</v>
      </c>
      <c r="B30" t="s">
        <v>274</v>
      </c>
      <c r="C30" t="s">
        <v>280</v>
      </c>
      <c r="D30">
        <v>0.79370399999999997</v>
      </c>
    </row>
    <row r="31" spans="1:4" x14ac:dyDescent="0.25">
      <c r="A31" t="s">
        <v>10</v>
      </c>
      <c r="B31" t="s">
        <v>275</v>
      </c>
      <c r="C31" t="s">
        <v>281</v>
      </c>
      <c r="D31">
        <v>3.4382999999999997E-2</v>
      </c>
    </row>
    <row r="32" spans="1:4" x14ac:dyDescent="0.25">
      <c r="A32" t="s">
        <v>10</v>
      </c>
      <c r="B32" t="s">
        <v>329</v>
      </c>
      <c r="C32" t="s">
        <v>330</v>
      </c>
      <c r="D32">
        <v>1.1006999999999999E-2</v>
      </c>
    </row>
    <row r="33" spans="1:4" x14ac:dyDescent="0.25">
      <c r="A33" t="s">
        <v>10</v>
      </c>
      <c r="B33" t="s">
        <v>276</v>
      </c>
      <c r="C33" t="s">
        <v>282</v>
      </c>
      <c r="D33">
        <v>0.129221</v>
      </c>
    </row>
    <row r="34" spans="1:4" x14ac:dyDescent="0.25">
      <c r="A34" t="s">
        <v>11</v>
      </c>
      <c r="B34" t="s">
        <v>271</v>
      </c>
      <c r="C34" t="s">
        <v>277</v>
      </c>
      <c r="D34">
        <v>0</v>
      </c>
    </row>
    <row r="35" spans="1:4" x14ac:dyDescent="0.25">
      <c r="A35" t="s">
        <v>11</v>
      </c>
      <c r="B35" t="s">
        <v>272</v>
      </c>
      <c r="C35" t="s">
        <v>278</v>
      </c>
      <c r="D35">
        <v>0</v>
      </c>
    </row>
    <row r="36" spans="1:4" x14ac:dyDescent="0.25">
      <c r="A36" t="s">
        <v>11</v>
      </c>
      <c r="B36" t="s">
        <v>273</v>
      </c>
      <c r="C36" t="s">
        <v>279</v>
      </c>
      <c r="D36">
        <v>0.123142</v>
      </c>
    </row>
    <row r="37" spans="1:4" x14ac:dyDescent="0.25">
      <c r="A37" t="s">
        <v>11</v>
      </c>
      <c r="B37" t="s">
        <v>328</v>
      </c>
      <c r="C37" t="s">
        <v>66</v>
      </c>
      <c r="D37">
        <v>1.3679E-2</v>
      </c>
    </row>
    <row r="38" spans="1:4" x14ac:dyDescent="0.25">
      <c r="A38" t="s">
        <v>11</v>
      </c>
      <c r="B38" t="s">
        <v>274</v>
      </c>
      <c r="C38" t="s">
        <v>280</v>
      </c>
      <c r="D38">
        <v>0.29740100000000003</v>
      </c>
    </row>
    <row r="39" spans="1:4" x14ac:dyDescent="0.25">
      <c r="A39" t="s">
        <v>11</v>
      </c>
      <c r="B39" t="s">
        <v>275</v>
      </c>
      <c r="C39" t="s">
        <v>281</v>
      </c>
      <c r="D39">
        <v>0.18517500000000001</v>
      </c>
    </row>
    <row r="40" spans="1:4" x14ac:dyDescent="0.25">
      <c r="A40" t="s">
        <v>11</v>
      </c>
      <c r="B40" t="s">
        <v>329</v>
      </c>
      <c r="C40" t="s">
        <v>330</v>
      </c>
      <c r="D40">
        <v>2.3991999999999999E-2</v>
      </c>
    </row>
    <row r="41" spans="1:4" x14ac:dyDescent="0.25">
      <c r="A41" t="s">
        <v>11</v>
      </c>
      <c r="B41" t="s">
        <v>276</v>
      </c>
      <c r="C41" t="s">
        <v>282</v>
      </c>
      <c r="D41">
        <v>0.35660700000000001</v>
      </c>
    </row>
    <row r="42" spans="1:4" x14ac:dyDescent="0.25">
      <c r="A42" t="s">
        <v>12</v>
      </c>
      <c r="B42" t="s">
        <v>271</v>
      </c>
      <c r="C42" t="s">
        <v>277</v>
      </c>
      <c r="D42">
        <v>0</v>
      </c>
    </row>
    <row r="43" spans="1:4" x14ac:dyDescent="0.25">
      <c r="A43" t="s">
        <v>12</v>
      </c>
      <c r="B43" t="s">
        <v>272</v>
      </c>
      <c r="C43" t="s">
        <v>278</v>
      </c>
      <c r="D43">
        <v>0</v>
      </c>
    </row>
    <row r="44" spans="1:4" x14ac:dyDescent="0.25">
      <c r="A44" t="s">
        <v>12</v>
      </c>
      <c r="B44" t="s">
        <v>273</v>
      </c>
      <c r="C44" t="s">
        <v>279</v>
      </c>
      <c r="D44">
        <v>0.37004900000000002</v>
      </c>
    </row>
    <row r="45" spans="1:4" x14ac:dyDescent="0.25">
      <c r="A45" t="s">
        <v>12</v>
      </c>
      <c r="B45" t="s">
        <v>328</v>
      </c>
      <c r="C45" t="s">
        <v>66</v>
      </c>
      <c r="D45">
        <v>3.9659E-2</v>
      </c>
    </row>
    <row r="46" spans="1:4" x14ac:dyDescent="0.25">
      <c r="A46" t="s">
        <v>12</v>
      </c>
      <c r="B46" t="s">
        <v>274</v>
      </c>
      <c r="C46" t="s">
        <v>280</v>
      </c>
      <c r="D46">
        <v>0.163934</v>
      </c>
    </row>
    <row r="47" spans="1:4" x14ac:dyDescent="0.25">
      <c r="A47" t="s">
        <v>12</v>
      </c>
      <c r="B47" t="s">
        <v>275</v>
      </c>
      <c r="C47" t="s">
        <v>281</v>
      </c>
      <c r="D47">
        <v>0.308614</v>
      </c>
    </row>
    <row r="48" spans="1:4" x14ac:dyDescent="0.25">
      <c r="A48" t="s">
        <v>12</v>
      </c>
      <c r="B48" t="s">
        <v>329</v>
      </c>
      <c r="C48" t="s">
        <v>330</v>
      </c>
      <c r="D48">
        <v>8.0962999999999993E-2</v>
      </c>
    </row>
    <row r="49" spans="1:4" x14ac:dyDescent="0.25">
      <c r="A49" t="s">
        <v>12</v>
      </c>
      <c r="B49" t="s">
        <v>276</v>
      </c>
      <c r="C49" t="s">
        <v>282</v>
      </c>
      <c r="D49">
        <v>3.6776999999999997E-2</v>
      </c>
    </row>
    <row r="50" spans="1:4" x14ac:dyDescent="0.25">
      <c r="A50" t="s">
        <v>13</v>
      </c>
      <c r="B50" t="s">
        <v>271</v>
      </c>
      <c r="C50" t="s">
        <v>277</v>
      </c>
      <c r="D50">
        <v>1.6789999999999999E-3</v>
      </c>
    </row>
    <row r="51" spans="1:4" x14ac:dyDescent="0.25">
      <c r="A51" t="s">
        <v>13</v>
      </c>
      <c r="B51" t="s">
        <v>272</v>
      </c>
      <c r="C51" t="s">
        <v>278</v>
      </c>
      <c r="D51">
        <v>0</v>
      </c>
    </row>
    <row r="52" spans="1:4" x14ac:dyDescent="0.25">
      <c r="A52" t="s">
        <v>13</v>
      </c>
      <c r="B52" t="s">
        <v>273</v>
      </c>
      <c r="C52" t="s">
        <v>279</v>
      </c>
      <c r="D52">
        <v>4.2456000000000001E-2</v>
      </c>
    </row>
    <row r="53" spans="1:4" x14ac:dyDescent="0.25">
      <c r="A53" t="s">
        <v>13</v>
      </c>
      <c r="B53" t="s">
        <v>328</v>
      </c>
      <c r="C53" t="s">
        <v>66</v>
      </c>
      <c r="D53">
        <v>0</v>
      </c>
    </row>
    <row r="54" spans="1:4" x14ac:dyDescent="0.25">
      <c r="A54" t="s">
        <v>13</v>
      </c>
      <c r="B54" t="s">
        <v>274</v>
      </c>
      <c r="C54" t="s">
        <v>280</v>
      </c>
      <c r="D54">
        <v>0.75276299999999996</v>
      </c>
    </row>
    <row r="55" spans="1:4" x14ac:dyDescent="0.25">
      <c r="A55" t="s">
        <v>13</v>
      </c>
      <c r="B55" t="s">
        <v>275</v>
      </c>
      <c r="C55" t="s">
        <v>281</v>
      </c>
      <c r="D55">
        <v>0.19123499999999999</v>
      </c>
    </row>
    <row r="56" spans="1:4" x14ac:dyDescent="0.25">
      <c r="A56" t="s">
        <v>13</v>
      </c>
      <c r="B56" t="s">
        <v>329</v>
      </c>
      <c r="C56" t="s">
        <v>330</v>
      </c>
      <c r="D56">
        <v>0</v>
      </c>
    </row>
    <row r="57" spans="1:4" x14ac:dyDescent="0.25">
      <c r="A57" t="s">
        <v>13</v>
      </c>
      <c r="B57" t="s">
        <v>276</v>
      </c>
      <c r="C57" t="s">
        <v>282</v>
      </c>
      <c r="D57">
        <v>1.1864E-2</v>
      </c>
    </row>
    <row r="58" spans="1:4" x14ac:dyDescent="0.25">
      <c r="A58" t="s">
        <v>14</v>
      </c>
      <c r="B58" t="s">
        <v>271</v>
      </c>
      <c r="C58" t="s">
        <v>277</v>
      </c>
      <c r="D58">
        <v>0</v>
      </c>
    </row>
    <row r="59" spans="1:4" x14ac:dyDescent="0.25">
      <c r="A59" t="s">
        <v>14</v>
      </c>
      <c r="B59" t="s">
        <v>272</v>
      </c>
      <c r="C59" t="s">
        <v>278</v>
      </c>
      <c r="D59">
        <v>0</v>
      </c>
    </row>
    <row r="60" spans="1:4" x14ac:dyDescent="0.25">
      <c r="A60" t="s">
        <v>14</v>
      </c>
      <c r="B60" t="s">
        <v>273</v>
      </c>
      <c r="C60" t="s">
        <v>279</v>
      </c>
      <c r="D60">
        <v>5.2671000000000003E-2</v>
      </c>
    </row>
    <row r="61" spans="1:4" x14ac:dyDescent="0.25">
      <c r="A61" t="s">
        <v>14</v>
      </c>
      <c r="B61" t="s">
        <v>328</v>
      </c>
      <c r="C61" t="s">
        <v>66</v>
      </c>
      <c r="D61">
        <v>0</v>
      </c>
    </row>
    <row r="62" spans="1:4" x14ac:dyDescent="0.25">
      <c r="A62" t="s">
        <v>14</v>
      </c>
      <c r="B62" t="s">
        <v>274</v>
      </c>
      <c r="C62" t="s">
        <v>280</v>
      </c>
      <c r="D62">
        <v>0.61885599999999996</v>
      </c>
    </row>
    <row r="63" spans="1:4" x14ac:dyDescent="0.25">
      <c r="A63" t="s">
        <v>14</v>
      </c>
      <c r="B63" t="s">
        <v>275</v>
      </c>
      <c r="C63" t="s">
        <v>281</v>
      </c>
      <c r="D63">
        <v>0.121782</v>
      </c>
    </row>
    <row r="64" spans="1:4" x14ac:dyDescent="0.25">
      <c r="A64" t="s">
        <v>14</v>
      </c>
      <c r="B64" t="s">
        <v>329</v>
      </c>
      <c r="C64" t="s">
        <v>330</v>
      </c>
      <c r="D64">
        <v>0</v>
      </c>
    </row>
    <row r="65" spans="1:4" x14ac:dyDescent="0.25">
      <c r="A65" t="s">
        <v>14</v>
      </c>
      <c r="B65" t="s">
        <v>276</v>
      </c>
      <c r="C65" t="s">
        <v>282</v>
      </c>
      <c r="D65">
        <v>0.20668800000000001</v>
      </c>
    </row>
    <row r="66" spans="1:4" x14ac:dyDescent="0.25">
      <c r="A66" t="s">
        <v>15</v>
      </c>
      <c r="B66" t="s">
        <v>271</v>
      </c>
      <c r="C66" t="s">
        <v>277</v>
      </c>
      <c r="D66">
        <v>0</v>
      </c>
    </row>
    <row r="67" spans="1:4" x14ac:dyDescent="0.25">
      <c r="A67" t="s">
        <v>15</v>
      </c>
      <c r="B67" t="s">
        <v>272</v>
      </c>
      <c r="C67" t="s">
        <v>278</v>
      </c>
      <c r="D67">
        <v>0</v>
      </c>
    </row>
    <row r="68" spans="1:4" x14ac:dyDescent="0.25">
      <c r="A68" t="s">
        <v>15</v>
      </c>
      <c r="B68" t="s">
        <v>273</v>
      </c>
      <c r="C68" t="s">
        <v>279</v>
      </c>
      <c r="D68">
        <v>0.22452</v>
      </c>
    </row>
    <row r="69" spans="1:4" x14ac:dyDescent="0.25">
      <c r="A69" t="s">
        <v>15</v>
      </c>
      <c r="B69" t="s">
        <v>328</v>
      </c>
      <c r="C69" t="s">
        <v>66</v>
      </c>
      <c r="D69">
        <v>3.0959999999999998E-3</v>
      </c>
    </row>
    <row r="70" spans="1:4" x14ac:dyDescent="0.25">
      <c r="A70" t="s">
        <v>15</v>
      </c>
      <c r="B70" t="s">
        <v>274</v>
      </c>
      <c r="C70" t="s">
        <v>280</v>
      </c>
      <c r="D70">
        <v>0.42616900000000002</v>
      </c>
    </row>
    <row r="71" spans="1:4" x14ac:dyDescent="0.25">
      <c r="A71" t="s">
        <v>15</v>
      </c>
      <c r="B71" t="s">
        <v>275</v>
      </c>
      <c r="C71" t="s">
        <v>281</v>
      </c>
      <c r="D71">
        <v>0.181398</v>
      </c>
    </row>
    <row r="72" spans="1:4" x14ac:dyDescent="0.25">
      <c r="A72" t="s">
        <v>15</v>
      </c>
      <c r="B72" t="s">
        <v>329</v>
      </c>
      <c r="C72" t="s">
        <v>330</v>
      </c>
      <c r="D72">
        <v>3.4499999999999998E-4</v>
      </c>
    </row>
    <row r="73" spans="1:4" x14ac:dyDescent="0.25">
      <c r="A73" t="s">
        <v>15</v>
      </c>
      <c r="B73" t="s">
        <v>276</v>
      </c>
      <c r="C73" t="s">
        <v>282</v>
      </c>
      <c r="D73">
        <v>0.164469</v>
      </c>
    </row>
    <row r="74" spans="1:4" x14ac:dyDescent="0.25">
      <c r="A74" t="s">
        <v>16</v>
      </c>
      <c r="B74" t="s">
        <v>273</v>
      </c>
      <c r="C74" t="s">
        <v>279</v>
      </c>
      <c r="D74">
        <v>1.92E-4</v>
      </c>
    </row>
    <row r="75" spans="1:4" x14ac:dyDescent="0.25">
      <c r="A75" t="s">
        <v>16</v>
      </c>
      <c r="B75" t="s">
        <v>274</v>
      </c>
      <c r="C75" t="s">
        <v>280</v>
      </c>
      <c r="D75">
        <v>0.16697300000000001</v>
      </c>
    </row>
    <row r="76" spans="1:4" x14ac:dyDescent="0.25">
      <c r="A76" t="s">
        <v>16</v>
      </c>
      <c r="B76" t="s">
        <v>275</v>
      </c>
      <c r="C76" t="s">
        <v>281</v>
      </c>
      <c r="D76">
        <v>0.15776100000000001</v>
      </c>
    </row>
    <row r="77" spans="1:4" x14ac:dyDescent="0.25">
      <c r="A77" t="s">
        <v>16</v>
      </c>
      <c r="B77" t="s">
        <v>329</v>
      </c>
      <c r="C77" t="s">
        <v>330</v>
      </c>
      <c r="D77">
        <v>2.1211000000000001E-2</v>
      </c>
    </row>
    <row r="78" spans="1:4" x14ac:dyDescent="0.25">
      <c r="A78" t="s">
        <v>16</v>
      </c>
      <c r="B78" t="s">
        <v>276</v>
      </c>
      <c r="C78" t="s">
        <v>282</v>
      </c>
      <c r="D78">
        <v>0.65386100000000003</v>
      </c>
    </row>
    <row r="79" spans="1:4" x14ac:dyDescent="0.25">
      <c r="A79" t="s">
        <v>17</v>
      </c>
      <c r="B79" t="s">
        <v>271</v>
      </c>
      <c r="C79" t="s">
        <v>277</v>
      </c>
      <c r="D79">
        <v>0</v>
      </c>
    </row>
    <row r="80" spans="1:4" x14ac:dyDescent="0.25">
      <c r="A80" t="s">
        <v>17</v>
      </c>
      <c r="B80" t="s">
        <v>272</v>
      </c>
      <c r="C80" t="s">
        <v>278</v>
      </c>
      <c r="D80">
        <v>0</v>
      </c>
    </row>
    <row r="81" spans="1:4" x14ac:dyDescent="0.25">
      <c r="A81" t="s">
        <v>17</v>
      </c>
      <c r="B81" t="s">
        <v>273</v>
      </c>
      <c r="C81" t="s">
        <v>279</v>
      </c>
      <c r="D81">
        <v>1.2338E-2</v>
      </c>
    </row>
    <row r="82" spans="1:4" x14ac:dyDescent="0.25">
      <c r="A82" t="s">
        <v>17</v>
      </c>
      <c r="B82" t="s">
        <v>328</v>
      </c>
      <c r="C82" t="s">
        <v>66</v>
      </c>
      <c r="D82">
        <v>0</v>
      </c>
    </row>
    <row r="83" spans="1:4" x14ac:dyDescent="0.25">
      <c r="A83" t="s">
        <v>17</v>
      </c>
      <c r="B83" t="s">
        <v>274</v>
      </c>
      <c r="C83" t="s">
        <v>280</v>
      </c>
      <c r="D83">
        <v>0.85509500000000005</v>
      </c>
    </row>
    <row r="84" spans="1:4" x14ac:dyDescent="0.25">
      <c r="A84" t="s">
        <v>17</v>
      </c>
      <c r="B84" t="s">
        <v>275</v>
      </c>
      <c r="C84" t="s">
        <v>281</v>
      </c>
      <c r="D84">
        <v>0.109845</v>
      </c>
    </row>
    <row r="85" spans="1:4" x14ac:dyDescent="0.25">
      <c r="A85" t="s">
        <v>17</v>
      </c>
      <c r="B85" t="s">
        <v>329</v>
      </c>
      <c r="C85" t="s">
        <v>330</v>
      </c>
      <c r="D85">
        <v>0</v>
      </c>
    </row>
    <row r="86" spans="1:4" x14ac:dyDescent="0.25">
      <c r="A86" t="s">
        <v>17</v>
      </c>
      <c r="B86" t="s">
        <v>276</v>
      </c>
      <c r="C86" t="s">
        <v>282</v>
      </c>
      <c r="D86">
        <v>2.2720000000000001E-2</v>
      </c>
    </row>
    <row r="87" spans="1:4" x14ac:dyDescent="0.25">
      <c r="A87" t="s">
        <v>18</v>
      </c>
      <c r="B87" t="s">
        <v>271</v>
      </c>
      <c r="C87" t="s">
        <v>277</v>
      </c>
      <c r="D87">
        <v>3.614E-3</v>
      </c>
    </row>
    <row r="88" spans="1:4" x14ac:dyDescent="0.25">
      <c r="A88" t="s">
        <v>18</v>
      </c>
      <c r="B88" t="s">
        <v>272</v>
      </c>
      <c r="C88" t="s">
        <v>278</v>
      </c>
      <c r="D88">
        <v>3.0000000000000001E-6</v>
      </c>
    </row>
    <row r="89" spans="1:4" x14ac:dyDescent="0.25">
      <c r="A89" t="s">
        <v>18</v>
      </c>
      <c r="B89" t="s">
        <v>273</v>
      </c>
      <c r="C89" t="s">
        <v>279</v>
      </c>
      <c r="D89">
        <v>4.9048000000000001E-2</v>
      </c>
    </row>
    <row r="90" spans="1:4" x14ac:dyDescent="0.25">
      <c r="A90" t="s">
        <v>18</v>
      </c>
      <c r="B90" t="s">
        <v>328</v>
      </c>
      <c r="C90" t="s">
        <v>66</v>
      </c>
      <c r="D90">
        <v>1.8598E-2</v>
      </c>
    </row>
    <row r="91" spans="1:4" x14ac:dyDescent="0.25">
      <c r="A91" t="s">
        <v>18</v>
      </c>
      <c r="B91" t="s">
        <v>274</v>
      </c>
      <c r="C91" t="s">
        <v>280</v>
      </c>
      <c r="D91">
        <v>0.30776100000000001</v>
      </c>
    </row>
    <row r="92" spans="1:4" x14ac:dyDescent="0.25">
      <c r="A92" t="s">
        <v>18</v>
      </c>
      <c r="B92" t="s">
        <v>275</v>
      </c>
      <c r="C92" t="s">
        <v>281</v>
      </c>
      <c r="D92">
        <v>0.44395299999999999</v>
      </c>
    </row>
    <row r="93" spans="1:4" x14ac:dyDescent="0.25">
      <c r="A93" t="s">
        <v>18</v>
      </c>
      <c r="B93" t="s">
        <v>329</v>
      </c>
      <c r="C93" t="s">
        <v>330</v>
      </c>
      <c r="D93">
        <v>9.3522999999999995E-2</v>
      </c>
    </row>
    <row r="94" spans="1:4" x14ac:dyDescent="0.25">
      <c r="A94" t="s">
        <v>18</v>
      </c>
      <c r="B94" t="s">
        <v>276</v>
      </c>
      <c r="C94" t="s">
        <v>282</v>
      </c>
      <c r="D94">
        <v>8.3495E-2</v>
      </c>
    </row>
    <row r="95" spans="1:4" x14ac:dyDescent="0.25">
      <c r="A95" t="s">
        <v>19</v>
      </c>
      <c r="B95" t="s">
        <v>271</v>
      </c>
      <c r="C95" t="s">
        <v>277</v>
      </c>
      <c r="D95">
        <v>0</v>
      </c>
    </row>
    <row r="96" spans="1:4" x14ac:dyDescent="0.25">
      <c r="A96" t="s">
        <v>19</v>
      </c>
      <c r="B96" t="s">
        <v>272</v>
      </c>
      <c r="C96" t="s">
        <v>278</v>
      </c>
      <c r="D96">
        <v>0</v>
      </c>
    </row>
    <row r="97" spans="1:4" x14ac:dyDescent="0.25">
      <c r="A97" t="s">
        <v>19</v>
      </c>
      <c r="B97" t="s">
        <v>273</v>
      </c>
      <c r="C97" t="s">
        <v>279</v>
      </c>
      <c r="D97">
        <v>2.5900000000000001E-4</v>
      </c>
    </row>
    <row r="98" spans="1:4" x14ac:dyDescent="0.25">
      <c r="A98" t="s">
        <v>19</v>
      </c>
      <c r="B98" t="s">
        <v>328</v>
      </c>
      <c r="C98" t="s">
        <v>66</v>
      </c>
      <c r="D98">
        <v>0</v>
      </c>
    </row>
    <row r="99" spans="1:4" x14ac:dyDescent="0.25">
      <c r="A99" t="s">
        <v>19</v>
      </c>
      <c r="B99" t="s">
        <v>274</v>
      </c>
      <c r="C99" t="s">
        <v>280</v>
      </c>
      <c r="D99">
        <v>0.17707899999999999</v>
      </c>
    </row>
    <row r="100" spans="1:4" x14ac:dyDescent="0.25">
      <c r="A100" t="s">
        <v>19</v>
      </c>
      <c r="B100" t="s">
        <v>275</v>
      </c>
      <c r="C100" t="s">
        <v>281</v>
      </c>
      <c r="D100">
        <v>0.655829</v>
      </c>
    </row>
    <row r="101" spans="1:4" x14ac:dyDescent="0.25">
      <c r="A101" t="s">
        <v>19</v>
      </c>
      <c r="B101" t="s">
        <v>329</v>
      </c>
      <c r="C101" t="s">
        <v>330</v>
      </c>
      <c r="D101">
        <v>0</v>
      </c>
    </row>
    <row r="102" spans="1:4" x14ac:dyDescent="0.25">
      <c r="A102" t="s">
        <v>19</v>
      </c>
      <c r="B102" t="s">
        <v>276</v>
      </c>
      <c r="C102" t="s">
        <v>282</v>
      </c>
      <c r="D102">
        <v>0.16683100000000001</v>
      </c>
    </row>
    <row r="103" spans="1:4" x14ac:dyDescent="0.25">
      <c r="A103" t="s">
        <v>20</v>
      </c>
      <c r="B103" t="s">
        <v>271</v>
      </c>
      <c r="C103" t="s">
        <v>277</v>
      </c>
      <c r="D103">
        <v>0</v>
      </c>
    </row>
    <row r="104" spans="1:4" x14ac:dyDescent="0.25">
      <c r="A104" t="s">
        <v>20</v>
      </c>
      <c r="B104" t="s">
        <v>272</v>
      </c>
      <c r="C104" t="s">
        <v>278</v>
      </c>
      <c r="D104">
        <v>0</v>
      </c>
    </row>
    <row r="105" spans="1:4" x14ac:dyDescent="0.25">
      <c r="A105" t="s">
        <v>20</v>
      </c>
      <c r="B105" t="s">
        <v>273</v>
      </c>
      <c r="C105" t="s">
        <v>279</v>
      </c>
      <c r="D105">
        <v>2.9678E-2</v>
      </c>
    </row>
    <row r="106" spans="1:4" x14ac:dyDescent="0.25">
      <c r="A106" t="s">
        <v>20</v>
      </c>
      <c r="B106" t="s">
        <v>328</v>
      </c>
      <c r="C106" t="s">
        <v>66</v>
      </c>
      <c r="D106">
        <v>5.633E-3</v>
      </c>
    </row>
    <row r="107" spans="1:4" x14ac:dyDescent="0.25">
      <c r="A107" t="s">
        <v>20</v>
      </c>
      <c r="B107" t="s">
        <v>274</v>
      </c>
      <c r="C107" t="s">
        <v>280</v>
      </c>
      <c r="D107">
        <v>0.60657499999999998</v>
      </c>
    </row>
    <row r="108" spans="1:4" x14ac:dyDescent="0.25">
      <c r="A108" t="s">
        <v>20</v>
      </c>
      <c r="B108" t="s">
        <v>275</v>
      </c>
      <c r="C108" t="s">
        <v>281</v>
      </c>
      <c r="D108">
        <v>0.24462700000000001</v>
      </c>
    </row>
    <row r="109" spans="1:4" x14ac:dyDescent="0.25">
      <c r="A109" t="s">
        <v>20</v>
      </c>
      <c r="B109" t="s">
        <v>329</v>
      </c>
      <c r="C109" t="s">
        <v>330</v>
      </c>
      <c r="D109">
        <v>3.1350000000000002E-3</v>
      </c>
    </row>
    <row r="110" spans="1:4" x14ac:dyDescent="0.25">
      <c r="A110" t="s">
        <v>20</v>
      </c>
      <c r="B110" t="s">
        <v>276</v>
      </c>
      <c r="C110" t="s">
        <v>282</v>
      </c>
      <c r="D110">
        <v>0.110349</v>
      </c>
    </row>
    <row r="111" spans="1:4" x14ac:dyDescent="0.25">
      <c r="A111" t="s">
        <v>21</v>
      </c>
      <c r="B111" t="s">
        <v>271</v>
      </c>
      <c r="C111" t="s">
        <v>277</v>
      </c>
      <c r="D111">
        <v>0</v>
      </c>
    </row>
    <row r="112" spans="1:4" x14ac:dyDescent="0.25">
      <c r="A112" t="s">
        <v>21</v>
      </c>
      <c r="B112" t="s">
        <v>272</v>
      </c>
      <c r="C112" t="s">
        <v>278</v>
      </c>
      <c r="D112">
        <v>0</v>
      </c>
    </row>
    <row r="113" spans="1:4" x14ac:dyDescent="0.25">
      <c r="A113" t="s">
        <v>21</v>
      </c>
      <c r="B113" t="s">
        <v>273</v>
      </c>
      <c r="C113" t="s">
        <v>279</v>
      </c>
      <c r="D113">
        <v>2.2207000000000001E-2</v>
      </c>
    </row>
    <row r="114" spans="1:4" x14ac:dyDescent="0.25">
      <c r="A114" t="s">
        <v>21</v>
      </c>
      <c r="B114" t="s">
        <v>328</v>
      </c>
      <c r="C114" t="s">
        <v>66</v>
      </c>
      <c r="D114">
        <v>2.9069000000000001E-2</v>
      </c>
    </row>
    <row r="115" spans="1:4" x14ac:dyDescent="0.25">
      <c r="A115" t="s">
        <v>21</v>
      </c>
      <c r="B115" t="s">
        <v>274</v>
      </c>
      <c r="C115" t="s">
        <v>280</v>
      </c>
      <c r="D115">
        <v>0.69589800000000002</v>
      </c>
    </row>
    <row r="116" spans="1:4" x14ac:dyDescent="0.25">
      <c r="A116" t="s">
        <v>21</v>
      </c>
      <c r="B116" t="s">
        <v>275</v>
      </c>
      <c r="C116" t="s">
        <v>281</v>
      </c>
      <c r="D116">
        <v>4.9241E-2</v>
      </c>
    </row>
    <row r="117" spans="1:4" x14ac:dyDescent="0.25">
      <c r="A117" t="s">
        <v>21</v>
      </c>
      <c r="B117" t="s">
        <v>329</v>
      </c>
      <c r="C117" t="s">
        <v>330</v>
      </c>
      <c r="D117">
        <v>0.14116799999999999</v>
      </c>
    </row>
    <row r="118" spans="1:4" x14ac:dyDescent="0.25">
      <c r="A118" t="s">
        <v>21</v>
      </c>
      <c r="B118" t="s">
        <v>276</v>
      </c>
      <c r="C118" t="s">
        <v>282</v>
      </c>
      <c r="D118">
        <v>6.2413000000000003E-2</v>
      </c>
    </row>
    <row r="119" spans="1:4" x14ac:dyDescent="0.25">
      <c r="A119" t="s">
        <v>22</v>
      </c>
      <c r="B119" t="s">
        <v>271</v>
      </c>
      <c r="C119" t="s">
        <v>277</v>
      </c>
      <c r="D119">
        <v>0</v>
      </c>
    </row>
    <row r="120" spans="1:4" x14ac:dyDescent="0.25">
      <c r="A120" t="s">
        <v>22</v>
      </c>
      <c r="B120" t="s">
        <v>272</v>
      </c>
      <c r="C120" t="s">
        <v>278</v>
      </c>
      <c r="D120">
        <v>0</v>
      </c>
    </row>
    <row r="121" spans="1:4" x14ac:dyDescent="0.25">
      <c r="A121" t="s">
        <v>22</v>
      </c>
      <c r="B121" t="s">
        <v>273</v>
      </c>
      <c r="C121" t="s">
        <v>279</v>
      </c>
      <c r="D121">
        <v>0.57832099999999997</v>
      </c>
    </row>
    <row r="122" spans="1:4" x14ac:dyDescent="0.25">
      <c r="A122" t="s">
        <v>22</v>
      </c>
      <c r="B122" t="s">
        <v>328</v>
      </c>
      <c r="C122" t="s">
        <v>66</v>
      </c>
      <c r="D122">
        <v>0</v>
      </c>
    </row>
    <row r="123" spans="1:4" x14ac:dyDescent="0.25">
      <c r="A123" t="s">
        <v>22</v>
      </c>
      <c r="B123" t="s">
        <v>274</v>
      </c>
      <c r="C123" t="s">
        <v>280</v>
      </c>
      <c r="D123">
        <v>2.8396999999999999E-2</v>
      </c>
    </row>
    <row r="124" spans="1:4" x14ac:dyDescent="0.25">
      <c r="A124" t="s">
        <v>22</v>
      </c>
      <c r="B124" t="s">
        <v>275</v>
      </c>
      <c r="C124" t="s">
        <v>281</v>
      </c>
      <c r="D124">
        <v>0</v>
      </c>
    </row>
    <row r="125" spans="1:4" x14ac:dyDescent="0.25">
      <c r="A125" t="s">
        <v>22</v>
      </c>
      <c r="B125" t="s">
        <v>329</v>
      </c>
      <c r="C125" t="s">
        <v>330</v>
      </c>
      <c r="D125">
        <v>0</v>
      </c>
    </row>
    <row r="126" spans="1:4" x14ac:dyDescent="0.25">
      <c r="A126" t="s">
        <v>22</v>
      </c>
      <c r="B126" t="s">
        <v>276</v>
      </c>
      <c r="C126" t="s">
        <v>282</v>
      </c>
      <c r="D126">
        <v>0.39328099999999999</v>
      </c>
    </row>
    <row r="127" spans="1:4" x14ac:dyDescent="0.25">
      <c r="A127" t="s">
        <v>23</v>
      </c>
      <c r="B127" t="s">
        <v>271</v>
      </c>
      <c r="C127" t="s">
        <v>277</v>
      </c>
      <c r="D127">
        <v>0</v>
      </c>
    </row>
    <row r="128" spans="1:4" x14ac:dyDescent="0.25">
      <c r="A128" t="s">
        <v>23</v>
      </c>
      <c r="B128" t="s">
        <v>272</v>
      </c>
      <c r="C128" t="s">
        <v>278</v>
      </c>
      <c r="D128">
        <v>5.0000000000000004E-6</v>
      </c>
    </row>
    <row r="129" spans="1:4" x14ac:dyDescent="0.25">
      <c r="A129" t="s">
        <v>23</v>
      </c>
      <c r="B129" t="s">
        <v>273</v>
      </c>
      <c r="C129" t="s">
        <v>279</v>
      </c>
      <c r="D129">
        <v>1.732E-3</v>
      </c>
    </row>
    <row r="130" spans="1:4" x14ac:dyDescent="0.25">
      <c r="A130" t="s">
        <v>23</v>
      </c>
      <c r="B130" t="s">
        <v>328</v>
      </c>
      <c r="C130" t="s">
        <v>66</v>
      </c>
      <c r="D130">
        <v>7.4739999999999997E-3</v>
      </c>
    </row>
    <row r="131" spans="1:4" x14ac:dyDescent="0.25">
      <c r="A131" t="s">
        <v>23</v>
      </c>
      <c r="B131" t="s">
        <v>274</v>
      </c>
      <c r="C131" t="s">
        <v>280</v>
      </c>
      <c r="D131">
        <v>0.25520199999999998</v>
      </c>
    </row>
    <row r="132" spans="1:4" x14ac:dyDescent="0.25">
      <c r="A132" t="s">
        <v>23</v>
      </c>
      <c r="B132" t="s">
        <v>275</v>
      </c>
      <c r="C132" t="s">
        <v>281</v>
      </c>
      <c r="D132">
        <v>0.70016500000000004</v>
      </c>
    </row>
    <row r="133" spans="1:4" x14ac:dyDescent="0.25">
      <c r="A133" t="s">
        <v>23</v>
      </c>
      <c r="B133" t="s">
        <v>329</v>
      </c>
      <c r="C133" t="s">
        <v>330</v>
      </c>
      <c r="D133">
        <v>8.0300000000000007E-3</v>
      </c>
    </row>
    <row r="134" spans="1:4" x14ac:dyDescent="0.25">
      <c r="A134" t="s">
        <v>23</v>
      </c>
      <c r="B134" t="s">
        <v>276</v>
      </c>
      <c r="C134" t="s">
        <v>282</v>
      </c>
      <c r="D134">
        <v>2.7387999999999999E-2</v>
      </c>
    </row>
    <row r="135" spans="1:4" x14ac:dyDescent="0.25">
      <c r="A135" t="s">
        <v>24</v>
      </c>
      <c r="B135" t="s">
        <v>271</v>
      </c>
      <c r="C135" t="s">
        <v>277</v>
      </c>
      <c r="D135">
        <v>0</v>
      </c>
    </row>
    <row r="136" spans="1:4" x14ac:dyDescent="0.25">
      <c r="A136" t="s">
        <v>24</v>
      </c>
      <c r="B136" t="s">
        <v>272</v>
      </c>
      <c r="C136" t="s">
        <v>278</v>
      </c>
      <c r="D136">
        <v>0</v>
      </c>
    </row>
    <row r="137" spans="1:4" x14ac:dyDescent="0.25">
      <c r="A137" t="s">
        <v>24</v>
      </c>
      <c r="B137" t="s">
        <v>273</v>
      </c>
      <c r="C137" t="s">
        <v>279</v>
      </c>
      <c r="D137">
        <v>0.202621</v>
      </c>
    </row>
    <row r="138" spans="1:4" x14ac:dyDescent="0.25">
      <c r="A138" t="s">
        <v>24</v>
      </c>
      <c r="B138" t="s">
        <v>328</v>
      </c>
      <c r="C138" t="s">
        <v>66</v>
      </c>
      <c r="D138">
        <v>1.0000000000000001E-5</v>
      </c>
    </row>
    <row r="139" spans="1:4" x14ac:dyDescent="0.25">
      <c r="A139" t="s">
        <v>24</v>
      </c>
      <c r="B139" t="s">
        <v>274</v>
      </c>
      <c r="C139" t="s">
        <v>280</v>
      </c>
      <c r="D139">
        <v>0.44068099999999999</v>
      </c>
    </row>
    <row r="140" spans="1:4" x14ac:dyDescent="0.25">
      <c r="A140" t="s">
        <v>24</v>
      </c>
      <c r="B140" t="s">
        <v>275</v>
      </c>
      <c r="C140" t="s">
        <v>281</v>
      </c>
      <c r="D140">
        <v>4.3699999999999998E-3</v>
      </c>
    </row>
    <row r="141" spans="1:4" x14ac:dyDescent="0.25">
      <c r="A141" t="s">
        <v>24</v>
      </c>
      <c r="B141" t="s">
        <v>329</v>
      </c>
      <c r="C141" t="s">
        <v>330</v>
      </c>
      <c r="D141">
        <v>1.7060000000000001E-3</v>
      </c>
    </row>
    <row r="142" spans="1:4" x14ac:dyDescent="0.25">
      <c r="A142" t="s">
        <v>24</v>
      </c>
      <c r="B142" t="s">
        <v>276</v>
      </c>
      <c r="C142" t="s">
        <v>282</v>
      </c>
      <c r="D142">
        <v>0.350609</v>
      </c>
    </row>
    <row r="143" spans="1:4" x14ac:dyDescent="0.25">
      <c r="A143" t="s">
        <v>25</v>
      </c>
      <c r="B143" t="s">
        <v>271</v>
      </c>
      <c r="C143" t="s">
        <v>277</v>
      </c>
      <c r="D143">
        <v>0</v>
      </c>
    </row>
    <row r="144" spans="1:4" x14ac:dyDescent="0.25">
      <c r="A144" t="s">
        <v>25</v>
      </c>
      <c r="B144" t="s">
        <v>272</v>
      </c>
      <c r="C144" t="s">
        <v>278</v>
      </c>
      <c r="D144">
        <v>0</v>
      </c>
    </row>
    <row r="145" spans="1:4" x14ac:dyDescent="0.25">
      <c r="A145" t="s">
        <v>25</v>
      </c>
      <c r="B145" t="s">
        <v>273</v>
      </c>
      <c r="C145" t="s">
        <v>279</v>
      </c>
      <c r="D145">
        <v>0.15359100000000001</v>
      </c>
    </row>
    <row r="146" spans="1:4" x14ac:dyDescent="0.25">
      <c r="A146" t="s">
        <v>25</v>
      </c>
      <c r="B146" t="s">
        <v>328</v>
      </c>
      <c r="C146" t="s">
        <v>66</v>
      </c>
      <c r="D146">
        <v>0</v>
      </c>
    </row>
    <row r="147" spans="1:4" x14ac:dyDescent="0.25">
      <c r="A147" t="s">
        <v>25</v>
      </c>
      <c r="B147" t="s">
        <v>274</v>
      </c>
      <c r="C147" t="s">
        <v>280</v>
      </c>
      <c r="D147">
        <v>0.68927400000000005</v>
      </c>
    </row>
    <row r="148" spans="1:4" x14ac:dyDescent="0.25">
      <c r="A148" t="s">
        <v>25</v>
      </c>
      <c r="B148" t="s">
        <v>275</v>
      </c>
      <c r="C148" t="s">
        <v>281</v>
      </c>
      <c r="D148">
        <v>0.12220200000000001</v>
      </c>
    </row>
    <row r="149" spans="1:4" x14ac:dyDescent="0.25">
      <c r="A149" t="s">
        <v>25</v>
      </c>
      <c r="B149" t="s">
        <v>329</v>
      </c>
      <c r="C149" t="s">
        <v>330</v>
      </c>
      <c r="D149">
        <v>0</v>
      </c>
    </row>
    <row r="150" spans="1:4" x14ac:dyDescent="0.25">
      <c r="A150" t="s">
        <v>25</v>
      </c>
      <c r="B150" t="s">
        <v>276</v>
      </c>
      <c r="C150" t="s">
        <v>282</v>
      </c>
      <c r="D150">
        <v>3.4930999999999997E-2</v>
      </c>
    </row>
    <row r="151" spans="1:4" x14ac:dyDescent="0.25">
      <c r="A151" t="s">
        <v>26</v>
      </c>
      <c r="B151" t="s">
        <v>271</v>
      </c>
      <c r="C151" t="s">
        <v>277</v>
      </c>
      <c r="D151">
        <v>0</v>
      </c>
    </row>
    <row r="152" spans="1:4" x14ac:dyDescent="0.25">
      <c r="A152" t="s">
        <v>26</v>
      </c>
      <c r="B152" t="s">
        <v>272</v>
      </c>
      <c r="C152" t="s">
        <v>278</v>
      </c>
      <c r="D152">
        <v>0</v>
      </c>
    </row>
    <row r="153" spans="1:4" x14ac:dyDescent="0.25">
      <c r="A153" t="s">
        <v>26</v>
      </c>
      <c r="B153" t="s">
        <v>273</v>
      </c>
      <c r="C153" t="s">
        <v>279</v>
      </c>
      <c r="D153">
        <v>5.9290000000000002E-3</v>
      </c>
    </row>
    <row r="154" spans="1:4" x14ac:dyDescent="0.25">
      <c r="A154" t="s">
        <v>26</v>
      </c>
      <c r="B154" t="s">
        <v>328</v>
      </c>
      <c r="C154" t="s">
        <v>66</v>
      </c>
      <c r="D154">
        <v>4.3846000000000003E-2</v>
      </c>
    </row>
    <row r="155" spans="1:4" x14ac:dyDescent="0.25">
      <c r="A155" t="s">
        <v>26</v>
      </c>
      <c r="B155" t="s">
        <v>274</v>
      </c>
      <c r="C155" t="s">
        <v>280</v>
      </c>
      <c r="D155">
        <v>0.60092400000000001</v>
      </c>
    </row>
    <row r="156" spans="1:4" x14ac:dyDescent="0.25">
      <c r="A156" t="s">
        <v>26</v>
      </c>
      <c r="B156" t="s">
        <v>275</v>
      </c>
      <c r="C156" t="s">
        <v>281</v>
      </c>
      <c r="D156">
        <v>0.215473</v>
      </c>
    </row>
    <row r="157" spans="1:4" x14ac:dyDescent="0.25">
      <c r="A157" t="s">
        <v>26</v>
      </c>
      <c r="B157" t="s">
        <v>329</v>
      </c>
      <c r="C157" t="s">
        <v>330</v>
      </c>
      <c r="D157">
        <v>0.112816</v>
      </c>
    </row>
    <row r="158" spans="1:4" x14ac:dyDescent="0.25">
      <c r="A158" t="s">
        <v>26</v>
      </c>
      <c r="B158" t="s">
        <v>276</v>
      </c>
      <c r="C158" t="s">
        <v>282</v>
      </c>
      <c r="D158">
        <v>2.1009E-2</v>
      </c>
    </row>
    <row r="159" spans="1:4" x14ac:dyDescent="0.25">
      <c r="A159" t="s">
        <v>27</v>
      </c>
      <c r="B159" t="s">
        <v>271</v>
      </c>
      <c r="C159" t="s">
        <v>277</v>
      </c>
      <c r="D159">
        <v>0</v>
      </c>
    </row>
    <row r="160" spans="1:4" x14ac:dyDescent="0.25">
      <c r="A160" t="s">
        <v>27</v>
      </c>
      <c r="B160" t="s">
        <v>272</v>
      </c>
      <c r="C160" t="s">
        <v>278</v>
      </c>
      <c r="D160">
        <v>0</v>
      </c>
    </row>
    <row r="161" spans="1:4" x14ac:dyDescent="0.25">
      <c r="A161" t="s">
        <v>27</v>
      </c>
      <c r="B161" t="s">
        <v>273</v>
      </c>
      <c r="C161" t="s">
        <v>279</v>
      </c>
      <c r="D161">
        <v>3.4182999999999998E-2</v>
      </c>
    </row>
    <row r="162" spans="1:4" x14ac:dyDescent="0.25">
      <c r="A162" t="s">
        <v>27</v>
      </c>
      <c r="B162" t="s">
        <v>328</v>
      </c>
      <c r="C162" t="s">
        <v>66</v>
      </c>
      <c r="D162">
        <v>0</v>
      </c>
    </row>
    <row r="163" spans="1:4" x14ac:dyDescent="0.25">
      <c r="A163" t="s">
        <v>27</v>
      </c>
      <c r="B163" t="s">
        <v>274</v>
      </c>
      <c r="C163" t="s">
        <v>280</v>
      </c>
      <c r="D163">
        <v>0.61170599999999997</v>
      </c>
    </row>
    <row r="164" spans="1:4" x14ac:dyDescent="0.25">
      <c r="A164" t="s">
        <v>27</v>
      </c>
      <c r="B164" t="s">
        <v>275</v>
      </c>
      <c r="C164" t="s">
        <v>281</v>
      </c>
      <c r="D164">
        <v>7.9774999999999999E-2</v>
      </c>
    </row>
    <row r="165" spans="1:4" x14ac:dyDescent="0.25">
      <c r="A165" t="s">
        <v>27</v>
      </c>
      <c r="B165" t="s">
        <v>329</v>
      </c>
      <c r="C165" t="s">
        <v>330</v>
      </c>
      <c r="D165">
        <v>0</v>
      </c>
    </row>
    <row r="166" spans="1:4" x14ac:dyDescent="0.25">
      <c r="A166" t="s">
        <v>27</v>
      </c>
      <c r="B166" t="s">
        <v>276</v>
      </c>
      <c r="C166" t="s">
        <v>282</v>
      </c>
      <c r="D166">
        <v>0.274335</v>
      </c>
    </row>
    <row r="167" spans="1:4" x14ac:dyDescent="0.25">
      <c r="A167" t="s">
        <v>28</v>
      </c>
      <c r="B167" t="s">
        <v>271</v>
      </c>
      <c r="C167" t="s">
        <v>277</v>
      </c>
      <c r="D167">
        <v>0</v>
      </c>
    </row>
    <row r="168" spans="1:4" x14ac:dyDescent="0.25">
      <c r="A168" t="s">
        <v>28</v>
      </c>
      <c r="B168" t="s">
        <v>272</v>
      </c>
      <c r="C168" t="s">
        <v>278</v>
      </c>
      <c r="D168">
        <v>7.3439999999999998E-3</v>
      </c>
    </row>
    <row r="169" spans="1:4" x14ac:dyDescent="0.25">
      <c r="A169" t="s">
        <v>28</v>
      </c>
      <c r="B169" t="s">
        <v>273</v>
      </c>
      <c r="C169" t="s">
        <v>279</v>
      </c>
      <c r="D169">
        <v>2.8884E-2</v>
      </c>
    </row>
    <row r="170" spans="1:4" x14ac:dyDescent="0.25">
      <c r="A170" t="s">
        <v>28</v>
      </c>
      <c r="B170" t="s">
        <v>328</v>
      </c>
      <c r="C170" t="s">
        <v>66</v>
      </c>
      <c r="D170">
        <v>0.43303199999999997</v>
      </c>
    </row>
    <row r="171" spans="1:4" x14ac:dyDescent="0.25">
      <c r="A171" t="s">
        <v>28</v>
      </c>
      <c r="B171" t="s">
        <v>274</v>
      </c>
      <c r="C171" t="s">
        <v>280</v>
      </c>
      <c r="D171">
        <v>3.7819999999999999E-2</v>
      </c>
    </row>
    <row r="172" spans="1:4" x14ac:dyDescent="0.25">
      <c r="A172" t="s">
        <v>28</v>
      </c>
      <c r="B172" t="s">
        <v>275</v>
      </c>
      <c r="C172" t="s">
        <v>281</v>
      </c>
      <c r="D172">
        <v>5.3793000000000001E-2</v>
      </c>
    </row>
    <row r="173" spans="1:4" x14ac:dyDescent="0.25">
      <c r="A173" t="s">
        <v>28</v>
      </c>
      <c r="B173" t="s">
        <v>329</v>
      </c>
      <c r="C173" t="s">
        <v>330</v>
      </c>
      <c r="D173">
        <v>0.308029</v>
      </c>
    </row>
    <row r="174" spans="1:4" x14ac:dyDescent="0.25">
      <c r="A174" t="s">
        <v>28</v>
      </c>
      <c r="B174" t="s">
        <v>276</v>
      </c>
      <c r="C174" t="s">
        <v>282</v>
      </c>
      <c r="D174">
        <v>0.13109299999999999</v>
      </c>
    </row>
    <row r="175" spans="1:4" x14ac:dyDescent="0.25">
      <c r="A175" t="s">
        <v>29</v>
      </c>
      <c r="B175" t="s">
        <v>271</v>
      </c>
      <c r="C175" t="s">
        <v>277</v>
      </c>
      <c r="D175">
        <v>0</v>
      </c>
    </row>
    <row r="176" spans="1:4" x14ac:dyDescent="0.25">
      <c r="A176" t="s">
        <v>29</v>
      </c>
      <c r="B176" t="s">
        <v>272</v>
      </c>
      <c r="C176" t="s">
        <v>278</v>
      </c>
      <c r="D176">
        <v>0</v>
      </c>
    </row>
    <row r="177" spans="1:4" x14ac:dyDescent="0.25">
      <c r="A177" t="s">
        <v>29</v>
      </c>
      <c r="B177" t="s">
        <v>273</v>
      </c>
      <c r="C177" t="s">
        <v>279</v>
      </c>
      <c r="D177">
        <v>0.16092999999999999</v>
      </c>
    </row>
    <row r="178" spans="1:4" x14ac:dyDescent="0.25">
      <c r="A178" t="s">
        <v>29</v>
      </c>
      <c r="B178" t="s">
        <v>328</v>
      </c>
      <c r="C178" t="s">
        <v>66</v>
      </c>
      <c r="D178">
        <v>8.5570000000000004E-3</v>
      </c>
    </row>
    <row r="179" spans="1:4" x14ac:dyDescent="0.25">
      <c r="A179" t="s">
        <v>29</v>
      </c>
      <c r="B179" t="s">
        <v>274</v>
      </c>
      <c r="C179" t="s">
        <v>280</v>
      </c>
      <c r="D179">
        <v>0.31275399999999998</v>
      </c>
    </row>
    <row r="180" spans="1:4" x14ac:dyDescent="0.25">
      <c r="A180" t="s">
        <v>29</v>
      </c>
      <c r="B180" t="s">
        <v>275</v>
      </c>
      <c r="C180" t="s">
        <v>281</v>
      </c>
      <c r="D180">
        <v>0.121332</v>
      </c>
    </row>
    <row r="181" spans="1:4" x14ac:dyDescent="0.25">
      <c r="A181" t="s">
        <v>29</v>
      </c>
      <c r="B181" t="s">
        <v>329</v>
      </c>
      <c r="C181" t="s">
        <v>330</v>
      </c>
      <c r="D181">
        <v>6.0573000000000002E-2</v>
      </c>
    </row>
    <row r="182" spans="1:4" x14ac:dyDescent="0.25">
      <c r="A182" t="s">
        <v>29</v>
      </c>
      <c r="B182" t="s">
        <v>276</v>
      </c>
      <c r="C182" t="s">
        <v>282</v>
      </c>
      <c r="D182">
        <v>0.33585100000000001</v>
      </c>
    </row>
    <row r="183" spans="1:4" x14ac:dyDescent="0.25">
      <c r="A183" t="s">
        <v>30</v>
      </c>
      <c r="B183" t="s">
        <v>271</v>
      </c>
      <c r="C183" t="s">
        <v>277</v>
      </c>
      <c r="D183">
        <v>0</v>
      </c>
    </row>
    <row r="184" spans="1:4" x14ac:dyDescent="0.25">
      <c r="A184" t="s">
        <v>30</v>
      </c>
      <c r="B184" t="s">
        <v>272</v>
      </c>
      <c r="C184" t="s">
        <v>278</v>
      </c>
      <c r="D184">
        <v>0</v>
      </c>
    </row>
    <row r="185" spans="1:4" x14ac:dyDescent="0.25">
      <c r="A185" t="s">
        <v>30</v>
      </c>
      <c r="B185" t="s">
        <v>273</v>
      </c>
      <c r="C185" t="s">
        <v>279</v>
      </c>
      <c r="D185">
        <v>5.1406E-2</v>
      </c>
    </row>
    <row r="186" spans="1:4" x14ac:dyDescent="0.25">
      <c r="A186" t="s">
        <v>30</v>
      </c>
      <c r="B186" t="s">
        <v>328</v>
      </c>
      <c r="C186" t="s">
        <v>66</v>
      </c>
      <c r="D186">
        <v>0</v>
      </c>
    </row>
    <row r="187" spans="1:4" x14ac:dyDescent="0.25">
      <c r="A187" t="s">
        <v>30</v>
      </c>
      <c r="B187" t="s">
        <v>274</v>
      </c>
      <c r="C187" t="s">
        <v>280</v>
      </c>
      <c r="D187">
        <v>0.447355</v>
      </c>
    </row>
    <row r="188" spans="1:4" x14ac:dyDescent="0.25">
      <c r="A188" t="s">
        <v>30</v>
      </c>
      <c r="B188" t="s">
        <v>275</v>
      </c>
      <c r="C188" t="s">
        <v>281</v>
      </c>
      <c r="D188">
        <v>0.47448499999999999</v>
      </c>
    </row>
    <row r="189" spans="1:4" x14ac:dyDescent="0.25">
      <c r="A189" t="s">
        <v>30</v>
      </c>
      <c r="B189" t="s">
        <v>329</v>
      </c>
      <c r="C189" t="s">
        <v>330</v>
      </c>
      <c r="D189">
        <v>0</v>
      </c>
    </row>
    <row r="190" spans="1:4" x14ac:dyDescent="0.25">
      <c r="A190" t="s">
        <v>30</v>
      </c>
      <c r="B190" t="s">
        <v>276</v>
      </c>
      <c r="C190" t="s">
        <v>282</v>
      </c>
      <c r="D190">
        <v>2.6752999999999999E-2</v>
      </c>
    </row>
    <row r="191" spans="1:4" x14ac:dyDescent="0.25">
      <c r="A191" t="s">
        <v>31</v>
      </c>
      <c r="B191" t="s">
        <v>271</v>
      </c>
      <c r="C191" t="s">
        <v>277</v>
      </c>
      <c r="D191">
        <v>0</v>
      </c>
    </row>
    <row r="192" spans="1:4" x14ac:dyDescent="0.25">
      <c r="A192" t="s">
        <v>31</v>
      </c>
      <c r="B192" t="s">
        <v>272</v>
      </c>
      <c r="C192" t="s">
        <v>278</v>
      </c>
      <c r="D192">
        <v>0</v>
      </c>
    </row>
    <row r="193" spans="1:4" x14ac:dyDescent="0.25">
      <c r="A193" t="s">
        <v>31</v>
      </c>
      <c r="B193" t="s">
        <v>273</v>
      </c>
      <c r="C193" t="s">
        <v>279</v>
      </c>
      <c r="D193">
        <v>0.11751200000000001</v>
      </c>
    </row>
    <row r="194" spans="1:4" x14ac:dyDescent="0.25">
      <c r="A194" t="s">
        <v>31</v>
      </c>
      <c r="B194" t="s">
        <v>328</v>
      </c>
      <c r="C194" t="s">
        <v>66</v>
      </c>
      <c r="D194">
        <v>0</v>
      </c>
    </row>
    <row r="195" spans="1:4" x14ac:dyDescent="0.25">
      <c r="A195" t="s">
        <v>31</v>
      </c>
      <c r="B195" t="s">
        <v>274</v>
      </c>
      <c r="C195" t="s">
        <v>280</v>
      </c>
      <c r="D195">
        <v>0.167799</v>
      </c>
    </row>
    <row r="196" spans="1:4" x14ac:dyDescent="0.25">
      <c r="A196" t="s">
        <v>31</v>
      </c>
      <c r="B196" t="s">
        <v>275</v>
      </c>
      <c r="C196" t="s">
        <v>281</v>
      </c>
      <c r="D196">
        <v>6.5244999999999997E-2</v>
      </c>
    </row>
    <row r="197" spans="1:4" x14ac:dyDescent="0.25">
      <c r="A197" t="s">
        <v>31</v>
      </c>
      <c r="B197" t="s">
        <v>329</v>
      </c>
      <c r="C197" t="s">
        <v>330</v>
      </c>
      <c r="D197">
        <v>0</v>
      </c>
    </row>
    <row r="198" spans="1:4" x14ac:dyDescent="0.25">
      <c r="A198" t="s">
        <v>31</v>
      </c>
      <c r="B198" t="s">
        <v>276</v>
      </c>
      <c r="C198" t="s">
        <v>282</v>
      </c>
      <c r="D198">
        <v>0.64944199999999996</v>
      </c>
    </row>
    <row r="199" spans="1:4" x14ac:dyDescent="0.25">
      <c r="A199" t="s">
        <v>32</v>
      </c>
      <c r="B199" t="s">
        <v>271</v>
      </c>
      <c r="C199" t="s">
        <v>277</v>
      </c>
      <c r="D199">
        <v>6.9999999999999999E-6</v>
      </c>
    </row>
    <row r="200" spans="1:4" x14ac:dyDescent="0.25">
      <c r="A200" t="s">
        <v>32</v>
      </c>
      <c r="B200" t="s">
        <v>272</v>
      </c>
      <c r="C200" t="s">
        <v>278</v>
      </c>
      <c r="D200">
        <v>0</v>
      </c>
    </row>
    <row r="201" spans="1:4" x14ac:dyDescent="0.25">
      <c r="A201" t="s">
        <v>32</v>
      </c>
      <c r="B201" t="s">
        <v>273</v>
      </c>
      <c r="C201" t="s">
        <v>279</v>
      </c>
      <c r="D201">
        <v>1.8220000000000001E-3</v>
      </c>
    </row>
    <row r="202" spans="1:4" x14ac:dyDescent="0.25">
      <c r="A202" t="s">
        <v>32</v>
      </c>
      <c r="B202" t="s">
        <v>328</v>
      </c>
      <c r="C202" t="s">
        <v>66</v>
      </c>
      <c r="D202">
        <v>0</v>
      </c>
    </row>
    <row r="203" spans="1:4" x14ac:dyDescent="0.25">
      <c r="A203" t="s">
        <v>32</v>
      </c>
      <c r="B203" t="s">
        <v>274</v>
      </c>
      <c r="C203" t="s">
        <v>280</v>
      </c>
      <c r="D203">
        <v>0.302342</v>
      </c>
    </row>
    <row r="204" spans="1:4" x14ac:dyDescent="0.25">
      <c r="A204" t="s">
        <v>32</v>
      </c>
      <c r="B204" t="s">
        <v>275</v>
      </c>
      <c r="C204" t="s">
        <v>281</v>
      </c>
      <c r="D204">
        <v>0.21417700000000001</v>
      </c>
    </row>
    <row r="205" spans="1:4" x14ac:dyDescent="0.25">
      <c r="A205" t="s">
        <v>32</v>
      </c>
      <c r="B205" t="s">
        <v>329</v>
      </c>
      <c r="C205" t="s">
        <v>330</v>
      </c>
      <c r="D205">
        <v>1.691E-3</v>
      </c>
    </row>
    <row r="206" spans="1:4" x14ac:dyDescent="0.25">
      <c r="A206" t="s">
        <v>32</v>
      </c>
      <c r="B206" t="s">
        <v>276</v>
      </c>
      <c r="C206" t="s">
        <v>282</v>
      </c>
      <c r="D206">
        <v>0.479958</v>
      </c>
    </row>
    <row r="207" spans="1:4" x14ac:dyDescent="0.25">
      <c r="A207" t="s">
        <v>33</v>
      </c>
      <c r="B207" t="s">
        <v>271</v>
      </c>
      <c r="C207" t="s">
        <v>277</v>
      </c>
      <c r="D207">
        <v>0</v>
      </c>
    </row>
    <row r="208" spans="1:4" x14ac:dyDescent="0.25">
      <c r="A208" t="s">
        <v>33</v>
      </c>
      <c r="B208" t="s">
        <v>272</v>
      </c>
      <c r="C208" t="s">
        <v>278</v>
      </c>
      <c r="D208">
        <v>0</v>
      </c>
    </row>
    <row r="209" spans="1:4" x14ac:dyDescent="0.25">
      <c r="A209" t="s">
        <v>33</v>
      </c>
      <c r="B209" t="s">
        <v>273</v>
      </c>
      <c r="C209" t="s">
        <v>279</v>
      </c>
      <c r="D209">
        <v>8.3830000000000002E-2</v>
      </c>
    </row>
    <row r="210" spans="1:4" x14ac:dyDescent="0.25">
      <c r="A210" t="s">
        <v>33</v>
      </c>
      <c r="B210" t="s">
        <v>328</v>
      </c>
      <c r="C210" t="s">
        <v>66</v>
      </c>
      <c r="D210">
        <v>0</v>
      </c>
    </row>
    <row r="211" spans="1:4" x14ac:dyDescent="0.25">
      <c r="A211" t="s">
        <v>33</v>
      </c>
      <c r="B211" t="s">
        <v>274</v>
      </c>
      <c r="C211" t="s">
        <v>280</v>
      </c>
      <c r="D211">
        <v>0.36346200000000001</v>
      </c>
    </row>
    <row r="212" spans="1:4" x14ac:dyDescent="0.25">
      <c r="A212" t="s">
        <v>33</v>
      </c>
      <c r="B212" t="s">
        <v>275</v>
      </c>
      <c r="C212" t="s">
        <v>281</v>
      </c>
      <c r="D212">
        <v>0.17241600000000001</v>
      </c>
    </row>
    <row r="213" spans="1:4" x14ac:dyDescent="0.25">
      <c r="A213" t="s">
        <v>33</v>
      </c>
      <c r="B213" t="s">
        <v>329</v>
      </c>
      <c r="C213" t="s">
        <v>330</v>
      </c>
      <c r="D213">
        <v>3.0000000000000001E-5</v>
      </c>
    </row>
    <row r="214" spans="1:4" x14ac:dyDescent="0.25">
      <c r="A214" t="s">
        <v>33</v>
      </c>
      <c r="B214" t="s">
        <v>276</v>
      </c>
      <c r="C214" t="s">
        <v>282</v>
      </c>
      <c r="D214">
        <v>0.38025900000000001</v>
      </c>
    </row>
    <row r="215" spans="1:4" x14ac:dyDescent="0.25">
      <c r="A215" t="s">
        <v>34</v>
      </c>
      <c r="B215" t="s">
        <v>271</v>
      </c>
      <c r="C215" t="s">
        <v>277</v>
      </c>
      <c r="D215">
        <v>0</v>
      </c>
    </row>
    <row r="216" spans="1:4" x14ac:dyDescent="0.25">
      <c r="A216" t="s">
        <v>34</v>
      </c>
      <c r="B216" t="s">
        <v>272</v>
      </c>
      <c r="C216" t="s">
        <v>278</v>
      </c>
      <c r="D216">
        <v>3.0000000000000001E-6</v>
      </c>
    </row>
    <row r="217" spans="1:4" x14ac:dyDescent="0.25">
      <c r="A217" t="s">
        <v>34</v>
      </c>
      <c r="B217" t="s">
        <v>273</v>
      </c>
      <c r="C217" t="s">
        <v>279</v>
      </c>
      <c r="D217">
        <v>1.5084E-2</v>
      </c>
    </row>
    <row r="218" spans="1:4" x14ac:dyDescent="0.25">
      <c r="A218" t="s">
        <v>34</v>
      </c>
      <c r="B218" t="s">
        <v>328</v>
      </c>
      <c r="C218" t="s">
        <v>66</v>
      </c>
      <c r="D218">
        <v>5.1E-5</v>
      </c>
    </row>
    <row r="219" spans="1:4" x14ac:dyDescent="0.25">
      <c r="A219" t="s">
        <v>34</v>
      </c>
      <c r="B219" t="s">
        <v>274</v>
      </c>
      <c r="C219" t="s">
        <v>280</v>
      </c>
      <c r="D219">
        <v>0.83151799999999998</v>
      </c>
    </row>
    <row r="220" spans="1:4" x14ac:dyDescent="0.25">
      <c r="A220" t="s">
        <v>34</v>
      </c>
      <c r="B220" t="s">
        <v>275</v>
      </c>
      <c r="C220" t="s">
        <v>281</v>
      </c>
      <c r="D220">
        <v>0.128881</v>
      </c>
    </row>
    <row r="221" spans="1:4" x14ac:dyDescent="0.25">
      <c r="A221" t="s">
        <v>34</v>
      </c>
      <c r="B221" t="s">
        <v>329</v>
      </c>
      <c r="C221" t="s">
        <v>330</v>
      </c>
      <c r="D221">
        <v>3.7529999999999998E-3</v>
      </c>
    </row>
    <row r="222" spans="1:4" x14ac:dyDescent="0.25">
      <c r="A222" t="s">
        <v>34</v>
      </c>
      <c r="B222" t="s">
        <v>276</v>
      </c>
      <c r="C222" t="s">
        <v>282</v>
      </c>
      <c r="D222">
        <v>2.0707E-2</v>
      </c>
    </row>
    <row r="223" spans="1:4" x14ac:dyDescent="0.25">
      <c r="A223" t="s">
        <v>35</v>
      </c>
      <c r="B223" t="s">
        <v>271</v>
      </c>
      <c r="C223" t="s">
        <v>277</v>
      </c>
      <c r="D223">
        <v>0</v>
      </c>
    </row>
    <row r="224" spans="1:4" x14ac:dyDescent="0.25">
      <c r="A224" t="s">
        <v>35</v>
      </c>
      <c r="B224" t="s">
        <v>272</v>
      </c>
      <c r="C224" t="s">
        <v>278</v>
      </c>
      <c r="D224">
        <v>0</v>
      </c>
    </row>
    <row r="225" spans="1:4" x14ac:dyDescent="0.25">
      <c r="A225" t="s">
        <v>35</v>
      </c>
      <c r="B225" t="s">
        <v>273</v>
      </c>
      <c r="C225" t="s">
        <v>279</v>
      </c>
      <c r="D225">
        <v>1.917E-2</v>
      </c>
    </row>
    <row r="226" spans="1:4" x14ac:dyDescent="0.25">
      <c r="A226" t="s">
        <v>35</v>
      </c>
      <c r="B226" t="s">
        <v>328</v>
      </c>
      <c r="C226" t="s">
        <v>66</v>
      </c>
      <c r="D226">
        <v>0</v>
      </c>
    </row>
    <row r="227" spans="1:4" x14ac:dyDescent="0.25">
      <c r="A227" t="s">
        <v>35</v>
      </c>
      <c r="B227" t="s">
        <v>274</v>
      </c>
      <c r="C227" t="s">
        <v>280</v>
      </c>
      <c r="D227">
        <v>0.52240600000000004</v>
      </c>
    </row>
    <row r="228" spans="1:4" x14ac:dyDescent="0.25">
      <c r="A228" t="s">
        <v>35</v>
      </c>
      <c r="B228" t="s">
        <v>275</v>
      </c>
      <c r="C228" t="s">
        <v>281</v>
      </c>
      <c r="D228">
        <v>0.31395800000000001</v>
      </c>
    </row>
    <row r="229" spans="1:4" x14ac:dyDescent="0.25">
      <c r="A229" t="s">
        <v>35</v>
      </c>
      <c r="B229" t="s">
        <v>329</v>
      </c>
      <c r="C229" t="s">
        <v>330</v>
      </c>
      <c r="D229">
        <v>4.0020000000000003E-3</v>
      </c>
    </row>
    <row r="230" spans="1:4" x14ac:dyDescent="0.25">
      <c r="A230" t="s">
        <v>35</v>
      </c>
      <c r="B230" t="s">
        <v>276</v>
      </c>
      <c r="C230" t="s">
        <v>282</v>
      </c>
      <c r="D230">
        <v>0.140461</v>
      </c>
    </row>
    <row r="231" spans="1:4" x14ac:dyDescent="0.25">
      <c r="A231" t="s">
        <v>36</v>
      </c>
      <c r="B231" t="s">
        <v>271</v>
      </c>
      <c r="C231" t="s">
        <v>277</v>
      </c>
      <c r="D231">
        <v>-7.9999999999999996E-6</v>
      </c>
    </row>
    <row r="232" spans="1:4" x14ac:dyDescent="0.25">
      <c r="A232" t="s">
        <v>36</v>
      </c>
      <c r="B232" t="s">
        <v>272</v>
      </c>
      <c r="C232" t="s">
        <v>278</v>
      </c>
      <c r="D232">
        <v>0</v>
      </c>
    </row>
    <row r="233" spans="1:4" x14ac:dyDescent="0.25">
      <c r="A233" t="s">
        <v>36</v>
      </c>
      <c r="B233" t="s">
        <v>273</v>
      </c>
      <c r="C233" t="s">
        <v>279</v>
      </c>
      <c r="D233">
        <v>0.18479300000000001</v>
      </c>
    </row>
    <row r="234" spans="1:4" x14ac:dyDescent="0.25">
      <c r="A234" t="s">
        <v>36</v>
      </c>
      <c r="B234" t="s">
        <v>328</v>
      </c>
      <c r="C234" t="s">
        <v>66</v>
      </c>
      <c r="D234">
        <v>1.0090999999999999E-2</v>
      </c>
    </row>
    <row r="235" spans="1:4" x14ac:dyDescent="0.25">
      <c r="A235" t="s">
        <v>36</v>
      </c>
      <c r="B235" t="s">
        <v>274</v>
      </c>
      <c r="C235" t="s">
        <v>280</v>
      </c>
      <c r="D235">
        <v>0.22275900000000001</v>
      </c>
    </row>
    <row r="236" spans="1:4" x14ac:dyDescent="0.25">
      <c r="A236" t="s">
        <v>36</v>
      </c>
      <c r="B236" t="s">
        <v>275</v>
      </c>
      <c r="C236" t="s">
        <v>281</v>
      </c>
      <c r="D236">
        <v>0.44243399999999999</v>
      </c>
    </row>
    <row r="237" spans="1:4" x14ac:dyDescent="0.25">
      <c r="A237" t="s">
        <v>36</v>
      </c>
      <c r="B237" t="s">
        <v>329</v>
      </c>
      <c r="C237" t="s">
        <v>330</v>
      </c>
      <c r="D237">
        <v>0</v>
      </c>
    </row>
    <row r="238" spans="1:4" x14ac:dyDescent="0.25">
      <c r="A238" t="s">
        <v>36</v>
      </c>
      <c r="B238" t="s">
        <v>276</v>
      </c>
      <c r="C238" t="s">
        <v>282</v>
      </c>
      <c r="D238">
        <v>0.139929</v>
      </c>
    </row>
  </sheetData>
  <pageMargins left="0.7" right="0.7" top="0.75" bottom="0.75" header="0.3" footer="0.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C31"/>
  <sheetViews>
    <sheetView workbookViewId="0"/>
  </sheetViews>
  <sheetFormatPr defaultRowHeight="15" x14ac:dyDescent="0.25"/>
  <sheetData>
    <row r="1" spans="1:3" x14ac:dyDescent="0.25">
      <c r="A1" s="1" t="s">
        <v>78</v>
      </c>
      <c r="B1" s="1" t="s">
        <v>79</v>
      </c>
      <c r="C1" s="1" t="s">
        <v>80</v>
      </c>
    </row>
    <row r="2" spans="1:3" x14ac:dyDescent="0.25">
      <c r="A2" t="s">
        <v>81</v>
      </c>
      <c r="B2" t="s">
        <v>7</v>
      </c>
      <c r="C2">
        <v>8449110740.2954206</v>
      </c>
    </row>
    <row r="3" spans="1:3" x14ac:dyDescent="0.25">
      <c r="A3" t="s">
        <v>82</v>
      </c>
      <c r="B3" t="s">
        <v>8</v>
      </c>
      <c r="C3">
        <v>19079631250.993172</v>
      </c>
    </row>
    <row r="4" spans="1:3" x14ac:dyDescent="0.25">
      <c r="A4" t="s">
        <v>83</v>
      </c>
      <c r="B4" t="s">
        <v>9</v>
      </c>
      <c r="C4">
        <v>357781557.333561</v>
      </c>
    </row>
    <row r="5" spans="1:3" x14ac:dyDescent="0.25">
      <c r="A5" t="s">
        <v>84</v>
      </c>
      <c r="B5" t="s">
        <v>19</v>
      </c>
      <c r="C5">
        <v>329688002.30760628</v>
      </c>
    </row>
    <row r="6" spans="1:3" x14ac:dyDescent="0.25">
      <c r="A6" t="s">
        <v>85</v>
      </c>
      <c r="B6" t="s">
        <v>10</v>
      </c>
      <c r="C6">
        <v>773440457.13847554</v>
      </c>
    </row>
    <row r="7" spans="1:3" x14ac:dyDescent="0.25">
      <c r="A7" t="s">
        <v>86</v>
      </c>
      <c r="B7" t="s">
        <v>11</v>
      </c>
      <c r="C7">
        <v>2502833987.3622551</v>
      </c>
    </row>
    <row r="8" spans="1:3" x14ac:dyDescent="0.25">
      <c r="A8" t="s">
        <v>87</v>
      </c>
      <c r="B8" t="s">
        <v>13</v>
      </c>
      <c r="C8">
        <v>31739992669.732319</v>
      </c>
    </row>
    <row r="9" spans="1:3" x14ac:dyDescent="0.25">
      <c r="A9" t="s">
        <v>88</v>
      </c>
      <c r="B9" t="s">
        <v>14</v>
      </c>
      <c r="C9">
        <v>74079746.57649833</v>
      </c>
    </row>
    <row r="10" spans="1:3" x14ac:dyDescent="0.25">
      <c r="A10" t="s">
        <v>89</v>
      </c>
      <c r="B10" t="s">
        <v>17</v>
      </c>
      <c r="C10">
        <v>4867674646.4301081</v>
      </c>
    </row>
    <row r="11" spans="1:3" x14ac:dyDescent="0.25">
      <c r="A11" t="s">
        <v>90</v>
      </c>
      <c r="B11" t="s">
        <v>18</v>
      </c>
      <c r="C11">
        <v>184943419764.61819</v>
      </c>
    </row>
    <row r="12" spans="1:3" x14ac:dyDescent="0.25">
      <c r="A12" t="s">
        <v>91</v>
      </c>
      <c r="B12" t="s">
        <v>12</v>
      </c>
      <c r="C12">
        <v>146190700546.37469</v>
      </c>
    </row>
    <row r="13" spans="1:3" x14ac:dyDescent="0.25">
      <c r="A13" t="s">
        <v>92</v>
      </c>
      <c r="B13" t="s">
        <v>15</v>
      </c>
      <c r="C13">
        <v>2664082218.9124112</v>
      </c>
    </row>
    <row r="14" spans="1:3" x14ac:dyDescent="0.25">
      <c r="A14" t="s">
        <v>93</v>
      </c>
      <c r="B14" t="s">
        <v>20</v>
      </c>
      <c r="C14">
        <v>1452453208.5806839</v>
      </c>
    </row>
    <row r="15" spans="1:3" x14ac:dyDescent="0.25">
      <c r="A15" t="s">
        <v>94</v>
      </c>
      <c r="B15" t="s">
        <v>22</v>
      </c>
      <c r="C15">
        <v>208061825.01239201</v>
      </c>
    </row>
    <row r="16" spans="1:3" x14ac:dyDescent="0.25">
      <c r="A16" t="s">
        <v>95</v>
      </c>
      <c r="B16" t="s">
        <v>21</v>
      </c>
      <c r="C16">
        <v>35758362941.824921</v>
      </c>
    </row>
    <row r="17" spans="1:3" x14ac:dyDescent="0.25">
      <c r="A17" t="s">
        <v>96</v>
      </c>
      <c r="B17" t="s">
        <v>23</v>
      </c>
      <c r="C17">
        <v>102696623139.5809</v>
      </c>
    </row>
    <row r="18" spans="1:3" x14ac:dyDescent="0.25">
      <c r="A18" t="s">
        <v>97</v>
      </c>
      <c r="B18" t="s">
        <v>27</v>
      </c>
      <c r="C18">
        <v>132107944.9468683</v>
      </c>
    </row>
    <row r="19" spans="1:3" x14ac:dyDescent="0.25">
      <c r="A19" t="s">
        <v>98</v>
      </c>
      <c r="B19" t="s">
        <v>24</v>
      </c>
      <c r="C19">
        <v>2236219116.989274</v>
      </c>
    </row>
    <row r="20" spans="1:3" x14ac:dyDescent="0.25">
      <c r="A20" t="s">
        <v>99</v>
      </c>
      <c r="B20" t="s">
        <v>25</v>
      </c>
      <c r="C20">
        <v>325792631.16206282</v>
      </c>
    </row>
    <row r="21" spans="1:3" x14ac:dyDescent="0.25">
      <c r="A21" t="s">
        <v>100</v>
      </c>
      <c r="B21" t="s">
        <v>26</v>
      </c>
      <c r="C21">
        <v>3738395722.009006</v>
      </c>
    </row>
    <row r="22" spans="1:3" x14ac:dyDescent="0.25">
      <c r="A22" t="s">
        <v>101</v>
      </c>
      <c r="B22" t="s">
        <v>28</v>
      </c>
      <c r="C22">
        <v>2628214368.2045999</v>
      </c>
    </row>
    <row r="23" spans="1:3" x14ac:dyDescent="0.25">
      <c r="A23" t="s">
        <v>102</v>
      </c>
      <c r="B23" t="s">
        <v>29</v>
      </c>
      <c r="C23">
        <v>16304180170.69766</v>
      </c>
    </row>
    <row r="24" spans="1:3" x14ac:dyDescent="0.25">
      <c r="A24" t="s">
        <v>103</v>
      </c>
      <c r="B24" t="s">
        <v>30</v>
      </c>
      <c r="C24">
        <v>17073956058.317471</v>
      </c>
    </row>
    <row r="25" spans="1:3" x14ac:dyDescent="0.25">
      <c r="A25" t="s">
        <v>104</v>
      </c>
      <c r="B25" t="s">
        <v>31</v>
      </c>
      <c r="C25">
        <v>5294908497.711441</v>
      </c>
    </row>
    <row r="26" spans="1:3" x14ac:dyDescent="0.25">
      <c r="A26" t="s">
        <v>105</v>
      </c>
      <c r="B26" t="s">
        <v>32</v>
      </c>
      <c r="C26">
        <v>5744898943.3011894</v>
      </c>
    </row>
    <row r="27" spans="1:3" x14ac:dyDescent="0.25">
      <c r="A27" t="s">
        <v>106</v>
      </c>
      <c r="B27" t="s">
        <v>33</v>
      </c>
      <c r="C27">
        <v>552901093.56539416</v>
      </c>
    </row>
    <row r="28" spans="1:3" x14ac:dyDescent="0.25">
      <c r="A28" t="s">
        <v>107</v>
      </c>
      <c r="B28" t="s">
        <v>36</v>
      </c>
      <c r="C28">
        <v>1019985941.988781</v>
      </c>
    </row>
    <row r="29" spans="1:3" x14ac:dyDescent="0.25">
      <c r="A29" t="s">
        <v>108</v>
      </c>
      <c r="B29" t="s">
        <v>35</v>
      </c>
      <c r="C29">
        <v>642778701.57860374</v>
      </c>
    </row>
    <row r="30" spans="1:3" x14ac:dyDescent="0.25">
      <c r="A30" t="s">
        <v>109</v>
      </c>
      <c r="B30" t="s">
        <v>16</v>
      </c>
      <c r="C30">
        <v>36693756514.050529</v>
      </c>
    </row>
    <row r="31" spans="1:3" x14ac:dyDescent="0.25">
      <c r="A31" t="s">
        <v>110</v>
      </c>
      <c r="B31" t="s">
        <v>34</v>
      </c>
      <c r="C31">
        <v>28005092365.60181</v>
      </c>
    </row>
  </sheetData>
  <pageMargins left="0.7" right="0.7" top="0.75" bottom="0.75" header="0.3" footer="0.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C11"/>
  <sheetViews>
    <sheetView workbookViewId="0"/>
  </sheetViews>
  <sheetFormatPr defaultRowHeight="15" x14ac:dyDescent="0.25"/>
  <sheetData>
    <row r="1" spans="1:3" x14ac:dyDescent="0.25">
      <c r="A1" s="1" t="s">
        <v>113</v>
      </c>
      <c r="B1" s="1" t="s">
        <v>114</v>
      </c>
      <c r="C1" s="1" t="s">
        <v>115</v>
      </c>
    </row>
    <row r="2" spans="1:3" x14ac:dyDescent="0.25">
      <c r="A2" t="s">
        <v>116</v>
      </c>
      <c r="B2" t="s">
        <v>277</v>
      </c>
      <c r="C2">
        <v>945746698.23851037</v>
      </c>
    </row>
    <row r="3" spans="1:3" x14ac:dyDescent="0.25">
      <c r="A3" t="s">
        <v>116</v>
      </c>
      <c r="B3" t="s">
        <v>278</v>
      </c>
      <c r="C3">
        <v>21582336.101535831</v>
      </c>
    </row>
    <row r="4" spans="1:3" x14ac:dyDescent="0.25">
      <c r="A4" t="s">
        <v>116</v>
      </c>
      <c r="B4" t="s">
        <v>116</v>
      </c>
      <c r="C4">
        <v>621532351495.77905</v>
      </c>
    </row>
    <row r="5" spans="1:3" x14ac:dyDescent="0.25">
      <c r="A5" t="s">
        <v>116</v>
      </c>
      <c r="B5" t="s">
        <v>279</v>
      </c>
      <c r="C5">
        <v>78664746276.740555</v>
      </c>
    </row>
    <row r="6" spans="1:3" x14ac:dyDescent="0.25">
      <c r="A6" t="s">
        <v>116</v>
      </c>
      <c r="B6" t="s">
        <v>280</v>
      </c>
      <c r="C6">
        <v>232044176992.50049</v>
      </c>
    </row>
    <row r="7" spans="1:3" x14ac:dyDescent="0.25">
      <c r="A7" t="s">
        <v>116</v>
      </c>
      <c r="B7" t="s">
        <v>281</v>
      </c>
      <c r="C7">
        <v>242736777077.79321</v>
      </c>
    </row>
    <row r="8" spans="1:3" x14ac:dyDescent="0.25">
      <c r="A8" t="s">
        <v>116</v>
      </c>
      <c r="B8" t="s">
        <v>282</v>
      </c>
      <c r="C8">
        <v>67119322114.404739</v>
      </c>
    </row>
    <row r="9" spans="1:3" x14ac:dyDescent="0.25">
      <c r="A9" t="s">
        <v>331</v>
      </c>
      <c r="B9" t="s">
        <v>66</v>
      </c>
      <c r="C9">
        <v>13928898226.034809</v>
      </c>
    </row>
    <row r="10" spans="1:3" x14ac:dyDescent="0.25">
      <c r="A10" t="s">
        <v>331</v>
      </c>
      <c r="B10" t="s">
        <v>330</v>
      </c>
      <c r="C10">
        <v>42192924275.545952</v>
      </c>
    </row>
    <row r="11" spans="1:3" x14ac:dyDescent="0.25">
      <c r="A11" t="s">
        <v>331</v>
      </c>
      <c r="B11" t="s">
        <v>331</v>
      </c>
      <c r="C11">
        <v>56121822501.580757</v>
      </c>
    </row>
  </sheetData>
  <pageMargins left="0.7" right="0.7" top="0.75" bottom="0.75" header="0.3" footer="0.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A1:G31"/>
  <sheetViews>
    <sheetView workbookViewId="0"/>
  </sheetViews>
  <sheetFormatPr defaultRowHeight="15" x14ac:dyDescent="0.25"/>
  <sheetData>
    <row r="1" spans="1:7" x14ac:dyDescent="0.25">
      <c r="A1" s="1" t="s">
        <v>0</v>
      </c>
      <c r="B1" s="1" t="s">
        <v>1</v>
      </c>
      <c r="C1" s="1" t="s">
        <v>2</v>
      </c>
      <c r="D1" s="1" t="s">
        <v>3</v>
      </c>
      <c r="E1" s="1" t="s">
        <v>4</v>
      </c>
      <c r="F1" s="1" t="s">
        <v>5</v>
      </c>
      <c r="G1" s="1" t="s">
        <v>6</v>
      </c>
    </row>
    <row r="2" spans="1:7" x14ac:dyDescent="0.25">
      <c r="A2" t="s">
        <v>7</v>
      </c>
      <c r="B2">
        <v>0.60969799999999996</v>
      </c>
      <c r="C2">
        <v>0.73250999999999999</v>
      </c>
      <c r="D2">
        <v>0.87355400000000005</v>
      </c>
      <c r="E2">
        <v>0.40703400000000001</v>
      </c>
      <c r="F2">
        <v>0.61429199999999995</v>
      </c>
      <c r="G2">
        <v>0.820442</v>
      </c>
    </row>
    <row r="3" spans="1:7" x14ac:dyDescent="0.25">
      <c r="A3" t="s">
        <v>8</v>
      </c>
      <c r="B3">
        <v>0.45082899999999998</v>
      </c>
      <c r="C3">
        <v>0.62186600000000003</v>
      </c>
      <c r="D3">
        <v>0.87178900000000004</v>
      </c>
      <c r="E3">
        <v>0.31386700000000001</v>
      </c>
      <c r="F3">
        <v>0.46443400000000001</v>
      </c>
      <c r="G3">
        <v>0.72955400000000004</v>
      </c>
    </row>
    <row r="4" spans="1:7" x14ac:dyDescent="0.25">
      <c r="A4" t="s">
        <v>9</v>
      </c>
      <c r="B4">
        <v>0.74808200000000002</v>
      </c>
      <c r="C4">
        <v>0.91755500000000001</v>
      </c>
      <c r="D4">
        <v>1</v>
      </c>
      <c r="E4">
        <v>0.60091399999999995</v>
      </c>
      <c r="F4">
        <v>0.73531299999999999</v>
      </c>
      <c r="G4">
        <v>0.93971499999999997</v>
      </c>
    </row>
    <row r="5" spans="1:7" x14ac:dyDescent="0.25">
      <c r="A5" t="s">
        <v>10</v>
      </c>
      <c r="B5">
        <v>0.65275000000000005</v>
      </c>
      <c r="C5">
        <v>0.83720399999999995</v>
      </c>
      <c r="D5">
        <v>0.99950499999999998</v>
      </c>
      <c r="E5">
        <v>0.39316699999999999</v>
      </c>
      <c r="F5">
        <v>0.52499399999999996</v>
      </c>
      <c r="G5">
        <v>0.71377400000000002</v>
      </c>
    </row>
    <row r="6" spans="1:7" x14ac:dyDescent="0.25">
      <c r="A6" t="s">
        <v>11</v>
      </c>
      <c r="B6">
        <v>0.59170299999999998</v>
      </c>
      <c r="C6">
        <v>0.79066499999999995</v>
      </c>
      <c r="D6">
        <v>0.99521599999999999</v>
      </c>
      <c r="E6">
        <v>0.58242300000000002</v>
      </c>
      <c r="F6">
        <v>0.765926</v>
      </c>
      <c r="G6">
        <v>0.95247499999999996</v>
      </c>
    </row>
    <row r="7" spans="1:7" x14ac:dyDescent="0.25">
      <c r="A7" t="s">
        <v>12</v>
      </c>
      <c r="B7">
        <v>0.23779700000000001</v>
      </c>
      <c r="C7">
        <v>0.32276500000000002</v>
      </c>
      <c r="D7">
        <v>0.47120800000000002</v>
      </c>
      <c r="E7">
        <v>0.311917</v>
      </c>
      <c r="F7">
        <v>0.40404499999999999</v>
      </c>
      <c r="G7">
        <v>0.54096500000000003</v>
      </c>
    </row>
    <row r="8" spans="1:7" x14ac:dyDescent="0.25">
      <c r="A8" t="s">
        <v>13</v>
      </c>
      <c r="B8">
        <v>0.52583599999999997</v>
      </c>
      <c r="C8">
        <v>0.66352</v>
      </c>
      <c r="D8">
        <v>0.864089</v>
      </c>
      <c r="E8">
        <v>0.64334599999999997</v>
      </c>
      <c r="F8">
        <v>0.74646900000000005</v>
      </c>
      <c r="G8">
        <v>0.87687099999999996</v>
      </c>
    </row>
    <row r="9" spans="1:7" x14ac:dyDescent="0.25">
      <c r="A9" t="s">
        <v>14</v>
      </c>
      <c r="B9">
        <v>1</v>
      </c>
      <c r="C9">
        <v>1</v>
      </c>
      <c r="D9">
        <v>1</v>
      </c>
      <c r="E9">
        <v>0.85201300000000002</v>
      </c>
      <c r="F9">
        <v>0.95069599999999999</v>
      </c>
      <c r="G9">
        <v>1</v>
      </c>
    </row>
    <row r="10" spans="1:7" x14ac:dyDescent="0.25">
      <c r="A10" t="s">
        <v>15</v>
      </c>
      <c r="B10">
        <v>0.69323999999999997</v>
      </c>
      <c r="C10">
        <v>0.88727199999999995</v>
      </c>
      <c r="D10">
        <v>0.99584399999999995</v>
      </c>
      <c r="E10">
        <v>0.39272800000000002</v>
      </c>
      <c r="F10">
        <v>0.60854399999999997</v>
      </c>
      <c r="G10">
        <v>0.83040499999999995</v>
      </c>
    </row>
    <row r="11" spans="1:7" x14ac:dyDescent="0.25">
      <c r="A11" t="s">
        <v>16</v>
      </c>
      <c r="B11">
        <v>0.46956700000000001</v>
      </c>
      <c r="C11">
        <v>0.58684400000000003</v>
      </c>
      <c r="D11">
        <v>0.74516199999999999</v>
      </c>
      <c r="E11">
        <v>0.35186499999999998</v>
      </c>
      <c r="F11">
        <v>0.44858100000000001</v>
      </c>
      <c r="G11">
        <v>0.64850600000000003</v>
      </c>
    </row>
    <row r="12" spans="1:7" x14ac:dyDescent="0.25">
      <c r="A12" t="s">
        <v>17</v>
      </c>
      <c r="B12">
        <v>0.790968</v>
      </c>
      <c r="C12">
        <v>0.91916299999999995</v>
      </c>
      <c r="D12">
        <v>1</v>
      </c>
      <c r="E12">
        <v>0.61061399999999999</v>
      </c>
      <c r="F12">
        <v>0.67621299999999995</v>
      </c>
      <c r="G12">
        <v>0.78503000000000001</v>
      </c>
    </row>
    <row r="13" spans="1:7" x14ac:dyDescent="0.25">
      <c r="A13" t="s">
        <v>18</v>
      </c>
      <c r="B13">
        <v>0.311776</v>
      </c>
      <c r="C13">
        <v>0.45400800000000002</v>
      </c>
      <c r="D13">
        <v>0.67238500000000001</v>
      </c>
      <c r="E13">
        <v>0.13628799999999999</v>
      </c>
      <c r="F13">
        <v>0.20894599999999999</v>
      </c>
      <c r="G13">
        <v>0.346715</v>
      </c>
    </row>
    <row r="14" spans="1:7" x14ac:dyDescent="0.25">
      <c r="A14" t="s">
        <v>19</v>
      </c>
      <c r="B14">
        <v>0.451436</v>
      </c>
      <c r="C14">
        <v>0.67761400000000005</v>
      </c>
      <c r="D14">
        <v>1</v>
      </c>
      <c r="E14">
        <v>0.59547399999999995</v>
      </c>
      <c r="F14">
        <v>0.75872200000000001</v>
      </c>
      <c r="G14">
        <v>0.984792</v>
      </c>
    </row>
    <row r="15" spans="1:7" x14ac:dyDescent="0.25">
      <c r="A15" t="s">
        <v>20</v>
      </c>
      <c r="B15">
        <v>0.414329</v>
      </c>
      <c r="C15">
        <v>0.60418499999999997</v>
      </c>
      <c r="D15">
        <v>0.91993800000000003</v>
      </c>
      <c r="E15">
        <v>0.50592400000000004</v>
      </c>
      <c r="F15">
        <v>0.71348400000000001</v>
      </c>
      <c r="G15">
        <v>0.92998599999999998</v>
      </c>
    </row>
    <row r="16" spans="1:7" x14ac:dyDescent="0.25">
      <c r="A16" t="s">
        <v>21</v>
      </c>
      <c r="B16">
        <v>0.37660199999999999</v>
      </c>
      <c r="C16">
        <v>0.51237500000000002</v>
      </c>
      <c r="D16">
        <v>0.72216199999999997</v>
      </c>
      <c r="E16">
        <v>0.38115300000000002</v>
      </c>
      <c r="F16">
        <v>0.54087200000000002</v>
      </c>
      <c r="G16">
        <v>0.69006400000000001</v>
      </c>
    </row>
    <row r="17" spans="1:7" x14ac:dyDescent="0.25">
      <c r="A17" t="s">
        <v>22</v>
      </c>
      <c r="B17">
        <v>0.86921300000000001</v>
      </c>
      <c r="C17">
        <v>1</v>
      </c>
      <c r="D17">
        <v>1</v>
      </c>
      <c r="E17">
        <v>0.82023199999999996</v>
      </c>
      <c r="F17">
        <v>1</v>
      </c>
      <c r="G17">
        <v>1</v>
      </c>
    </row>
    <row r="18" spans="1:7" x14ac:dyDescent="0.25">
      <c r="A18" t="s">
        <v>23</v>
      </c>
      <c r="B18">
        <v>0.40243899999999999</v>
      </c>
      <c r="C18">
        <v>0.52642900000000004</v>
      </c>
      <c r="D18">
        <v>0.70556700000000006</v>
      </c>
      <c r="E18">
        <v>0.45380799999999999</v>
      </c>
      <c r="F18">
        <v>0.598576</v>
      </c>
      <c r="G18">
        <v>0.74040099999999998</v>
      </c>
    </row>
    <row r="19" spans="1:7" x14ac:dyDescent="0.25">
      <c r="A19" t="s">
        <v>24</v>
      </c>
      <c r="B19">
        <v>0.55896900000000005</v>
      </c>
      <c r="C19">
        <v>0.68769000000000002</v>
      </c>
      <c r="D19">
        <v>0.91158499999999998</v>
      </c>
      <c r="E19">
        <v>0.88024000000000002</v>
      </c>
      <c r="F19">
        <v>0.95235199999999998</v>
      </c>
      <c r="G19">
        <v>0.99314899999999995</v>
      </c>
    </row>
    <row r="20" spans="1:7" x14ac:dyDescent="0.25">
      <c r="A20" t="s">
        <v>25</v>
      </c>
      <c r="B20">
        <v>1</v>
      </c>
      <c r="C20">
        <v>1</v>
      </c>
      <c r="D20">
        <v>1</v>
      </c>
      <c r="E20">
        <v>0.99581200000000003</v>
      </c>
      <c r="F20">
        <v>1</v>
      </c>
      <c r="G20">
        <v>1</v>
      </c>
    </row>
    <row r="21" spans="1:7" x14ac:dyDescent="0.25">
      <c r="A21" t="s">
        <v>26</v>
      </c>
      <c r="B21">
        <v>0.40162599999999998</v>
      </c>
      <c r="C21">
        <v>0.57243900000000003</v>
      </c>
      <c r="D21">
        <v>0.80289699999999997</v>
      </c>
      <c r="E21">
        <v>0.45891799999999999</v>
      </c>
      <c r="F21">
        <v>0.59317799999999998</v>
      </c>
      <c r="G21">
        <v>0.69164300000000001</v>
      </c>
    </row>
    <row r="22" spans="1:7" x14ac:dyDescent="0.25">
      <c r="A22" t="s">
        <v>27</v>
      </c>
      <c r="B22">
        <v>1</v>
      </c>
      <c r="C22">
        <v>1</v>
      </c>
      <c r="D22">
        <v>1</v>
      </c>
      <c r="E22">
        <v>0.94804100000000002</v>
      </c>
      <c r="F22">
        <v>0.99961100000000003</v>
      </c>
      <c r="G22">
        <v>1</v>
      </c>
    </row>
    <row r="23" spans="1:7" x14ac:dyDescent="0.25">
      <c r="A23" t="s">
        <v>28</v>
      </c>
      <c r="B23">
        <v>0.87633399999999995</v>
      </c>
      <c r="C23">
        <v>0.93406199999999995</v>
      </c>
      <c r="D23">
        <v>0.98815299999999995</v>
      </c>
      <c r="E23">
        <v>0.52609399999999995</v>
      </c>
      <c r="F23">
        <v>0.65291900000000003</v>
      </c>
      <c r="G23">
        <v>0.78690499999999997</v>
      </c>
    </row>
    <row r="24" spans="1:7" x14ac:dyDescent="0.25">
      <c r="A24" t="s">
        <v>29</v>
      </c>
      <c r="B24">
        <v>0.51244000000000001</v>
      </c>
      <c r="C24">
        <v>0.67136700000000005</v>
      </c>
      <c r="D24">
        <v>0.89834199999999997</v>
      </c>
      <c r="E24">
        <v>0.40768100000000002</v>
      </c>
      <c r="F24">
        <v>0.53637400000000002</v>
      </c>
      <c r="G24">
        <v>0.70481400000000005</v>
      </c>
    </row>
    <row r="25" spans="1:7" x14ac:dyDescent="0.25">
      <c r="A25" t="s">
        <v>30</v>
      </c>
      <c r="B25">
        <v>0.66896199999999995</v>
      </c>
      <c r="C25">
        <v>0.83386099999999996</v>
      </c>
      <c r="D25">
        <v>0.98818399999999995</v>
      </c>
      <c r="E25">
        <v>0.54635199999999995</v>
      </c>
      <c r="F25">
        <v>0.63361900000000004</v>
      </c>
      <c r="G25">
        <v>0.79110999999999998</v>
      </c>
    </row>
    <row r="26" spans="1:7" x14ac:dyDescent="0.25">
      <c r="A26" t="s">
        <v>31</v>
      </c>
      <c r="B26">
        <v>0.628467</v>
      </c>
      <c r="C26">
        <v>0.72752799999999995</v>
      </c>
      <c r="D26">
        <v>0.88421499999999997</v>
      </c>
      <c r="E26">
        <v>0.59395600000000004</v>
      </c>
      <c r="F26">
        <v>0.70578200000000002</v>
      </c>
      <c r="G26">
        <v>0.86368299999999998</v>
      </c>
    </row>
    <row r="27" spans="1:7" x14ac:dyDescent="0.25">
      <c r="A27" t="s">
        <v>32</v>
      </c>
      <c r="B27">
        <v>0.56418800000000002</v>
      </c>
      <c r="C27">
        <v>0.74049100000000001</v>
      </c>
      <c r="D27">
        <v>0.90943600000000002</v>
      </c>
      <c r="E27">
        <v>0.60314000000000001</v>
      </c>
      <c r="F27">
        <v>0.74928899999999998</v>
      </c>
      <c r="G27">
        <v>0.90711600000000003</v>
      </c>
    </row>
    <row r="28" spans="1:7" x14ac:dyDescent="0.25">
      <c r="A28" t="s">
        <v>33</v>
      </c>
      <c r="B28">
        <v>0.67266700000000001</v>
      </c>
      <c r="C28">
        <v>0.848881</v>
      </c>
      <c r="D28">
        <v>0.99329400000000001</v>
      </c>
      <c r="E28">
        <v>0.64117599999999997</v>
      </c>
      <c r="F28">
        <v>0.82991199999999998</v>
      </c>
      <c r="G28">
        <v>0.95803099999999997</v>
      </c>
    </row>
    <row r="29" spans="1:7" x14ac:dyDescent="0.25">
      <c r="A29" t="s">
        <v>34</v>
      </c>
      <c r="B29">
        <v>0.33309299999999997</v>
      </c>
      <c r="C29">
        <v>0.52915400000000001</v>
      </c>
      <c r="D29">
        <v>0.87151800000000001</v>
      </c>
      <c r="E29">
        <v>0.54826600000000003</v>
      </c>
      <c r="F29">
        <v>0.61858000000000002</v>
      </c>
      <c r="G29">
        <v>0.69999299999999998</v>
      </c>
    </row>
    <row r="30" spans="1:7" x14ac:dyDescent="0.25">
      <c r="A30" t="s">
        <v>35</v>
      </c>
      <c r="B30">
        <v>0.60838899999999996</v>
      </c>
      <c r="C30">
        <v>0.86595999999999995</v>
      </c>
      <c r="D30">
        <v>0.99745499999999998</v>
      </c>
      <c r="E30">
        <v>0.60658800000000002</v>
      </c>
      <c r="F30">
        <v>0.82784599999999997</v>
      </c>
      <c r="G30">
        <v>0.99819500000000005</v>
      </c>
    </row>
    <row r="31" spans="1:7" x14ac:dyDescent="0.25">
      <c r="A31" t="s">
        <v>36</v>
      </c>
      <c r="B31">
        <v>0.84186899999999998</v>
      </c>
      <c r="C31">
        <v>0.91612800000000005</v>
      </c>
      <c r="D31">
        <v>1</v>
      </c>
      <c r="E31">
        <v>0.78434300000000001</v>
      </c>
      <c r="F31">
        <v>0.93001999999999996</v>
      </c>
      <c r="G31">
        <v>1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0815E46B97304B855AEFD3DD3A6146" ma:contentTypeVersion="1" ma:contentTypeDescription="Create a new document." ma:contentTypeScope="" ma:versionID="c4adda8aa3fa10268faf971390c1a8bc">
  <xsd:schema xmlns:xsd="http://www.w3.org/2001/XMLSchema" xmlns:xs="http://www.w3.org/2001/XMLSchema" xmlns:p="http://schemas.microsoft.com/office/2006/metadata/properties" xmlns:ns2="ab8f74c7-0748-4175-b0a7-798791edd7a4" xmlns:ns3="3ec06640-986d-4f32-9314-56f056735ea4" targetNamespace="http://schemas.microsoft.com/office/2006/metadata/properties" ma:root="true" ma:fieldsID="d7f5732b0de2686aec6b5c8ba66a3273" ns2:_="" ns3:_="">
    <xsd:import namespace="ab8f74c7-0748-4175-b0a7-798791edd7a4"/>
    <xsd:import namespace="3ec06640-986d-4f32-9314-56f056735ea4"/>
    <xsd:element name="properties">
      <xsd:complexType>
        <xsd:sequence>
          <xsd:element name="documentManagement">
            <xsd:complexType>
              <xsd:all>
                <xsd:element ref="ns2:bc77dcd2bf4f4077b5153d8986ab7c79" minOccurs="0"/>
                <xsd:element ref="ns2:TaxCatchAll" minOccurs="0"/>
                <xsd:element ref="ns2:TaxCatchAllLabel" minOccurs="0"/>
                <xsd:element ref="ns2:m303bdcee8174b2eb036ac305aa5a282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8f74c7-0748-4175-b0a7-798791edd7a4" elementFormDefault="qualified">
    <xsd:import namespace="http://schemas.microsoft.com/office/2006/documentManagement/types"/>
    <xsd:import namespace="http://schemas.microsoft.com/office/infopath/2007/PartnerControls"/>
    <xsd:element name="bc77dcd2bf4f4077b5153d8986ab7c79" ma:index="8" nillable="true" ma:taxonomy="true" ma:internalName="bc77dcd2bf4f4077b5153d8986ab7c79" ma:taxonomyFieldName="ERISDocumentType" ma:displayName="Document Type" ma:default="" ma:fieldId="{bc77dcd2-bf4f-4077-b515-3d8986ab7c79}" ma:sspId="2b1776d1-ae3b-49f8-a97b-1474fa7fa346" ma:termSetId="8291263e-1670-46c0-b090-f3efb02d9c1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725ea7a3-f5d3-4f00-92f4-96f97846b16d}" ma:internalName="TaxCatchAll" ma:showField="CatchAllData" ma:web="5631fab6-ce94-4509-bca6-6461103666b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725ea7a3-f5d3-4f00-92f4-96f97846b16d}" ma:internalName="TaxCatchAllLabel" ma:readOnly="true" ma:showField="CatchAllDataLabel" ma:web="5631fab6-ce94-4509-bca6-6461103666b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303bdcee8174b2eb036ac305aa5a282" ma:index="12" nillable="true" ma:taxonomy="true" ma:internalName="m303bdcee8174b2eb036ac305aa5a282" ma:taxonomyFieldName="ERISKeywords" ma:displayName="Tags and Keywords" ma:default="" ma:fieldId="{6303bdce-e817-4b2e-b036-ac305aa5a282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c06640-986d-4f32-9314-56f056735ea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303bdcee8174b2eb036ac305aa5a282 xmlns="ab8f74c7-0748-4175-b0a7-798791edd7a4">
      <Terms xmlns="http://schemas.microsoft.com/office/infopath/2007/PartnerControls"/>
    </m303bdcee8174b2eb036ac305aa5a282>
    <TaxCatchAll xmlns="ab8f74c7-0748-4175-b0a7-798791edd7a4"/>
    <bc77dcd2bf4f4077b5153d8986ab7c79 xmlns="ab8f74c7-0748-4175-b0a7-798791edd7a4">
      <Terms xmlns="http://schemas.microsoft.com/office/infopath/2007/PartnerControls"/>
    </bc77dcd2bf4f4077b5153d8986ab7c79>
  </documentManagement>
</p:properties>
</file>

<file path=customXml/item3.xml><?xml version="1.0" encoding="utf-8"?>
<?mso-contentType ?>
<SharedContentType xmlns="Microsoft.SharePoint.Taxonomy.ContentTypeSync" SourceId="2b1776d1-ae3b-49f8-a97b-1474fa7fa346" ContentTypeId="0x0101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7E2B54F-613D-4A53-BC3B-DAEAF42E43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8f74c7-0748-4175-b0a7-798791edd7a4"/>
    <ds:schemaRef ds:uri="3ec06640-986d-4f32-9314-56f056735ea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628E1B-C1F9-48F2-91FA-242C36E7010F}">
  <ds:schemaRefs>
    <ds:schemaRef ds:uri="http://schemas.microsoft.com/office/2006/metadata/properties"/>
    <ds:schemaRef ds:uri="http://schemas.microsoft.com/office/infopath/2007/PartnerControls"/>
    <ds:schemaRef ds:uri="ab8f74c7-0748-4175-b0a7-798791edd7a4"/>
  </ds:schemaRefs>
</ds:datastoreItem>
</file>

<file path=customXml/itemProps3.xml><?xml version="1.0" encoding="utf-8"?>
<ds:datastoreItem xmlns:ds="http://schemas.openxmlformats.org/officeDocument/2006/customXml" ds:itemID="{4D14873F-B7B3-4F82-B77A-89BAF1999274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4C0E257A-A950-4CE2-9637-D7C8ADC038F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41</vt:i4>
      </vt:variant>
    </vt:vector>
  </HeadingPairs>
  <TitlesOfParts>
    <vt:vector size="41" baseType="lpstr">
      <vt:lpstr>Fig1</vt:lpstr>
      <vt:lpstr>Fig10</vt:lpstr>
      <vt:lpstr>Fig11</vt:lpstr>
      <vt:lpstr>Fig12</vt:lpstr>
      <vt:lpstr>Fig13</vt:lpstr>
      <vt:lpstr>Fig14</vt:lpstr>
      <vt:lpstr>Fig15</vt:lpstr>
      <vt:lpstr>Fig16</vt:lpstr>
      <vt:lpstr>Fig17</vt:lpstr>
      <vt:lpstr>Fig18</vt:lpstr>
      <vt:lpstr>Fig19</vt:lpstr>
      <vt:lpstr>Fig2</vt:lpstr>
      <vt:lpstr>Fig20</vt:lpstr>
      <vt:lpstr>Fig21</vt:lpstr>
      <vt:lpstr>Fig22</vt:lpstr>
      <vt:lpstr>Fig23</vt:lpstr>
      <vt:lpstr>Fig24</vt:lpstr>
      <vt:lpstr>Fig25</vt:lpstr>
      <vt:lpstr>Fig26</vt:lpstr>
      <vt:lpstr>Fig27</vt:lpstr>
      <vt:lpstr>Fig28</vt:lpstr>
      <vt:lpstr>Fig29</vt:lpstr>
      <vt:lpstr>Fig3</vt:lpstr>
      <vt:lpstr>Fig30</vt:lpstr>
      <vt:lpstr>Fig31</vt:lpstr>
      <vt:lpstr>Fig32</vt:lpstr>
      <vt:lpstr>Fig33</vt:lpstr>
      <vt:lpstr>Fig34</vt:lpstr>
      <vt:lpstr>Fig35</vt:lpstr>
      <vt:lpstr>Fig36</vt:lpstr>
      <vt:lpstr>Fig37</vt:lpstr>
      <vt:lpstr>Fig38</vt:lpstr>
      <vt:lpstr>Fig39</vt:lpstr>
      <vt:lpstr>Fig4</vt:lpstr>
      <vt:lpstr>Fig40</vt:lpstr>
      <vt:lpstr>Fig41</vt:lpstr>
      <vt:lpstr>Fig5</vt:lpstr>
      <vt:lpstr>Fig6</vt:lpstr>
      <vt:lpstr>Fig7</vt:lpstr>
      <vt:lpstr>Fig8</vt:lpstr>
      <vt:lpstr>Fig9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Fabian Pribahsnik</cp:lastModifiedBy>
  <dcterms:created xsi:type="dcterms:W3CDTF">2024-09-18T13:16:07Z</dcterms:created>
  <dcterms:modified xsi:type="dcterms:W3CDTF">2024-09-30T12:40:10Z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0x010100300815E46B97304B855AEFD3DD3A6146</vt:lpwstr>
  </property>
</Properties>
</file>