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5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My_Files\EIO\"/>
    </mc:Choice>
  </mc:AlternateContent>
  <bookViews>
    <workbookView xWindow="720" yWindow="270" windowWidth="11100" windowHeight="5325"/>
  </bookViews>
  <sheets>
    <sheet name="Fig1" sheetId="1" r:id="rId1"/>
    <sheet name="Fig2" sheetId="2" r:id="rId2"/>
    <sheet name="Fig3" sheetId="3" r:id="rId3"/>
    <sheet name="Fig4" sheetId="4" r:id="rId4"/>
    <sheet name="Fig5" sheetId="5" r:id="rId5"/>
    <sheet name="Fig6" sheetId="6" r:id="rId6"/>
    <sheet name="Fig7" sheetId="7" r:id="rId7"/>
    <sheet name="Fig8" sheetId="8" r:id="rId8"/>
    <sheet name="Fig9" sheetId="9" r:id="rId9"/>
    <sheet name="Fig10" sheetId="10" r:id="rId10"/>
    <sheet name="Fig11" sheetId="11" r:id="rId11"/>
    <sheet name="Fig12" sheetId="12" r:id="rId12"/>
    <sheet name="Fig13" sheetId="13" r:id="rId13"/>
    <sheet name="Fig14" sheetId="14" r:id="rId14"/>
    <sheet name="Fig15" sheetId="15" r:id="rId15"/>
    <sheet name="Fig16" sheetId="16" r:id="rId16"/>
    <sheet name="Fig17" sheetId="17" r:id="rId17"/>
    <sheet name="Fig18" sheetId="18" r:id="rId18"/>
    <sheet name="Fig19" sheetId="19" r:id="rId19"/>
    <sheet name="Fig20" sheetId="20" r:id="rId20"/>
    <sheet name="Fig21" sheetId="23" r:id="rId21"/>
    <sheet name="Fig22" sheetId="24" r:id="rId22"/>
    <sheet name="Fig23" sheetId="25" r:id="rId23"/>
    <sheet name="Fig24" sheetId="26" r:id="rId24"/>
    <sheet name="Fig25" sheetId="27" r:id="rId25"/>
    <sheet name="Fig26" sheetId="28" r:id="rId26"/>
    <sheet name="Fig27" sheetId="29" r:id="rId27"/>
    <sheet name="Fig28" sheetId="30" r:id="rId28"/>
    <sheet name="Fig29" sheetId="31" r:id="rId29"/>
    <sheet name="Fig30" sheetId="32" r:id="rId30"/>
    <sheet name="Fig31" sheetId="33" r:id="rId31"/>
    <sheet name="Fig32" sheetId="34" r:id="rId32"/>
    <sheet name="Fig33" sheetId="35" r:id="rId33"/>
    <sheet name="Fig34" sheetId="36" r:id="rId34"/>
    <sheet name="Fig35" sheetId="37" r:id="rId35"/>
    <sheet name="Fig36" sheetId="38" r:id="rId36"/>
    <sheet name="Fig37" sheetId="39" r:id="rId37"/>
    <sheet name="Fig38" sheetId="40" r:id="rId38"/>
    <sheet name="Fig39" sheetId="41" r:id="rId39"/>
    <sheet name="Fig40" sheetId="42" r:id="rId40"/>
    <sheet name="Fig41" sheetId="43" r:id="rId41"/>
  </sheets>
  <definedNames>
    <definedName name="_Fig1">'Fig1'!$A$1:$H$31</definedName>
    <definedName name="_Fig10">'Fig10'!$A$1:$D$31</definedName>
    <definedName name="_Fig11">'Fig11'!$A$1:$D$31</definedName>
    <definedName name="_Fig12">'Fig12'!$A$1:$D$17</definedName>
    <definedName name="_Fig13">'Fig13'!$A$1:$D$31</definedName>
    <definedName name="_Fig14">'Fig14'!$A$1:$D$31</definedName>
    <definedName name="_Fig15">'Fig15'!$A$1:$D$31</definedName>
    <definedName name="_Fig16">'Fig16'!$A$1:$D$13</definedName>
    <definedName name="_Fig17">'Fig17'!$A$1:$D$17</definedName>
    <definedName name="_Fig18">'Fig18'!$A$1:$M$31</definedName>
    <definedName name="_Fig19">'Fig19'!$A$1:$F$31</definedName>
    <definedName name="_Fig2">'Fig2'!$A$1:$D$31</definedName>
    <definedName name="_Fig20">'Fig20'!$A$1:$C$32</definedName>
    <definedName name="_Fig21">#REF!</definedName>
    <definedName name="_Fig22">#REF!</definedName>
    <definedName name="_Fig23">'Fig21'!$A$1:$D$5</definedName>
    <definedName name="_Fig24">'Fig22'!$A$1:$D$31</definedName>
    <definedName name="_Fig25">'Fig23'!$A$1:$D$31</definedName>
    <definedName name="_Fig26">'Fig24'!$A$1:$H$5</definedName>
    <definedName name="_Fig27">'Fig25'!$A$1:$H$31</definedName>
    <definedName name="_Fig28">'Fig26'!$A$1:$E$5</definedName>
    <definedName name="_Fig29">'Fig27'!$A$1:$E$31</definedName>
    <definedName name="_Fig3">'Fig3'!$A$1:$D$29</definedName>
    <definedName name="_Fig30">'Fig28'!$A$1:$D$5</definedName>
    <definedName name="_Fig31">'Fig29'!$A$1:$D$7</definedName>
    <definedName name="_Fig32">'Fig30'!$A$1:$D$5</definedName>
    <definedName name="_Fig33">'Fig31'!$A$1:$D$31</definedName>
    <definedName name="_Fig35">'Fig32'!$A$1:$D$31</definedName>
    <definedName name="_Fig36">'Fig33'!$A$1:$E$24</definedName>
    <definedName name="_Fig37">'Fig34'!$A$1:$D$24</definedName>
    <definedName name="_Fig38">'Fig35'!$A$1:$K$10</definedName>
    <definedName name="_Fig39">'Fig36'!$A$1:$I$31</definedName>
    <definedName name="_Fig4">'Fig4'!$A$1:$E$7</definedName>
    <definedName name="_Fig40">'Fig37'!$A$1:$E$31</definedName>
    <definedName name="_Fig41">'Fig38'!$A$1:$E$31</definedName>
    <definedName name="_Fig42">'Fig39'!$A$1:$E$31</definedName>
    <definedName name="_Fig43">'Fig40'!$A$1:$E$29</definedName>
    <definedName name="_Fig44">'Fig41'!$A$1:$AE$40</definedName>
    <definedName name="_Fig5">'Fig5'!$A$1:$D$9</definedName>
    <definedName name="_Fig6">'Fig6'!$A$1:$I$31</definedName>
    <definedName name="_Fig7">'Fig7'!$A$1:$F$31</definedName>
    <definedName name="_Fig8">'Fig8'!$A$1:$C$11</definedName>
    <definedName name="_Fig9">'Fig9'!$A$1:$H$31</definedName>
    <definedName name="FigGreenBonds">#REF!</definedName>
  </definedNames>
  <calcPr calcId="162913"/>
</workbook>
</file>

<file path=xl/calcChain.xml><?xml version="1.0" encoding="utf-8"?>
<calcChain xmlns="http://schemas.openxmlformats.org/spreadsheetml/2006/main">
  <c r="F3" i="19" l="1"/>
  <c r="F4" i="19"/>
  <c r="F5" i="19"/>
  <c r="F6" i="19"/>
  <c r="F7" i="19"/>
  <c r="F8" i="19"/>
  <c r="F9" i="19"/>
  <c r="F10" i="19"/>
  <c r="F11" i="19"/>
  <c r="F12" i="19"/>
  <c r="F13" i="19"/>
  <c r="F14" i="19"/>
  <c r="F15" i="19"/>
  <c r="F16" i="19"/>
  <c r="F17" i="19"/>
  <c r="F18" i="19"/>
  <c r="F19" i="19"/>
  <c r="F20" i="19"/>
  <c r="F21" i="19"/>
  <c r="F22" i="19"/>
  <c r="F23" i="19"/>
  <c r="F24" i="19"/>
  <c r="F25" i="19"/>
  <c r="F26" i="19"/>
  <c r="F27" i="19"/>
  <c r="F28" i="19"/>
  <c r="F29" i="19"/>
  <c r="F30" i="19"/>
  <c r="F31" i="19"/>
  <c r="F2" i="19"/>
  <c r="F3" i="7"/>
  <c r="F4" i="7"/>
  <c r="F5" i="7"/>
  <c r="F6" i="7"/>
  <c r="F7" i="7"/>
  <c r="F8" i="7"/>
  <c r="F9" i="7"/>
  <c r="F10" i="7"/>
  <c r="F11" i="7"/>
  <c r="F12" i="7"/>
  <c r="F13" i="7"/>
  <c r="F14" i="7"/>
  <c r="F15" i="7"/>
  <c r="F16" i="7"/>
  <c r="F17" i="7"/>
  <c r="F18" i="7"/>
  <c r="F19" i="7"/>
  <c r="F20" i="7"/>
  <c r="F21" i="7"/>
  <c r="F22" i="7"/>
  <c r="F23" i="7"/>
  <c r="F24" i="7"/>
  <c r="F25" i="7"/>
  <c r="F26" i="7"/>
  <c r="F27" i="7"/>
  <c r="F28" i="7"/>
  <c r="F29" i="7"/>
  <c r="F30" i="7"/>
  <c r="F31" i="7"/>
  <c r="F2" i="7"/>
</calcChain>
</file>

<file path=xl/sharedStrings.xml><?xml version="1.0" encoding="utf-8"?>
<sst xmlns="http://schemas.openxmlformats.org/spreadsheetml/2006/main" count="1635" uniqueCount="310">
  <si>
    <t>NCA_COUNTRY_NAME</t>
  </si>
  <si>
    <t>NCA</t>
  </si>
  <si>
    <t>3_NL_Concentration</t>
  </si>
  <si>
    <t>5_diff_NL</t>
  </si>
  <si>
    <t>10_diff_NL</t>
  </si>
  <si>
    <t>3_L_Concentration</t>
  </si>
  <si>
    <t>5_diff_L</t>
  </si>
  <si>
    <t>10_diff_L</t>
  </si>
  <si>
    <t>AUSTRIA</t>
  </si>
  <si>
    <t>AT</t>
  </si>
  <si>
    <t>BELGIUM</t>
  </si>
  <si>
    <t>BE</t>
  </si>
  <si>
    <t>BULGARIA</t>
  </si>
  <si>
    <t>BG</t>
  </si>
  <si>
    <t>CROATIA</t>
  </si>
  <si>
    <t>HR</t>
  </si>
  <si>
    <t>CYPRUS</t>
  </si>
  <si>
    <t>CY</t>
  </si>
  <si>
    <t>CZECH REPUBLIC</t>
  </si>
  <si>
    <t>CZ</t>
  </si>
  <si>
    <t>DENMARK</t>
  </si>
  <si>
    <t>DK</t>
  </si>
  <si>
    <t>ESTONIA</t>
  </si>
  <si>
    <t>EE</t>
  </si>
  <si>
    <t>FINLAND</t>
  </si>
  <si>
    <t>FI</t>
  </si>
  <si>
    <t>FRANCE</t>
  </si>
  <si>
    <t>FR</t>
  </si>
  <si>
    <t>GERMANY</t>
  </si>
  <si>
    <t>DE</t>
  </si>
  <si>
    <t>GREECE</t>
  </si>
  <si>
    <t>GR</t>
  </si>
  <si>
    <t>HUNGARY</t>
  </si>
  <si>
    <t>HU</t>
  </si>
  <si>
    <t>ICELAND</t>
  </si>
  <si>
    <t>IS</t>
  </si>
  <si>
    <t>IRELAND</t>
  </si>
  <si>
    <t>IE</t>
  </si>
  <si>
    <t>ITALY</t>
  </si>
  <si>
    <t>IT</t>
  </si>
  <si>
    <t>LATVIA</t>
  </si>
  <si>
    <t>LV</t>
  </si>
  <si>
    <t>LIECHTENSTEIN</t>
  </si>
  <si>
    <t>LI</t>
  </si>
  <si>
    <t>LITHUANIA</t>
  </si>
  <si>
    <t>LT</t>
  </si>
  <si>
    <t>LUXEMBOURG</t>
  </si>
  <si>
    <t>LU</t>
  </si>
  <si>
    <t>MALTA</t>
  </si>
  <si>
    <t>MT</t>
  </si>
  <si>
    <t>NETHERLANDS</t>
  </si>
  <si>
    <t>NL</t>
  </si>
  <si>
    <t>NORWAY</t>
  </si>
  <si>
    <t>NO</t>
  </si>
  <si>
    <t>POLAND</t>
  </si>
  <si>
    <t>PL</t>
  </si>
  <si>
    <t>PORTUGAL</t>
  </si>
  <si>
    <t>PT</t>
  </si>
  <si>
    <t>ROMANIA</t>
  </si>
  <si>
    <t>RO</t>
  </si>
  <si>
    <t>SLOVAKIA</t>
  </si>
  <si>
    <t>SK</t>
  </si>
  <si>
    <t>SLOVENIA</t>
  </si>
  <si>
    <t>SI</t>
  </si>
  <si>
    <t>SPAIN</t>
  </si>
  <si>
    <t>ES</t>
  </si>
  <si>
    <t>SWEDEN</t>
  </si>
  <si>
    <t>SE</t>
  </si>
  <si>
    <t>Country</t>
  </si>
  <si>
    <t>L_Premiums_2020</t>
  </si>
  <si>
    <t>L_Premiums_2021</t>
  </si>
  <si>
    <t>Delta</t>
  </si>
  <si>
    <t>25th</t>
  </si>
  <si>
    <t>Median</t>
  </si>
  <si>
    <t>75th</t>
  </si>
  <si>
    <t>Other</t>
  </si>
  <si>
    <t>L_PR_CL_EX_LOB_NM</t>
  </si>
  <si>
    <t>LOB</t>
  </si>
  <si>
    <t>Annuities stemming from non-life insurance contracts and relating to health insurance obligations</t>
  </si>
  <si>
    <t>Annuities, health</t>
  </si>
  <si>
    <t>Annuities stemming from non-life insurance contracts and relating to insurance obligations other than health insurance o</t>
  </si>
  <si>
    <t>Annuities, non-health</t>
  </si>
  <si>
    <t>Health insurance</t>
  </si>
  <si>
    <t>Health Ins</t>
  </si>
  <si>
    <t>Index-linked and unit-linked insurance</t>
  </si>
  <si>
    <t>IL &amp; UL</t>
  </si>
  <si>
    <t>Insurance with profit participation</t>
  </si>
  <si>
    <t>Ins with PP</t>
  </si>
  <si>
    <t>Other life insurance</t>
  </si>
  <si>
    <t>Other life</t>
  </si>
  <si>
    <t>Health Reins</t>
  </si>
  <si>
    <t>Life Reins</t>
  </si>
  <si>
    <t>Other Life</t>
  </si>
  <si>
    <t>Annuities, Health</t>
  </si>
  <si>
    <t>CTR_ISO_CD</t>
  </si>
  <si>
    <t>CTR_NM</t>
  </si>
  <si>
    <t>Value_EUR</t>
  </si>
  <si>
    <t>Value_EUR_MN</t>
  </si>
  <si>
    <t>per Capita</t>
  </si>
  <si>
    <t>Group</t>
  </si>
  <si>
    <t>SubGroup</t>
  </si>
  <si>
    <t>ValEURmn</t>
  </si>
  <si>
    <t/>
  </si>
  <si>
    <t>Direct Business</t>
  </si>
  <si>
    <t>Reinsurance</t>
  </si>
  <si>
    <t>Life</t>
  </si>
  <si>
    <t>Health</t>
  </si>
  <si>
    <t>NL_Premiums_2021</t>
  </si>
  <si>
    <t>NL_Premiums_2020</t>
  </si>
  <si>
    <t>Assistance</t>
  </si>
  <si>
    <t>C&amp;S</t>
  </si>
  <si>
    <t>Casualty Reins</t>
  </si>
  <si>
    <t>Fire Prop</t>
  </si>
  <si>
    <t>Gen liability</t>
  </si>
  <si>
    <t>Inc protect</t>
  </si>
  <si>
    <t>Legal Exp</t>
  </si>
  <si>
    <t>MAT</t>
  </si>
  <si>
    <t>MAT Reins</t>
  </si>
  <si>
    <t>Med Exp</t>
  </si>
  <si>
    <t>Misc Fin</t>
  </si>
  <si>
    <t>Motor Liab</t>
  </si>
  <si>
    <t>Other Motor</t>
  </si>
  <si>
    <t>Property Reins</t>
  </si>
  <si>
    <t>Workers Comp</t>
  </si>
  <si>
    <t>NCA_CTR</t>
  </si>
  <si>
    <t>Gen Liability</t>
  </si>
  <si>
    <t>Inc Protect</t>
  </si>
  <si>
    <t>SUM_of_Value_EUR</t>
  </si>
  <si>
    <t>Value EUR MN</t>
  </si>
  <si>
    <t>Non-Proportional Reinsurance</t>
  </si>
  <si>
    <t>Proportional Reinsurance</t>
  </si>
  <si>
    <t>Casualty NonProp re</t>
  </si>
  <si>
    <t>Health NonProp re</t>
  </si>
  <si>
    <t>MAT NonProp re</t>
  </si>
  <si>
    <t>Property NonProp re</t>
  </si>
  <si>
    <t>Assistance Prop re</t>
  </si>
  <si>
    <t>C&amp;S Prop re</t>
  </si>
  <si>
    <t>Fire Prop Prop re</t>
  </si>
  <si>
    <t>Gen liability Prop re</t>
  </si>
  <si>
    <t>Inc protect Prop re</t>
  </si>
  <si>
    <t>Legal Exp Prop re</t>
  </si>
  <si>
    <t>MAT Prop re</t>
  </si>
  <si>
    <t>Med Exp Prop re</t>
  </si>
  <si>
    <t>Misc Fin Prop re</t>
  </si>
  <si>
    <t>Motor Liab Prop re</t>
  </si>
  <si>
    <t>Other Motor Prop re</t>
  </si>
  <si>
    <t>Workers Comp Prop re</t>
  </si>
  <si>
    <t>SCR</t>
  </si>
  <si>
    <t>Undertaking Type</t>
  </si>
  <si>
    <t>Composite Undertakings</t>
  </si>
  <si>
    <t>Life undertakings</t>
  </si>
  <si>
    <t>Non-Life undertakings</t>
  </si>
  <si>
    <t>Reinsurance undertakings</t>
  </si>
  <si>
    <t>Life underwriting risk</t>
  </si>
  <si>
    <t>Non-life underwriting risk</t>
  </si>
  <si>
    <t>Health underwriting risk</t>
  </si>
  <si>
    <t>Market risk</t>
  </si>
  <si>
    <t>Counterparty default risk</t>
  </si>
  <si>
    <t>Intangible asset risk</t>
  </si>
  <si>
    <t>Diversification</t>
  </si>
  <si>
    <t>Composite undertakings</t>
  </si>
  <si>
    <t>Market Risk</t>
  </si>
  <si>
    <t>Tier 1 - unrestricted</t>
  </si>
  <si>
    <t>Tier 1 - restricted</t>
  </si>
  <si>
    <t>Tier 2</t>
  </si>
  <si>
    <t>Tier 3</t>
  </si>
  <si>
    <t>SCR w/o Trans</t>
  </si>
  <si>
    <t>SCR w/o LTGs</t>
  </si>
  <si>
    <t>SCR Ratio</t>
  </si>
  <si>
    <t>SCR Ratio w/o Trans</t>
  </si>
  <si>
    <t>SCR Ratio w/o LTG</t>
  </si>
  <si>
    <t>Impact Transitionals</t>
  </si>
  <si>
    <t>Impact LTGs</t>
  </si>
  <si>
    <t>CQS 0</t>
  </si>
  <si>
    <t>CQS 1</t>
  </si>
  <si>
    <t>CQS 2</t>
  </si>
  <si>
    <t>CQS 3</t>
  </si>
  <si>
    <t>CQS 4</t>
  </si>
  <si>
    <t>CQS 5</t>
  </si>
  <si>
    <t>CQS 6</t>
  </si>
  <si>
    <t>No rating available</t>
  </si>
  <si>
    <t>ISO</t>
  </si>
  <si>
    <t>Gov</t>
  </si>
  <si>
    <t>Corp</t>
  </si>
  <si>
    <t>Equity</t>
  </si>
  <si>
    <t>Efficient Portfolio management %</t>
  </si>
  <si>
    <t>Macro Hedge %</t>
  </si>
  <si>
    <t>Micro Hedge %</t>
  </si>
  <si>
    <t>Matching A&amp;L %</t>
  </si>
  <si>
    <t>A</t>
  </si>
  <si>
    <t>B</t>
  </si>
  <si>
    <t>C</t>
  </si>
  <si>
    <t>D</t>
  </si>
  <si>
    <t>E</t>
  </si>
  <si>
    <t>F</t>
  </si>
  <si>
    <t>G</t>
  </si>
  <si>
    <t>H</t>
  </si>
  <si>
    <t>I</t>
  </si>
  <si>
    <t>J</t>
  </si>
  <si>
    <t>L</t>
  </si>
  <si>
    <t>M</t>
  </si>
  <si>
    <t>N</t>
  </si>
  <si>
    <t>O</t>
  </si>
  <si>
    <t>P</t>
  </si>
  <si>
    <t>Q</t>
  </si>
  <si>
    <t>R</t>
  </si>
  <si>
    <t>S</t>
  </si>
  <si>
    <t>T</t>
  </si>
  <si>
    <t>U</t>
  </si>
  <si>
    <t>pop</t>
  </si>
  <si>
    <t>GDP</t>
  </si>
  <si>
    <t>GWP per GDP</t>
  </si>
  <si>
    <t>EL</t>
  </si>
  <si>
    <t>TOT_SOL_2_AMOUNT</t>
  </si>
  <si>
    <t>Cash and deposits</t>
  </si>
  <si>
    <t>Collateralised securities</t>
  </si>
  <si>
    <t>Collective Investment Undertakings</t>
  </si>
  <si>
    <t>Corporate bonds</t>
  </si>
  <si>
    <t>Government bonds</t>
  </si>
  <si>
    <t>Mortgages and loans</t>
  </si>
  <si>
    <t>Other investments</t>
  </si>
  <si>
    <t>Property</t>
  </si>
  <si>
    <t>Structured notes</t>
  </si>
  <si>
    <t>Other investments.</t>
  </si>
  <si>
    <t>Central Government bonds</t>
  </si>
  <si>
    <t>Supra-national bonds</t>
  </si>
  <si>
    <t>Regional government bonds</t>
  </si>
  <si>
    <t>Local authorities bonds</t>
  </si>
  <si>
    <t>Treasury bonds</t>
  </si>
  <si>
    <t>Covered bonds</t>
  </si>
  <si>
    <t>National Central banks</t>
  </si>
  <si>
    <t>Other - Government Bonds</t>
  </si>
  <si>
    <t>Corporate bonds.</t>
  </si>
  <si>
    <t>Convertible bonds</t>
  </si>
  <si>
    <t>Commercial paper</t>
  </si>
  <si>
    <t>Money market instruments</t>
  </si>
  <si>
    <t>Hybrid bonds</t>
  </si>
  <si>
    <t>Common covered bonds</t>
  </si>
  <si>
    <t>Covered bonds subject to specific law</t>
  </si>
  <si>
    <t>Subordinated bonds</t>
  </si>
  <si>
    <t>Other - Corporate Bonds</t>
  </si>
  <si>
    <t>Common equity</t>
  </si>
  <si>
    <t>Equity of real estate related corporation</t>
  </si>
  <si>
    <t>Equity rights</t>
  </si>
  <si>
    <t>Preferred equity</t>
  </si>
  <si>
    <t>Other - Equity</t>
  </si>
  <si>
    <t>Equity funds</t>
  </si>
  <si>
    <t>Debt funds</t>
  </si>
  <si>
    <t>Money market funds</t>
  </si>
  <si>
    <t>Asset allocation funds</t>
  </si>
  <si>
    <t>Real estate funds</t>
  </si>
  <si>
    <t>Alternative funds</t>
  </si>
  <si>
    <t>Private equity funds</t>
  </si>
  <si>
    <t>Infrastructure funds</t>
  </si>
  <si>
    <t>Other - CIU</t>
  </si>
  <si>
    <t>Equity risk - SN</t>
  </si>
  <si>
    <t>Interest rate risk- SN</t>
  </si>
  <si>
    <t>Currency risk- SN</t>
  </si>
  <si>
    <t>Credit risk- SN</t>
  </si>
  <si>
    <t>Real estate risk- SN</t>
  </si>
  <si>
    <t>Commodity risk- SN</t>
  </si>
  <si>
    <t>Catastrophe  and Weather risk- SN</t>
  </si>
  <si>
    <t>Other - SN</t>
  </si>
  <si>
    <t>Equity risk - CS</t>
  </si>
  <si>
    <t>Interest rate risk - CS</t>
  </si>
  <si>
    <t>Currency risk - CS</t>
  </si>
  <si>
    <t>Credit risk - CS</t>
  </si>
  <si>
    <t>Real estate risk - CS</t>
  </si>
  <si>
    <t>Commodity risk - CS</t>
  </si>
  <si>
    <t>Catastrophe  and Weather risk - CS</t>
  </si>
  <si>
    <t>Mortality risk - CS</t>
  </si>
  <si>
    <t>Other - CS</t>
  </si>
  <si>
    <t>Cash</t>
  </si>
  <si>
    <t>Transferable deposits (cash equivalents)</t>
  </si>
  <si>
    <t>Other deposits short term (less than or equal to one year)</t>
  </si>
  <si>
    <t>Other deposits with term longer than one year</t>
  </si>
  <si>
    <t>Deposits to cedants</t>
  </si>
  <si>
    <t>Other - Cash &amp; Deposits</t>
  </si>
  <si>
    <t>Uncollateralized loans made</t>
  </si>
  <si>
    <t>Loans made collateralized with securities</t>
  </si>
  <si>
    <t>Mortgages</t>
  </si>
  <si>
    <t>Other collateralized loans made</t>
  </si>
  <si>
    <t>Loans on policies</t>
  </si>
  <si>
    <t>Other - Mortgages &amp; Loans</t>
  </si>
  <si>
    <t>Property (office and commercial)</t>
  </si>
  <si>
    <t>Property (residential)</t>
  </si>
  <si>
    <t>Property (for own use)</t>
  </si>
  <si>
    <t>Property (under construction for investment)</t>
  </si>
  <si>
    <t>Plant and equipment (for own use)</t>
  </si>
  <si>
    <t>Property (under construction for own use)</t>
  </si>
  <si>
    <t>Other - Property</t>
  </si>
  <si>
    <t>K64.1.1</t>
  </si>
  <si>
    <t>K64.1.9</t>
  </si>
  <si>
    <t>K64.2.0</t>
  </si>
  <si>
    <t>K64.3.0</t>
  </si>
  <si>
    <t>K64.9.1</t>
  </si>
  <si>
    <t>K64.9.2</t>
  </si>
  <si>
    <t>K64.9.9</t>
  </si>
  <si>
    <t>K65.1.1</t>
  </si>
  <si>
    <t>K65.1.2</t>
  </si>
  <si>
    <t>K65.2.0</t>
  </si>
  <si>
    <t>K65.3.0</t>
  </si>
  <si>
    <t>K66.1.1</t>
  </si>
  <si>
    <t>K66.1.2</t>
  </si>
  <si>
    <t>K66.1.9</t>
  </si>
  <si>
    <t>K66.2.1</t>
  </si>
  <si>
    <t>K66.2.2</t>
  </si>
  <si>
    <t>K66.2.9</t>
  </si>
  <si>
    <t>K66.3.0</t>
  </si>
  <si>
    <t>NACE_Code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numFmts count="1">
    <numFmt numFmtId="164" formatCode="0.0%"/>
  </numFmts>
  <fonts count="2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2">
    <xf numFmtId="0" fontId="0" fillId="0" borderId="0"/>
    <xf numFmtId="9" fontId="1" fillId="0" borderId="0" applyFont="0" applyFill="0" applyBorder="0" applyAlignment="0" applyProtection="0"/>
  </cellStyleXfs>
  <cellXfs count="5">
    <xf numFmtId="0" fontId="0" fillId="0" borderId="0" xfId="0"/>
    <xf numFmtId="164" fontId="0" fillId="0" borderId="0" xfId="1" applyNumberFormat="1" applyFont="1"/>
    <xf numFmtId="2" fontId="0" fillId="0" borderId="0" xfId="0" applyNumberFormat="1"/>
    <xf numFmtId="9" fontId="0" fillId="0" borderId="0" xfId="1" applyFont="1"/>
    <xf numFmtId="9" fontId="0" fillId="0" borderId="0" xfId="0" applyNumberFormat="1"/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theme" Target="theme/theme1.xml"/><Relationship Id="rId47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worksheet" Target="worksheets/sheet29.xml"/><Relationship Id="rId41" Type="http://schemas.openxmlformats.org/officeDocument/2006/relationships/worksheet" Target="worksheets/sheet4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calcChain" Target="calcChain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customXml" Target="../customXml/item4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styles" Target="styles.xml"/><Relationship Id="rId48" Type="http://schemas.openxmlformats.org/officeDocument/2006/relationships/customXml" Target="../customXml/item3.xml"/><Relationship Id="rId8" Type="http://schemas.openxmlformats.org/officeDocument/2006/relationships/worksheet" Target="worksheets/sheet8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H31"/>
  <sheetViews>
    <sheetView tabSelected="1" workbookViewId="0">
      <selection activeCell="J15" sqref="J15"/>
    </sheetView>
  </sheetViews>
  <sheetFormatPr defaultRowHeight="15" x14ac:dyDescent="0.25"/>
  <cols>
    <col min="1" max="1" width="41" customWidth="1"/>
    <col min="2" max="2" width="5" customWidth="1"/>
    <col min="3" max="3" width="19" customWidth="1"/>
    <col min="4" max="5" width="13" customWidth="1"/>
    <col min="6" max="6" width="18" customWidth="1"/>
    <col min="7" max="8" width="13" customWidth="1"/>
  </cols>
  <sheetData>
    <row r="1" spans="1:8" x14ac:dyDescent="0.25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6</v>
      </c>
      <c r="H1" t="s">
        <v>7</v>
      </c>
    </row>
    <row r="2" spans="1:8" x14ac:dyDescent="0.25">
      <c r="A2" t="s">
        <v>8</v>
      </c>
      <c r="B2" t="s">
        <v>9</v>
      </c>
      <c r="C2">
        <v>0.41886456355820278</v>
      </c>
      <c r="D2">
        <v>0.19865793622651506</v>
      </c>
      <c r="E2">
        <v>0.20805930098522263</v>
      </c>
      <c r="F2">
        <v>0.59858478044816155</v>
      </c>
      <c r="G2">
        <v>0.11723281612227143</v>
      </c>
      <c r="H2">
        <v>0.15608722357225624</v>
      </c>
    </row>
    <row r="3" spans="1:8" x14ac:dyDescent="0.25">
      <c r="A3" t="s">
        <v>10</v>
      </c>
      <c r="B3" t="s">
        <v>11</v>
      </c>
      <c r="C3">
        <v>0.30741194083987511</v>
      </c>
      <c r="D3">
        <v>0.14335290176875842</v>
      </c>
      <c r="E3">
        <v>0.30039219040341641</v>
      </c>
      <c r="F3">
        <v>0.46804788431938482</v>
      </c>
      <c r="G3">
        <v>0.15206322515891357</v>
      </c>
      <c r="H3">
        <v>0.25491178199346809</v>
      </c>
    </row>
    <row r="4" spans="1:8" x14ac:dyDescent="0.25">
      <c r="A4" t="s">
        <v>12</v>
      </c>
      <c r="B4" t="s">
        <v>13</v>
      </c>
      <c r="C4">
        <v>0.57862554626113616</v>
      </c>
      <c r="D4">
        <v>0.12618767380060814</v>
      </c>
      <c r="E4">
        <v>0.21009232280324996</v>
      </c>
      <c r="F4">
        <v>0.73765957755391731</v>
      </c>
      <c r="G4">
        <v>0.18718258323543302</v>
      </c>
      <c r="H4">
        <v>7.5157839210649668E-2</v>
      </c>
    </row>
    <row r="5" spans="1:8" x14ac:dyDescent="0.25">
      <c r="A5" t="s">
        <v>14</v>
      </c>
      <c r="B5" t="s">
        <v>15</v>
      </c>
      <c r="C5">
        <v>0.5843433691835298</v>
      </c>
      <c r="D5">
        <v>0.17373677304422275</v>
      </c>
      <c r="E5">
        <v>0.22637863761811883</v>
      </c>
      <c r="F5">
        <v>0.52308627415493791</v>
      </c>
      <c r="G5">
        <v>0.1978190725533101</v>
      </c>
      <c r="H5">
        <v>0.26529360429460924</v>
      </c>
    </row>
    <row r="6" spans="1:8" x14ac:dyDescent="0.25">
      <c r="A6" t="s">
        <v>16</v>
      </c>
      <c r="B6" t="s">
        <v>17</v>
      </c>
      <c r="C6">
        <v>0.28420528410713719</v>
      </c>
      <c r="D6">
        <v>0.12536543085657004</v>
      </c>
      <c r="E6">
        <v>0.23896010053938843</v>
      </c>
      <c r="F6">
        <v>0.66119239859888279</v>
      </c>
      <c r="G6">
        <v>0.14121315037593885</v>
      </c>
      <c r="H6">
        <v>0.19682479882014658</v>
      </c>
    </row>
    <row r="7" spans="1:8" x14ac:dyDescent="0.25">
      <c r="A7" t="s">
        <v>18</v>
      </c>
      <c r="B7" t="s">
        <v>19</v>
      </c>
      <c r="C7">
        <v>0.58045692036843555</v>
      </c>
      <c r="D7">
        <v>0.19726441185194754</v>
      </c>
      <c r="E7">
        <v>0.18333727391863475</v>
      </c>
      <c r="F7">
        <v>0.58190776499408547</v>
      </c>
      <c r="G7">
        <v>0.21990548507557051</v>
      </c>
      <c r="H7">
        <v>0.19265963899442595</v>
      </c>
    </row>
    <row r="8" spans="1:8" x14ac:dyDescent="0.25">
      <c r="A8" t="s">
        <v>20</v>
      </c>
      <c r="B8" t="s">
        <v>21</v>
      </c>
      <c r="C8">
        <v>0.64817202403742147</v>
      </c>
      <c r="D8">
        <v>0.11664266079866159</v>
      </c>
      <c r="E8">
        <v>0.11987063688183042</v>
      </c>
      <c r="F8">
        <v>0.5243358412642537</v>
      </c>
      <c r="G8">
        <v>0.15009092995274009</v>
      </c>
      <c r="H8">
        <v>0.21026057071743898</v>
      </c>
    </row>
    <row r="9" spans="1:8" x14ac:dyDescent="0.25">
      <c r="A9" t="s">
        <v>22</v>
      </c>
      <c r="B9" t="s">
        <v>23</v>
      </c>
      <c r="C9">
        <v>0.88688232720624616</v>
      </c>
      <c r="D9">
        <v>8.7441742185993432E-2</v>
      </c>
      <c r="E9">
        <v>2.5675930607760411E-2</v>
      </c>
      <c r="F9">
        <v>1</v>
      </c>
      <c r="G9">
        <v>0</v>
      </c>
      <c r="H9">
        <v>0</v>
      </c>
    </row>
    <row r="10" spans="1:8" x14ac:dyDescent="0.25">
      <c r="A10" t="s">
        <v>24</v>
      </c>
      <c r="B10" t="s">
        <v>25</v>
      </c>
      <c r="C10">
        <v>0.61381564832065139</v>
      </c>
      <c r="D10">
        <v>6.3899087494122986E-2</v>
      </c>
      <c r="E10">
        <v>0.11088306361978362</v>
      </c>
      <c r="F10">
        <v>0.77726392982562087</v>
      </c>
      <c r="G10">
        <v>0.12701850464345432</v>
      </c>
      <c r="H10">
        <v>9.5584255775028271E-2</v>
      </c>
    </row>
    <row r="11" spans="1:8" x14ac:dyDescent="0.25">
      <c r="A11" t="s">
        <v>26</v>
      </c>
      <c r="B11" t="s">
        <v>27</v>
      </c>
      <c r="C11">
        <v>0.14369282262316049</v>
      </c>
      <c r="D11">
        <v>6.999484144260143E-2</v>
      </c>
      <c r="E11">
        <v>0.13839515586371506</v>
      </c>
      <c r="F11">
        <v>0.32418204205787438</v>
      </c>
      <c r="G11">
        <v>0.13301150007012019</v>
      </c>
      <c r="H11">
        <v>0.21772970293961369</v>
      </c>
    </row>
    <row r="12" spans="1:8" x14ac:dyDescent="0.25">
      <c r="A12" t="s">
        <v>28</v>
      </c>
      <c r="B12" t="s">
        <v>29</v>
      </c>
      <c r="C12">
        <v>0.28741090466468155</v>
      </c>
      <c r="D12">
        <v>9.4748526223660146E-2</v>
      </c>
      <c r="E12">
        <v>0.1451343207413891</v>
      </c>
      <c r="F12">
        <v>0.24301236988889977</v>
      </c>
      <c r="G12">
        <v>8.4431112011376125E-2</v>
      </c>
      <c r="H12">
        <v>0.1352314850899331</v>
      </c>
    </row>
    <row r="13" spans="1:8" x14ac:dyDescent="0.25">
      <c r="A13" t="s">
        <v>30</v>
      </c>
      <c r="B13" t="s">
        <v>31</v>
      </c>
      <c r="C13">
        <v>0.33417715460460823</v>
      </c>
      <c r="D13">
        <v>0.18587649737792672</v>
      </c>
      <c r="E13">
        <v>0.25074766527652381</v>
      </c>
      <c r="F13">
        <v>0.62758725926091163</v>
      </c>
      <c r="G13">
        <v>0.20504848162882494</v>
      </c>
      <c r="H13">
        <v>0.15596949718830677</v>
      </c>
    </row>
    <row r="14" spans="1:8" x14ac:dyDescent="0.25">
      <c r="A14" t="s">
        <v>32</v>
      </c>
      <c r="B14" t="s">
        <v>33</v>
      </c>
      <c r="C14">
        <v>0.53029473795469895</v>
      </c>
      <c r="D14">
        <v>0.19541462763568673</v>
      </c>
      <c r="E14">
        <v>0.2213430010683487</v>
      </c>
      <c r="F14">
        <v>0.45453699733978814</v>
      </c>
      <c r="G14">
        <v>0.18744862217260772</v>
      </c>
      <c r="H14">
        <v>0.30339308000919518</v>
      </c>
    </row>
    <row r="15" spans="1:8" x14ac:dyDescent="0.25">
      <c r="A15" t="s">
        <v>34</v>
      </c>
      <c r="B15" t="s">
        <v>35</v>
      </c>
      <c r="C15">
        <v>0.83284448192546867</v>
      </c>
      <c r="D15">
        <v>0.16715551807453133</v>
      </c>
      <c r="E15">
        <v>0</v>
      </c>
      <c r="F15">
        <v>0.87489972825333517</v>
      </c>
      <c r="G15">
        <v>0.12510027174666483</v>
      </c>
      <c r="H15">
        <v>0</v>
      </c>
    </row>
    <row r="16" spans="1:8" x14ac:dyDescent="0.25">
      <c r="A16" t="s">
        <v>36</v>
      </c>
      <c r="B16" t="s">
        <v>37</v>
      </c>
      <c r="C16">
        <v>0.44600161878249095</v>
      </c>
      <c r="D16">
        <v>0.14429327279553111</v>
      </c>
      <c r="E16">
        <v>0.11864536173475004</v>
      </c>
      <c r="F16">
        <v>0.31364720953564329</v>
      </c>
      <c r="G16">
        <v>0.13482594031444489</v>
      </c>
      <c r="H16">
        <v>0.20863046917001965</v>
      </c>
    </row>
    <row r="17" spans="1:8" x14ac:dyDescent="0.25">
      <c r="A17" t="s">
        <v>38</v>
      </c>
      <c r="B17" t="s">
        <v>39</v>
      </c>
      <c r="C17">
        <v>0.44948736869453521</v>
      </c>
      <c r="D17">
        <v>0.10203027175134882</v>
      </c>
      <c r="E17">
        <v>0.17054808793742593</v>
      </c>
      <c r="F17">
        <v>0.32894801967287546</v>
      </c>
      <c r="G17">
        <v>0.11665988042856873</v>
      </c>
      <c r="H17">
        <v>0.21007281408700323</v>
      </c>
    </row>
    <row r="18" spans="1:8" x14ac:dyDescent="0.25">
      <c r="A18" t="s">
        <v>40</v>
      </c>
      <c r="B18" t="s">
        <v>41</v>
      </c>
      <c r="C18">
        <v>0.94885557962300993</v>
      </c>
      <c r="D18">
        <v>5.0957625027548525E-2</v>
      </c>
      <c r="E18">
        <v>1.8679534944154863E-4</v>
      </c>
      <c r="F18">
        <v>1</v>
      </c>
      <c r="G18">
        <v>0</v>
      </c>
      <c r="H18">
        <v>0</v>
      </c>
    </row>
    <row r="19" spans="1:8" x14ac:dyDescent="0.25">
      <c r="A19" t="s">
        <v>42</v>
      </c>
      <c r="B19" t="s">
        <v>43</v>
      </c>
      <c r="C19">
        <v>0.83068384133142681</v>
      </c>
      <c r="D19">
        <v>0.10713806198798459</v>
      </c>
      <c r="E19">
        <v>4.7708112723843787E-2</v>
      </c>
      <c r="F19">
        <v>0.49357693244464174</v>
      </c>
      <c r="G19">
        <v>0.1626308463563364</v>
      </c>
      <c r="H19">
        <v>0.25478944961780137</v>
      </c>
    </row>
    <row r="20" spans="1:8" x14ac:dyDescent="0.25">
      <c r="A20" t="s">
        <v>44</v>
      </c>
      <c r="B20" t="s">
        <v>45</v>
      </c>
      <c r="C20">
        <v>0.93793747835283825</v>
      </c>
      <c r="D20">
        <v>6.206252164716175E-2</v>
      </c>
      <c r="E20">
        <v>0</v>
      </c>
      <c r="F20">
        <v>0.94215144719874289</v>
      </c>
      <c r="G20">
        <v>5.7848552801257114E-2</v>
      </c>
      <c r="H20">
        <v>0</v>
      </c>
    </row>
    <row r="21" spans="1:8" x14ac:dyDescent="0.25">
      <c r="A21" t="s">
        <v>46</v>
      </c>
      <c r="B21" t="s">
        <v>47</v>
      </c>
      <c r="C21">
        <v>0.4841545971257441</v>
      </c>
      <c r="D21">
        <v>0.11870509422630054</v>
      </c>
      <c r="E21">
        <v>9.5754701191378744E-2</v>
      </c>
      <c r="F21">
        <v>0.39102065293766913</v>
      </c>
      <c r="G21">
        <v>0.15900781689850624</v>
      </c>
      <c r="H21">
        <v>0.26125317644380086</v>
      </c>
    </row>
    <row r="22" spans="1:8" x14ac:dyDescent="0.25">
      <c r="A22" t="s">
        <v>48</v>
      </c>
      <c r="B22" t="s">
        <v>49</v>
      </c>
      <c r="C22">
        <v>0.49259007965548374</v>
      </c>
      <c r="D22">
        <v>0.17812461261062795</v>
      </c>
      <c r="E22">
        <v>0.1450259987158069</v>
      </c>
      <c r="F22">
        <v>0.86629156295122001</v>
      </c>
      <c r="G22">
        <v>5.9830376455978884E-2</v>
      </c>
      <c r="H22">
        <v>6.613100444169373E-2</v>
      </c>
    </row>
    <row r="23" spans="1:8" x14ac:dyDescent="0.25">
      <c r="A23" t="s">
        <v>50</v>
      </c>
      <c r="B23" t="s">
        <v>51</v>
      </c>
      <c r="C23">
        <v>0.40572456501122717</v>
      </c>
      <c r="D23">
        <v>0.13533244780237347</v>
      </c>
      <c r="E23">
        <v>0.16904292979272628</v>
      </c>
      <c r="F23">
        <v>0.52639816183888488</v>
      </c>
      <c r="G23">
        <v>0.14636846204747789</v>
      </c>
      <c r="H23">
        <v>0.21370213310200314</v>
      </c>
    </row>
    <row r="24" spans="1:8" x14ac:dyDescent="0.25">
      <c r="A24" t="s">
        <v>52</v>
      </c>
      <c r="B24" t="s">
        <v>53</v>
      </c>
      <c r="C24">
        <v>0.59737416708494184</v>
      </c>
      <c r="D24">
        <v>8.5312237250599332E-2</v>
      </c>
      <c r="E24">
        <v>0.1515107203629702</v>
      </c>
      <c r="F24">
        <v>0.61076993015327941</v>
      </c>
      <c r="G24">
        <v>0.1911432363424389</v>
      </c>
      <c r="H24">
        <v>0.17815273684492616</v>
      </c>
    </row>
    <row r="25" spans="1:8" x14ac:dyDescent="0.25">
      <c r="A25" t="s">
        <v>54</v>
      </c>
      <c r="B25" t="s">
        <v>55</v>
      </c>
      <c r="C25">
        <v>0.58053611884359468</v>
      </c>
      <c r="D25">
        <v>0.11959482657910547</v>
      </c>
      <c r="E25">
        <v>0.15552835948456145</v>
      </c>
      <c r="F25">
        <v>0.57936301334587226</v>
      </c>
      <c r="G25">
        <v>0.10100730536942693</v>
      </c>
      <c r="H25">
        <v>0.16034930507132672</v>
      </c>
    </row>
    <row r="26" spans="1:8" x14ac:dyDescent="0.25">
      <c r="A26" t="s">
        <v>56</v>
      </c>
      <c r="B26" t="s">
        <v>57</v>
      </c>
      <c r="C26">
        <v>0.55506204773511314</v>
      </c>
      <c r="D26">
        <v>0.13560247806339232</v>
      </c>
      <c r="E26">
        <v>0.20419174757495051</v>
      </c>
      <c r="F26">
        <v>0.61573362983606861</v>
      </c>
      <c r="G26">
        <v>0.16742456711772624</v>
      </c>
      <c r="H26">
        <v>0.15176168778814814</v>
      </c>
    </row>
    <row r="27" spans="1:8" x14ac:dyDescent="0.25">
      <c r="A27" t="s">
        <v>58</v>
      </c>
      <c r="B27" t="s">
        <v>59</v>
      </c>
      <c r="C27">
        <v>0.55531113799390319</v>
      </c>
      <c r="D27">
        <v>0.2294202765489487</v>
      </c>
      <c r="E27">
        <v>0.157510221313378</v>
      </c>
      <c r="F27">
        <v>0.67417462805067707</v>
      </c>
      <c r="G27">
        <v>0.17232854749889315</v>
      </c>
      <c r="H27">
        <v>0.14329547787552499</v>
      </c>
    </row>
    <row r="28" spans="1:8" x14ac:dyDescent="0.25">
      <c r="A28" t="s">
        <v>60</v>
      </c>
      <c r="B28" t="s">
        <v>61</v>
      </c>
      <c r="C28">
        <v>0.80308892372767715</v>
      </c>
      <c r="D28">
        <v>0.1272932870991289</v>
      </c>
      <c r="E28">
        <v>6.9617789173193945E-2</v>
      </c>
      <c r="F28">
        <v>0.79435233622045509</v>
      </c>
      <c r="G28">
        <v>0.11133854539434607</v>
      </c>
      <c r="H28">
        <v>9.4309118385198842E-2</v>
      </c>
    </row>
    <row r="29" spans="1:8" x14ac:dyDescent="0.25">
      <c r="A29" t="s">
        <v>62</v>
      </c>
      <c r="B29" t="s">
        <v>63</v>
      </c>
      <c r="C29">
        <v>0.58741783634378442</v>
      </c>
      <c r="D29">
        <v>0.21885333315425137</v>
      </c>
      <c r="E29">
        <v>0.18931377852318176</v>
      </c>
      <c r="F29">
        <v>0.64410069516512647</v>
      </c>
      <c r="G29">
        <v>0.21168401421619154</v>
      </c>
      <c r="H29">
        <v>0.14225881450137001</v>
      </c>
    </row>
    <row r="30" spans="1:8" x14ac:dyDescent="0.25">
      <c r="A30" t="s">
        <v>64</v>
      </c>
      <c r="B30" t="s">
        <v>65</v>
      </c>
      <c r="C30">
        <v>0.34394805817359725</v>
      </c>
      <c r="D30">
        <v>0.10050890738493407</v>
      </c>
      <c r="E30">
        <v>0.18173044416581163</v>
      </c>
      <c r="F30">
        <v>0.44429051757075588</v>
      </c>
      <c r="G30">
        <v>8.0298523766474283E-2</v>
      </c>
      <c r="H30">
        <v>0.13301820007209952</v>
      </c>
    </row>
    <row r="31" spans="1:8" x14ac:dyDescent="0.25">
      <c r="A31" t="s">
        <v>66</v>
      </c>
      <c r="B31" t="s">
        <v>67</v>
      </c>
      <c r="C31">
        <v>0.5783933470845235</v>
      </c>
      <c r="D31">
        <v>5.5079959162244507E-2</v>
      </c>
      <c r="E31">
        <v>7.2897660125429087E-2</v>
      </c>
      <c r="F31">
        <v>0.36401389245378363</v>
      </c>
      <c r="G31">
        <v>0.18114325542535942</v>
      </c>
      <c r="H31">
        <v>0.32477366110827266</v>
      </c>
    </row>
  </sheetData>
  <pageMargins left="0.75" right="0.75" top="1" bottom="1" header="0.5" footer="0.5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31"/>
  <sheetViews>
    <sheetView workbookViewId="0">
      <selection activeCell="I28" sqref="I28"/>
    </sheetView>
  </sheetViews>
  <sheetFormatPr defaultRowHeight="15" x14ac:dyDescent="0.25"/>
  <cols>
    <col min="1" max="1" width="8" customWidth="1"/>
    <col min="2" max="3" width="16" customWidth="1"/>
    <col min="4" max="4" width="13" customWidth="1"/>
  </cols>
  <sheetData>
    <row r="1" spans="1:4" x14ac:dyDescent="0.25">
      <c r="A1" t="s">
        <v>68</v>
      </c>
      <c r="B1" t="s">
        <v>69</v>
      </c>
      <c r="C1" t="s">
        <v>70</v>
      </c>
      <c r="D1" t="s">
        <v>71</v>
      </c>
    </row>
    <row r="2" spans="1:4" x14ac:dyDescent="0.25">
      <c r="A2" t="s">
        <v>9</v>
      </c>
      <c r="B2">
        <v>7793025489.6504898</v>
      </c>
      <c r="C2">
        <v>7930779027.45158</v>
      </c>
      <c r="D2">
        <v>1.7676515749118771E-2</v>
      </c>
    </row>
    <row r="3" spans="1:4" x14ac:dyDescent="0.25">
      <c r="A3" t="s">
        <v>11</v>
      </c>
      <c r="B3">
        <v>16553274010.889982</v>
      </c>
      <c r="C3">
        <v>17388928543.615059</v>
      </c>
      <c r="D3">
        <v>5.0482734241898086E-2</v>
      </c>
    </row>
    <row r="4" spans="1:4" x14ac:dyDescent="0.25">
      <c r="A4" t="s">
        <v>13</v>
      </c>
      <c r="B4">
        <v>167494425.72732896</v>
      </c>
      <c r="C4">
        <v>203439013.57059002</v>
      </c>
      <c r="D4">
        <v>0.21460169606943658</v>
      </c>
    </row>
    <row r="5" spans="1:4" x14ac:dyDescent="0.25">
      <c r="A5" t="s">
        <v>17</v>
      </c>
      <c r="B5">
        <v>391949094.04402494</v>
      </c>
      <c r="C5">
        <v>434283170.7812658</v>
      </c>
      <c r="D5">
        <v>0.10800912001211493</v>
      </c>
    </row>
    <row r="6" spans="1:4" x14ac:dyDescent="0.25">
      <c r="A6" t="s">
        <v>19</v>
      </c>
      <c r="B6">
        <v>1702241069.9064753</v>
      </c>
      <c r="C6">
        <v>1795490986.7457907</v>
      </c>
      <c r="D6">
        <v>5.4780676184976951E-2</v>
      </c>
    </row>
    <row r="7" spans="1:4" x14ac:dyDescent="0.25">
      <c r="A7" t="s">
        <v>29</v>
      </c>
      <c r="B7">
        <v>159359958286.49969</v>
      </c>
      <c r="C7">
        <v>164372656487.66544</v>
      </c>
      <c r="D7">
        <v>3.14551927288651E-2</v>
      </c>
    </row>
    <row r="8" spans="1:4" x14ac:dyDescent="0.25">
      <c r="A8" t="s">
        <v>21</v>
      </c>
      <c r="B8">
        <v>27689962171.57803</v>
      </c>
      <c r="C8">
        <v>28898555234.721058</v>
      </c>
      <c r="D8">
        <v>4.364733529262721E-2</v>
      </c>
    </row>
    <row r="9" spans="1:4" x14ac:dyDescent="0.25">
      <c r="A9" t="s">
        <v>23</v>
      </c>
      <c r="B9">
        <v>236475676.01999998</v>
      </c>
      <c r="C9">
        <v>268172899.69</v>
      </c>
      <c r="D9">
        <v>0.13404010172834524</v>
      </c>
    </row>
    <row r="10" spans="1:4" x14ac:dyDescent="0.25">
      <c r="A10" t="s">
        <v>65</v>
      </c>
      <c r="B10">
        <v>25107784461.920006</v>
      </c>
      <c r="C10">
        <v>25855046571.189995</v>
      </c>
      <c r="D10">
        <v>2.9762168398543176E-2</v>
      </c>
    </row>
    <row r="11" spans="1:4" x14ac:dyDescent="0.25">
      <c r="A11" t="s">
        <v>25</v>
      </c>
      <c r="B11">
        <v>4042274402.9100003</v>
      </c>
      <c r="C11">
        <v>5120049957.4099998</v>
      </c>
      <c r="D11">
        <v>0.26662602462715479</v>
      </c>
    </row>
    <row r="12" spans="1:4" x14ac:dyDescent="0.25">
      <c r="A12" t="s">
        <v>27</v>
      </c>
      <c r="B12">
        <v>148540014008.64011</v>
      </c>
      <c r="C12">
        <v>184607003104.95673</v>
      </c>
      <c r="D12">
        <v>0.24280992119886768</v>
      </c>
    </row>
    <row r="13" spans="1:4" x14ac:dyDescent="0.25">
      <c r="A13" t="s">
        <v>31</v>
      </c>
      <c r="B13">
        <v>2065600026.3710098</v>
      </c>
      <c r="C13">
        <v>2378372284.1789598</v>
      </c>
      <c r="D13">
        <v>0.15141956516986022</v>
      </c>
    </row>
    <row r="14" spans="1:4" x14ac:dyDescent="0.25">
      <c r="A14" t="s">
        <v>15</v>
      </c>
      <c r="B14">
        <v>351492662.92985868</v>
      </c>
      <c r="C14">
        <v>388694441.59121025</v>
      </c>
      <c r="D14">
        <v>0.1058394173899877</v>
      </c>
    </row>
    <row r="15" spans="1:4" x14ac:dyDescent="0.25">
      <c r="A15" t="s">
        <v>33</v>
      </c>
      <c r="B15">
        <v>1436099586.2020159</v>
      </c>
      <c r="C15">
        <v>1603356728.8993413</v>
      </c>
      <c r="D15">
        <v>0.11646625645207687</v>
      </c>
    </row>
    <row r="16" spans="1:4" x14ac:dyDescent="0.25">
      <c r="A16" t="s">
        <v>37</v>
      </c>
      <c r="B16">
        <v>44492783845.258278</v>
      </c>
      <c r="C16">
        <v>56293803278.911995</v>
      </c>
      <c r="D16">
        <v>0.26523445857414885</v>
      </c>
    </row>
    <row r="17" spans="1:4" x14ac:dyDescent="0.25">
      <c r="A17" t="s">
        <v>35</v>
      </c>
      <c r="B17">
        <v>42297682.49839846</v>
      </c>
      <c r="C17">
        <v>49067879.18699187</v>
      </c>
      <c r="D17">
        <v>0.16006070046153842</v>
      </c>
    </row>
    <row r="18" spans="1:4" x14ac:dyDescent="0.25">
      <c r="A18" t="s">
        <v>39</v>
      </c>
      <c r="B18">
        <v>102761010928.84996</v>
      </c>
      <c r="C18">
        <v>107476545963.14995</v>
      </c>
      <c r="D18">
        <v>4.5888367501220273E-2</v>
      </c>
    </row>
    <row r="19" spans="1:4" x14ac:dyDescent="0.25">
      <c r="A19" t="s">
        <v>43</v>
      </c>
      <c r="B19">
        <v>2333649869.9648209</v>
      </c>
      <c r="C19">
        <v>1911796168.0162802</v>
      </c>
      <c r="D19">
        <v>-0.18076992070575693</v>
      </c>
    </row>
    <row r="20" spans="1:4" x14ac:dyDescent="0.25">
      <c r="A20" t="s">
        <v>45</v>
      </c>
      <c r="B20">
        <v>130907867.86</v>
      </c>
      <c r="C20">
        <v>141348134.12</v>
      </c>
      <c r="D20">
        <v>7.9752779039724331E-2</v>
      </c>
    </row>
    <row r="21" spans="1:4" x14ac:dyDescent="0.25">
      <c r="A21" t="s">
        <v>47</v>
      </c>
      <c r="B21">
        <v>24045279115.025143</v>
      </c>
      <c r="C21">
        <v>30397121087.868954</v>
      </c>
      <c r="D21">
        <v>0.26416170685557749</v>
      </c>
    </row>
    <row r="22" spans="1:4" x14ac:dyDescent="0.25">
      <c r="A22" t="s">
        <v>41</v>
      </c>
      <c r="B22">
        <v>119365964.86999999</v>
      </c>
      <c r="C22">
        <v>114617589.80999999</v>
      </c>
      <c r="D22">
        <v>-3.9779974678472163E-2</v>
      </c>
    </row>
    <row r="23" spans="1:4" x14ac:dyDescent="0.25">
      <c r="A23" t="s">
        <v>49</v>
      </c>
      <c r="B23">
        <v>2406681924.0479875</v>
      </c>
      <c r="C23">
        <v>3210279190.5599999</v>
      </c>
      <c r="D23">
        <v>0.3339025645567566</v>
      </c>
    </row>
    <row r="24" spans="1:4" x14ac:dyDescent="0.25">
      <c r="A24" t="s">
        <v>51</v>
      </c>
      <c r="B24">
        <v>15574225765.565619</v>
      </c>
      <c r="C24">
        <v>15268506885.267759</v>
      </c>
      <c r="D24">
        <v>-1.9629796363540564E-2</v>
      </c>
    </row>
    <row r="25" spans="1:4" x14ac:dyDescent="0.25">
      <c r="A25" t="s">
        <v>53</v>
      </c>
      <c r="B25">
        <v>10952087601.890484</v>
      </c>
      <c r="C25">
        <v>18905733717.213875</v>
      </c>
      <c r="D25">
        <v>0.72622192265431473</v>
      </c>
    </row>
    <row r="26" spans="1:4" x14ac:dyDescent="0.25">
      <c r="A26" t="s">
        <v>55</v>
      </c>
      <c r="B26">
        <v>4375651776.2155313</v>
      </c>
      <c r="C26">
        <v>4613946601.8360081</v>
      </c>
      <c r="D26">
        <v>5.44592755108535E-2</v>
      </c>
    </row>
    <row r="27" spans="1:4" x14ac:dyDescent="0.25">
      <c r="A27" t="s">
        <v>57</v>
      </c>
      <c r="B27">
        <v>4292460172.1698799</v>
      </c>
      <c r="C27">
        <v>7441901012.6898708</v>
      </c>
      <c r="D27">
        <v>0.73371463314659446</v>
      </c>
    </row>
    <row r="28" spans="1:4" x14ac:dyDescent="0.25">
      <c r="A28" t="s">
        <v>59</v>
      </c>
      <c r="B28">
        <v>404866075.46097827</v>
      </c>
      <c r="C28">
        <v>474406674.80290359</v>
      </c>
      <c r="D28">
        <v>0.17176198144719046</v>
      </c>
    </row>
    <row r="29" spans="1:4" x14ac:dyDescent="0.25">
      <c r="A29" t="s">
        <v>67</v>
      </c>
      <c r="B29">
        <v>23367834558.806709</v>
      </c>
      <c r="C29">
        <v>33451269684.668697</v>
      </c>
      <c r="D29">
        <v>0.43150917987228787</v>
      </c>
    </row>
    <row r="30" spans="1:4" x14ac:dyDescent="0.25">
      <c r="A30" t="s">
        <v>63</v>
      </c>
      <c r="B30">
        <v>534679783.69551003</v>
      </c>
      <c r="C30">
        <v>530148643.68753004</v>
      </c>
      <c r="D30">
        <v>-8.4744928575051226E-3</v>
      </c>
    </row>
    <row r="31" spans="1:4" x14ac:dyDescent="0.25">
      <c r="A31" t="s">
        <v>61</v>
      </c>
      <c r="B31">
        <v>935681654.10999</v>
      </c>
      <c r="C31">
        <v>786052674.75000012</v>
      </c>
      <c r="D31">
        <v>-0.15991440967421267</v>
      </c>
    </row>
  </sheetData>
  <pageMargins left="0.75" right="0.75" top="1" bottom="1" header="0.5" footer="0.5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30"/>
  <sheetViews>
    <sheetView workbookViewId="0">
      <selection activeCell="I10" sqref="I10"/>
    </sheetView>
  </sheetViews>
  <sheetFormatPr defaultRowHeight="15" x14ac:dyDescent="0.25"/>
  <cols>
    <col min="1" max="1" width="6" customWidth="1"/>
    <col min="2" max="4" width="13" customWidth="1"/>
  </cols>
  <sheetData>
    <row r="1" spans="1:4" x14ac:dyDescent="0.25">
      <c r="A1" t="s">
        <v>1</v>
      </c>
      <c r="B1" t="s">
        <v>72</v>
      </c>
      <c r="C1" t="s">
        <v>73</v>
      </c>
      <c r="D1" t="s">
        <v>74</v>
      </c>
    </row>
    <row r="2" spans="1:4" x14ac:dyDescent="0.25">
      <c r="A2" t="s">
        <v>9</v>
      </c>
      <c r="B2">
        <v>-1.0726812985755396E-2</v>
      </c>
      <c r="C2">
        <v>3.4145921720744932E-2</v>
      </c>
      <c r="D2">
        <v>5.4064664304499743E-2</v>
      </c>
    </row>
    <row r="3" spans="1:4" x14ac:dyDescent="0.25">
      <c r="A3" t="s">
        <v>11</v>
      </c>
      <c r="B3">
        <v>-1.7686858479341705E-2</v>
      </c>
      <c r="C3">
        <v>4.9835085526322098E-2</v>
      </c>
      <c r="D3">
        <v>9.3599102527787803E-2</v>
      </c>
    </row>
    <row r="4" spans="1:4" x14ac:dyDescent="0.25">
      <c r="A4" t="s">
        <v>13</v>
      </c>
      <c r="B4">
        <v>-1.1122881355932202E-2</v>
      </c>
      <c r="C4">
        <v>6.503763820161379E-2</v>
      </c>
      <c r="D4">
        <v>0.83185331819095176</v>
      </c>
    </row>
    <row r="5" spans="1:4" x14ac:dyDescent="0.25">
      <c r="A5" t="s">
        <v>17</v>
      </c>
      <c r="B5">
        <v>4.6485109491620102E-2</v>
      </c>
      <c r="C5">
        <v>8.1060381931891579E-2</v>
      </c>
      <c r="D5">
        <v>9.6908818324616064E-2</v>
      </c>
    </row>
    <row r="6" spans="1:4" x14ac:dyDescent="0.25">
      <c r="A6" t="s">
        <v>19</v>
      </c>
      <c r="B6">
        <v>-4.9187883076616479E-2</v>
      </c>
      <c r="C6">
        <v>-7.7139329260842437E-3</v>
      </c>
      <c r="D6">
        <v>0.135826504332063</v>
      </c>
    </row>
    <row r="7" spans="1:4" x14ac:dyDescent="0.25">
      <c r="A7" t="s">
        <v>29</v>
      </c>
      <c r="B7">
        <v>-3.7082113672068151E-2</v>
      </c>
      <c r="C7">
        <v>3.0331885292542271E-2</v>
      </c>
      <c r="D7">
        <v>7.7528733193187982E-2</v>
      </c>
    </row>
    <row r="8" spans="1:4" x14ac:dyDescent="0.25">
      <c r="A8" t="s">
        <v>21</v>
      </c>
      <c r="B8">
        <v>3.3724662098321367E-2</v>
      </c>
      <c r="C8">
        <v>5.2480213082409355E-2</v>
      </c>
      <c r="D8">
        <v>0.11293673134217008</v>
      </c>
    </row>
    <row r="9" spans="1:4" x14ac:dyDescent="0.25">
      <c r="A9" t="s">
        <v>65</v>
      </c>
      <c r="B9">
        <v>-4.1733022445675005E-2</v>
      </c>
      <c r="C9">
        <v>4.0888250882868071E-2</v>
      </c>
      <c r="D9">
        <v>0.12241537214221476</v>
      </c>
    </row>
    <row r="10" spans="1:4" x14ac:dyDescent="0.25">
      <c r="A10" t="s">
        <v>25</v>
      </c>
      <c r="B10">
        <v>1.1613411721672184E-2</v>
      </c>
      <c r="C10">
        <v>0.13776946022108116</v>
      </c>
      <c r="D10">
        <v>0.29920619476157251</v>
      </c>
    </row>
    <row r="11" spans="1:4" x14ac:dyDescent="0.25">
      <c r="A11" t="s">
        <v>27</v>
      </c>
      <c r="B11">
        <v>-5.1299133910726158E-2</v>
      </c>
      <c r="C11">
        <v>3.5697566543934744E-2</v>
      </c>
      <c r="D11">
        <v>0.19407522195777793</v>
      </c>
    </row>
    <row r="12" spans="1:4" x14ac:dyDescent="0.25">
      <c r="A12" t="s">
        <v>31</v>
      </c>
      <c r="B12">
        <v>-1.2335761733628603E-2</v>
      </c>
      <c r="C12">
        <v>9.4671658742543352E-2</v>
      </c>
      <c r="D12">
        <v>0.14027221679273238</v>
      </c>
    </row>
    <row r="13" spans="1:4" x14ac:dyDescent="0.25">
      <c r="A13" t="s">
        <v>15</v>
      </c>
      <c r="B13">
        <v>-1.8785796125646015E-2</v>
      </c>
      <c r="C13">
        <v>2.2040234656954594E-2</v>
      </c>
      <c r="D13">
        <v>0.24731322623848162</v>
      </c>
    </row>
    <row r="14" spans="1:4" x14ac:dyDescent="0.25">
      <c r="A14" t="s">
        <v>33</v>
      </c>
      <c r="B14">
        <v>4.8890771118718757E-2</v>
      </c>
      <c r="C14">
        <v>0.14262679325731353</v>
      </c>
      <c r="D14">
        <v>0.16209685731464551</v>
      </c>
    </row>
    <row r="15" spans="1:4" x14ac:dyDescent="0.25">
      <c r="A15" t="s">
        <v>37</v>
      </c>
      <c r="B15">
        <v>7.2641638227617378E-3</v>
      </c>
      <c r="C15">
        <v>0.14258503393800015</v>
      </c>
      <c r="D15">
        <v>0.40878092253514287</v>
      </c>
    </row>
    <row r="16" spans="1:4" x14ac:dyDescent="0.25">
      <c r="A16" t="s">
        <v>35</v>
      </c>
      <c r="B16">
        <v>6.7651926397061191E-2</v>
      </c>
      <c r="C16">
        <v>7.727987902468092E-2</v>
      </c>
      <c r="D16">
        <v>0.13825656533119557</v>
      </c>
    </row>
    <row r="17" spans="1:4" x14ac:dyDescent="0.25">
      <c r="A17" t="s">
        <v>39</v>
      </c>
      <c r="B17">
        <v>-5.8998441197021467E-2</v>
      </c>
      <c r="C17">
        <v>6.7482522107013665E-2</v>
      </c>
      <c r="D17">
        <v>0.32486129162637356</v>
      </c>
    </row>
    <row r="18" spans="1:4" x14ac:dyDescent="0.25">
      <c r="A18" t="s">
        <v>43</v>
      </c>
      <c r="B18">
        <v>-4.4037331656409218E-2</v>
      </c>
      <c r="C18">
        <v>0.21718232670559634</v>
      </c>
      <c r="D18">
        <v>0.45827896842645588</v>
      </c>
    </row>
    <row r="19" spans="1:4" x14ac:dyDescent="0.25">
      <c r="A19" t="s">
        <v>45</v>
      </c>
      <c r="B19">
        <v>7.0104410527023875E-2</v>
      </c>
      <c r="C19">
        <v>9.9455357463119953E-2</v>
      </c>
      <c r="D19">
        <v>0.11754098490106224</v>
      </c>
    </row>
    <row r="20" spans="1:4" x14ac:dyDescent="0.25">
      <c r="A20" t="s">
        <v>47</v>
      </c>
      <c r="B20">
        <v>-0.12566157925058652</v>
      </c>
      <c r="C20">
        <v>1.0856168660859811E-2</v>
      </c>
      <c r="D20">
        <v>0.21632224857252469</v>
      </c>
    </row>
    <row r="21" spans="1:4" x14ac:dyDescent="0.25">
      <c r="A21" t="s">
        <v>49</v>
      </c>
      <c r="B21">
        <v>-0.14217787242410718</v>
      </c>
      <c r="C21">
        <v>5.8672137861950358E-3</v>
      </c>
      <c r="D21">
        <v>4.4412060718925561E-2</v>
      </c>
    </row>
    <row r="22" spans="1:4" x14ac:dyDescent="0.25">
      <c r="A22" t="s">
        <v>51</v>
      </c>
      <c r="B22">
        <v>-0.10611098643495576</v>
      </c>
      <c r="C22">
        <v>4.5527981222077241E-2</v>
      </c>
      <c r="D22">
        <v>0.12544998416313491</v>
      </c>
    </row>
    <row r="23" spans="1:4" x14ac:dyDescent="0.25">
      <c r="A23" t="s">
        <v>53</v>
      </c>
      <c r="B23">
        <v>6.0290108247821328E-2</v>
      </c>
      <c r="C23">
        <v>0.13470548854213193</v>
      </c>
      <c r="D23">
        <v>0.35198979965103994</v>
      </c>
    </row>
    <row r="24" spans="1:4" x14ac:dyDescent="0.25">
      <c r="A24" t="s">
        <v>55</v>
      </c>
      <c r="B24">
        <v>6.2146246107943615E-3</v>
      </c>
      <c r="C24">
        <v>9.1676006830574752E-2</v>
      </c>
      <c r="D24">
        <v>0.23864626919703436</v>
      </c>
    </row>
    <row r="25" spans="1:4" x14ac:dyDescent="0.25">
      <c r="A25" t="s">
        <v>57</v>
      </c>
      <c r="B25">
        <v>0.20205762337184563</v>
      </c>
      <c r="C25">
        <v>0.71291438777081995</v>
      </c>
      <c r="D25">
        <v>0.9165215073262265</v>
      </c>
    </row>
    <row r="26" spans="1:4" x14ac:dyDescent="0.25">
      <c r="A26" t="s">
        <v>59</v>
      </c>
      <c r="B26">
        <v>6.9617630485150794E-2</v>
      </c>
      <c r="C26">
        <v>0.12273700666047027</v>
      </c>
      <c r="D26">
        <v>0.29019989362265786</v>
      </c>
    </row>
    <row r="27" spans="1:4" x14ac:dyDescent="0.25">
      <c r="A27" t="s">
        <v>67</v>
      </c>
      <c r="B27">
        <v>0</v>
      </c>
      <c r="C27">
        <v>0</v>
      </c>
      <c r="D27">
        <v>0.16942692401373649</v>
      </c>
    </row>
    <row r="28" spans="1:4" x14ac:dyDescent="0.25">
      <c r="A28" t="s">
        <v>63</v>
      </c>
      <c r="B28">
        <v>-6.4797342236824984E-2</v>
      </c>
      <c r="C28">
        <v>-4.9666357742570444E-3</v>
      </c>
      <c r="D28">
        <v>8.7675667269945912E-2</v>
      </c>
    </row>
    <row r="29" spans="1:4" x14ac:dyDescent="0.25">
      <c r="A29" t="s">
        <v>61</v>
      </c>
      <c r="B29">
        <v>-1.4883157350607967E-2</v>
      </c>
      <c r="C29">
        <v>2.9495280248265532E-2</v>
      </c>
      <c r="D29">
        <v>5.3748003092025209E-2</v>
      </c>
    </row>
    <row r="30" spans="1:4" x14ac:dyDescent="0.25">
      <c r="A30" t="s">
        <v>75</v>
      </c>
      <c r="B30">
        <v>5.8583643851972123E-3</v>
      </c>
      <c r="C30">
        <v>9.4982805615221211E-2</v>
      </c>
      <c r="D30">
        <v>0.15007964269985952</v>
      </c>
    </row>
  </sheetData>
  <pageMargins left="0.75" right="0.75" top="1" bottom="1" header="0.5" footer="0.5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7"/>
  <sheetViews>
    <sheetView workbookViewId="0">
      <selection activeCell="C1" sqref="C1:C1048576"/>
    </sheetView>
  </sheetViews>
  <sheetFormatPr defaultRowHeight="15" x14ac:dyDescent="0.25"/>
  <cols>
    <col min="1" max="1" width="41" customWidth="1"/>
    <col min="2" max="2" width="22" customWidth="1"/>
    <col min="3" max="5" width="13" customWidth="1"/>
  </cols>
  <sheetData>
    <row r="1" spans="1:5" x14ac:dyDescent="0.25">
      <c r="A1" t="s">
        <v>76</v>
      </c>
      <c r="B1" t="s">
        <v>77</v>
      </c>
      <c r="C1" t="s">
        <v>72</v>
      </c>
      <c r="D1" t="s">
        <v>73</v>
      </c>
      <c r="E1" t="s">
        <v>74</v>
      </c>
    </row>
    <row r="2" spans="1:5" x14ac:dyDescent="0.25">
      <c r="A2" t="s">
        <v>78</v>
      </c>
      <c r="B2" t="s">
        <v>79</v>
      </c>
      <c r="C2">
        <v>5.0632911392405063E-2</v>
      </c>
      <c r="D2">
        <v>0.45214764952087355</v>
      </c>
      <c r="E2">
        <v>0.77368873376678238</v>
      </c>
    </row>
    <row r="3" spans="1:5" x14ac:dyDescent="0.25">
      <c r="A3" t="s">
        <v>80</v>
      </c>
      <c r="B3" t="s">
        <v>81</v>
      </c>
      <c r="C3">
        <v>0.4998939859025584</v>
      </c>
      <c r="D3">
        <v>0.79999999068579519</v>
      </c>
      <c r="E3">
        <v>1</v>
      </c>
    </row>
    <row r="4" spans="1:5" x14ac:dyDescent="0.25">
      <c r="A4" t="s">
        <v>82</v>
      </c>
      <c r="B4" t="s">
        <v>83</v>
      </c>
      <c r="C4">
        <v>7.4379405558238996E-3</v>
      </c>
      <c r="D4">
        <v>8.900764044409544E-2</v>
      </c>
      <c r="E4">
        <v>0.34082824908561848</v>
      </c>
    </row>
    <row r="5" spans="1:5" x14ac:dyDescent="0.25">
      <c r="A5" t="s">
        <v>84</v>
      </c>
      <c r="B5" t="s">
        <v>85</v>
      </c>
      <c r="C5">
        <v>0</v>
      </c>
      <c r="D5">
        <v>8.9114555906640911E-5</v>
      </c>
      <c r="E5">
        <v>3.22834522411486E-3</v>
      </c>
    </row>
    <row r="6" spans="1:5" x14ac:dyDescent="0.25">
      <c r="A6" t="s">
        <v>86</v>
      </c>
      <c r="B6" t="s">
        <v>87</v>
      </c>
      <c r="C6">
        <v>1.2479964751533197E-4</v>
      </c>
      <c r="D6">
        <v>7.8069627370697418E-3</v>
      </c>
      <c r="E6">
        <v>4.7851540342920405E-2</v>
      </c>
    </row>
    <row r="7" spans="1:5" x14ac:dyDescent="0.25">
      <c r="A7" t="s">
        <v>88</v>
      </c>
      <c r="B7" t="s">
        <v>89</v>
      </c>
      <c r="C7">
        <v>1.5588254654367773E-2</v>
      </c>
      <c r="D7">
        <v>8.7684249252268573E-2</v>
      </c>
      <c r="E7">
        <v>0.28160856714702387</v>
      </c>
    </row>
  </sheetData>
  <pageMargins left="0.75" right="0.75" top="1" bottom="1" header="0.5" footer="0.5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9"/>
  <sheetViews>
    <sheetView workbookViewId="0">
      <selection activeCell="F25" sqref="F25"/>
    </sheetView>
  </sheetViews>
  <sheetFormatPr defaultRowHeight="15" x14ac:dyDescent="0.25"/>
  <cols>
    <col min="1" max="1" width="22" customWidth="1"/>
    <col min="2" max="4" width="13" customWidth="1"/>
  </cols>
  <sheetData>
    <row r="1" spans="1:4" x14ac:dyDescent="0.25">
      <c r="A1" t="s">
        <v>77</v>
      </c>
      <c r="B1" t="s">
        <v>72</v>
      </c>
      <c r="C1" t="s">
        <v>73</v>
      </c>
      <c r="D1" t="s">
        <v>74</v>
      </c>
    </row>
    <row r="2" spans="1:4" x14ac:dyDescent="0.25">
      <c r="A2" t="s">
        <v>79</v>
      </c>
      <c r="B2">
        <v>1.6263512497804111E-2</v>
      </c>
      <c r="C2">
        <v>7.6565522848097478E-2</v>
      </c>
      <c r="D2">
        <v>0.16096440952067281</v>
      </c>
    </row>
    <row r="3" spans="1:4" x14ac:dyDescent="0.25">
      <c r="A3" t="s">
        <v>81</v>
      </c>
      <c r="B3">
        <v>-0.4150451402865446</v>
      </c>
      <c r="C3">
        <v>-3.8872602907047749E-2</v>
      </c>
      <c r="D3">
        <v>0.12638375256232015</v>
      </c>
    </row>
    <row r="4" spans="1:4" x14ac:dyDescent="0.25">
      <c r="A4" t="s">
        <v>83</v>
      </c>
      <c r="B4">
        <v>-2.2941821780057214E-2</v>
      </c>
      <c r="C4">
        <v>3.904915010893717E-2</v>
      </c>
      <c r="D4">
        <v>0.11122103962586882</v>
      </c>
    </row>
    <row r="5" spans="1:4" x14ac:dyDescent="0.25">
      <c r="A5" t="s">
        <v>90</v>
      </c>
      <c r="B5">
        <v>-8.7021149605077563E-2</v>
      </c>
      <c r="C5">
        <v>2.7107374633302816E-2</v>
      </c>
      <c r="D5">
        <v>0.18677321725674223</v>
      </c>
    </row>
    <row r="6" spans="1:4" x14ac:dyDescent="0.25">
      <c r="A6" t="s">
        <v>85</v>
      </c>
      <c r="B6">
        <v>2.0044797967739836E-3</v>
      </c>
      <c r="C6">
        <v>0.22339098662334289</v>
      </c>
      <c r="D6">
        <v>0.53149708210328606</v>
      </c>
    </row>
    <row r="7" spans="1:4" x14ac:dyDescent="0.25">
      <c r="A7" t="s">
        <v>87</v>
      </c>
      <c r="B7">
        <v>-0.10300599722803067</v>
      </c>
      <c r="C7">
        <v>-2.9927514337674987E-2</v>
      </c>
      <c r="D7">
        <v>6.4155782281453466E-2</v>
      </c>
    </row>
    <row r="8" spans="1:4" x14ac:dyDescent="0.25">
      <c r="A8" t="s">
        <v>91</v>
      </c>
      <c r="B8">
        <v>-0.13192971468997605</v>
      </c>
      <c r="C8">
        <v>0</v>
      </c>
      <c r="D8">
        <v>0.13501030538492786</v>
      </c>
    </row>
    <row r="9" spans="1:4" x14ac:dyDescent="0.25">
      <c r="A9" t="s">
        <v>89</v>
      </c>
      <c r="B9">
        <v>-3.2593114500449105E-2</v>
      </c>
      <c r="C9">
        <v>4.3686286022964316E-2</v>
      </c>
      <c r="D9">
        <v>0.15777371122113104</v>
      </c>
    </row>
  </sheetData>
  <pageMargins left="0.75" right="0.75" top="1" bottom="1" header="0.5" footer="0.5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I31"/>
  <sheetViews>
    <sheetView workbookViewId="0">
      <selection activeCell="L18" sqref="L18"/>
    </sheetView>
  </sheetViews>
  <sheetFormatPr defaultRowHeight="15" x14ac:dyDescent="0.25"/>
  <cols>
    <col min="1" max="1" width="5" customWidth="1"/>
    <col min="2" max="5" width="13" customWidth="1"/>
    <col min="6" max="6" width="18" customWidth="1"/>
    <col min="7" max="7" width="22" customWidth="1"/>
    <col min="8" max="9" width="13" customWidth="1"/>
  </cols>
  <sheetData>
    <row r="1" spans="1:9" x14ac:dyDescent="0.25">
      <c r="A1" t="s">
        <v>1</v>
      </c>
      <c r="B1" t="s">
        <v>83</v>
      </c>
      <c r="C1" t="s">
        <v>87</v>
      </c>
      <c r="D1" t="s">
        <v>85</v>
      </c>
      <c r="E1" t="s">
        <v>92</v>
      </c>
      <c r="F1" t="s">
        <v>93</v>
      </c>
      <c r="G1" t="s">
        <v>81</v>
      </c>
      <c r="H1" t="s">
        <v>90</v>
      </c>
      <c r="I1" t="s">
        <v>91</v>
      </c>
    </row>
    <row r="2" spans="1:9" x14ac:dyDescent="0.25">
      <c r="A2" t="s">
        <v>9</v>
      </c>
      <c r="B2">
        <v>0.31638894971283693</v>
      </c>
      <c r="C2">
        <v>0.46122812734419266</v>
      </c>
      <c r="D2">
        <v>0.18222894728407102</v>
      </c>
      <c r="E2">
        <v>3.0916408336998887E-2</v>
      </c>
      <c r="F2">
        <v>0</v>
      </c>
      <c r="G2">
        <v>0</v>
      </c>
      <c r="H2">
        <v>3.9651887528765212E-3</v>
      </c>
      <c r="I2">
        <v>5.2723785690239108E-3</v>
      </c>
    </row>
    <row r="3" spans="1:9" x14ac:dyDescent="0.25">
      <c r="A3" t="s">
        <v>11</v>
      </c>
      <c r="B3">
        <v>5.1715968330117337E-2</v>
      </c>
      <c r="C3">
        <v>0.57829113314219538</v>
      </c>
      <c r="D3">
        <v>0.2629272367145804</v>
      </c>
      <c r="E3">
        <v>8.9181756896177494E-2</v>
      </c>
      <c r="F3">
        <v>1.1701190242955562E-2</v>
      </c>
      <c r="G3">
        <v>0</v>
      </c>
      <c r="H3">
        <v>2.0129155503863602E-6</v>
      </c>
      <c r="I3">
        <v>6.180701758423373E-3</v>
      </c>
    </row>
    <row r="4" spans="1:9" x14ac:dyDescent="0.25">
      <c r="A4" t="s">
        <v>13</v>
      </c>
      <c r="B4">
        <v>7.3960539998986479E-3</v>
      </c>
      <c r="C4">
        <v>0.30590049512525375</v>
      </c>
      <c r="D4">
        <v>0.39095318246732214</v>
      </c>
      <c r="E4">
        <v>0.18612672516395437</v>
      </c>
      <c r="F4">
        <v>0</v>
      </c>
      <c r="G4">
        <v>0</v>
      </c>
      <c r="H4">
        <v>0</v>
      </c>
      <c r="I4">
        <v>0.10962354324357114</v>
      </c>
    </row>
    <row r="5" spans="1:9" x14ac:dyDescent="0.25">
      <c r="A5" t="s">
        <v>17</v>
      </c>
      <c r="B5">
        <v>3.6844580417897808E-2</v>
      </c>
      <c r="C5">
        <v>6.9506271567102956E-2</v>
      </c>
      <c r="D5">
        <v>0.72544874863565023</v>
      </c>
      <c r="E5">
        <v>0.15152525022039748</v>
      </c>
      <c r="F5">
        <v>0</v>
      </c>
      <c r="G5">
        <v>0</v>
      </c>
      <c r="H5">
        <v>0</v>
      </c>
      <c r="I5">
        <v>1.6675149158951463E-2</v>
      </c>
    </row>
    <row r="6" spans="1:9" x14ac:dyDescent="0.25">
      <c r="A6" t="s">
        <v>19</v>
      </c>
      <c r="B6">
        <v>8.9462329942566421E-2</v>
      </c>
      <c r="C6">
        <v>0.31006987606831815</v>
      </c>
      <c r="D6">
        <v>0.29014250363465321</v>
      </c>
      <c r="E6">
        <v>0.27937922611327543</v>
      </c>
      <c r="F6">
        <v>0</v>
      </c>
      <c r="G6">
        <v>0</v>
      </c>
      <c r="H6">
        <v>1.2341741523496331E-2</v>
      </c>
      <c r="I6">
        <v>1.8604322717690594E-2</v>
      </c>
    </row>
    <row r="7" spans="1:9" x14ac:dyDescent="0.25">
      <c r="A7" t="s">
        <v>29</v>
      </c>
      <c r="B7">
        <v>0.32707038118590381</v>
      </c>
      <c r="C7">
        <v>0.37455032413405254</v>
      </c>
      <c r="D7">
        <v>0.14310342356908679</v>
      </c>
      <c r="E7">
        <v>2.7306028013005541E-2</v>
      </c>
      <c r="F7">
        <v>0</v>
      </c>
      <c r="G7">
        <v>0</v>
      </c>
      <c r="H7">
        <v>4.121386817592957E-2</v>
      </c>
      <c r="I7">
        <v>8.675597492202175E-2</v>
      </c>
    </row>
    <row r="8" spans="1:9" x14ac:dyDescent="0.25">
      <c r="A8" t="s">
        <v>21</v>
      </c>
      <c r="B8">
        <v>3.0027567226842331E-2</v>
      </c>
      <c r="C8">
        <v>0.18947272912386587</v>
      </c>
      <c r="D8">
        <v>0.76040723746228434</v>
      </c>
      <c r="E8">
        <v>1.2553174885379251E-2</v>
      </c>
      <c r="F8">
        <v>1.7169991800640978E-3</v>
      </c>
      <c r="G8">
        <v>0</v>
      </c>
      <c r="H8">
        <v>0</v>
      </c>
      <c r="I8">
        <v>5.822292121564032E-3</v>
      </c>
    </row>
    <row r="9" spans="1:9" x14ac:dyDescent="0.25">
      <c r="A9" t="s">
        <v>23</v>
      </c>
      <c r="B9">
        <v>3.7529847391866412E-2</v>
      </c>
      <c r="C9">
        <v>0.15571569792574816</v>
      </c>
      <c r="D9">
        <v>0.58484775192162519</v>
      </c>
      <c r="E9">
        <v>0.22190670276076022</v>
      </c>
      <c r="F9">
        <v>0</v>
      </c>
      <c r="G9">
        <v>0</v>
      </c>
      <c r="H9">
        <v>0</v>
      </c>
      <c r="I9">
        <v>0</v>
      </c>
    </row>
    <row r="10" spans="1:9" x14ac:dyDescent="0.25">
      <c r="A10" t="s">
        <v>65</v>
      </c>
      <c r="B10">
        <v>1.5406285225718957E-3</v>
      </c>
      <c r="C10">
        <v>0.16912207551590369</v>
      </c>
      <c r="D10">
        <v>0.26240121776147868</v>
      </c>
      <c r="E10">
        <v>0.5317875511549377</v>
      </c>
      <c r="I10">
        <v>3.5148527045108055E-2</v>
      </c>
    </row>
    <row r="11" spans="1:9" x14ac:dyDescent="0.25">
      <c r="A11" t="s">
        <v>25</v>
      </c>
      <c r="B11">
        <v>1.1085814258092174E-2</v>
      </c>
      <c r="C11">
        <v>8.3218433070824147E-2</v>
      </c>
      <c r="D11">
        <v>0.88627418064987984</v>
      </c>
      <c r="E11">
        <v>1.9267245230142671E-2</v>
      </c>
      <c r="F11">
        <v>1.3330975589645854E-4</v>
      </c>
      <c r="G11">
        <v>0</v>
      </c>
      <c r="H11">
        <v>0</v>
      </c>
      <c r="I11">
        <v>2.1017035164718223E-5</v>
      </c>
    </row>
    <row r="12" spans="1:9" x14ac:dyDescent="0.25">
      <c r="A12" t="s">
        <v>27</v>
      </c>
      <c r="B12">
        <v>4.8428913677021498E-2</v>
      </c>
      <c r="C12">
        <v>0.45142585701583737</v>
      </c>
      <c r="D12">
        <v>0.3137269236220806</v>
      </c>
      <c r="E12">
        <v>7.6710959350751784E-2</v>
      </c>
      <c r="F12">
        <v>3.2941007166936232E-3</v>
      </c>
      <c r="G12">
        <v>6.2275460879800799E-6</v>
      </c>
      <c r="H12">
        <v>1.9356321947918861E-2</v>
      </c>
      <c r="I12">
        <v>8.7050696123608218E-2</v>
      </c>
    </row>
    <row r="13" spans="1:9" x14ac:dyDescent="0.25">
      <c r="A13" t="s">
        <v>31</v>
      </c>
      <c r="B13">
        <v>0.22766041054288447</v>
      </c>
      <c r="C13">
        <v>0.17583056755694321</v>
      </c>
      <c r="D13">
        <v>0.41997186792176805</v>
      </c>
      <c r="E13">
        <v>0.17653476900274764</v>
      </c>
      <c r="F13">
        <v>0</v>
      </c>
      <c r="G13">
        <v>0</v>
      </c>
      <c r="H13">
        <v>0</v>
      </c>
      <c r="I13">
        <v>2.3849756565583927E-6</v>
      </c>
    </row>
    <row r="14" spans="1:9" x14ac:dyDescent="0.25">
      <c r="A14" t="s">
        <v>15</v>
      </c>
      <c r="B14">
        <v>2.1844886472947248E-4</v>
      </c>
      <c r="C14">
        <v>0.78806146471068128</v>
      </c>
      <c r="D14">
        <v>0.13657740368281834</v>
      </c>
      <c r="E14">
        <v>7.5142682741770814E-2</v>
      </c>
      <c r="F14">
        <v>0</v>
      </c>
      <c r="G14">
        <v>0</v>
      </c>
      <c r="H14">
        <v>0</v>
      </c>
      <c r="I14">
        <v>0</v>
      </c>
    </row>
    <row r="15" spans="1:9" x14ac:dyDescent="0.25">
      <c r="A15" t="s">
        <v>33</v>
      </c>
      <c r="B15">
        <v>2.4689524434356291E-2</v>
      </c>
      <c r="C15">
        <v>0.31792381733141412</v>
      </c>
      <c r="D15">
        <v>0.57020846237053202</v>
      </c>
      <c r="E15">
        <v>8.4537909559977947E-2</v>
      </c>
      <c r="F15">
        <v>0</v>
      </c>
      <c r="G15">
        <v>0</v>
      </c>
      <c r="H15">
        <v>2.6343516774578659E-3</v>
      </c>
      <c r="I15">
        <v>5.9346262617268095E-6</v>
      </c>
    </row>
    <row r="16" spans="1:9" x14ac:dyDescent="0.25">
      <c r="A16" t="s">
        <v>37</v>
      </c>
      <c r="B16">
        <v>2.2467699427920412E-2</v>
      </c>
      <c r="C16">
        <v>3.9571951046910622E-2</v>
      </c>
      <c r="D16">
        <v>0.73610649172338438</v>
      </c>
      <c r="E16">
        <v>6.1348449089292656E-2</v>
      </c>
      <c r="F16">
        <v>0</v>
      </c>
      <c r="G16">
        <v>0</v>
      </c>
      <c r="H16">
        <v>2.8584175855480072E-2</v>
      </c>
      <c r="I16">
        <v>0.11192123285701173</v>
      </c>
    </row>
    <row r="17" spans="1:9" x14ac:dyDescent="0.25">
      <c r="A17" t="s">
        <v>35</v>
      </c>
      <c r="B17">
        <v>0.58356921115365112</v>
      </c>
      <c r="C17">
        <v>0</v>
      </c>
      <c r="D17">
        <v>1.7045734380386375E-3</v>
      </c>
      <c r="E17">
        <v>0.41472621540831023</v>
      </c>
      <c r="F17">
        <v>0</v>
      </c>
      <c r="G17">
        <v>0</v>
      </c>
      <c r="H17">
        <v>0</v>
      </c>
      <c r="I17">
        <v>0</v>
      </c>
    </row>
    <row r="18" spans="1:9" x14ac:dyDescent="0.25">
      <c r="A18" t="s">
        <v>39</v>
      </c>
      <c r="B18">
        <v>1.2474691755163898E-3</v>
      </c>
      <c r="C18">
        <v>0.57092669268985152</v>
      </c>
      <c r="D18">
        <v>0.39299295153634495</v>
      </c>
      <c r="E18">
        <v>2.2095725681342781E-2</v>
      </c>
      <c r="F18">
        <v>0</v>
      </c>
      <c r="G18">
        <v>5.9734893250116499E-6</v>
      </c>
      <c r="H18">
        <v>2.6928278739924414E-3</v>
      </c>
      <c r="I18">
        <v>1.0038359553626836E-2</v>
      </c>
    </row>
    <row r="19" spans="1:9" x14ac:dyDescent="0.25">
      <c r="A19" t="s">
        <v>43</v>
      </c>
      <c r="B19">
        <v>0.18478586230569868</v>
      </c>
      <c r="C19">
        <v>0.10761771554419715</v>
      </c>
      <c r="D19">
        <v>0.42259448364491847</v>
      </c>
      <c r="E19">
        <v>0.28395576476293982</v>
      </c>
      <c r="F19">
        <v>0</v>
      </c>
      <c r="G19">
        <v>0</v>
      </c>
      <c r="H19">
        <v>3.7128179845639184E-6</v>
      </c>
      <c r="I19">
        <v>1.0424609242614489E-3</v>
      </c>
    </row>
    <row r="20" spans="1:9" x14ac:dyDescent="0.25">
      <c r="A20" t="s">
        <v>45</v>
      </c>
      <c r="B20">
        <v>0.15113743165412791</v>
      </c>
      <c r="C20">
        <v>0.21161605270718381</v>
      </c>
      <c r="D20">
        <v>0.61503828862852483</v>
      </c>
      <c r="E20">
        <v>2.2208227010163527E-2</v>
      </c>
      <c r="F20">
        <v>0</v>
      </c>
      <c r="G20">
        <v>0</v>
      </c>
      <c r="H20">
        <v>0</v>
      </c>
      <c r="I20">
        <v>0</v>
      </c>
    </row>
    <row r="21" spans="1:9" x14ac:dyDescent="0.25">
      <c r="A21" t="s">
        <v>47</v>
      </c>
      <c r="B21">
        <v>1.569269640436011E-3</v>
      </c>
      <c r="C21">
        <v>0.1979489723602815</v>
      </c>
      <c r="D21">
        <v>0.67395933428580923</v>
      </c>
      <c r="E21">
        <v>1.5508433166985787E-2</v>
      </c>
      <c r="F21">
        <v>0</v>
      </c>
      <c r="G21">
        <v>0</v>
      </c>
      <c r="H21">
        <v>3.0358738510210266E-2</v>
      </c>
      <c r="I21">
        <v>8.0655252036277228E-2</v>
      </c>
    </row>
    <row r="22" spans="1:9" x14ac:dyDescent="0.25">
      <c r="A22" t="s">
        <v>41</v>
      </c>
      <c r="B22">
        <v>2.5879531448158272E-2</v>
      </c>
      <c r="C22">
        <v>0.11262598037001943</v>
      </c>
      <c r="D22">
        <v>0.56064608413527761</v>
      </c>
      <c r="E22">
        <v>0.30084840404654467</v>
      </c>
      <c r="F22">
        <v>0</v>
      </c>
      <c r="G22">
        <v>0</v>
      </c>
      <c r="H22">
        <v>0</v>
      </c>
      <c r="I22">
        <v>0</v>
      </c>
    </row>
    <row r="23" spans="1:9" x14ac:dyDescent="0.25">
      <c r="A23" t="s">
        <v>49</v>
      </c>
      <c r="B23">
        <v>2.7900070424833039E-2</v>
      </c>
      <c r="C23">
        <v>0.10430570914039063</v>
      </c>
      <c r="D23">
        <v>1.8523484880960416E-2</v>
      </c>
      <c r="E23">
        <v>0.1012055532289467</v>
      </c>
      <c r="F23">
        <v>0</v>
      </c>
      <c r="G23">
        <v>0</v>
      </c>
      <c r="H23">
        <v>0.42702209765153409</v>
      </c>
      <c r="I23">
        <v>0.32104308467333526</v>
      </c>
    </row>
    <row r="24" spans="1:9" x14ac:dyDescent="0.25">
      <c r="A24" t="s">
        <v>51</v>
      </c>
      <c r="B24">
        <v>0.15280494813273132</v>
      </c>
      <c r="C24">
        <v>0.13478162792355916</v>
      </c>
      <c r="D24">
        <v>0.28536001129638239</v>
      </c>
      <c r="E24">
        <v>0.35677403006045671</v>
      </c>
      <c r="F24">
        <v>0</v>
      </c>
      <c r="G24">
        <v>0</v>
      </c>
      <c r="H24">
        <v>9.0397147459896857E-3</v>
      </c>
      <c r="I24">
        <v>6.123966784088087E-2</v>
      </c>
    </row>
    <row r="25" spans="1:9" x14ac:dyDescent="0.25">
      <c r="A25" t="s">
        <v>53</v>
      </c>
      <c r="B25">
        <v>4.2996719208986976E-2</v>
      </c>
      <c r="C25">
        <v>0.34425326308441562</v>
      </c>
      <c r="D25">
        <v>0.59057001926184005</v>
      </c>
      <c r="E25">
        <v>2.2179998444757341E-2</v>
      </c>
      <c r="F25">
        <v>0</v>
      </c>
      <c r="G25">
        <v>0</v>
      </c>
      <c r="H25">
        <v>0</v>
      </c>
      <c r="I25">
        <v>0</v>
      </c>
    </row>
    <row r="26" spans="1:9" x14ac:dyDescent="0.25">
      <c r="A26" t="s">
        <v>55</v>
      </c>
      <c r="B26">
        <v>0.10331663089984146</v>
      </c>
      <c r="C26">
        <v>6.3739408084016583E-2</v>
      </c>
      <c r="D26">
        <v>0.25536031612229748</v>
      </c>
      <c r="E26">
        <v>0.57758354390539401</v>
      </c>
      <c r="F26">
        <v>0</v>
      </c>
      <c r="G26">
        <v>0</v>
      </c>
      <c r="H26">
        <v>0</v>
      </c>
      <c r="I26">
        <v>1.0098845043605315E-7</v>
      </c>
    </row>
    <row r="27" spans="1:9" x14ac:dyDescent="0.25">
      <c r="A27" t="s">
        <v>57</v>
      </c>
      <c r="B27">
        <v>6.3856880814279113E-4</v>
      </c>
      <c r="C27">
        <v>0.10990220627435723</v>
      </c>
      <c r="D27">
        <v>0.61319053253311095</v>
      </c>
      <c r="E27">
        <v>0.27599797277033405</v>
      </c>
      <c r="F27">
        <v>4.2112519283123713E-6</v>
      </c>
      <c r="G27">
        <v>0</v>
      </c>
      <c r="H27">
        <v>0</v>
      </c>
      <c r="I27">
        <v>2.6650836212656467E-4</v>
      </c>
    </row>
    <row r="28" spans="1:9" x14ac:dyDescent="0.25">
      <c r="A28" t="s">
        <v>59</v>
      </c>
      <c r="B28">
        <v>7.6568429963522061E-2</v>
      </c>
      <c r="C28">
        <v>0.17167729721927075</v>
      </c>
      <c r="D28">
        <v>0.31463324001021981</v>
      </c>
      <c r="E28">
        <v>0.43709475984720331</v>
      </c>
      <c r="F28">
        <v>0</v>
      </c>
      <c r="G28">
        <v>0</v>
      </c>
      <c r="H28">
        <v>0</v>
      </c>
      <c r="I28">
        <v>2.6272959784049826E-5</v>
      </c>
    </row>
    <row r="29" spans="1:9" x14ac:dyDescent="0.25">
      <c r="A29" t="s">
        <v>67</v>
      </c>
      <c r="B29">
        <v>1.2267268445067482E-2</v>
      </c>
      <c r="C29">
        <v>0.15155336447753973</v>
      </c>
      <c r="D29">
        <v>0.81864400220193279</v>
      </c>
      <c r="E29">
        <v>1.7190753701874232E-2</v>
      </c>
      <c r="F29">
        <v>0</v>
      </c>
      <c r="G29">
        <v>2.9164250316887559E-6</v>
      </c>
      <c r="H29">
        <v>7.1713459156236438E-5</v>
      </c>
      <c r="I29">
        <v>2.6998128939766743E-4</v>
      </c>
    </row>
    <row r="30" spans="1:9" x14ac:dyDescent="0.25">
      <c r="A30" t="s">
        <v>63</v>
      </c>
      <c r="B30">
        <v>2.4797584629997663E-2</v>
      </c>
      <c r="C30">
        <v>0.35572121954747887</v>
      </c>
      <c r="D30">
        <v>0.49326005610775264</v>
      </c>
      <c r="E30">
        <v>0.12299597064123123</v>
      </c>
      <c r="F30">
        <v>0</v>
      </c>
      <c r="G30">
        <v>0</v>
      </c>
      <c r="H30">
        <v>0</v>
      </c>
      <c r="I30">
        <v>3.2251690735396249E-3</v>
      </c>
    </row>
    <row r="31" spans="1:9" x14ac:dyDescent="0.25">
      <c r="A31" t="s">
        <v>61</v>
      </c>
      <c r="B31">
        <v>8.788773087245319E-2</v>
      </c>
      <c r="C31">
        <v>0.46160941938834094</v>
      </c>
      <c r="D31">
        <v>0.27876193727054038</v>
      </c>
      <c r="E31">
        <v>0.16380769360138861</v>
      </c>
      <c r="F31">
        <v>2.0092928257032174E-4</v>
      </c>
      <c r="G31">
        <v>0</v>
      </c>
      <c r="H31">
        <v>7.7322895847063569E-3</v>
      </c>
      <c r="I31">
        <v>0</v>
      </c>
    </row>
  </sheetData>
  <pageMargins left="0.75" right="0.75" top="1" bottom="1" header="0.5" footer="0.5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F31"/>
  <sheetViews>
    <sheetView workbookViewId="0">
      <selection activeCell="G6" sqref="G6"/>
    </sheetView>
  </sheetViews>
  <sheetFormatPr defaultRowHeight="15" x14ac:dyDescent="0.25"/>
  <cols>
    <col min="1" max="2" width="41" customWidth="1"/>
    <col min="3" max="6" width="13" customWidth="1"/>
  </cols>
  <sheetData>
    <row r="1" spans="1:6" x14ac:dyDescent="0.25">
      <c r="A1" t="s">
        <v>94</v>
      </c>
      <c r="B1" t="s">
        <v>95</v>
      </c>
      <c r="C1" t="s">
        <v>96</v>
      </c>
      <c r="D1" t="s">
        <v>97</v>
      </c>
      <c r="E1" t="s">
        <v>209</v>
      </c>
      <c r="F1" t="s">
        <v>98</v>
      </c>
    </row>
    <row r="2" spans="1:6" x14ac:dyDescent="0.25">
      <c r="A2" t="s">
        <v>9</v>
      </c>
      <c r="B2" t="s">
        <v>8</v>
      </c>
      <c r="C2">
        <v>7483982544.9292297</v>
      </c>
      <c r="D2">
        <v>7483.9825449292293</v>
      </c>
      <c r="E2">
        <v>9006398</v>
      </c>
      <c r="F2">
        <f>C2/E2</f>
        <v>830.96289381495569</v>
      </c>
    </row>
    <row r="3" spans="1:6" x14ac:dyDescent="0.25">
      <c r="A3" t="s">
        <v>11</v>
      </c>
      <c r="B3" t="s">
        <v>10</v>
      </c>
      <c r="C3">
        <v>11176247532.080536</v>
      </c>
      <c r="D3">
        <v>11176.247532080537</v>
      </c>
      <c r="E3">
        <v>11589623</v>
      </c>
      <c r="F3">
        <f t="shared" ref="F3:F31" si="0">C3/E3</f>
        <v>964.33227656158749</v>
      </c>
    </row>
    <row r="4" spans="1:6" x14ac:dyDescent="0.25">
      <c r="A4" t="s">
        <v>13</v>
      </c>
      <c r="B4" t="s">
        <v>12</v>
      </c>
      <c r="C4">
        <v>117734827.46690336</v>
      </c>
      <c r="D4">
        <v>117.73482746690335</v>
      </c>
      <c r="E4">
        <v>6948445</v>
      </c>
      <c r="F4">
        <f t="shared" si="0"/>
        <v>16.944054024591598</v>
      </c>
    </row>
    <row r="5" spans="1:6" x14ac:dyDescent="0.25">
      <c r="A5" t="s">
        <v>17</v>
      </c>
      <c r="B5" t="s">
        <v>16</v>
      </c>
      <c r="C5">
        <v>189009703.29136375</v>
      </c>
      <c r="D5">
        <v>189.00970329136373</v>
      </c>
      <c r="E5">
        <v>1207359</v>
      </c>
      <c r="F5">
        <f t="shared" si="0"/>
        <v>156.5480551280636</v>
      </c>
    </row>
    <row r="6" spans="1:6" x14ac:dyDescent="0.25">
      <c r="A6" t="s">
        <v>19</v>
      </c>
      <c r="B6" t="s">
        <v>18</v>
      </c>
      <c r="C6">
        <v>2103705918.437875</v>
      </c>
      <c r="D6">
        <v>2103.705918437875</v>
      </c>
      <c r="E6">
        <v>10708981</v>
      </c>
      <c r="F6">
        <f t="shared" si="0"/>
        <v>196.4431460320898</v>
      </c>
    </row>
    <row r="7" spans="1:6" x14ac:dyDescent="0.25">
      <c r="A7" t="s">
        <v>29</v>
      </c>
      <c r="B7" t="s">
        <v>28</v>
      </c>
      <c r="C7">
        <v>73096083858.255081</v>
      </c>
      <c r="D7">
        <v>73096.083858255079</v>
      </c>
      <c r="E7">
        <v>83783942</v>
      </c>
      <c r="F7">
        <f t="shared" si="0"/>
        <v>872.43548242520126</v>
      </c>
    </row>
    <row r="8" spans="1:6" x14ac:dyDescent="0.25">
      <c r="A8" t="s">
        <v>21</v>
      </c>
      <c r="B8" t="s">
        <v>20</v>
      </c>
      <c r="C8">
        <v>11769185779.28157</v>
      </c>
      <c r="D8">
        <v>11769.185779281572</v>
      </c>
      <c r="E8">
        <v>5792202</v>
      </c>
      <c r="F8">
        <f t="shared" si="0"/>
        <v>2031.9018189078299</v>
      </c>
    </row>
    <row r="9" spans="1:6" x14ac:dyDescent="0.25">
      <c r="A9" t="s">
        <v>23</v>
      </c>
      <c r="B9" t="s">
        <v>22</v>
      </c>
      <c r="C9">
        <v>87763202.684533954</v>
      </c>
      <c r="D9">
        <v>87.763202684533951</v>
      </c>
      <c r="E9">
        <v>1326535</v>
      </c>
      <c r="F9">
        <f t="shared" si="0"/>
        <v>66.159733956913271</v>
      </c>
    </row>
    <row r="10" spans="1:6" x14ac:dyDescent="0.25">
      <c r="A10" t="s">
        <v>65</v>
      </c>
      <c r="B10" t="s">
        <v>64</v>
      </c>
      <c r="C10">
        <v>7247357619.4201899</v>
      </c>
      <c r="D10">
        <v>7247.3576194201905</v>
      </c>
      <c r="E10">
        <v>46754778</v>
      </c>
      <c r="F10">
        <f t="shared" si="0"/>
        <v>155.00785009438371</v>
      </c>
    </row>
    <row r="11" spans="1:6" x14ac:dyDescent="0.25">
      <c r="A11" t="s">
        <v>25</v>
      </c>
      <c r="B11" t="s">
        <v>24</v>
      </c>
      <c r="C11">
        <v>3850177341.5438652</v>
      </c>
      <c r="D11">
        <v>3850.1773415438647</v>
      </c>
      <c r="E11">
        <v>5540720</v>
      </c>
      <c r="F11">
        <f t="shared" si="0"/>
        <v>694.88754918925076</v>
      </c>
    </row>
    <row r="12" spans="1:6" x14ac:dyDescent="0.25">
      <c r="A12" t="s">
        <v>27</v>
      </c>
      <c r="B12" t="s">
        <v>26</v>
      </c>
      <c r="C12">
        <v>157294657772.62854</v>
      </c>
      <c r="D12">
        <v>157294.65777262853</v>
      </c>
      <c r="E12">
        <v>65273511</v>
      </c>
      <c r="F12">
        <f t="shared" si="0"/>
        <v>2409.7778005633641</v>
      </c>
    </row>
    <row r="13" spans="1:6" x14ac:dyDescent="0.25">
      <c r="A13" t="s">
        <v>31</v>
      </c>
      <c r="B13" t="s">
        <v>30</v>
      </c>
      <c r="C13">
        <v>681785314.63345337</v>
      </c>
      <c r="D13">
        <v>681.78531463345337</v>
      </c>
      <c r="E13">
        <v>10423054</v>
      </c>
      <c r="F13">
        <f t="shared" si="0"/>
        <v>65.411281053849805</v>
      </c>
    </row>
    <row r="14" spans="1:6" x14ac:dyDescent="0.25">
      <c r="A14" t="s">
        <v>15</v>
      </c>
      <c r="B14" t="s">
        <v>14</v>
      </c>
      <c r="C14">
        <v>265974523.71140951</v>
      </c>
      <c r="D14">
        <v>265.97452371140952</v>
      </c>
      <c r="E14">
        <v>4105267</v>
      </c>
      <c r="F14">
        <f t="shared" si="0"/>
        <v>64.788605396776759</v>
      </c>
    </row>
    <row r="15" spans="1:6" x14ac:dyDescent="0.25">
      <c r="A15" t="s">
        <v>33</v>
      </c>
      <c r="B15" t="s">
        <v>32</v>
      </c>
      <c r="C15">
        <v>1256364778.553911</v>
      </c>
      <c r="D15">
        <v>1256.364778553911</v>
      </c>
      <c r="E15">
        <v>9660351</v>
      </c>
      <c r="F15">
        <f t="shared" si="0"/>
        <v>130.05374013365673</v>
      </c>
    </row>
    <row r="16" spans="1:6" x14ac:dyDescent="0.25">
      <c r="A16" t="s">
        <v>37</v>
      </c>
      <c r="B16" t="s">
        <v>36</v>
      </c>
      <c r="C16">
        <v>27916980656.415451</v>
      </c>
      <c r="D16">
        <v>27916.980656415453</v>
      </c>
      <c r="E16">
        <v>4937786</v>
      </c>
      <c r="F16">
        <f t="shared" si="0"/>
        <v>5653.744543893853</v>
      </c>
    </row>
    <row r="17" spans="1:6" x14ac:dyDescent="0.25">
      <c r="A17" t="s">
        <v>35</v>
      </c>
      <c r="B17" t="s">
        <v>34</v>
      </c>
      <c r="C17">
        <v>120956503.10201085</v>
      </c>
      <c r="D17">
        <v>120.95650310201084</v>
      </c>
      <c r="E17">
        <v>361300</v>
      </c>
      <c r="F17">
        <f t="shared" si="0"/>
        <v>334.78135372823374</v>
      </c>
    </row>
    <row r="18" spans="1:6" x14ac:dyDescent="0.25">
      <c r="A18" t="s">
        <v>39</v>
      </c>
      <c r="B18" t="s">
        <v>38</v>
      </c>
      <c r="C18">
        <v>59515836352.1884</v>
      </c>
      <c r="D18">
        <v>59515.836352188395</v>
      </c>
      <c r="E18">
        <v>60461826</v>
      </c>
      <c r="F18">
        <f t="shared" si="0"/>
        <v>984.35393519521563</v>
      </c>
    </row>
    <row r="19" spans="1:6" x14ac:dyDescent="0.25">
      <c r="A19" t="s">
        <v>43</v>
      </c>
      <c r="B19" t="s">
        <v>42</v>
      </c>
      <c r="C19">
        <v>288933709.60939175</v>
      </c>
      <c r="D19">
        <v>288.93370960939177</v>
      </c>
      <c r="E19">
        <v>38343</v>
      </c>
      <c r="F19">
        <f t="shared" si="0"/>
        <v>7535.5008635055092</v>
      </c>
    </row>
    <row r="20" spans="1:6" x14ac:dyDescent="0.25">
      <c r="A20" t="s">
        <v>45</v>
      </c>
      <c r="B20" t="s">
        <v>44</v>
      </c>
      <c r="C20">
        <v>238515579.42822707</v>
      </c>
      <c r="D20">
        <v>238.51557942822706</v>
      </c>
      <c r="E20">
        <v>2722289</v>
      </c>
      <c r="F20">
        <f t="shared" si="0"/>
        <v>87.615818683551623</v>
      </c>
    </row>
    <row r="21" spans="1:6" x14ac:dyDescent="0.25">
      <c r="A21" t="s">
        <v>47</v>
      </c>
      <c r="B21" t="s">
        <v>46</v>
      </c>
      <c r="C21">
        <v>5992111999.6130714</v>
      </c>
      <c r="D21">
        <v>5992.111999613071</v>
      </c>
      <c r="E21">
        <v>625978</v>
      </c>
      <c r="F21">
        <f t="shared" si="0"/>
        <v>9572.4003073799267</v>
      </c>
    </row>
    <row r="22" spans="1:6" x14ac:dyDescent="0.25">
      <c r="A22" t="s">
        <v>41</v>
      </c>
      <c r="B22" t="s">
        <v>40</v>
      </c>
      <c r="C22">
        <v>167573863.15227753</v>
      </c>
      <c r="D22">
        <v>167.57386315227751</v>
      </c>
      <c r="E22">
        <v>1886198</v>
      </c>
      <c r="F22">
        <f t="shared" si="0"/>
        <v>88.842138074728908</v>
      </c>
    </row>
    <row r="23" spans="1:6" x14ac:dyDescent="0.25">
      <c r="A23" t="s">
        <v>49</v>
      </c>
      <c r="B23" t="s">
        <v>48</v>
      </c>
      <c r="C23">
        <v>819685750.96713734</v>
      </c>
      <c r="D23">
        <v>819.68575096713732</v>
      </c>
      <c r="E23">
        <v>441543</v>
      </c>
      <c r="F23">
        <f t="shared" si="0"/>
        <v>1856.4120617179694</v>
      </c>
    </row>
    <row r="24" spans="1:6" x14ac:dyDescent="0.25">
      <c r="A24" t="s">
        <v>51</v>
      </c>
      <c r="B24" t="s">
        <v>50</v>
      </c>
      <c r="C24">
        <v>8367338961.0691719</v>
      </c>
      <c r="D24">
        <v>8367.338961069172</v>
      </c>
      <c r="E24">
        <v>17134872</v>
      </c>
      <c r="F24">
        <f t="shared" si="0"/>
        <v>488.32223322527136</v>
      </c>
    </row>
    <row r="25" spans="1:6" x14ac:dyDescent="0.25">
      <c r="A25" t="s">
        <v>53</v>
      </c>
      <c r="B25" t="s">
        <v>52</v>
      </c>
      <c r="C25">
        <v>2234548701.7110558</v>
      </c>
      <c r="D25">
        <v>2234.5487017110559</v>
      </c>
      <c r="E25">
        <v>5504934</v>
      </c>
      <c r="F25">
        <f t="shared" si="0"/>
        <v>405.91743728645173</v>
      </c>
    </row>
    <row r="26" spans="1:6" x14ac:dyDescent="0.25">
      <c r="A26" t="s">
        <v>55</v>
      </c>
      <c r="B26" t="s">
        <v>54</v>
      </c>
      <c r="C26">
        <v>1028848506.7095599</v>
      </c>
      <c r="D26">
        <v>1028.8485067095598</v>
      </c>
      <c r="E26">
        <v>37846611</v>
      </c>
      <c r="F26">
        <f t="shared" si="0"/>
        <v>27.18469314754655</v>
      </c>
    </row>
    <row r="27" spans="1:6" x14ac:dyDescent="0.25">
      <c r="A27" t="s">
        <v>57</v>
      </c>
      <c r="B27" t="s">
        <v>56</v>
      </c>
      <c r="C27">
        <v>4402481502.1069889</v>
      </c>
      <c r="D27">
        <v>4402.481502106989</v>
      </c>
      <c r="E27">
        <v>10196709</v>
      </c>
      <c r="F27">
        <f t="shared" si="0"/>
        <v>431.75513806532962</v>
      </c>
    </row>
    <row r="28" spans="1:6" x14ac:dyDescent="0.25">
      <c r="A28" t="s">
        <v>59</v>
      </c>
      <c r="B28" t="s">
        <v>58</v>
      </c>
      <c r="C28">
        <v>312095739.45513558</v>
      </c>
      <c r="D28">
        <v>312.09573945513557</v>
      </c>
      <c r="E28">
        <v>19237691</v>
      </c>
      <c r="F28">
        <f t="shared" si="0"/>
        <v>16.223139224719617</v>
      </c>
    </row>
    <row r="29" spans="1:6" x14ac:dyDescent="0.25">
      <c r="A29" t="s">
        <v>67</v>
      </c>
      <c r="B29" t="s">
        <v>66</v>
      </c>
      <c r="C29">
        <v>7345959845.9153061</v>
      </c>
      <c r="D29">
        <v>7345.9598459153058</v>
      </c>
      <c r="E29">
        <v>10099265</v>
      </c>
      <c r="F29">
        <f t="shared" si="0"/>
        <v>727.3756898066647</v>
      </c>
    </row>
    <row r="30" spans="1:6" x14ac:dyDescent="0.25">
      <c r="A30" t="s">
        <v>63</v>
      </c>
      <c r="B30" t="s">
        <v>62</v>
      </c>
      <c r="C30">
        <v>331186878.68779117</v>
      </c>
      <c r="D30">
        <v>331.18687868779114</v>
      </c>
      <c r="E30">
        <v>2078938</v>
      </c>
      <c r="F30">
        <f t="shared" si="0"/>
        <v>159.30579877215732</v>
      </c>
    </row>
    <row r="31" spans="1:6" x14ac:dyDescent="0.25">
      <c r="A31" t="s">
        <v>61</v>
      </c>
      <c r="B31" t="s">
        <v>60</v>
      </c>
      <c r="C31">
        <v>707566020.38257837</v>
      </c>
      <c r="D31">
        <v>707.56602038257836</v>
      </c>
      <c r="E31">
        <v>5464877</v>
      </c>
      <c r="F31">
        <f t="shared" si="0"/>
        <v>129.47519594358269</v>
      </c>
    </row>
  </sheetData>
  <pageMargins left="0.75" right="0.75" top="1" bottom="1" header="0.5" footer="0.5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11"/>
  <sheetViews>
    <sheetView workbookViewId="0"/>
  </sheetViews>
  <sheetFormatPr defaultRowHeight="15" x14ac:dyDescent="0.25"/>
  <cols>
    <col min="1" max="1" width="16" customWidth="1"/>
    <col min="2" max="2" width="22" customWidth="1"/>
    <col min="3" max="3" width="13" customWidth="1"/>
  </cols>
  <sheetData>
    <row r="1" spans="1:3" x14ac:dyDescent="0.25">
      <c r="A1" t="s">
        <v>99</v>
      </c>
      <c r="B1" t="s">
        <v>100</v>
      </c>
      <c r="C1" t="s">
        <v>101</v>
      </c>
    </row>
    <row r="2" spans="1:3" x14ac:dyDescent="0.25">
      <c r="A2" t="s">
        <v>102</v>
      </c>
      <c r="B2" t="s">
        <v>103</v>
      </c>
      <c r="C2">
        <v>664211.86646271206</v>
      </c>
    </row>
    <row r="3" spans="1:3" x14ac:dyDescent="0.25">
      <c r="A3" t="s">
        <v>102</v>
      </c>
      <c r="B3" t="s">
        <v>104</v>
      </c>
      <c r="C3">
        <v>58188.084500295539</v>
      </c>
    </row>
    <row r="4" spans="1:3" x14ac:dyDescent="0.25">
      <c r="A4" t="s">
        <v>103</v>
      </c>
      <c r="B4" t="s">
        <v>85</v>
      </c>
      <c r="C4">
        <v>278315.4236865819</v>
      </c>
    </row>
    <row r="5" spans="1:3" x14ac:dyDescent="0.25">
      <c r="A5" t="s">
        <v>103</v>
      </c>
      <c r="B5" t="s">
        <v>87</v>
      </c>
      <c r="C5">
        <v>256389.01327252432</v>
      </c>
    </row>
    <row r="6" spans="1:3" x14ac:dyDescent="0.25">
      <c r="A6" t="s">
        <v>103</v>
      </c>
      <c r="B6" t="s">
        <v>83</v>
      </c>
      <c r="C6">
        <v>73944.62715480804</v>
      </c>
    </row>
    <row r="7" spans="1:3" x14ac:dyDescent="0.25">
      <c r="A7" t="s">
        <v>103</v>
      </c>
      <c r="B7" t="s">
        <v>89</v>
      </c>
      <c r="C7">
        <v>54698.837280839827</v>
      </c>
    </row>
    <row r="8" spans="1:3" x14ac:dyDescent="0.25">
      <c r="A8" t="s">
        <v>104</v>
      </c>
      <c r="B8" t="s">
        <v>105</v>
      </c>
      <c r="C8">
        <v>43441.228524937636</v>
      </c>
    </row>
    <row r="9" spans="1:3" x14ac:dyDescent="0.25">
      <c r="A9" t="s">
        <v>104</v>
      </c>
      <c r="B9" t="s">
        <v>106</v>
      </c>
      <c r="C9">
        <v>14746.855975357903</v>
      </c>
    </row>
    <row r="10" spans="1:3" x14ac:dyDescent="0.25">
      <c r="A10" t="s">
        <v>103</v>
      </c>
      <c r="B10" t="s">
        <v>79</v>
      </c>
      <c r="C10">
        <v>862.07585121774309</v>
      </c>
    </row>
    <row r="11" spans="1:3" x14ac:dyDescent="0.25">
      <c r="A11" t="s">
        <v>103</v>
      </c>
      <c r="B11" t="s">
        <v>81</v>
      </c>
      <c r="C11">
        <v>1.8892167402501392</v>
      </c>
    </row>
  </sheetData>
  <pageMargins left="0.75" right="0.75" top="1" bottom="1" header="0.5" footer="0.5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H31"/>
  <sheetViews>
    <sheetView workbookViewId="0"/>
  </sheetViews>
  <sheetFormatPr defaultRowHeight="15" x14ac:dyDescent="0.25"/>
  <cols>
    <col min="1" max="1" width="41" customWidth="1"/>
    <col min="2" max="2" width="5" customWidth="1"/>
    <col min="3" max="3" width="19" customWidth="1"/>
    <col min="4" max="5" width="13" customWidth="1"/>
    <col min="6" max="6" width="18" customWidth="1"/>
    <col min="7" max="8" width="13" customWidth="1"/>
  </cols>
  <sheetData>
    <row r="1" spans="1:8" x14ac:dyDescent="0.25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6</v>
      </c>
      <c r="H1" t="s">
        <v>7</v>
      </c>
    </row>
    <row r="2" spans="1:8" x14ac:dyDescent="0.25">
      <c r="A2" t="s">
        <v>8</v>
      </c>
      <c r="B2" t="s">
        <v>9</v>
      </c>
      <c r="C2">
        <v>0.41886456355820278</v>
      </c>
      <c r="D2">
        <v>0.19865793622651506</v>
      </c>
      <c r="E2">
        <v>0.20805930098522263</v>
      </c>
      <c r="F2">
        <v>0.59858478044816155</v>
      </c>
      <c r="G2">
        <v>0.11723281612227143</v>
      </c>
      <c r="H2">
        <v>0.15608722357225624</v>
      </c>
    </row>
    <row r="3" spans="1:8" x14ac:dyDescent="0.25">
      <c r="A3" t="s">
        <v>10</v>
      </c>
      <c r="B3" t="s">
        <v>11</v>
      </c>
      <c r="C3">
        <v>0.30741194083987511</v>
      </c>
      <c r="D3">
        <v>0.14335290176875842</v>
      </c>
      <c r="E3">
        <v>0.30039219040341641</v>
      </c>
      <c r="F3">
        <v>0.46804788431938482</v>
      </c>
      <c r="G3">
        <v>0.15206322515891357</v>
      </c>
      <c r="H3">
        <v>0.25491178199346809</v>
      </c>
    </row>
    <row r="4" spans="1:8" x14ac:dyDescent="0.25">
      <c r="A4" t="s">
        <v>12</v>
      </c>
      <c r="B4" t="s">
        <v>13</v>
      </c>
      <c r="C4">
        <v>0.57862554626113616</v>
      </c>
      <c r="D4">
        <v>0.12618767380060814</v>
      </c>
      <c r="E4">
        <v>0.21009232280324996</v>
      </c>
      <c r="F4">
        <v>0.73765957755391731</v>
      </c>
      <c r="G4">
        <v>0.18718258323543302</v>
      </c>
      <c r="H4">
        <v>7.5157839210649668E-2</v>
      </c>
    </row>
    <row r="5" spans="1:8" x14ac:dyDescent="0.25">
      <c r="A5" t="s">
        <v>14</v>
      </c>
      <c r="B5" t="s">
        <v>15</v>
      </c>
      <c r="C5">
        <v>0.5843433691835298</v>
      </c>
      <c r="D5">
        <v>0.17373677304422275</v>
      </c>
      <c r="E5">
        <v>0.22637863761811883</v>
      </c>
      <c r="F5">
        <v>0.52308627415493791</v>
      </c>
      <c r="G5">
        <v>0.1978190725533101</v>
      </c>
      <c r="H5">
        <v>0.26529360429460924</v>
      </c>
    </row>
    <row r="6" spans="1:8" x14ac:dyDescent="0.25">
      <c r="A6" t="s">
        <v>16</v>
      </c>
      <c r="B6" t="s">
        <v>17</v>
      </c>
      <c r="C6">
        <v>0.28420528410713719</v>
      </c>
      <c r="D6">
        <v>0.12536543085657004</v>
      </c>
      <c r="E6">
        <v>0.23896010053938843</v>
      </c>
      <c r="F6">
        <v>0.66119239859888279</v>
      </c>
      <c r="G6">
        <v>0.14121315037593885</v>
      </c>
      <c r="H6">
        <v>0.19682479882014658</v>
      </c>
    </row>
    <row r="7" spans="1:8" x14ac:dyDescent="0.25">
      <c r="A7" t="s">
        <v>18</v>
      </c>
      <c r="B7" t="s">
        <v>19</v>
      </c>
      <c r="C7">
        <v>0.58045692036843555</v>
      </c>
      <c r="D7">
        <v>0.19726441185194754</v>
      </c>
      <c r="E7">
        <v>0.18333727391863475</v>
      </c>
      <c r="F7">
        <v>0.58190776499408547</v>
      </c>
      <c r="G7">
        <v>0.21990548507557051</v>
      </c>
      <c r="H7">
        <v>0.19265963899442595</v>
      </c>
    </row>
    <row r="8" spans="1:8" x14ac:dyDescent="0.25">
      <c r="A8" t="s">
        <v>20</v>
      </c>
      <c r="B8" t="s">
        <v>21</v>
      </c>
      <c r="C8">
        <v>0.64817202403742147</v>
      </c>
      <c r="D8">
        <v>0.11664266079866159</v>
      </c>
      <c r="E8">
        <v>0.11987063688183042</v>
      </c>
      <c r="F8">
        <v>0.5243358412642537</v>
      </c>
      <c r="G8">
        <v>0.15009092995274009</v>
      </c>
      <c r="H8">
        <v>0.21026057071743898</v>
      </c>
    </row>
    <row r="9" spans="1:8" x14ac:dyDescent="0.25">
      <c r="A9" t="s">
        <v>22</v>
      </c>
      <c r="B9" t="s">
        <v>23</v>
      </c>
      <c r="C9">
        <v>0.88688232720624616</v>
      </c>
      <c r="D9">
        <v>8.7441742185993432E-2</v>
      </c>
      <c r="E9">
        <v>2.5675930607760411E-2</v>
      </c>
      <c r="F9">
        <v>1</v>
      </c>
      <c r="G9">
        <v>0</v>
      </c>
      <c r="H9">
        <v>0</v>
      </c>
    </row>
    <row r="10" spans="1:8" x14ac:dyDescent="0.25">
      <c r="A10" t="s">
        <v>24</v>
      </c>
      <c r="B10" t="s">
        <v>25</v>
      </c>
      <c r="C10">
        <v>0.61381564832065139</v>
      </c>
      <c r="D10">
        <v>6.3899087494122986E-2</v>
      </c>
      <c r="E10">
        <v>0.11088306361978362</v>
      </c>
      <c r="F10">
        <v>0.77726392982562087</v>
      </c>
      <c r="G10">
        <v>0.12701850464345432</v>
      </c>
      <c r="H10">
        <v>9.5584255775028271E-2</v>
      </c>
    </row>
    <row r="11" spans="1:8" x14ac:dyDescent="0.25">
      <c r="A11" t="s">
        <v>26</v>
      </c>
      <c r="B11" t="s">
        <v>27</v>
      </c>
      <c r="C11">
        <v>0.14369282262316049</v>
      </c>
      <c r="D11">
        <v>6.999484144260143E-2</v>
      </c>
      <c r="E11">
        <v>0.13839515586371506</v>
      </c>
      <c r="F11">
        <v>0.32418204205787438</v>
      </c>
      <c r="G11">
        <v>0.13301150007012019</v>
      </c>
      <c r="H11">
        <v>0.21772970293961369</v>
      </c>
    </row>
    <row r="12" spans="1:8" x14ac:dyDescent="0.25">
      <c r="A12" t="s">
        <v>28</v>
      </c>
      <c r="B12" t="s">
        <v>29</v>
      </c>
      <c r="C12">
        <v>0.28741090466468155</v>
      </c>
      <c r="D12">
        <v>9.4748526223660146E-2</v>
      </c>
      <c r="E12">
        <v>0.1451343207413891</v>
      </c>
      <c r="F12">
        <v>0.24301236988889977</v>
      </c>
      <c r="G12">
        <v>8.4431112011376125E-2</v>
      </c>
      <c r="H12">
        <v>0.1352314850899331</v>
      </c>
    </row>
    <row r="13" spans="1:8" x14ac:dyDescent="0.25">
      <c r="A13" t="s">
        <v>30</v>
      </c>
      <c r="B13" t="s">
        <v>31</v>
      </c>
      <c r="C13">
        <v>0.33417715460460823</v>
      </c>
      <c r="D13">
        <v>0.18587649737792672</v>
      </c>
      <c r="E13">
        <v>0.25074766527652381</v>
      </c>
      <c r="F13">
        <v>0.62758725926091163</v>
      </c>
      <c r="G13">
        <v>0.20504848162882494</v>
      </c>
      <c r="H13">
        <v>0.15596949718830677</v>
      </c>
    </row>
    <row r="14" spans="1:8" x14ac:dyDescent="0.25">
      <c r="A14" t="s">
        <v>32</v>
      </c>
      <c r="B14" t="s">
        <v>33</v>
      </c>
      <c r="C14">
        <v>0.53029473795469895</v>
      </c>
      <c r="D14">
        <v>0.19541462763568673</v>
      </c>
      <c r="E14">
        <v>0.2213430010683487</v>
      </c>
      <c r="F14">
        <v>0.45453699733978814</v>
      </c>
      <c r="G14">
        <v>0.18744862217260772</v>
      </c>
      <c r="H14">
        <v>0.30339308000919518</v>
      </c>
    </row>
    <row r="15" spans="1:8" x14ac:dyDescent="0.25">
      <c r="A15" t="s">
        <v>34</v>
      </c>
      <c r="B15" t="s">
        <v>35</v>
      </c>
      <c r="C15">
        <v>0.83284448192546867</v>
      </c>
      <c r="D15">
        <v>0.16715551807453133</v>
      </c>
      <c r="E15">
        <v>0</v>
      </c>
      <c r="F15">
        <v>0.87489972825333517</v>
      </c>
      <c r="G15">
        <v>0.12510027174666483</v>
      </c>
      <c r="H15">
        <v>0</v>
      </c>
    </row>
    <row r="16" spans="1:8" x14ac:dyDescent="0.25">
      <c r="A16" t="s">
        <v>36</v>
      </c>
      <c r="B16" t="s">
        <v>37</v>
      </c>
      <c r="C16">
        <v>0.44600161878249095</v>
      </c>
      <c r="D16">
        <v>0.14429327279553111</v>
      </c>
      <c r="E16">
        <v>0.11864536173475004</v>
      </c>
      <c r="F16">
        <v>0.31364720953564329</v>
      </c>
      <c r="G16">
        <v>0.13482594031444489</v>
      </c>
      <c r="H16">
        <v>0.20863046917001965</v>
      </c>
    </row>
    <row r="17" spans="1:8" x14ac:dyDescent="0.25">
      <c r="A17" t="s">
        <v>38</v>
      </c>
      <c r="B17" t="s">
        <v>39</v>
      </c>
      <c r="C17">
        <v>0.44948736869453521</v>
      </c>
      <c r="D17">
        <v>0.10203027175134882</v>
      </c>
      <c r="E17">
        <v>0.17054808793742593</v>
      </c>
      <c r="F17">
        <v>0.32894801967287546</v>
      </c>
      <c r="G17">
        <v>0.11665988042856873</v>
      </c>
      <c r="H17">
        <v>0.21007281408700323</v>
      </c>
    </row>
    <row r="18" spans="1:8" x14ac:dyDescent="0.25">
      <c r="A18" t="s">
        <v>40</v>
      </c>
      <c r="B18" t="s">
        <v>41</v>
      </c>
      <c r="C18">
        <v>0.94885557962300993</v>
      </c>
      <c r="D18">
        <v>5.0957625027548525E-2</v>
      </c>
      <c r="E18">
        <v>1.8679534944154863E-4</v>
      </c>
      <c r="F18">
        <v>1</v>
      </c>
      <c r="G18">
        <v>0</v>
      </c>
      <c r="H18">
        <v>0</v>
      </c>
    </row>
    <row r="19" spans="1:8" x14ac:dyDescent="0.25">
      <c r="A19" t="s">
        <v>42</v>
      </c>
      <c r="B19" t="s">
        <v>43</v>
      </c>
      <c r="C19">
        <v>0.83068384133142681</v>
      </c>
      <c r="D19">
        <v>0.10713806198798459</v>
      </c>
      <c r="E19">
        <v>4.7708112723843787E-2</v>
      </c>
      <c r="F19">
        <v>0.49357693244464174</v>
      </c>
      <c r="G19">
        <v>0.1626308463563364</v>
      </c>
      <c r="H19">
        <v>0.25478944961780137</v>
      </c>
    </row>
    <row r="20" spans="1:8" x14ac:dyDescent="0.25">
      <c r="A20" t="s">
        <v>44</v>
      </c>
      <c r="B20" t="s">
        <v>45</v>
      </c>
      <c r="C20">
        <v>0.93793747835283825</v>
      </c>
      <c r="D20">
        <v>6.206252164716175E-2</v>
      </c>
      <c r="E20">
        <v>0</v>
      </c>
      <c r="F20">
        <v>0.94215144719874289</v>
      </c>
      <c r="G20">
        <v>5.7848552801257114E-2</v>
      </c>
      <c r="H20">
        <v>0</v>
      </c>
    </row>
    <row r="21" spans="1:8" x14ac:dyDescent="0.25">
      <c r="A21" t="s">
        <v>46</v>
      </c>
      <c r="B21" t="s">
        <v>47</v>
      </c>
      <c r="C21">
        <v>0.4841545971257441</v>
      </c>
      <c r="D21">
        <v>0.11870509422630054</v>
      </c>
      <c r="E21">
        <v>9.5754701191378744E-2</v>
      </c>
      <c r="F21">
        <v>0.39102065293766913</v>
      </c>
      <c r="G21">
        <v>0.15900781689850624</v>
      </c>
      <c r="H21">
        <v>0.26125317644380086</v>
      </c>
    </row>
    <row r="22" spans="1:8" x14ac:dyDescent="0.25">
      <c r="A22" t="s">
        <v>48</v>
      </c>
      <c r="B22" t="s">
        <v>49</v>
      </c>
      <c r="C22">
        <v>0.49259007965548374</v>
      </c>
      <c r="D22">
        <v>0.17812461261062795</v>
      </c>
      <c r="E22">
        <v>0.1450259987158069</v>
      </c>
      <c r="F22">
        <v>0.86629156295122001</v>
      </c>
      <c r="G22">
        <v>5.9830376455978884E-2</v>
      </c>
      <c r="H22">
        <v>6.613100444169373E-2</v>
      </c>
    </row>
    <row r="23" spans="1:8" x14ac:dyDescent="0.25">
      <c r="A23" t="s">
        <v>50</v>
      </c>
      <c r="B23" t="s">
        <v>51</v>
      </c>
      <c r="C23">
        <v>0.40572456501122717</v>
      </c>
      <c r="D23">
        <v>0.13533244780237347</v>
      </c>
      <c r="E23">
        <v>0.16904292979272628</v>
      </c>
      <c r="F23">
        <v>0.52639816183888488</v>
      </c>
      <c r="G23">
        <v>0.14636846204747789</v>
      </c>
      <c r="H23">
        <v>0.21370213310200314</v>
      </c>
    </row>
    <row r="24" spans="1:8" x14ac:dyDescent="0.25">
      <c r="A24" t="s">
        <v>52</v>
      </c>
      <c r="B24" t="s">
        <v>53</v>
      </c>
      <c r="C24">
        <v>0.59737416708494184</v>
      </c>
      <c r="D24">
        <v>8.5312237250599332E-2</v>
      </c>
      <c r="E24">
        <v>0.1515107203629702</v>
      </c>
      <c r="F24">
        <v>0.61076993015327941</v>
      </c>
      <c r="G24">
        <v>0.1911432363424389</v>
      </c>
      <c r="H24">
        <v>0.17815273684492616</v>
      </c>
    </row>
    <row r="25" spans="1:8" x14ac:dyDescent="0.25">
      <c r="A25" t="s">
        <v>54</v>
      </c>
      <c r="B25" t="s">
        <v>55</v>
      </c>
      <c r="C25">
        <v>0.58053611884359468</v>
      </c>
      <c r="D25">
        <v>0.11959482657910547</v>
      </c>
      <c r="E25">
        <v>0.15552835948456145</v>
      </c>
      <c r="F25">
        <v>0.57936301334587226</v>
      </c>
      <c r="G25">
        <v>0.10100730536942693</v>
      </c>
      <c r="H25">
        <v>0.16034930507132672</v>
      </c>
    </row>
    <row r="26" spans="1:8" x14ac:dyDescent="0.25">
      <c r="A26" t="s">
        <v>56</v>
      </c>
      <c r="B26" t="s">
        <v>57</v>
      </c>
      <c r="C26">
        <v>0.55506204773511314</v>
      </c>
      <c r="D26">
        <v>0.13560247806339232</v>
      </c>
      <c r="E26">
        <v>0.20419174757495051</v>
      </c>
      <c r="F26">
        <v>0.61573362983606861</v>
      </c>
      <c r="G26">
        <v>0.16742456711772624</v>
      </c>
      <c r="H26">
        <v>0.15176168778814814</v>
      </c>
    </row>
    <row r="27" spans="1:8" x14ac:dyDescent="0.25">
      <c r="A27" t="s">
        <v>58</v>
      </c>
      <c r="B27" t="s">
        <v>59</v>
      </c>
      <c r="C27">
        <v>0.55531113799390319</v>
      </c>
      <c r="D27">
        <v>0.2294202765489487</v>
      </c>
      <c r="E27">
        <v>0.157510221313378</v>
      </c>
      <c r="F27">
        <v>0.67417462805067707</v>
      </c>
      <c r="G27">
        <v>0.17232854749889315</v>
      </c>
      <c r="H27">
        <v>0.14329547787552499</v>
      </c>
    </row>
    <row r="28" spans="1:8" x14ac:dyDescent="0.25">
      <c r="A28" t="s">
        <v>60</v>
      </c>
      <c r="B28" t="s">
        <v>61</v>
      </c>
      <c r="C28">
        <v>0.80308892372767715</v>
      </c>
      <c r="D28">
        <v>0.1272932870991289</v>
      </c>
      <c r="E28">
        <v>6.9617789173193945E-2</v>
      </c>
      <c r="F28">
        <v>0.79435233622045509</v>
      </c>
      <c r="G28">
        <v>0.11133854539434607</v>
      </c>
      <c r="H28">
        <v>9.4309118385198842E-2</v>
      </c>
    </row>
    <row r="29" spans="1:8" x14ac:dyDescent="0.25">
      <c r="A29" t="s">
        <v>62</v>
      </c>
      <c r="B29" t="s">
        <v>63</v>
      </c>
      <c r="C29">
        <v>0.58741783634378442</v>
      </c>
      <c r="D29">
        <v>0.21885333315425137</v>
      </c>
      <c r="E29">
        <v>0.18931377852318176</v>
      </c>
      <c r="F29">
        <v>0.64410069516512647</v>
      </c>
      <c r="G29">
        <v>0.21168401421619154</v>
      </c>
      <c r="H29">
        <v>0.14225881450137001</v>
      </c>
    </row>
    <row r="30" spans="1:8" x14ac:dyDescent="0.25">
      <c r="A30" t="s">
        <v>64</v>
      </c>
      <c r="B30" t="s">
        <v>65</v>
      </c>
      <c r="C30">
        <v>0.34394805817359725</v>
      </c>
      <c r="D30">
        <v>0.10050890738493407</v>
      </c>
      <c r="E30">
        <v>0.18173044416581163</v>
      </c>
      <c r="F30">
        <v>0.44429051757075588</v>
      </c>
      <c r="G30">
        <v>8.0298523766474283E-2</v>
      </c>
      <c r="H30">
        <v>0.13301820007209952</v>
      </c>
    </row>
    <row r="31" spans="1:8" x14ac:dyDescent="0.25">
      <c r="A31" t="s">
        <v>66</v>
      </c>
      <c r="B31" t="s">
        <v>67</v>
      </c>
      <c r="C31">
        <v>0.5783933470845235</v>
      </c>
      <c r="D31">
        <v>5.5079959162244507E-2</v>
      </c>
      <c r="E31">
        <v>7.2897660125429087E-2</v>
      </c>
      <c r="F31">
        <v>0.36401389245378363</v>
      </c>
      <c r="G31">
        <v>0.18114325542535942</v>
      </c>
      <c r="H31">
        <v>0.32477366110827266</v>
      </c>
    </row>
  </sheetData>
  <pageMargins left="0.75" right="0.75" top="1" bottom="1" header="0.5" footer="0.5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31"/>
  <sheetViews>
    <sheetView workbookViewId="0">
      <selection activeCell="F18" sqref="F18"/>
    </sheetView>
  </sheetViews>
  <sheetFormatPr defaultRowHeight="15" x14ac:dyDescent="0.25"/>
  <cols>
    <col min="1" max="1" width="8" customWidth="1"/>
    <col min="2" max="3" width="17" customWidth="1"/>
    <col min="4" max="4" width="13" customWidth="1"/>
  </cols>
  <sheetData>
    <row r="1" spans="1:4" x14ac:dyDescent="0.25">
      <c r="A1" t="s">
        <v>68</v>
      </c>
      <c r="B1" t="s">
        <v>107</v>
      </c>
      <c r="C1" t="s">
        <v>108</v>
      </c>
      <c r="D1" t="s">
        <v>71</v>
      </c>
    </row>
    <row r="2" spans="1:4" x14ac:dyDescent="0.25">
      <c r="A2" t="s">
        <v>9</v>
      </c>
      <c r="B2">
        <v>11838409774.167898</v>
      </c>
      <c r="C2">
        <v>11320699335.352198</v>
      </c>
      <c r="D2">
        <v>4.5731312481641417E-2</v>
      </c>
    </row>
    <row r="3" spans="1:4" x14ac:dyDescent="0.25">
      <c r="A3" t="s">
        <v>11</v>
      </c>
      <c r="B3">
        <v>23899862222.21793</v>
      </c>
      <c r="C3">
        <v>20462148947.069363</v>
      </c>
      <c r="D3">
        <v>0.16800353100943122</v>
      </c>
    </row>
    <row r="4" spans="1:4" x14ac:dyDescent="0.25">
      <c r="A4" t="s">
        <v>13</v>
      </c>
      <c r="B4">
        <v>2318492586.5076795</v>
      </c>
      <c r="C4">
        <v>2200697427.574369</v>
      </c>
      <c r="D4">
        <v>5.3526285557186082E-2</v>
      </c>
    </row>
    <row r="5" spans="1:4" x14ac:dyDescent="0.25">
      <c r="A5" t="s">
        <v>17</v>
      </c>
      <c r="B5">
        <v>645743191.77843332</v>
      </c>
      <c r="C5">
        <v>578014141.7546922</v>
      </c>
      <c r="D5">
        <v>0.11717542034202544</v>
      </c>
    </row>
    <row r="6" spans="1:4" x14ac:dyDescent="0.25">
      <c r="A6" t="s">
        <v>19</v>
      </c>
      <c r="B6">
        <v>5470438717.7176981</v>
      </c>
      <c r="C6">
        <v>4769906608.3273726</v>
      </c>
      <c r="D6">
        <v>0.14686495290438728</v>
      </c>
    </row>
    <row r="7" spans="1:4" x14ac:dyDescent="0.25">
      <c r="A7" t="s">
        <v>29</v>
      </c>
      <c r="B7">
        <v>158508866978.763</v>
      </c>
      <c r="C7">
        <v>149986943365.1749</v>
      </c>
      <c r="D7">
        <v>5.6817769749728742E-2</v>
      </c>
    </row>
    <row r="8" spans="1:4" x14ac:dyDescent="0.25">
      <c r="A8" t="s">
        <v>21</v>
      </c>
      <c r="B8">
        <v>10354946849.338493</v>
      </c>
      <c r="C8">
        <v>9611059238.9454746</v>
      </c>
      <c r="D8">
        <v>7.7399128639086268E-2</v>
      </c>
    </row>
    <row r="9" spans="1:4" x14ac:dyDescent="0.25">
      <c r="A9" t="s">
        <v>23</v>
      </c>
      <c r="B9">
        <v>556209345.95000005</v>
      </c>
      <c r="C9">
        <v>525091474.31</v>
      </c>
      <c r="D9">
        <v>5.9261810869983611E-2</v>
      </c>
    </row>
    <row r="10" spans="1:4" x14ac:dyDescent="0.25">
      <c r="A10" t="s">
        <v>65</v>
      </c>
      <c r="B10">
        <v>41187459375.77002</v>
      </c>
      <c r="C10">
        <v>39342949129.480003</v>
      </c>
      <c r="D10">
        <v>4.6882866869476958E-2</v>
      </c>
    </row>
    <row r="11" spans="1:4" x14ac:dyDescent="0.25">
      <c r="A11" t="s">
        <v>25</v>
      </c>
      <c r="B11">
        <v>3957153097.4250002</v>
      </c>
      <c r="C11">
        <v>3822019926.4159999</v>
      </c>
      <c r="D11">
        <v>3.5356479979349098E-2</v>
      </c>
    </row>
    <row r="12" spans="1:4" x14ac:dyDescent="0.25">
      <c r="A12" t="s">
        <v>27</v>
      </c>
      <c r="B12">
        <v>142402413133.271</v>
      </c>
      <c r="C12">
        <v>134540024478.96838</v>
      </c>
      <c r="D12">
        <v>5.8439030948234105E-2</v>
      </c>
    </row>
    <row r="13" spans="1:4" x14ac:dyDescent="0.25">
      <c r="A13" t="s">
        <v>31</v>
      </c>
      <c r="B13">
        <v>2127696258.1551502</v>
      </c>
      <c r="C13">
        <v>2049713597.8699703</v>
      </c>
      <c r="D13">
        <v>3.8045637383787856E-2</v>
      </c>
    </row>
    <row r="14" spans="1:4" x14ac:dyDescent="0.25">
      <c r="A14" t="s">
        <v>15</v>
      </c>
      <c r="B14">
        <v>1176351490.4346945</v>
      </c>
      <c r="C14">
        <v>1036358291.6034377</v>
      </c>
      <c r="D14">
        <v>0.13508185341448042</v>
      </c>
    </row>
    <row r="15" spans="1:4" x14ac:dyDescent="0.25">
      <c r="A15" t="s">
        <v>33</v>
      </c>
      <c r="B15">
        <v>1998096551.6933038</v>
      </c>
      <c r="C15">
        <v>1873247275.1737607</v>
      </c>
      <c r="D15">
        <v>6.664858301099752E-2</v>
      </c>
    </row>
    <row r="16" spans="1:4" x14ac:dyDescent="0.25">
      <c r="A16" t="s">
        <v>37</v>
      </c>
      <c r="B16">
        <v>42872317178.43261</v>
      </c>
      <c r="C16">
        <v>37528347128.185539</v>
      </c>
      <c r="D16">
        <v>0.14239822585294459</v>
      </c>
    </row>
    <row r="17" spans="1:4" x14ac:dyDescent="0.25">
      <c r="A17" t="s">
        <v>35</v>
      </c>
      <c r="B17">
        <v>496028038.97696477</v>
      </c>
      <c r="C17">
        <v>430268937.34996802</v>
      </c>
      <c r="D17">
        <v>0.15283255638208026</v>
      </c>
    </row>
    <row r="18" spans="1:4" x14ac:dyDescent="0.25">
      <c r="A18" t="s">
        <v>39</v>
      </c>
      <c r="B18">
        <v>36931657740.489952</v>
      </c>
      <c r="C18">
        <v>35371398931.245911</v>
      </c>
      <c r="D18">
        <v>4.4110746433208226E-2</v>
      </c>
    </row>
    <row r="19" spans="1:4" x14ac:dyDescent="0.25">
      <c r="A19" t="s">
        <v>43</v>
      </c>
      <c r="B19">
        <v>3321989533.4219103</v>
      </c>
      <c r="C19">
        <v>2788540220.8824253</v>
      </c>
      <c r="D19">
        <v>0.19130056240346294</v>
      </c>
    </row>
    <row r="20" spans="1:4" x14ac:dyDescent="0.25">
      <c r="A20" t="s">
        <v>45</v>
      </c>
      <c r="B20">
        <v>604896332.65999997</v>
      </c>
      <c r="C20">
        <v>521838583.40000004</v>
      </c>
      <c r="D20">
        <v>0.15916367992348013</v>
      </c>
    </row>
    <row r="21" spans="1:4" x14ac:dyDescent="0.25">
      <c r="A21" t="s">
        <v>47</v>
      </c>
      <c r="B21">
        <v>23250345315.081444</v>
      </c>
      <c r="C21">
        <v>21407494302.558464</v>
      </c>
      <c r="D21">
        <v>8.6084386452586203E-2</v>
      </c>
    </row>
    <row r="22" spans="1:4" x14ac:dyDescent="0.25">
      <c r="A22" t="s">
        <v>41</v>
      </c>
      <c r="B22">
        <v>406493257.07000005</v>
      </c>
      <c r="C22">
        <v>395600980.30000001</v>
      </c>
      <c r="D22">
        <v>2.7533492868849763E-2</v>
      </c>
    </row>
    <row r="23" spans="1:4" x14ac:dyDescent="0.25">
      <c r="A23" t="s">
        <v>49</v>
      </c>
      <c r="B23">
        <v>5238131744.7440119</v>
      </c>
      <c r="C23">
        <v>3702201503.1844883</v>
      </c>
      <c r="D23">
        <v>0.41486943383237707</v>
      </c>
    </row>
    <row r="24" spans="1:4" x14ac:dyDescent="0.25">
      <c r="A24" t="s">
        <v>51</v>
      </c>
      <c r="B24">
        <v>64795867986.850922</v>
      </c>
      <c r="C24">
        <v>63387578135.836388</v>
      </c>
      <c r="D24">
        <v>2.2217126642646523E-2</v>
      </c>
    </row>
    <row r="25" spans="1:4" x14ac:dyDescent="0.25">
      <c r="A25" t="s">
        <v>53</v>
      </c>
      <c r="B25">
        <v>7276899677.0452013</v>
      </c>
      <c r="C25">
        <v>6972159433.1445189</v>
      </c>
      <c r="D25">
        <v>4.3708157683829851E-2</v>
      </c>
    </row>
    <row r="26" spans="1:4" x14ac:dyDescent="0.25">
      <c r="A26" t="s">
        <v>55</v>
      </c>
      <c r="B26">
        <v>10438916284.319866</v>
      </c>
      <c r="C26">
        <v>9531820422.9576511</v>
      </c>
      <c r="D26">
        <v>9.516501792012888E-2</v>
      </c>
    </row>
    <row r="27" spans="1:4" x14ac:dyDescent="0.25">
      <c r="A27" t="s">
        <v>57</v>
      </c>
      <c r="B27">
        <v>5734251638.0599804</v>
      </c>
      <c r="C27">
        <v>5377844069.0699692</v>
      </c>
      <c r="D27">
        <v>6.6273317785438879E-2</v>
      </c>
    </row>
    <row r="28" spans="1:4" x14ac:dyDescent="0.25">
      <c r="A28" t="s">
        <v>59</v>
      </c>
      <c r="B28">
        <v>2028853606.3561728</v>
      </c>
      <c r="C28">
        <v>1956106090.7583551</v>
      </c>
      <c r="D28">
        <v>3.7189964256802988E-2</v>
      </c>
    </row>
    <row r="29" spans="1:4" x14ac:dyDescent="0.25">
      <c r="A29" t="s">
        <v>67</v>
      </c>
      <c r="B29">
        <v>12570518957.356028</v>
      </c>
      <c r="C29">
        <v>12844378903.150108</v>
      </c>
      <c r="D29">
        <v>-2.1321384853176251E-2</v>
      </c>
    </row>
    <row r="30" spans="1:4" x14ac:dyDescent="0.25">
      <c r="A30" t="s">
        <v>63</v>
      </c>
      <c r="B30">
        <v>2358664203.6480799</v>
      </c>
      <c r="C30">
        <v>2280651782.3171</v>
      </c>
      <c r="D30">
        <v>3.4206195762038094E-2</v>
      </c>
    </row>
    <row r="31" spans="1:4" x14ac:dyDescent="0.25">
      <c r="A31" t="s">
        <v>61</v>
      </c>
      <c r="B31">
        <v>1053048703.9400001</v>
      </c>
      <c r="C31">
        <v>1287912248.5999999</v>
      </c>
      <c r="D31">
        <v>-0.182359896736213</v>
      </c>
    </row>
  </sheetData>
  <pageMargins left="0.75" right="0.75" top="1" bottom="1" header="0.5" footer="0.5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31"/>
  <sheetViews>
    <sheetView workbookViewId="0">
      <selection activeCell="J31" sqref="J31"/>
    </sheetView>
  </sheetViews>
  <sheetFormatPr defaultRowHeight="15" x14ac:dyDescent="0.25"/>
  <cols>
    <col min="1" max="1" width="5" customWidth="1"/>
    <col min="2" max="4" width="13" customWidth="1"/>
  </cols>
  <sheetData>
    <row r="1" spans="1:4" x14ac:dyDescent="0.25">
      <c r="A1" t="s">
        <v>1</v>
      </c>
      <c r="B1" t="s">
        <v>72</v>
      </c>
      <c r="C1" t="s">
        <v>73</v>
      </c>
      <c r="D1" t="s">
        <v>74</v>
      </c>
    </row>
    <row r="2" spans="1:4" x14ac:dyDescent="0.25">
      <c r="A2" t="s">
        <v>9</v>
      </c>
      <c r="B2">
        <v>2.1392775648018114E-2</v>
      </c>
      <c r="C2">
        <v>4.27376339142711E-2</v>
      </c>
      <c r="D2">
        <v>7.1379784163317028E-2</v>
      </c>
    </row>
    <row r="3" spans="1:4" x14ac:dyDescent="0.25">
      <c r="A3" t="s">
        <v>11</v>
      </c>
      <c r="B3">
        <v>5.945750146633566E-3</v>
      </c>
      <c r="C3">
        <v>4.5818304430124579E-2</v>
      </c>
      <c r="D3">
        <v>0.10419989054901002</v>
      </c>
    </row>
    <row r="4" spans="1:4" x14ac:dyDescent="0.25">
      <c r="A4" t="s">
        <v>13</v>
      </c>
      <c r="B4">
        <v>3.0040677664940674E-2</v>
      </c>
      <c r="C4">
        <v>9.9003752478520779E-2</v>
      </c>
      <c r="D4">
        <v>0.18567584058886899</v>
      </c>
    </row>
    <row r="5" spans="1:4" x14ac:dyDescent="0.25">
      <c r="A5" t="s">
        <v>17</v>
      </c>
      <c r="B5">
        <v>-4.1401389831801749E-2</v>
      </c>
      <c r="C5">
        <v>2.4587628236026893E-2</v>
      </c>
      <c r="D5">
        <v>5.8009310573287287E-2</v>
      </c>
    </row>
    <row r="6" spans="1:4" x14ac:dyDescent="0.25">
      <c r="A6" t="s">
        <v>19</v>
      </c>
      <c r="B6">
        <v>4.7286404367173906E-2</v>
      </c>
      <c r="C6">
        <v>8.3600333248608383E-2</v>
      </c>
      <c r="D6">
        <v>0.32003947465033367</v>
      </c>
    </row>
    <row r="7" spans="1:4" x14ac:dyDescent="0.25">
      <c r="A7" t="s">
        <v>29</v>
      </c>
      <c r="B7">
        <v>-6.1005562472468133E-3</v>
      </c>
      <c r="C7">
        <v>3.4514967516691364E-2</v>
      </c>
      <c r="D7">
        <v>8.6385892388184837E-2</v>
      </c>
    </row>
    <row r="8" spans="1:4" x14ac:dyDescent="0.25">
      <c r="A8" t="s">
        <v>21</v>
      </c>
      <c r="B8">
        <v>3.7855350170952873E-2</v>
      </c>
      <c r="C8">
        <v>7.0325666141638932E-2</v>
      </c>
      <c r="D8">
        <v>0.11409889572036724</v>
      </c>
    </row>
    <row r="9" spans="1:4" x14ac:dyDescent="0.25">
      <c r="A9" t="s">
        <v>23</v>
      </c>
      <c r="B9">
        <v>-3.7264595698899949E-2</v>
      </c>
      <c r="C9">
        <v>0.10846687128589383</v>
      </c>
      <c r="D9">
        <v>0.20765068003297138</v>
      </c>
    </row>
    <row r="10" spans="1:4" x14ac:dyDescent="0.25">
      <c r="A10" t="s">
        <v>65</v>
      </c>
      <c r="B10">
        <v>-6.0552609096846677E-3</v>
      </c>
      <c r="C10">
        <v>2.7619871204357049E-2</v>
      </c>
      <c r="D10">
        <v>7.7736223174313945E-2</v>
      </c>
    </row>
    <row r="11" spans="1:4" x14ac:dyDescent="0.25">
      <c r="A11" t="s">
        <v>25</v>
      </c>
      <c r="B11">
        <v>2.6667240367919121E-2</v>
      </c>
      <c r="C11">
        <v>3.4388646548146884E-2</v>
      </c>
      <c r="D11">
        <v>7.5651844702246729E-2</v>
      </c>
    </row>
    <row r="12" spans="1:4" x14ac:dyDescent="0.25">
      <c r="A12" t="s">
        <v>27</v>
      </c>
      <c r="B12">
        <v>-6.1507036309564889E-3</v>
      </c>
      <c r="C12">
        <v>3.2884616117295096E-2</v>
      </c>
      <c r="D12">
        <v>8.4096374974302668E-2</v>
      </c>
    </row>
    <row r="13" spans="1:4" x14ac:dyDescent="0.25">
      <c r="A13" t="s">
        <v>31</v>
      </c>
      <c r="B13">
        <v>-1.1162799026989911E-2</v>
      </c>
      <c r="C13">
        <v>2.392038340366498E-2</v>
      </c>
      <c r="D13">
        <v>7.5659002300306977E-2</v>
      </c>
    </row>
    <row r="14" spans="1:4" x14ac:dyDescent="0.25">
      <c r="A14" t="s">
        <v>15</v>
      </c>
      <c r="B14">
        <v>7.059142299213006E-2</v>
      </c>
      <c r="C14">
        <v>0.10476390279566394</v>
      </c>
      <c r="D14">
        <v>0.21954612307796295</v>
      </c>
    </row>
    <row r="15" spans="1:4" x14ac:dyDescent="0.25">
      <c r="A15" t="s">
        <v>33</v>
      </c>
      <c r="B15">
        <v>1.7322721294417365E-2</v>
      </c>
      <c r="C15">
        <v>7.4047327505517346E-2</v>
      </c>
      <c r="D15">
        <v>0.10950925654720511</v>
      </c>
    </row>
    <row r="16" spans="1:4" x14ac:dyDescent="0.25">
      <c r="A16" t="s">
        <v>37</v>
      </c>
      <c r="B16">
        <v>-3.5924354332727559E-2</v>
      </c>
      <c r="C16">
        <v>7.0611531975597552E-2</v>
      </c>
      <c r="D16">
        <v>0.24721684637745467</v>
      </c>
    </row>
    <row r="17" spans="1:4" x14ac:dyDescent="0.25">
      <c r="A17" t="s">
        <v>35</v>
      </c>
      <c r="B17">
        <v>4.8750863309754644E-2</v>
      </c>
      <c r="C17">
        <v>8.68492484795369E-2</v>
      </c>
      <c r="D17">
        <v>0.13164231195078835</v>
      </c>
    </row>
    <row r="18" spans="1:4" x14ac:dyDescent="0.25">
      <c r="A18" t="s">
        <v>39</v>
      </c>
      <c r="B18">
        <v>-5.1093044205609006E-3</v>
      </c>
      <c r="C18">
        <v>6.3331944951118935E-2</v>
      </c>
      <c r="D18">
        <v>0.19937016175944544</v>
      </c>
    </row>
    <row r="19" spans="1:4" x14ac:dyDescent="0.25">
      <c r="A19" t="s">
        <v>43</v>
      </c>
      <c r="B19">
        <v>-1.2594610009560636E-2</v>
      </c>
      <c r="C19">
        <v>7.5199425255666696E-2</v>
      </c>
      <c r="D19">
        <v>0.23784361279653843</v>
      </c>
    </row>
    <row r="20" spans="1:4" x14ac:dyDescent="0.25">
      <c r="A20" t="s">
        <v>45</v>
      </c>
      <c r="B20">
        <v>7.3420748919660106E-2</v>
      </c>
      <c r="C20">
        <v>9.6853606859033103E-2</v>
      </c>
      <c r="D20">
        <v>0.13688542578149199</v>
      </c>
    </row>
    <row r="21" spans="1:4" x14ac:dyDescent="0.25">
      <c r="A21" t="s">
        <v>47</v>
      </c>
      <c r="B21">
        <v>-1.2344916244474646E-2</v>
      </c>
      <c r="C21">
        <v>5.963156588301699E-2</v>
      </c>
      <c r="D21">
        <v>0.18503541752534058</v>
      </c>
    </row>
    <row r="22" spans="1:4" x14ac:dyDescent="0.25">
      <c r="A22" t="s">
        <v>41</v>
      </c>
      <c r="B22">
        <v>-0.17643384203017143</v>
      </c>
      <c r="C22">
        <v>5.0556966422808935E-2</v>
      </c>
      <c r="D22">
        <v>6.7490699041752533E-2</v>
      </c>
    </row>
    <row r="23" spans="1:4" x14ac:dyDescent="0.25">
      <c r="A23" t="s">
        <v>49</v>
      </c>
      <c r="B23">
        <v>-4.6028081723349601E-2</v>
      </c>
      <c r="C23">
        <v>3.5966403180436646E-2</v>
      </c>
      <c r="D23">
        <v>0.20035157769191292</v>
      </c>
    </row>
    <row r="24" spans="1:4" x14ac:dyDescent="0.25">
      <c r="A24" t="s">
        <v>51</v>
      </c>
      <c r="B24">
        <v>4.4153795574968235E-3</v>
      </c>
      <c r="C24">
        <v>4.3725906066364617E-2</v>
      </c>
      <c r="D24">
        <v>9.6882035492026342E-2</v>
      </c>
    </row>
    <row r="25" spans="1:4" x14ac:dyDescent="0.25">
      <c r="A25" t="s">
        <v>53</v>
      </c>
      <c r="B25">
        <v>-1.7426334761692308E-2</v>
      </c>
      <c r="C25">
        <v>5.4655326574511776E-2</v>
      </c>
      <c r="D25">
        <v>0.10568793354057249</v>
      </c>
    </row>
    <row r="26" spans="1:4" x14ac:dyDescent="0.25">
      <c r="A26" t="s">
        <v>55</v>
      </c>
      <c r="B26">
        <v>6.1226245385689437E-2</v>
      </c>
      <c r="C26">
        <v>0.11824002038901871</v>
      </c>
      <c r="D26">
        <v>0.28343442021567722</v>
      </c>
    </row>
    <row r="27" spans="1:4" x14ac:dyDescent="0.25">
      <c r="A27" t="s">
        <v>57</v>
      </c>
      <c r="B27">
        <v>1.994040972958977E-2</v>
      </c>
      <c r="C27">
        <v>6.3189924784244567E-2</v>
      </c>
      <c r="D27">
        <v>0.11986121279167927</v>
      </c>
    </row>
    <row r="28" spans="1:4" x14ac:dyDescent="0.25">
      <c r="A28" t="s">
        <v>59</v>
      </c>
      <c r="B28">
        <v>-1.3101736058508173E-2</v>
      </c>
      <c r="C28">
        <v>0.12924969765239647</v>
      </c>
      <c r="D28">
        <v>0.1878619644956061</v>
      </c>
    </row>
    <row r="29" spans="1:4" x14ac:dyDescent="0.25">
      <c r="A29" t="s">
        <v>67</v>
      </c>
      <c r="B29">
        <v>4.5052248244954463E-3</v>
      </c>
      <c r="C29">
        <v>2.9978887022647838E-2</v>
      </c>
      <c r="D29">
        <v>8.7470446397225787E-2</v>
      </c>
    </row>
    <row r="30" spans="1:4" x14ac:dyDescent="0.25">
      <c r="A30" t="s">
        <v>63</v>
      </c>
      <c r="B30">
        <v>1.3283263223311303E-2</v>
      </c>
      <c r="C30">
        <v>5.7186421066711679E-2</v>
      </c>
      <c r="D30">
        <v>0.10866174957338282</v>
      </c>
    </row>
    <row r="31" spans="1:4" x14ac:dyDescent="0.25">
      <c r="A31" t="s">
        <v>61</v>
      </c>
      <c r="B31">
        <v>-8.0296043352163782E-3</v>
      </c>
      <c r="C31">
        <v>2.9694718658181074E-2</v>
      </c>
      <c r="D31">
        <v>5.6996107959372377E-2</v>
      </c>
    </row>
  </sheetData>
  <pageMargins left="0.75" right="0.75" top="1" bottom="1" header="0.5" footer="0.5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17"/>
  <sheetViews>
    <sheetView workbookViewId="0">
      <selection activeCell="I25" sqref="I25"/>
    </sheetView>
  </sheetViews>
  <sheetFormatPr defaultRowHeight="15" x14ac:dyDescent="0.25"/>
  <cols>
    <col min="1" max="1" width="15" customWidth="1"/>
    <col min="2" max="4" width="13" customWidth="1"/>
  </cols>
  <sheetData>
    <row r="1" spans="1:4" x14ac:dyDescent="0.25">
      <c r="A1" t="s">
        <v>77</v>
      </c>
      <c r="B1" t="s">
        <v>72</v>
      </c>
      <c r="C1" t="s">
        <v>73</v>
      </c>
      <c r="D1" t="s">
        <v>74</v>
      </c>
    </row>
    <row r="2" spans="1:4" x14ac:dyDescent="0.25">
      <c r="A2" t="s">
        <v>109</v>
      </c>
      <c r="B2">
        <v>-1.7127979600493393E-2</v>
      </c>
      <c r="C2">
        <v>5.5516762503275419E-2</v>
      </c>
      <c r="D2">
        <v>0.17957452756768655</v>
      </c>
    </row>
    <row r="3" spans="1:4" x14ac:dyDescent="0.25">
      <c r="A3" t="s">
        <v>110</v>
      </c>
      <c r="B3">
        <v>-0.10585308580091213</v>
      </c>
      <c r="C3">
        <v>6.1435311564647321E-2</v>
      </c>
      <c r="D3">
        <v>0.30167907827747897</v>
      </c>
    </row>
    <row r="4" spans="1:4" x14ac:dyDescent="0.25">
      <c r="A4" t="s">
        <v>111</v>
      </c>
      <c r="B4">
        <v>-7.107996618452106E-2</v>
      </c>
      <c r="C4">
        <v>2.3452831338574454E-2</v>
      </c>
      <c r="D4">
        <v>0.19480101182902243</v>
      </c>
    </row>
    <row r="5" spans="1:4" x14ac:dyDescent="0.25">
      <c r="A5" t="s">
        <v>112</v>
      </c>
      <c r="B5">
        <v>6.1994424614286725E-3</v>
      </c>
      <c r="C5">
        <v>5.3415523231489015E-2</v>
      </c>
      <c r="D5">
        <v>0.13995896311702372</v>
      </c>
    </row>
    <row r="6" spans="1:4" x14ac:dyDescent="0.25">
      <c r="A6" t="s">
        <v>113</v>
      </c>
      <c r="B6">
        <v>-3.108692737139096E-3</v>
      </c>
      <c r="C6">
        <v>6.074884269803027E-2</v>
      </c>
      <c r="D6">
        <v>0.18331226525677757</v>
      </c>
    </row>
    <row r="7" spans="1:4" x14ac:dyDescent="0.25">
      <c r="A7" t="s">
        <v>90</v>
      </c>
      <c r="B7">
        <v>-0.11586936527755565</v>
      </c>
      <c r="C7">
        <v>2.740276603217473E-2</v>
      </c>
      <c r="D7">
        <v>0.21501967824256019</v>
      </c>
    </row>
    <row r="8" spans="1:4" x14ac:dyDescent="0.25">
      <c r="A8" t="s">
        <v>114</v>
      </c>
      <c r="B8">
        <v>-2.8600972433062699E-2</v>
      </c>
      <c r="C8">
        <v>3.3431845779701819E-2</v>
      </c>
      <c r="D8">
        <v>0.11261369019388612</v>
      </c>
    </row>
    <row r="9" spans="1:4" x14ac:dyDescent="0.25">
      <c r="A9" t="s">
        <v>115</v>
      </c>
      <c r="B9">
        <v>-2.0387645888069739E-3</v>
      </c>
      <c r="C9">
        <v>4.2324770019353419E-2</v>
      </c>
      <c r="D9">
        <v>0.10561723774937137</v>
      </c>
    </row>
    <row r="10" spans="1:4" x14ac:dyDescent="0.25">
      <c r="A10" t="s">
        <v>116</v>
      </c>
      <c r="B10">
        <v>-3.5701904726250677E-2</v>
      </c>
      <c r="C10">
        <v>7.3173327362874074E-2</v>
      </c>
      <c r="D10">
        <v>0.18957852868723668</v>
      </c>
    </row>
    <row r="11" spans="1:4" x14ac:dyDescent="0.25">
      <c r="A11" t="s">
        <v>117</v>
      </c>
      <c r="B11">
        <v>-0.12165888507159761</v>
      </c>
      <c r="C11">
        <v>0.11080179556963954</v>
      </c>
      <c r="D11">
        <v>0.41840045810269144</v>
      </c>
    </row>
    <row r="12" spans="1:4" x14ac:dyDescent="0.25">
      <c r="A12" t="s">
        <v>118</v>
      </c>
      <c r="B12">
        <v>-2.8870729706863885E-2</v>
      </c>
      <c r="C12">
        <v>2.869683454596117E-2</v>
      </c>
      <c r="D12">
        <v>0.12256192997845217</v>
      </c>
    </row>
    <row r="13" spans="1:4" x14ac:dyDescent="0.25">
      <c r="A13" t="s">
        <v>119</v>
      </c>
      <c r="B13">
        <v>-4.4897959183673453E-2</v>
      </c>
      <c r="C13">
        <v>5.4820279450098042E-2</v>
      </c>
      <c r="D13">
        <v>0.28201176991887444</v>
      </c>
    </row>
    <row r="14" spans="1:4" x14ac:dyDescent="0.25">
      <c r="A14" t="s">
        <v>120</v>
      </c>
      <c r="B14">
        <v>-2.6796037551570229E-2</v>
      </c>
      <c r="C14">
        <v>1.7706704582143296E-2</v>
      </c>
      <c r="D14">
        <v>7.327827831880307E-2</v>
      </c>
    </row>
    <row r="15" spans="1:4" x14ac:dyDescent="0.25">
      <c r="A15" t="s">
        <v>121</v>
      </c>
      <c r="B15">
        <v>-4.4922765863486536E-4</v>
      </c>
      <c r="C15">
        <v>4.687985341241041E-2</v>
      </c>
      <c r="D15">
        <v>0.11540623065898448</v>
      </c>
    </row>
    <row r="16" spans="1:4" x14ac:dyDescent="0.25">
      <c r="A16" t="s">
        <v>122</v>
      </c>
      <c r="B16">
        <v>-0.11678175681203989</v>
      </c>
      <c r="C16">
        <v>3.2470769805088784E-2</v>
      </c>
      <c r="D16">
        <v>0.27792806952892923</v>
      </c>
    </row>
    <row r="17" spans="1:4" x14ac:dyDescent="0.25">
      <c r="A17" t="s">
        <v>123</v>
      </c>
      <c r="B17">
        <v>-7.0757600597715464E-2</v>
      </c>
      <c r="C17">
        <v>4.3309353193585531E-2</v>
      </c>
      <c r="D17">
        <v>0.16843511498229724</v>
      </c>
    </row>
  </sheetData>
  <pageMargins left="0.75" right="0.75" top="1" bottom="1" header="0.5" footer="0.5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31"/>
  <sheetViews>
    <sheetView workbookViewId="0">
      <selection activeCell="K31" sqref="K31"/>
    </sheetView>
  </sheetViews>
  <sheetFormatPr defaultRowHeight="15" x14ac:dyDescent="0.25"/>
  <cols>
    <col min="1" max="1" width="5" customWidth="1"/>
    <col min="2" max="4" width="13" customWidth="1"/>
  </cols>
  <sheetData>
    <row r="1" spans="1:4" x14ac:dyDescent="0.25">
      <c r="A1" t="s">
        <v>1</v>
      </c>
      <c r="B1" t="s">
        <v>72</v>
      </c>
      <c r="C1" t="s">
        <v>73</v>
      </c>
      <c r="D1" t="s">
        <v>74</v>
      </c>
    </row>
    <row r="2" spans="1:4" x14ac:dyDescent="0.25">
      <c r="A2" t="s">
        <v>9</v>
      </c>
      <c r="B2">
        <v>0.87971006262003615</v>
      </c>
      <c r="C2">
        <v>0.9168028740645825</v>
      </c>
      <c r="D2">
        <v>0.98310353059219691</v>
      </c>
    </row>
    <row r="3" spans="1:4" x14ac:dyDescent="0.25">
      <c r="A3" t="s">
        <v>11</v>
      </c>
      <c r="B3">
        <v>0.84637283511632322</v>
      </c>
      <c r="C3">
        <v>0.97580735373659799</v>
      </c>
      <c r="D3">
        <v>1.0781911522176242</v>
      </c>
    </row>
    <row r="4" spans="1:4" x14ac:dyDescent="0.25">
      <c r="A4" t="s">
        <v>13</v>
      </c>
      <c r="B4">
        <v>0.79123033599470005</v>
      </c>
      <c r="C4">
        <v>0.87304874608394356</v>
      </c>
      <c r="D4">
        <v>0.93808776903576474</v>
      </c>
    </row>
    <row r="5" spans="1:4" x14ac:dyDescent="0.25">
      <c r="A5" t="s">
        <v>17</v>
      </c>
      <c r="B5">
        <v>0.86474147342610286</v>
      </c>
      <c r="C5">
        <v>0.9808329539350461</v>
      </c>
      <c r="D5">
        <v>1.0954173982438049</v>
      </c>
    </row>
    <row r="6" spans="1:4" x14ac:dyDescent="0.25">
      <c r="A6" t="s">
        <v>19</v>
      </c>
      <c r="B6">
        <v>0.81565550297482237</v>
      </c>
      <c r="C6">
        <v>0.86354638737099076</v>
      </c>
      <c r="D6">
        <v>0.95051984219207764</v>
      </c>
    </row>
    <row r="7" spans="1:4" x14ac:dyDescent="0.25">
      <c r="A7" t="s">
        <v>29</v>
      </c>
      <c r="B7">
        <v>0.79510259815215889</v>
      </c>
      <c r="C7">
        <v>0.92181841158196054</v>
      </c>
      <c r="D7">
        <v>1.0149041909100771</v>
      </c>
    </row>
    <row r="8" spans="1:4" x14ac:dyDescent="0.25">
      <c r="A8" t="s">
        <v>21</v>
      </c>
      <c r="B8">
        <v>0.77333675313257999</v>
      </c>
      <c r="C8">
        <v>0.87248381541987907</v>
      </c>
      <c r="D8">
        <v>0.99669348625614673</v>
      </c>
    </row>
    <row r="9" spans="1:4" x14ac:dyDescent="0.25">
      <c r="A9" t="s">
        <v>23</v>
      </c>
      <c r="B9">
        <v>0.89271992291277935</v>
      </c>
      <c r="C9">
        <v>0.97905671649751613</v>
      </c>
      <c r="D9">
        <v>1.1971078784227722</v>
      </c>
    </row>
    <row r="10" spans="1:4" x14ac:dyDescent="0.25">
      <c r="A10" t="s">
        <v>65</v>
      </c>
      <c r="B10">
        <v>0.83078220698221972</v>
      </c>
      <c r="C10">
        <v>0.93797409273209109</v>
      </c>
      <c r="D10">
        <v>1.0088218275300207</v>
      </c>
    </row>
    <row r="11" spans="1:4" x14ac:dyDescent="0.25">
      <c r="A11" t="s">
        <v>25</v>
      </c>
      <c r="B11">
        <v>0.82472142961089578</v>
      </c>
      <c r="C11">
        <v>0.89653078937983777</v>
      </c>
      <c r="D11">
        <v>0.94762715564439948</v>
      </c>
    </row>
    <row r="12" spans="1:4" x14ac:dyDescent="0.25">
      <c r="A12" t="s">
        <v>27</v>
      </c>
      <c r="B12">
        <v>0.92769374172399066</v>
      </c>
      <c r="C12">
        <v>1.0019682910585264</v>
      </c>
      <c r="D12">
        <v>1.0814036751482443</v>
      </c>
    </row>
    <row r="13" spans="1:4" x14ac:dyDescent="0.25">
      <c r="A13" t="s">
        <v>31</v>
      </c>
      <c r="B13">
        <v>0.80983939598406274</v>
      </c>
      <c r="C13">
        <v>0.9058712889877103</v>
      </c>
      <c r="D13">
        <v>0.98423059810661218</v>
      </c>
    </row>
    <row r="14" spans="1:4" x14ac:dyDescent="0.25">
      <c r="A14" t="s">
        <v>15</v>
      </c>
      <c r="B14">
        <v>0.88378635986313903</v>
      </c>
      <c r="C14">
        <v>0.942608058521193</v>
      </c>
      <c r="D14">
        <v>1.0189490654069859</v>
      </c>
    </row>
    <row r="15" spans="1:4" x14ac:dyDescent="0.25">
      <c r="A15" t="s">
        <v>33</v>
      </c>
      <c r="B15">
        <v>0.70451529222355691</v>
      </c>
      <c r="C15">
        <v>0.83463326649074854</v>
      </c>
      <c r="D15">
        <v>0.94111522899547351</v>
      </c>
    </row>
    <row r="16" spans="1:4" x14ac:dyDescent="0.25">
      <c r="A16" t="s">
        <v>37</v>
      </c>
      <c r="B16">
        <v>0.57533016244493973</v>
      </c>
      <c r="C16">
        <v>0.82375869214717601</v>
      </c>
      <c r="D16">
        <v>0.98726091275137307</v>
      </c>
    </row>
    <row r="17" spans="1:4" x14ac:dyDescent="0.25">
      <c r="A17" t="s">
        <v>35</v>
      </c>
      <c r="B17">
        <v>0.88850036844851632</v>
      </c>
      <c r="C17">
        <v>0.92951945834455951</v>
      </c>
      <c r="D17">
        <v>1.0012942601544206</v>
      </c>
    </row>
    <row r="18" spans="1:4" x14ac:dyDescent="0.25">
      <c r="A18" t="s">
        <v>39</v>
      </c>
      <c r="B18">
        <v>0.7079635993639134</v>
      </c>
      <c r="C18">
        <v>0.8986324163361491</v>
      </c>
      <c r="D18">
        <v>0.96131279563419969</v>
      </c>
    </row>
    <row r="19" spans="1:4" x14ac:dyDescent="0.25">
      <c r="A19" t="s">
        <v>43</v>
      </c>
      <c r="B19">
        <v>0.4787473339008107</v>
      </c>
      <c r="C19">
        <v>0.81908252505254797</v>
      </c>
      <c r="D19">
        <v>1.3326302733078941</v>
      </c>
    </row>
    <row r="20" spans="1:4" x14ac:dyDescent="0.25">
      <c r="A20" t="s">
        <v>45</v>
      </c>
      <c r="B20">
        <v>0.88578939955069858</v>
      </c>
      <c r="C20">
        <v>0.95647208792738714</v>
      </c>
      <c r="D20">
        <v>0.9899639837810148</v>
      </c>
    </row>
    <row r="21" spans="1:4" x14ac:dyDescent="0.25">
      <c r="A21" t="s">
        <v>47</v>
      </c>
      <c r="B21">
        <v>0.37057997719091429</v>
      </c>
      <c r="C21">
        <v>0.75757296193060708</v>
      </c>
      <c r="D21">
        <v>1.0148505772626522</v>
      </c>
    </row>
    <row r="22" spans="1:4" x14ac:dyDescent="0.25">
      <c r="A22" t="s">
        <v>41</v>
      </c>
      <c r="B22">
        <v>0.79758708040619175</v>
      </c>
      <c r="C22">
        <v>0.9437154267009058</v>
      </c>
      <c r="D22">
        <v>1.057674319145024</v>
      </c>
    </row>
    <row r="23" spans="1:4" x14ac:dyDescent="0.25">
      <c r="A23" t="s">
        <v>49</v>
      </c>
      <c r="B23">
        <v>0.53321726760459132</v>
      </c>
      <c r="C23">
        <v>0.72776126586945289</v>
      </c>
      <c r="D23">
        <v>0.92837548774151002</v>
      </c>
    </row>
    <row r="24" spans="1:4" x14ac:dyDescent="0.25">
      <c r="A24" t="s">
        <v>51</v>
      </c>
      <c r="B24">
        <v>0.84053480909781841</v>
      </c>
      <c r="C24">
        <v>0.94220254605631248</v>
      </c>
      <c r="D24">
        <v>1.0100565045277479</v>
      </c>
    </row>
    <row r="25" spans="1:4" x14ac:dyDescent="0.25">
      <c r="A25" t="s">
        <v>53</v>
      </c>
      <c r="B25">
        <v>0.83542954913213419</v>
      </c>
      <c r="C25">
        <v>0.94872280624617922</v>
      </c>
      <c r="D25">
        <v>1.2397341535759674</v>
      </c>
    </row>
    <row r="26" spans="1:4" x14ac:dyDescent="0.25">
      <c r="A26" t="s">
        <v>55</v>
      </c>
      <c r="B26">
        <v>0.80787502636373576</v>
      </c>
      <c r="C26">
        <v>0.9006768249170416</v>
      </c>
      <c r="D26">
        <v>1.0060342484683318</v>
      </c>
    </row>
    <row r="27" spans="1:4" x14ac:dyDescent="0.25">
      <c r="A27" t="s">
        <v>57</v>
      </c>
      <c r="B27">
        <v>0.81877504742524698</v>
      </c>
      <c r="C27">
        <v>0.89603061161419084</v>
      </c>
      <c r="D27">
        <v>0.93586731426134706</v>
      </c>
    </row>
    <row r="28" spans="1:4" x14ac:dyDescent="0.25">
      <c r="A28" t="s">
        <v>59</v>
      </c>
      <c r="B28">
        <v>0.91878549335566673</v>
      </c>
      <c r="C28">
        <v>1.0619786973120047</v>
      </c>
      <c r="D28">
        <v>1.375266400439993</v>
      </c>
    </row>
    <row r="29" spans="1:4" x14ac:dyDescent="0.25">
      <c r="A29" t="s">
        <v>67</v>
      </c>
      <c r="B29">
        <v>0.76811288345481621</v>
      </c>
      <c r="C29">
        <v>0.89563543637363829</v>
      </c>
      <c r="D29">
        <v>0.99198727618528171</v>
      </c>
    </row>
    <row r="30" spans="1:4" x14ac:dyDescent="0.25">
      <c r="A30" t="s">
        <v>63</v>
      </c>
      <c r="B30">
        <v>0.77237593636505397</v>
      </c>
      <c r="C30">
        <v>0.85968107081892531</v>
      </c>
      <c r="D30">
        <v>0.90199942385632459</v>
      </c>
    </row>
    <row r="31" spans="1:4" x14ac:dyDescent="0.25">
      <c r="A31" t="s">
        <v>61</v>
      </c>
      <c r="B31">
        <v>0.85826750563023935</v>
      </c>
      <c r="C31">
        <v>0.8842294819984563</v>
      </c>
      <c r="D31">
        <v>0.98573368871512046</v>
      </c>
    </row>
  </sheetData>
  <pageMargins left="0.75" right="0.75" top="1" bottom="1" header="0.5" footer="0.5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31"/>
  <sheetViews>
    <sheetView workbookViewId="0">
      <selection activeCell="J30" sqref="J30"/>
    </sheetView>
  </sheetViews>
  <sheetFormatPr defaultRowHeight="15" x14ac:dyDescent="0.25"/>
  <cols>
    <col min="1" max="1" width="5" customWidth="1"/>
    <col min="2" max="4" width="13" customWidth="1"/>
  </cols>
  <sheetData>
    <row r="1" spans="1:4" x14ac:dyDescent="0.25">
      <c r="A1" t="s">
        <v>1</v>
      </c>
      <c r="B1" t="s">
        <v>72</v>
      </c>
      <c r="C1" t="s">
        <v>73</v>
      </c>
      <c r="D1" t="s">
        <v>74</v>
      </c>
    </row>
    <row r="2" spans="1:4" x14ac:dyDescent="0.25">
      <c r="A2" t="s">
        <v>9</v>
      </c>
      <c r="B2">
        <v>0.4928888001967382</v>
      </c>
      <c r="C2">
        <v>0.5797633597467996</v>
      </c>
      <c r="D2">
        <v>0.62211540618774086</v>
      </c>
    </row>
    <row r="3" spans="1:4" x14ac:dyDescent="0.25">
      <c r="A3" t="s">
        <v>11</v>
      </c>
      <c r="B3">
        <v>0.41143712058220222</v>
      </c>
      <c r="C3">
        <v>0.56531446444158906</v>
      </c>
      <c r="D3">
        <v>0.70324454215181509</v>
      </c>
    </row>
    <row r="4" spans="1:4" x14ac:dyDescent="0.25">
      <c r="A4" t="s">
        <v>13</v>
      </c>
      <c r="B4">
        <v>0.29561920713771533</v>
      </c>
      <c r="C4">
        <v>0.43596237521693249</v>
      </c>
      <c r="D4">
        <v>0.4785100299122737</v>
      </c>
    </row>
    <row r="5" spans="1:4" x14ac:dyDescent="0.25">
      <c r="A5" t="s">
        <v>17</v>
      </c>
      <c r="B5">
        <v>0.41045535323515514</v>
      </c>
      <c r="C5">
        <v>0.46163359095686279</v>
      </c>
      <c r="D5">
        <v>0.521904717055094</v>
      </c>
    </row>
    <row r="6" spans="1:4" x14ac:dyDescent="0.25">
      <c r="A6" t="s">
        <v>19</v>
      </c>
      <c r="B6">
        <v>0.25533776138475756</v>
      </c>
      <c r="C6">
        <v>0.45923335745148264</v>
      </c>
      <c r="D6">
        <v>0.49825183382884686</v>
      </c>
    </row>
    <row r="7" spans="1:4" x14ac:dyDescent="0.25">
      <c r="A7" t="s">
        <v>29</v>
      </c>
      <c r="B7">
        <v>0.37137338423225436</v>
      </c>
      <c r="C7">
        <v>0.52932579983373818</v>
      </c>
      <c r="D7">
        <v>0.65502073726025434</v>
      </c>
    </row>
    <row r="8" spans="1:4" x14ac:dyDescent="0.25">
      <c r="A8" t="s">
        <v>21</v>
      </c>
      <c r="B8">
        <v>0.46734395799404543</v>
      </c>
      <c r="C8">
        <v>0.55692787496645413</v>
      </c>
      <c r="D8">
        <v>0.713420427131922</v>
      </c>
    </row>
    <row r="9" spans="1:4" x14ac:dyDescent="0.25">
      <c r="A9" t="s">
        <v>23</v>
      </c>
      <c r="B9">
        <v>0.50223280602254528</v>
      </c>
      <c r="C9">
        <v>0.61785930571504155</v>
      </c>
      <c r="D9">
        <v>0.72320945935618186</v>
      </c>
    </row>
    <row r="10" spans="1:4" x14ac:dyDescent="0.25">
      <c r="A10" t="s">
        <v>65</v>
      </c>
      <c r="B10">
        <v>0.41092839439120221</v>
      </c>
      <c r="C10">
        <v>0.60667150715074003</v>
      </c>
      <c r="D10">
        <v>0.74030406774618684</v>
      </c>
    </row>
    <row r="11" spans="1:4" x14ac:dyDescent="0.25">
      <c r="A11" t="s">
        <v>25</v>
      </c>
      <c r="B11">
        <v>0.52501010126351899</v>
      </c>
      <c r="C11">
        <v>0.59133468632267516</v>
      </c>
      <c r="D11">
        <v>0.63143377733304962</v>
      </c>
    </row>
    <row r="12" spans="1:4" x14ac:dyDescent="0.25">
      <c r="A12" t="s">
        <v>27</v>
      </c>
      <c r="B12">
        <v>0.50302865379997086</v>
      </c>
      <c r="C12">
        <v>0.73530042956442965</v>
      </c>
      <c r="D12">
        <v>0.84960234184328687</v>
      </c>
    </row>
    <row r="13" spans="1:4" x14ac:dyDescent="0.25">
      <c r="A13" t="s">
        <v>31</v>
      </c>
      <c r="B13">
        <v>0.33748683462624207</v>
      </c>
      <c r="C13">
        <v>0.40600687060599766</v>
      </c>
      <c r="D13">
        <v>0.4631432705117115</v>
      </c>
    </row>
    <row r="14" spans="1:4" x14ac:dyDescent="0.25">
      <c r="A14" t="s">
        <v>15</v>
      </c>
      <c r="B14">
        <v>0.47347733302645967</v>
      </c>
      <c r="C14">
        <v>0.508417142103746</v>
      </c>
      <c r="D14">
        <v>0.55365413617833581</v>
      </c>
    </row>
    <row r="15" spans="1:4" x14ac:dyDescent="0.25">
      <c r="A15" t="s">
        <v>33</v>
      </c>
      <c r="B15">
        <v>0.13597882855431268</v>
      </c>
      <c r="C15">
        <v>0.35544850218598556</v>
      </c>
      <c r="D15">
        <v>0.4353530572057247</v>
      </c>
    </row>
    <row r="16" spans="1:4" x14ac:dyDescent="0.25">
      <c r="A16" t="s">
        <v>37</v>
      </c>
      <c r="B16">
        <v>0.1711759496903062</v>
      </c>
      <c r="C16">
        <v>0.50485944287296458</v>
      </c>
      <c r="D16">
        <v>0.72130565433879024</v>
      </c>
    </row>
    <row r="17" spans="1:4" x14ac:dyDescent="0.25">
      <c r="A17" t="s">
        <v>35</v>
      </c>
      <c r="B17">
        <v>0.6919308052369203</v>
      </c>
      <c r="C17">
        <v>0.73513180437784964</v>
      </c>
      <c r="D17">
        <v>0.76585166396602766</v>
      </c>
    </row>
    <row r="18" spans="1:4" x14ac:dyDescent="0.25">
      <c r="A18" t="s">
        <v>39</v>
      </c>
      <c r="B18">
        <v>0.22563942893124111</v>
      </c>
      <c r="C18">
        <v>0.43038333004170831</v>
      </c>
      <c r="D18">
        <v>0.58537448579319595</v>
      </c>
    </row>
    <row r="19" spans="1:4" x14ac:dyDescent="0.25">
      <c r="A19" t="s">
        <v>43</v>
      </c>
      <c r="B19">
        <v>0.28228015398400613</v>
      </c>
      <c r="C19">
        <v>0.40031007883244324</v>
      </c>
      <c r="D19">
        <v>0.68117120249946983</v>
      </c>
    </row>
    <row r="20" spans="1:4" x14ac:dyDescent="0.25">
      <c r="A20" t="s">
        <v>45</v>
      </c>
      <c r="B20">
        <v>0.54543654912914608</v>
      </c>
      <c r="C20">
        <v>0.56604563451131062</v>
      </c>
      <c r="D20">
        <v>0.67877298951602116</v>
      </c>
    </row>
    <row r="21" spans="1:4" x14ac:dyDescent="0.25">
      <c r="A21" t="s">
        <v>47</v>
      </c>
      <c r="B21">
        <v>0.17320350429820763</v>
      </c>
      <c r="C21">
        <v>0.47062412851461055</v>
      </c>
      <c r="D21">
        <v>0.80839903895761633</v>
      </c>
    </row>
    <row r="22" spans="1:4" x14ac:dyDescent="0.25">
      <c r="A22" t="s">
        <v>41</v>
      </c>
      <c r="B22">
        <v>0.22958390931340927</v>
      </c>
      <c r="C22">
        <v>0.58776892469807762</v>
      </c>
      <c r="D22">
        <v>0.65583579292198979</v>
      </c>
    </row>
    <row r="23" spans="1:4" x14ac:dyDescent="0.25">
      <c r="A23" t="s">
        <v>49</v>
      </c>
      <c r="B23">
        <v>0.16022151369679397</v>
      </c>
      <c r="C23">
        <v>0.34378751837086363</v>
      </c>
      <c r="D23">
        <v>0.62121648477469504</v>
      </c>
    </row>
    <row r="24" spans="1:4" x14ac:dyDescent="0.25">
      <c r="A24" t="s">
        <v>51</v>
      </c>
      <c r="B24">
        <v>0.41949498776855548</v>
      </c>
      <c r="C24">
        <v>0.59884128927169911</v>
      </c>
      <c r="D24">
        <v>0.7975908249486241</v>
      </c>
    </row>
    <row r="25" spans="1:4" x14ac:dyDescent="0.25">
      <c r="A25" t="s">
        <v>53</v>
      </c>
      <c r="B25">
        <v>0.30929883183693385</v>
      </c>
      <c r="C25">
        <v>0.59169320332270747</v>
      </c>
      <c r="D25">
        <v>0.69934709422402408</v>
      </c>
    </row>
    <row r="26" spans="1:4" x14ac:dyDescent="0.25">
      <c r="A26" t="s">
        <v>55</v>
      </c>
      <c r="B26">
        <v>0.26615716798657979</v>
      </c>
      <c r="C26">
        <v>0.43028145617109748</v>
      </c>
      <c r="D26">
        <v>0.53659747975072059</v>
      </c>
    </row>
    <row r="27" spans="1:4" x14ac:dyDescent="0.25">
      <c r="A27" t="s">
        <v>57</v>
      </c>
      <c r="B27">
        <v>0.50655550416108852</v>
      </c>
      <c r="C27">
        <v>0.60831590041257366</v>
      </c>
      <c r="D27">
        <v>0.68530049516872071</v>
      </c>
    </row>
    <row r="28" spans="1:4" x14ac:dyDescent="0.25">
      <c r="A28" t="s">
        <v>59</v>
      </c>
      <c r="B28">
        <v>7.6521161698917178E-2</v>
      </c>
      <c r="C28">
        <v>0.48518207811180447</v>
      </c>
      <c r="D28">
        <v>0.62447512015537798</v>
      </c>
    </row>
    <row r="29" spans="1:4" x14ac:dyDescent="0.25">
      <c r="A29" t="s">
        <v>67</v>
      </c>
      <c r="B29">
        <v>0.36478453457162147</v>
      </c>
      <c r="C29">
        <v>0.60076220870525976</v>
      </c>
      <c r="D29">
        <v>0.6858379144382809</v>
      </c>
    </row>
    <row r="30" spans="1:4" x14ac:dyDescent="0.25">
      <c r="A30" t="s">
        <v>63</v>
      </c>
      <c r="B30">
        <v>0.30136425805404488</v>
      </c>
      <c r="C30">
        <v>0.5249531025517804</v>
      </c>
      <c r="D30">
        <v>0.64927089027575247</v>
      </c>
    </row>
    <row r="31" spans="1:4" x14ac:dyDescent="0.25">
      <c r="A31" t="s">
        <v>61</v>
      </c>
      <c r="B31">
        <v>0.43208897434344068</v>
      </c>
      <c r="C31">
        <v>0.44790350540695439</v>
      </c>
      <c r="D31">
        <v>0.46455141528489041</v>
      </c>
    </row>
  </sheetData>
  <pageMargins left="0.75" right="0.75" top="1" bottom="1" header="0.5" footer="0.5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31"/>
  <sheetViews>
    <sheetView workbookViewId="0">
      <selection activeCell="K27" sqref="K27"/>
    </sheetView>
  </sheetViews>
  <sheetFormatPr defaultRowHeight="15" x14ac:dyDescent="0.25"/>
  <cols>
    <col min="1" max="1" width="5" customWidth="1"/>
    <col min="2" max="4" width="13" customWidth="1"/>
  </cols>
  <sheetData>
    <row r="1" spans="1:4" x14ac:dyDescent="0.25">
      <c r="A1" t="s">
        <v>1</v>
      </c>
      <c r="B1" t="s">
        <v>72</v>
      </c>
      <c r="C1" t="s">
        <v>73</v>
      </c>
      <c r="D1" t="s">
        <v>74</v>
      </c>
    </row>
    <row r="2" spans="1:4" x14ac:dyDescent="0.25">
      <c r="A2" t="s">
        <v>9</v>
      </c>
      <c r="B2">
        <v>0.2931562061357274</v>
      </c>
      <c r="C2">
        <v>0.36412605553628952</v>
      </c>
      <c r="D2">
        <v>0.41447320986680175</v>
      </c>
    </row>
    <row r="3" spans="1:4" x14ac:dyDescent="0.25">
      <c r="A3" t="s">
        <v>11</v>
      </c>
      <c r="B3">
        <v>0.31217137322829941</v>
      </c>
      <c r="C3">
        <v>0.3967031141117795</v>
      </c>
      <c r="D3">
        <v>0.49840498884873202</v>
      </c>
    </row>
    <row r="4" spans="1:4" x14ac:dyDescent="0.25">
      <c r="A4" t="s">
        <v>13</v>
      </c>
      <c r="B4">
        <v>0.32890368122309499</v>
      </c>
      <c r="C4">
        <v>0.40931531103388014</v>
      </c>
      <c r="D4">
        <v>0.53804997114896147</v>
      </c>
    </row>
    <row r="5" spans="1:4" x14ac:dyDescent="0.25">
      <c r="A5" t="s">
        <v>17</v>
      </c>
      <c r="B5">
        <v>0.38586530908954697</v>
      </c>
      <c r="C5">
        <v>0.50229222893428327</v>
      </c>
      <c r="D5">
        <v>0.62000197819074376</v>
      </c>
    </row>
    <row r="6" spans="1:4" x14ac:dyDescent="0.25">
      <c r="A6" t="s">
        <v>19</v>
      </c>
      <c r="B6">
        <v>0.38754579280615281</v>
      </c>
      <c r="C6">
        <v>0.50745442395098761</v>
      </c>
      <c r="D6">
        <v>0.58441393121999197</v>
      </c>
    </row>
    <row r="7" spans="1:4" x14ac:dyDescent="0.25">
      <c r="A7" t="s">
        <v>29</v>
      </c>
      <c r="B7">
        <v>0.25574605567207465</v>
      </c>
      <c r="C7">
        <v>0.35920475303562194</v>
      </c>
      <c r="D7">
        <v>0.49071069580772475</v>
      </c>
    </row>
    <row r="8" spans="1:4" x14ac:dyDescent="0.25">
      <c r="A8" t="s">
        <v>21</v>
      </c>
      <c r="B8">
        <v>0.17736205791669596</v>
      </c>
      <c r="C8">
        <v>0.25758783064241397</v>
      </c>
      <c r="D8">
        <v>0.36443424928030388</v>
      </c>
    </row>
    <row r="9" spans="1:4" x14ac:dyDescent="0.25">
      <c r="A9" t="s">
        <v>23</v>
      </c>
      <c r="B9">
        <v>0.21813905554246882</v>
      </c>
      <c r="C9">
        <v>0.32561915772656047</v>
      </c>
      <c r="D9">
        <v>0.6149159566615493</v>
      </c>
    </row>
    <row r="10" spans="1:4" x14ac:dyDescent="0.25">
      <c r="A10" t="s">
        <v>65</v>
      </c>
      <c r="B10">
        <v>0.24382361976169373</v>
      </c>
      <c r="C10">
        <v>0.34290975291812176</v>
      </c>
      <c r="D10">
        <v>0.46666427531244548</v>
      </c>
    </row>
    <row r="11" spans="1:4" x14ac:dyDescent="0.25">
      <c r="A11" t="s">
        <v>25</v>
      </c>
      <c r="B11">
        <v>0.29137953767519031</v>
      </c>
      <c r="C11">
        <v>0.3109692360400676</v>
      </c>
      <c r="D11">
        <v>0.33755302976837526</v>
      </c>
    </row>
    <row r="12" spans="1:4" x14ac:dyDescent="0.25">
      <c r="A12" t="s">
        <v>27</v>
      </c>
      <c r="B12">
        <v>0.16992441999071173</v>
      </c>
      <c r="C12">
        <v>0.27172406254849757</v>
      </c>
      <c r="D12">
        <v>0.41637416935508181</v>
      </c>
    </row>
    <row r="13" spans="1:4" x14ac:dyDescent="0.25">
      <c r="A13" t="s">
        <v>31</v>
      </c>
      <c r="B13">
        <v>0.363071739674655</v>
      </c>
      <c r="C13">
        <v>0.49817469484729926</v>
      </c>
      <c r="D13">
        <v>0.59585139453231173</v>
      </c>
    </row>
    <row r="14" spans="1:4" x14ac:dyDescent="0.25">
      <c r="A14" t="s">
        <v>15</v>
      </c>
      <c r="B14">
        <v>0.39774594732705881</v>
      </c>
      <c r="C14">
        <v>0.41895362406965053</v>
      </c>
      <c r="D14">
        <v>0.49416254329890275</v>
      </c>
    </row>
    <row r="15" spans="1:4" x14ac:dyDescent="0.25">
      <c r="A15" t="s">
        <v>33</v>
      </c>
      <c r="B15">
        <v>0.37281163438297987</v>
      </c>
      <c r="C15">
        <v>0.4735553611862473</v>
      </c>
      <c r="D15">
        <v>0.71960485923113904</v>
      </c>
    </row>
    <row r="16" spans="1:4" x14ac:dyDescent="0.25">
      <c r="A16" t="s">
        <v>37</v>
      </c>
      <c r="B16">
        <v>0.12965635693695102</v>
      </c>
      <c r="C16">
        <v>0.24682628010396687</v>
      </c>
      <c r="D16">
        <v>0.47100825932548973</v>
      </c>
    </row>
    <row r="17" spans="1:4" x14ac:dyDescent="0.25">
      <c r="A17" t="s">
        <v>35</v>
      </c>
      <c r="B17">
        <v>0.19656956321159588</v>
      </c>
      <c r="C17">
        <v>0.20692384065432043</v>
      </c>
      <c r="D17">
        <v>0.23544259618839297</v>
      </c>
    </row>
    <row r="18" spans="1:4" x14ac:dyDescent="0.25">
      <c r="A18" t="s">
        <v>39</v>
      </c>
      <c r="B18">
        <v>0.295077678195732</v>
      </c>
      <c r="C18">
        <v>0.38871990980023208</v>
      </c>
      <c r="D18">
        <v>0.48796167827823639</v>
      </c>
    </row>
    <row r="19" spans="1:4" x14ac:dyDescent="0.25">
      <c r="A19" t="s">
        <v>43</v>
      </c>
      <c r="B19">
        <v>6.5637353231427345E-2</v>
      </c>
      <c r="C19">
        <v>0.17577845798863206</v>
      </c>
      <c r="D19">
        <v>0.97611371933434166</v>
      </c>
    </row>
    <row r="20" spans="1:4" x14ac:dyDescent="0.25">
      <c r="A20" t="s">
        <v>45</v>
      </c>
      <c r="B20">
        <v>0.3403528504215525</v>
      </c>
      <c r="C20">
        <v>0.3715564386385985</v>
      </c>
      <c r="D20">
        <v>0.39042645341607662</v>
      </c>
    </row>
    <row r="21" spans="1:4" x14ac:dyDescent="0.25">
      <c r="A21" t="s">
        <v>47</v>
      </c>
      <c r="B21">
        <v>6.7298586146568695E-2</v>
      </c>
      <c r="C21">
        <v>0.13335628392551199</v>
      </c>
      <c r="D21">
        <v>0.30731331378723603</v>
      </c>
    </row>
    <row r="22" spans="1:4" x14ac:dyDescent="0.25">
      <c r="A22" t="s">
        <v>41</v>
      </c>
      <c r="B22">
        <v>0.36640349388251531</v>
      </c>
      <c r="C22">
        <v>0.4669307854010547</v>
      </c>
      <c r="D22">
        <v>0.56800317109278242</v>
      </c>
    </row>
    <row r="23" spans="1:4" x14ac:dyDescent="0.25">
      <c r="A23" t="s">
        <v>49</v>
      </c>
      <c r="B23">
        <v>7.8794107852770329E-2</v>
      </c>
      <c r="C23">
        <v>0.26702423677413983</v>
      </c>
      <c r="D23">
        <v>0.46160657785730513</v>
      </c>
    </row>
    <row r="24" spans="1:4" x14ac:dyDescent="0.25">
      <c r="A24" t="s">
        <v>51</v>
      </c>
      <c r="B24">
        <v>9.540587300336599E-2</v>
      </c>
      <c r="C24">
        <v>0.29088333575825881</v>
      </c>
      <c r="D24">
        <v>0.43422014181138668</v>
      </c>
    </row>
    <row r="25" spans="1:4" x14ac:dyDescent="0.25">
      <c r="A25" t="s">
        <v>53</v>
      </c>
      <c r="B25">
        <v>0.21045493792200332</v>
      </c>
      <c r="C25">
        <v>0.31478107110961268</v>
      </c>
      <c r="D25">
        <v>0.97234639573887816</v>
      </c>
    </row>
    <row r="26" spans="1:4" x14ac:dyDescent="0.25">
      <c r="A26" t="s">
        <v>55</v>
      </c>
      <c r="B26">
        <v>0.34813821193075034</v>
      </c>
      <c r="C26">
        <v>0.43285271721046725</v>
      </c>
      <c r="D26">
        <v>0.57982989464726431</v>
      </c>
    </row>
    <row r="27" spans="1:4" x14ac:dyDescent="0.25">
      <c r="A27" t="s">
        <v>57</v>
      </c>
      <c r="B27">
        <v>0.1980076043123912</v>
      </c>
      <c r="C27">
        <v>0.27919052397132132</v>
      </c>
      <c r="D27">
        <v>0.38520383953778853</v>
      </c>
    </row>
    <row r="28" spans="1:4" x14ac:dyDescent="0.25">
      <c r="A28" t="s">
        <v>59</v>
      </c>
      <c r="B28">
        <v>0.42992597966789908</v>
      </c>
      <c r="C28">
        <v>0.57117353040138252</v>
      </c>
      <c r="D28">
        <v>0.96706108413157965</v>
      </c>
    </row>
    <row r="29" spans="1:4" x14ac:dyDescent="0.25">
      <c r="A29" t="s">
        <v>67</v>
      </c>
      <c r="B29">
        <v>0.18867294180937677</v>
      </c>
      <c r="C29">
        <v>0.26372273087612913</v>
      </c>
      <c r="D29">
        <v>0.34924293062631778</v>
      </c>
    </row>
    <row r="30" spans="1:4" x14ac:dyDescent="0.25">
      <c r="A30" t="s">
        <v>63</v>
      </c>
      <c r="B30">
        <v>0.23993766899389563</v>
      </c>
      <c r="C30">
        <v>0.36769827086121443</v>
      </c>
      <c r="D30">
        <v>0.5120080001204752</v>
      </c>
    </row>
    <row r="31" spans="1:4" x14ac:dyDescent="0.25">
      <c r="A31" t="s">
        <v>61</v>
      </c>
      <c r="B31">
        <v>0.42405783080125137</v>
      </c>
      <c r="C31">
        <v>0.52134455091159315</v>
      </c>
      <c r="D31">
        <v>0.56597622402222525</v>
      </c>
    </row>
  </sheetData>
  <pageMargins left="0.75" right="0.75" top="1" bottom="1" header="0.5" footer="0.5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13"/>
  <sheetViews>
    <sheetView workbookViewId="0">
      <selection activeCell="G27" sqref="G27"/>
    </sheetView>
  </sheetViews>
  <sheetFormatPr defaultRowHeight="15" x14ac:dyDescent="0.25"/>
  <cols>
    <col min="1" max="1" width="15" customWidth="1"/>
    <col min="2" max="4" width="13" customWidth="1"/>
  </cols>
  <sheetData>
    <row r="1" spans="1:4" x14ac:dyDescent="0.25">
      <c r="A1" t="s">
        <v>77</v>
      </c>
      <c r="B1" t="s">
        <v>72</v>
      </c>
      <c r="C1" t="s">
        <v>73</v>
      </c>
      <c r="D1" t="s">
        <v>74</v>
      </c>
    </row>
    <row r="2" spans="1:4" x14ac:dyDescent="0.25">
      <c r="A2" t="s">
        <v>109</v>
      </c>
      <c r="B2">
        <v>1.2831121167139064E-3</v>
      </c>
      <c r="C2">
        <v>0.18171635230549207</v>
      </c>
      <c r="D2">
        <v>0.60049975354690666</v>
      </c>
    </row>
    <row r="3" spans="1:4" x14ac:dyDescent="0.25">
      <c r="A3" t="s">
        <v>110</v>
      </c>
      <c r="B3">
        <v>4.2189738783656228E-2</v>
      </c>
      <c r="C3">
        <v>0.50032360730898551</v>
      </c>
      <c r="D3">
        <v>0.78093193676489081</v>
      </c>
    </row>
    <row r="4" spans="1:4" x14ac:dyDescent="0.25">
      <c r="A4" t="s">
        <v>112</v>
      </c>
      <c r="B4">
        <v>7.7386075757919656E-2</v>
      </c>
      <c r="C4">
        <v>0.24602295939088603</v>
      </c>
      <c r="D4">
        <v>0.54676125940232212</v>
      </c>
    </row>
    <row r="5" spans="1:4" x14ac:dyDescent="0.25">
      <c r="A5" t="s">
        <v>113</v>
      </c>
      <c r="B5">
        <v>4.5983105303636918E-2</v>
      </c>
      <c r="C5">
        <v>0.20266422330984196</v>
      </c>
      <c r="D5">
        <v>0.54296306275463269</v>
      </c>
    </row>
    <row r="6" spans="1:4" x14ac:dyDescent="0.25">
      <c r="A6" t="s">
        <v>114</v>
      </c>
      <c r="B6">
        <v>1.0538171907892158E-2</v>
      </c>
      <c r="C6">
        <v>7.2330967869222815E-2</v>
      </c>
      <c r="D6">
        <v>0.4030334780222522</v>
      </c>
    </row>
    <row r="7" spans="1:4" x14ac:dyDescent="0.25">
      <c r="A7" t="s">
        <v>115</v>
      </c>
      <c r="B7">
        <v>0</v>
      </c>
      <c r="C7">
        <v>4.8835617241233517E-2</v>
      </c>
      <c r="D7">
        <v>0.54015422280928116</v>
      </c>
    </row>
    <row r="8" spans="1:4" x14ac:dyDescent="0.25">
      <c r="A8" t="s">
        <v>116</v>
      </c>
      <c r="B8">
        <v>3.2017167618822298E-2</v>
      </c>
      <c r="C8">
        <v>0.25919693448801234</v>
      </c>
      <c r="D8">
        <v>0.62319704081325811</v>
      </c>
    </row>
    <row r="9" spans="1:4" x14ac:dyDescent="0.25">
      <c r="A9" t="s">
        <v>118</v>
      </c>
      <c r="B9">
        <v>5.2016505196562522E-4</v>
      </c>
      <c r="C9">
        <v>3.457891526093787E-2</v>
      </c>
      <c r="D9">
        <v>0.28126987790104291</v>
      </c>
    </row>
    <row r="10" spans="1:4" x14ac:dyDescent="0.25">
      <c r="A10" t="s">
        <v>119</v>
      </c>
      <c r="B10">
        <v>2.1782042779760896E-3</v>
      </c>
      <c r="C10">
        <v>0.19055533406845571</v>
      </c>
      <c r="D10">
        <v>0.56863153750853912</v>
      </c>
    </row>
    <row r="11" spans="1:4" x14ac:dyDescent="0.25">
      <c r="A11" t="s">
        <v>120</v>
      </c>
      <c r="B11">
        <v>2.9450932461655095E-2</v>
      </c>
      <c r="C11">
        <v>0.10775584833999859</v>
      </c>
      <c r="D11">
        <v>0.41137125191662</v>
      </c>
    </row>
    <row r="12" spans="1:4" x14ac:dyDescent="0.25">
      <c r="A12" t="s">
        <v>121</v>
      </c>
      <c r="B12">
        <v>6.335946568251807E-3</v>
      </c>
      <c r="C12">
        <v>4.0173268637460333E-2</v>
      </c>
      <c r="D12">
        <v>0.31453225714580435</v>
      </c>
    </row>
    <row r="13" spans="1:4" x14ac:dyDescent="0.25">
      <c r="A13" t="s">
        <v>123</v>
      </c>
      <c r="B13">
        <v>8.2265764660327274E-3</v>
      </c>
      <c r="C13">
        <v>3.8224012292427764E-2</v>
      </c>
      <c r="D13">
        <v>0.22996011448482201</v>
      </c>
    </row>
  </sheetData>
  <pageMargins left="0.75" right="0.75" top="1" bottom="1" header="0.5" footer="0.5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17"/>
  <sheetViews>
    <sheetView workbookViewId="0">
      <selection activeCell="B1" sqref="B1:B1048576"/>
    </sheetView>
  </sheetViews>
  <sheetFormatPr defaultRowHeight="15" x14ac:dyDescent="0.25"/>
  <cols>
    <col min="1" max="1" width="15" customWidth="1"/>
    <col min="2" max="4" width="13" customWidth="1"/>
  </cols>
  <sheetData>
    <row r="1" spans="1:4" x14ac:dyDescent="0.25">
      <c r="A1" t="s">
        <v>77</v>
      </c>
      <c r="B1" t="s">
        <v>72</v>
      </c>
      <c r="C1" t="s">
        <v>73</v>
      </c>
      <c r="D1" t="s">
        <v>74</v>
      </c>
    </row>
    <row r="2" spans="1:4" x14ac:dyDescent="0.25">
      <c r="A2" t="s">
        <v>109</v>
      </c>
      <c r="B2">
        <v>0.49088024430889243</v>
      </c>
      <c r="C2">
        <v>0.78727808179146497</v>
      </c>
      <c r="D2">
        <v>1.0217104310444887</v>
      </c>
    </row>
    <row r="3" spans="1:4" x14ac:dyDescent="0.25">
      <c r="A3" t="s">
        <v>110</v>
      </c>
      <c r="B3">
        <v>0.18132263750294922</v>
      </c>
      <c r="C3">
        <v>0.59186900800579845</v>
      </c>
      <c r="D3">
        <v>0.95969147527343346</v>
      </c>
    </row>
    <row r="4" spans="1:4" x14ac:dyDescent="0.25">
      <c r="A4" t="s">
        <v>111</v>
      </c>
      <c r="B4">
        <v>0.15273957824545012</v>
      </c>
      <c r="C4">
        <v>0.72713133993574408</v>
      </c>
      <c r="D4">
        <v>1.1685576347650672</v>
      </c>
    </row>
    <row r="5" spans="1:4" x14ac:dyDescent="0.25">
      <c r="A5" t="s">
        <v>112</v>
      </c>
      <c r="B5">
        <v>0.7679386688020492</v>
      </c>
      <c r="C5">
        <v>0.95434615701843806</v>
      </c>
      <c r="D5">
        <v>1.1241813645656469</v>
      </c>
    </row>
    <row r="6" spans="1:4" x14ac:dyDescent="0.25">
      <c r="A6" t="s">
        <v>113</v>
      </c>
      <c r="B6">
        <v>0.57669131476649826</v>
      </c>
      <c r="C6">
        <v>0.82000663804119234</v>
      </c>
      <c r="D6">
        <v>1.0428494469117529</v>
      </c>
    </row>
    <row r="7" spans="1:4" x14ac:dyDescent="0.25">
      <c r="A7" t="s">
        <v>90</v>
      </c>
      <c r="B7">
        <v>1.6951239117620222E-2</v>
      </c>
      <c r="C7">
        <v>0.59721055528355138</v>
      </c>
      <c r="D7">
        <v>0.985127727031748</v>
      </c>
    </row>
    <row r="8" spans="1:4" x14ac:dyDescent="0.25">
      <c r="A8" t="s">
        <v>114</v>
      </c>
      <c r="B8">
        <v>0.5323521336493513</v>
      </c>
      <c r="C8">
        <v>0.76164052668474092</v>
      </c>
      <c r="D8">
        <v>1.0063028805923451</v>
      </c>
    </row>
    <row r="9" spans="1:4" x14ac:dyDescent="0.25">
      <c r="A9" t="s">
        <v>115</v>
      </c>
      <c r="B9">
        <v>0.44299578580240634</v>
      </c>
      <c r="C9">
        <v>0.71435814853429314</v>
      </c>
      <c r="D9">
        <v>0.96020601712113551</v>
      </c>
    </row>
    <row r="10" spans="1:4" x14ac:dyDescent="0.25">
      <c r="A10" t="s">
        <v>116</v>
      </c>
      <c r="B10">
        <v>0.52205176433186673</v>
      </c>
      <c r="C10">
        <v>0.77419967713983007</v>
      </c>
      <c r="D10">
        <v>1.0133074271245621</v>
      </c>
    </row>
    <row r="11" spans="1:4" x14ac:dyDescent="0.25">
      <c r="A11" t="s">
        <v>117</v>
      </c>
      <c r="B11">
        <v>-0.49273283641343685</v>
      </c>
      <c r="C11">
        <v>0.41819837370050611</v>
      </c>
      <c r="D11">
        <v>0.97557507546919287</v>
      </c>
    </row>
    <row r="12" spans="1:4" x14ac:dyDescent="0.25">
      <c r="A12" t="s">
        <v>118</v>
      </c>
      <c r="B12">
        <v>0.77146284663170583</v>
      </c>
      <c r="C12">
        <v>0.96945080626314561</v>
      </c>
      <c r="D12">
        <v>1.0578112213030406</v>
      </c>
    </row>
    <row r="13" spans="1:4" x14ac:dyDescent="0.25">
      <c r="A13" t="s">
        <v>119</v>
      </c>
      <c r="B13">
        <v>0.36551802233368563</v>
      </c>
      <c r="C13">
        <v>0.71030241420247997</v>
      </c>
      <c r="D13">
        <v>1.0035495378004653</v>
      </c>
    </row>
    <row r="14" spans="1:4" x14ac:dyDescent="0.25">
      <c r="A14" t="s">
        <v>120</v>
      </c>
      <c r="B14">
        <v>0.81782563913199713</v>
      </c>
      <c r="C14">
        <v>0.96575995762523992</v>
      </c>
      <c r="D14">
        <v>1.1481209251759572</v>
      </c>
    </row>
    <row r="15" spans="1:4" x14ac:dyDescent="0.25">
      <c r="A15" t="s">
        <v>121</v>
      </c>
      <c r="B15">
        <v>0.83203218676820834</v>
      </c>
      <c r="C15">
        <v>0.95497612855342573</v>
      </c>
      <c r="D15">
        <v>1.0467651920922345</v>
      </c>
    </row>
    <row r="16" spans="1:4" x14ac:dyDescent="0.25">
      <c r="A16" t="s">
        <v>122</v>
      </c>
      <c r="B16">
        <v>0.21663965951529612</v>
      </c>
      <c r="C16">
        <v>0.80759333444354364</v>
      </c>
      <c r="D16">
        <v>1.271065212903715</v>
      </c>
    </row>
    <row r="17" spans="1:4" x14ac:dyDescent="0.25">
      <c r="A17" t="s">
        <v>123</v>
      </c>
      <c r="B17">
        <v>0.53879162404238723</v>
      </c>
      <c r="C17">
        <v>0.87008221706246813</v>
      </c>
      <c r="D17">
        <v>1.218382157896482</v>
      </c>
    </row>
  </sheetData>
  <pageMargins left="0.75" right="0.75" top="1" bottom="1" header="0.5" footer="0.5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M31"/>
  <sheetViews>
    <sheetView workbookViewId="0">
      <selection activeCell="P34" sqref="P34"/>
    </sheetView>
  </sheetViews>
  <sheetFormatPr defaultRowHeight="15" x14ac:dyDescent="0.25"/>
  <cols>
    <col min="1" max="1" width="8" customWidth="1"/>
    <col min="2" max="4" width="13" customWidth="1"/>
    <col min="5" max="5" width="14" customWidth="1"/>
    <col min="6" max="13" width="13" customWidth="1"/>
  </cols>
  <sheetData>
    <row r="1" spans="1:13" x14ac:dyDescent="0.25">
      <c r="A1" t="s">
        <v>124</v>
      </c>
      <c r="B1" t="s">
        <v>109</v>
      </c>
      <c r="C1" t="s">
        <v>110</v>
      </c>
      <c r="D1" t="s">
        <v>112</v>
      </c>
      <c r="E1" t="s">
        <v>125</v>
      </c>
      <c r="F1" t="s">
        <v>126</v>
      </c>
      <c r="G1" t="s">
        <v>115</v>
      </c>
      <c r="H1" t="s">
        <v>116</v>
      </c>
      <c r="I1" t="s">
        <v>118</v>
      </c>
      <c r="J1" t="s">
        <v>119</v>
      </c>
      <c r="K1" t="s">
        <v>120</v>
      </c>
      <c r="L1" t="s">
        <v>121</v>
      </c>
      <c r="M1" t="s">
        <v>123</v>
      </c>
    </row>
    <row r="2" spans="1:13" x14ac:dyDescent="0.25">
      <c r="A2" t="s">
        <v>9</v>
      </c>
      <c r="B2">
        <v>8.5606251984831434E-4</v>
      </c>
      <c r="C2">
        <v>6.3160001307329674E-3</v>
      </c>
      <c r="D2">
        <v>0.31600399935696305</v>
      </c>
      <c r="E2">
        <v>8.3572961903702114E-2</v>
      </c>
      <c r="F2">
        <v>0.13056813926238672</v>
      </c>
      <c r="G2">
        <v>5.0090741246550045E-2</v>
      </c>
      <c r="H2">
        <v>1.1650845379775442E-2</v>
      </c>
      <c r="I2">
        <v>1.5335732308416252E-3</v>
      </c>
      <c r="J2">
        <v>1.2658903467786866E-2</v>
      </c>
      <c r="K2">
        <v>0.22476474630842877</v>
      </c>
      <c r="L2">
        <v>0.16198402719298413</v>
      </c>
      <c r="M2">
        <v>0</v>
      </c>
    </row>
    <row r="3" spans="1:13" x14ac:dyDescent="0.25">
      <c r="A3" t="s">
        <v>11</v>
      </c>
      <c r="B3">
        <v>2.7720051110209875E-2</v>
      </c>
      <c r="C3">
        <v>9.170597192643451E-2</v>
      </c>
      <c r="D3">
        <v>0.22931713572757742</v>
      </c>
      <c r="E3">
        <v>0.13281552116634487</v>
      </c>
      <c r="F3">
        <v>2.9104999431052051E-2</v>
      </c>
      <c r="G3">
        <v>2.8613653717304264E-2</v>
      </c>
      <c r="H3">
        <v>5.161321383410869E-2</v>
      </c>
      <c r="I3">
        <v>9.2994926666073272E-2</v>
      </c>
      <c r="J3">
        <v>2.0204839057218468E-2</v>
      </c>
      <c r="K3">
        <v>0.13973447556925261</v>
      </c>
      <c r="L3">
        <v>9.5618477728164911E-2</v>
      </c>
      <c r="M3">
        <v>6.0556734066259041E-2</v>
      </c>
    </row>
    <row r="4" spans="1:13" x14ac:dyDescent="0.25">
      <c r="A4" t="s">
        <v>13</v>
      </c>
      <c r="B4">
        <v>1.9118560110440722E-2</v>
      </c>
      <c r="C4">
        <v>2.8086862936995492E-2</v>
      </c>
      <c r="D4">
        <v>0.19626204582123549</v>
      </c>
      <c r="E4">
        <v>5.8196165892464263E-2</v>
      </c>
      <c r="F4">
        <v>4.2322669079491837E-2</v>
      </c>
      <c r="G4">
        <v>6.0439379256140425E-4</v>
      </c>
      <c r="H4">
        <v>2.1931608177437154E-2</v>
      </c>
      <c r="I4">
        <v>2.6769523739191545E-2</v>
      </c>
      <c r="J4">
        <v>4.5916681555710596E-3</v>
      </c>
      <c r="K4">
        <v>0.34016916009314929</v>
      </c>
      <c r="L4">
        <v>0.25617140331925242</v>
      </c>
      <c r="M4">
        <v>5.7759388822093104E-3</v>
      </c>
    </row>
    <row r="5" spans="1:13" x14ac:dyDescent="0.25">
      <c r="A5" t="s">
        <v>17</v>
      </c>
      <c r="B5">
        <v>1.9665911077540465E-2</v>
      </c>
      <c r="C5">
        <v>6.9930413153628116E-3</v>
      </c>
      <c r="D5">
        <v>0.18162313451326523</v>
      </c>
      <c r="E5">
        <v>7.8601345682646415E-2</v>
      </c>
      <c r="F5">
        <v>1.049114079195165E-2</v>
      </c>
      <c r="G5">
        <v>3.9325968731030895E-4</v>
      </c>
      <c r="H5">
        <v>0.12866990737370612</v>
      </c>
      <c r="I5">
        <v>0.2153491994348351</v>
      </c>
      <c r="J5">
        <v>1.344130494953902E-2</v>
      </c>
      <c r="K5">
        <v>0.25205381878057187</v>
      </c>
      <c r="L5">
        <v>9.142494403073026E-2</v>
      </c>
      <c r="M5">
        <v>1.2929923625408549E-3</v>
      </c>
    </row>
    <row r="6" spans="1:13" x14ac:dyDescent="0.25">
      <c r="A6" t="s">
        <v>19</v>
      </c>
      <c r="B6">
        <v>1.1167634470417145E-2</v>
      </c>
      <c r="C6">
        <v>7.436781466778908E-3</v>
      </c>
      <c r="D6">
        <v>0.27298339249735498</v>
      </c>
      <c r="E6">
        <v>7.7358597698427747E-2</v>
      </c>
      <c r="F6">
        <v>8.5510916395229092E-2</v>
      </c>
      <c r="G6">
        <v>1.0105924104575024E-3</v>
      </c>
      <c r="H6">
        <v>8.6719579949712296E-3</v>
      </c>
      <c r="I6">
        <v>1.5030855832822978E-2</v>
      </c>
      <c r="J6">
        <v>1.3121724794516216E-2</v>
      </c>
      <c r="K6">
        <v>0.23914673484093893</v>
      </c>
      <c r="L6">
        <v>0.20813643000750723</v>
      </c>
      <c r="M6">
        <v>6.0424381590577995E-2</v>
      </c>
    </row>
    <row r="7" spans="1:13" x14ac:dyDescent="0.25">
      <c r="A7" t="s">
        <v>29</v>
      </c>
      <c r="B7">
        <v>4.1494947825869571E-3</v>
      </c>
      <c r="C7">
        <v>2.3513124992221617E-2</v>
      </c>
      <c r="D7">
        <v>0.34289089051383648</v>
      </c>
      <c r="E7">
        <v>0.14451975884816931</v>
      </c>
      <c r="F7">
        <v>5.2106625423015515E-2</v>
      </c>
      <c r="G7">
        <v>4.3009430140294597E-2</v>
      </c>
      <c r="H7">
        <v>4.1373639156370129E-2</v>
      </c>
      <c r="I7">
        <v>1.4221901904787221E-2</v>
      </c>
      <c r="J7">
        <v>2.1272167963881202E-2</v>
      </c>
      <c r="K7">
        <v>0.18345784747407379</v>
      </c>
      <c r="L7">
        <v>0.12799770598542687</v>
      </c>
      <c r="M7">
        <v>1.487412815336289E-3</v>
      </c>
    </row>
    <row r="8" spans="1:13" x14ac:dyDescent="0.25">
      <c r="A8" t="s">
        <v>21</v>
      </c>
      <c r="B8">
        <v>2.2974724198914085E-2</v>
      </c>
      <c r="C8">
        <v>9.0351698132340869E-3</v>
      </c>
      <c r="D8">
        <v>0.3280388269152486</v>
      </c>
      <c r="E8">
        <v>5.6045897204488916E-2</v>
      </c>
      <c r="F8">
        <v>0.13345474891568335</v>
      </c>
      <c r="G8">
        <v>1.1679753238774903E-3</v>
      </c>
      <c r="H8">
        <v>2.2031921973149963E-2</v>
      </c>
      <c r="I8">
        <v>9.526263314891438E-2</v>
      </c>
      <c r="J8">
        <v>1.9887174508897165E-2</v>
      </c>
      <c r="K8">
        <v>6.6962982635042356E-2</v>
      </c>
      <c r="L8">
        <v>0.20226149605924321</v>
      </c>
      <c r="M8">
        <v>4.2876449303306335E-2</v>
      </c>
    </row>
    <row r="9" spans="1:13" x14ac:dyDescent="0.25">
      <c r="A9" t="s">
        <v>23</v>
      </c>
      <c r="B9">
        <v>3.8872352392214024E-3</v>
      </c>
      <c r="C9">
        <v>1.5676496994041993E-2</v>
      </c>
      <c r="D9">
        <v>0.25226852658835175</v>
      </c>
      <c r="E9">
        <v>4.4980326331660048E-2</v>
      </c>
      <c r="F9">
        <v>2.8399862056859428E-2</v>
      </c>
      <c r="G9">
        <v>2.7571516213075035E-3</v>
      </c>
      <c r="H9">
        <v>2.6346572862250797E-2</v>
      </c>
      <c r="I9">
        <v>9.0545995164960494E-2</v>
      </c>
      <c r="J9">
        <v>2.7465462421587251E-2</v>
      </c>
      <c r="K9">
        <v>0.24219580695375051</v>
      </c>
      <c r="L9">
        <v>0.26547656376600881</v>
      </c>
      <c r="M9">
        <v>0</v>
      </c>
    </row>
    <row r="10" spans="1:13" x14ac:dyDescent="0.25">
      <c r="A10" t="s">
        <v>65</v>
      </c>
      <c r="B10">
        <v>1.7763007011464417E-2</v>
      </c>
      <c r="C10">
        <v>5.7445234805202458E-2</v>
      </c>
      <c r="D10">
        <v>0.29064246496179952</v>
      </c>
      <c r="E10">
        <v>3.5537463085746498E-2</v>
      </c>
      <c r="F10">
        <v>2.9368100814830659E-2</v>
      </c>
      <c r="G10">
        <v>5.0397758844573761E-3</v>
      </c>
      <c r="H10">
        <v>2.0921044487288525E-2</v>
      </c>
      <c r="I10">
        <v>0.24442105263497232</v>
      </c>
      <c r="J10">
        <v>6.9455597438317042E-3</v>
      </c>
      <c r="K10">
        <v>0.16132771919525016</v>
      </c>
      <c r="L10">
        <v>0.12935594148401952</v>
      </c>
      <c r="M10">
        <v>1.232635891136744E-3</v>
      </c>
    </row>
    <row r="11" spans="1:13" x14ac:dyDescent="0.25">
      <c r="A11" t="s">
        <v>25</v>
      </c>
      <c r="B11">
        <v>0</v>
      </c>
      <c r="C11">
        <v>8.4197461264470027E-3</v>
      </c>
      <c r="D11">
        <v>0.23303281260230133</v>
      </c>
      <c r="E11">
        <v>5.6291004953938628E-2</v>
      </c>
      <c r="F11">
        <v>2.0044931285344326E-2</v>
      </c>
      <c r="G11">
        <v>2.0835716118828857E-2</v>
      </c>
      <c r="H11">
        <v>4.0330378847593919E-2</v>
      </c>
      <c r="I11">
        <v>0.1417183521443488</v>
      </c>
      <c r="J11">
        <v>2.1986245735583564E-2</v>
      </c>
      <c r="K11">
        <v>0.14958427319288101</v>
      </c>
      <c r="L11">
        <v>0.19207051055137259</v>
      </c>
      <c r="M11">
        <v>0.11568602844136004</v>
      </c>
    </row>
    <row r="12" spans="1:13" x14ac:dyDescent="0.25">
      <c r="A12" t="s">
        <v>27</v>
      </c>
      <c r="B12">
        <v>3.1341667640054659E-2</v>
      </c>
      <c r="C12">
        <v>1.5767142164343759E-2</v>
      </c>
      <c r="D12">
        <v>0.19229717946537669</v>
      </c>
      <c r="E12">
        <v>7.8353034843012218E-2</v>
      </c>
      <c r="F12">
        <v>0.10054011393581878</v>
      </c>
      <c r="G12">
        <v>1.6912312253796302E-2</v>
      </c>
      <c r="H12">
        <v>1.4909076854873891E-2</v>
      </c>
      <c r="I12">
        <v>0.3301176414180827</v>
      </c>
      <c r="J12">
        <v>2.935906277523221E-2</v>
      </c>
      <c r="K12">
        <v>7.6450754601760706E-2</v>
      </c>
      <c r="L12">
        <v>0.1123812626207368</v>
      </c>
      <c r="M12">
        <v>1.5707514269113171E-3</v>
      </c>
    </row>
    <row r="13" spans="1:13" x14ac:dyDescent="0.25">
      <c r="A13" t="s">
        <v>31</v>
      </c>
      <c r="B13">
        <v>6.4620558908727449E-2</v>
      </c>
      <c r="C13">
        <v>2.6001509279322808E-3</v>
      </c>
      <c r="D13">
        <v>0.20056750164291728</v>
      </c>
      <c r="E13">
        <v>4.9807359332332553E-2</v>
      </c>
      <c r="F13">
        <v>1.8715635814727922E-2</v>
      </c>
      <c r="G13">
        <v>1.3533022892547264E-2</v>
      </c>
      <c r="H13">
        <v>2.0555050967623643E-2</v>
      </c>
      <c r="I13">
        <v>0.16220342900787474</v>
      </c>
      <c r="J13">
        <v>2.0990019904779399E-2</v>
      </c>
      <c r="K13">
        <v>0.3410028109040899</v>
      </c>
      <c r="L13">
        <v>0.10540445969644732</v>
      </c>
      <c r="M13">
        <v>0</v>
      </c>
    </row>
    <row r="14" spans="1:13" x14ac:dyDescent="0.25">
      <c r="A14" t="s">
        <v>15</v>
      </c>
      <c r="B14">
        <v>1.2399226571021662E-2</v>
      </c>
      <c r="C14">
        <v>4.1151499280705571E-2</v>
      </c>
      <c r="D14">
        <v>0.19907113048934916</v>
      </c>
      <c r="E14">
        <v>5.9884942566632432E-2</v>
      </c>
      <c r="F14">
        <v>6.018470204270164E-2</v>
      </c>
      <c r="G14">
        <v>4.8527608889325873E-4</v>
      </c>
      <c r="H14">
        <v>3.2437930171279335E-2</v>
      </c>
      <c r="I14">
        <v>7.9277439289316243E-2</v>
      </c>
      <c r="J14">
        <v>2.0353036369545944E-2</v>
      </c>
      <c r="K14">
        <v>0.33504432152003205</v>
      </c>
      <c r="L14">
        <v>0.15971049561052283</v>
      </c>
      <c r="M14">
        <v>0</v>
      </c>
    </row>
    <row r="15" spans="1:13" x14ac:dyDescent="0.25">
      <c r="A15" t="s">
        <v>33</v>
      </c>
      <c r="B15">
        <v>3.6919347284077243E-3</v>
      </c>
      <c r="C15">
        <v>3.0095221077763704E-3</v>
      </c>
      <c r="D15">
        <v>0.30619442524516655</v>
      </c>
      <c r="E15">
        <v>5.3218145790275395E-2</v>
      </c>
      <c r="F15">
        <v>6.7469924049557067E-2</v>
      </c>
      <c r="G15">
        <v>4.2952583339067761E-3</v>
      </c>
      <c r="H15">
        <v>7.3696484738550241E-3</v>
      </c>
      <c r="I15">
        <v>1.9833637859794251E-2</v>
      </c>
      <c r="J15">
        <v>2.1337251467834498E-2</v>
      </c>
      <c r="K15">
        <v>0.35176310160527074</v>
      </c>
      <c r="L15">
        <v>0.16042031182214636</v>
      </c>
      <c r="M15">
        <v>1.3968385160091528E-3</v>
      </c>
    </row>
    <row r="16" spans="1:13" x14ac:dyDescent="0.25">
      <c r="A16" t="s">
        <v>37</v>
      </c>
      <c r="B16">
        <v>4.6766873474061096E-3</v>
      </c>
      <c r="C16">
        <v>4.3799707471286087E-2</v>
      </c>
      <c r="D16">
        <v>0.28404251159716648</v>
      </c>
      <c r="E16">
        <v>0.22160927541253503</v>
      </c>
      <c r="F16">
        <v>1.4792030848063908E-2</v>
      </c>
      <c r="G16">
        <v>4.2124698096892487E-3</v>
      </c>
      <c r="H16">
        <v>7.4310677274280548E-2</v>
      </c>
      <c r="I16">
        <v>8.8881301480390806E-2</v>
      </c>
      <c r="J16">
        <v>5.0703439666811664E-2</v>
      </c>
      <c r="K16">
        <v>0.14036270159526743</v>
      </c>
      <c r="L16">
        <v>6.8968487461672792E-2</v>
      </c>
      <c r="M16">
        <v>3.6407100354300384E-3</v>
      </c>
    </row>
    <row r="17" spans="1:13" x14ac:dyDescent="0.25">
      <c r="A17" t="s">
        <v>35</v>
      </c>
      <c r="B17">
        <v>0</v>
      </c>
      <c r="C17">
        <v>9.8651815420519769E-4</v>
      </c>
      <c r="D17">
        <v>0.22765247976156772</v>
      </c>
      <c r="E17">
        <v>6.28276483954881E-2</v>
      </c>
      <c r="F17">
        <v>5.8572453433060549E-2</v>
      </c>
      <c r="G17">
        <v>0</v>
      </c>
      <c r="H17">
        <v>4.0689998952119229E-2</v>
      </c>
      <c r="I17">
        <v>6.6435445030088363E-4</v>
      </c>
      <c r="J17">
        <v>0</v>
      </c>
      <c r="K17">
        <v>0.39670738404099298</v>
      </c>
      <c r="L17">
        <v>0.16865315732509042</v>
      </c>
      <c r="M17">
        <v>4.3246005487175075E-2</v>
      </c>
    </row>
    <row r="18" spans="1:13" x14ac:dyDescent="0.25">
      <c r="A18" t="s">
        <v>39</v>
      </c>
      <c r="B18">
        <v>2.5595926693019685E-2</v>
      </c>
      <c r="C18">
        <v>1.6614424837748977E-2</v>
      </c>
      <c r="D18">
        <v>0.18542041863765643</v>
      </c>
      <c r="E18">
        <v>0.10870833151491702</v>
      </c>
      <c r="F18">
        <v>0.10296228142718353</v>
      </c>
      <c r="G18">
        <v>1.4745604845898728E-2</v>
      </c>
      <c r="H18">
        <v>1.7873647835226679E-2</v>
      </c>
      <c r="I18">
        <v>9.6382289170730315E-2</v>
      </c>
      <c r="J18">
        <v>1.8477906002021063E-2</v>
      </c>
      <c r="K18">
        <v>0.32312802161514359</v>
      </c>
      <c r="L18">
        <v>9.00909102548169E-2</v>
      </c>
      <c r="M18">
        <v>2.3716563704671339E-7</v>
      </c>
    </row>
    <row r="19" spans="1:13" x14ac:dyDescent="0.25">
      <c r="A19" t="s">
        <v>43</v>
      </c>
      <c r="B19">
        <v>1.080111347706142E-4</v>
      </c>
      <c r="C19">
        <v>3.5832056465191181E-3</v>
      </c>
      <c r="D19">
        <v>0.4693368824836946</v>
      </c>
      <c r="E19">
        <v>0.15029593429999125</v>
      </c>
      <c r="F19">
        <v>1.8563830926597726E-2</v>
      </c>
      <c r="G19">
        <v>4.4888742504347007E-4</v>
      </c>
      <c r="H19">
        <v>5.2838196247313222E-2</v>
      </c>
      <c r="I19">
        <v>0.26660317279238077</v>
      </c>
      <c r="J19">
        <v>1.9950721221586823E-2</v>
      </c>
      <c r="K19">
        <v>1.110771918962482E-2</v>
      </c>
      <c r="L19">
        <v>6.564718766184331E-3</v>
      </c>
      <c r="M19">
        <v>5.9871986629311499E-4</v>
      </c>
    </row>
    <row r="20" spans="1:13" x14ac:dyDescent="0.25">
      <c r="A20" t="s">
        <v>45</v>
      </c>
      <c r="B20">
        <v>3.331221959650057E-3</v>
      </c>
      <c r="C20">
        <v>1.4570315373995816E-2</v>
      </c>
      <c r="D20">
        <v>0.22761159034795531</v>
      </c>
      <c r="E20">
        <v>3.3411060565891541E-2</v>
      </c>
      <c r="F20">
        <v>3.9967059849281221E-2</v>
      </c>
      <c r="G20">
        <v>0</v>
      </c>
      <c r="H20">
        <v>5.8820706822136299E-3</v>
      </c>
      <c r="I20">
        <v>0.14041598188581755</v>
      </c>
      <c r="J20">
        <v>1.0229157536071154E-2</v>
      </c>
      <c r="K20">
        <v>0.27664062003400702</v>
      </c>
      <c r="L20">
        <v>0.24794092176511673</v>
      </c>
      <c r="M20">
        <v>0</v>
      </c>
    </row>
    <row r="21" spans="1:13" x14ac:dyDescent="0.25">
      <c r="A21" t="s">
        <v>47</v>
      </c>
      <c r="B21">
        <v>3.1989927031732899E-3</v>
      </c>
      <c r="C21">
        <v>8.1293511659992476E-2</v>
      </c>
      <c r="D21">
        <v>0.29467048592112927</v>
      </c>
      <c r="E21">
        <v>0.25540131413984235</v>
      </c>
      <c r="F21">
        <v>2.589727474441814E-2</v>
      </c>
      <c r="G21">
        <v>2.7162174452749102E-3</v>
      </c>
      <c r="H21">
        <v>0.10125873603894331</v>
      </c>
      <c r="I21">
        <v>2.2893766061130159E-2</v>
      </c>
      <c r="J21">
        <v>5.42243575751735E-2</v>
      </c>
      <c r="K21">
        <v>0.11561141893525616</v>
      </c>
      <c r="L21">
        <v>3.8334191350405167E-2</v>
      </c>
      <c r="M21">
        <v>4.49973342526124E-3</v>
      </c>
    </row>
    <row r="22" spans="1:13" x14ac:dyDescent="0.25">
      <c r="A22" t="s">
        <v>41</v>
      </c>
      <c r="B22">
        <v>2.5864932780888552E-2</v>
      </c>
      <c r="C22">
        <v>3.0643862015784749E-2</v>
      </c>
      <c r="D22">
        <v>0.16783589502015156</v>
      </c>
      <c r="E22">
        <v>4.1274191067604368E-2</v>
      </c>
      <c r="F22">
        <v>4.4493696968964581E-2</v>
      </c>
      <c r="G22">
        <v>4.0969929292411611E-5</v>
      </c>
      <c r="H22">
        <v>1.0968070816565192E-2</v>
      </c>
      <c r="I22">
        <v>0.13456108050663365</v>
      </c>
      <c r="J22">
        <v>2.0426644121602573E-3</v>
      </c>
      <c r="K22">
        <v>0.31081552080516528</v>
      </c>
      <c r="L22">
        <v>0.23145911567678934</v>
      </c>
      <c r="M22">
        <v>0</v>
      </c>
    </row>
    <row r="23" spans="1:13" x14ac:dyDescent="0.25">
      <c r="A23" t="s">
        <v>49</v>
      </c>
      <c r="B23">
        <v>4.0393654124609392E-3</v>
      </c>
      <c r="C23">
        <v>4.0381642416279367E-3</v>
      </c>
      <c r="D23">
        <v>0.21974296046788555</v>
      </c>
      <c r="E23">
        <v>4.8940391130642094E-2</v>
      </c>
      <c r="F23">
        <v>1.6080804365785475E-2</v>
      </c>
      <c r="G23">
        <v>1.4028256254189615E-2</v>
      </c>
      <c r="H23">
        <v>3.1996666958326987E-2</v>
      </c>
      <c r="I23">
        <v>0.12510295364831509</v>
      </c>
      <c r="J23">
        <v>9.9191498119213725E-2</v>
      </c>
      <c r="K23">
        <v>0.34050372372226734</v>
      </c>
      <c r="L23">
        <v>9.5290086321618173E-2</v>
      </c>
      <c r="M23">
        <v>1.0451293576670816E-3</v>
      </c>
    </row>
    <row r="24" spans="1:13" x14ac:dyDescent="0.25">
      <c r="A24" t="s">
        <v>51</v>
      </c>
      <c r="B24">
        <v>5.1005427268588227E-3</v>
      </c>
      <c r="C24">
        <v>4.4514981865140295E-4</v>
      </c>
      <c r="D24">
        <v>6.329519969582903E-2</v>
      </c>
      <c r="E24">
        <v>1.6053608315062567E-2</v>
      </c>
      <c r="F24">
        <v>2.7335777554188565E-2</v>
      </c>
      <c r="G24">
        <v>1.276077747295349E-2</v>
      </c>
      <c r="H24">
        <v>5.5326630887654145E-3</v>
      </c>
      <c r="I24">
        <v>0.78657995388974278</v>
      </c>
      <c r="J24">
        <v>4.7537239502924546E-3</v>
      </c>
      <c r="K24">
        <v>4.4909427898051066E-2</v>
      </c>
      <c r="L24">
        <v>3.3188834662466707E-2</v>
      </c>
      <c r="M24">
        <v>4.4340927137760837E-5</v>
      </c>
    </row>
    <row r="25" spans="1:13" x14ac:dyDescent="0.25">
      <c r="A25" t="s">
        <v>53</v>
      </c>
      <c r="B25">
        <v>3.7220122701674289E-2</v>
      </c>
      <c r="C25">
        <v>1.7821370879994987E-5</v>
      </c>
      <c r="D25">
        <v>0.31128359236930414</v>
      </c>
      <c r="E25">
        <v>2.8915343463586519E-2</v>
      </c>
      <c r="F25">
        <v>6.1269485686262441E-2</v>
      </c>
      <c r="G25">
        <v>7.2961775225623832E-3</v>
      </c>
      <c r="H25">
        <v>0.15784696494168726</v>
      </c>
      <c r="I25">
        <v>4.3186985322322083E-2</v>
      </c>
      <c r="J25">
        <v>3.1916106608634233E-2</v>
      </c>
      <c r="K25">
        <v>9.8025001552434446E-2</v>
      </c>
      <c r="L25">
        <v>0.18782306410546384</v>
      </c>
      <c r="M25">
        <v>3.5199334355188162E-2</v>
      </c>
    </row>
    <row r="26" spans="1:13" x14ac:dyDescent="0.25">
      <c r="A26" t="s">
        <v>55</v>
      </c>
      <c r="B26">
        <v>3.359343694241216E-2</v>
      </c>
      <c r="C26">
        <v>2.2403989118794741E-2</v>
      </c>
      <c r="D26">
        <v>0.21604050100507713</v>
      </c>
      <c r="E26">
        <v>6.2420512057787252E-2</v>
      </c>
      <c r="F26">
        <v>6.7946234014995485E-2</v>
      </c>
      <c r="G26">
        <v>1.7555957838004043E-3</v>
      </c>
      <c r="H26">
        <v>8.8280259827981516E-3</v>
      </c>
      <c r="I26">
        <v>1.985012237539191E-2</v>
      </c>
      <c r="J26">
        <v>2.9576457478247699E-2</v>
      </c>
      <c r="K26">
        <v>0.33156853442016798</v>
      </c>
      <c r="L26">
        <v>0.20601659082052706</v>
      </c>
      <c r="M26">
        <v>0</v>
      </c>
    </row>
    <row r="27" spans="1:13" x14ac:dyDescent="0.25">
      <c r="A27" t="s">
        <v>57</v>
      </c>
      <c r="B27">
        <v>3.6073420146226928E-2</v>
      </c>
      <c r="C27">
        <v>9.3998854136136886E-3</v>
      </c>
      <c r="D27">
        <v>0.16148312495434752</v>
      </c>
      <c r="E27">
        <v>2.5681978043457877E-2</v>
      </c>
      <c r="F27">
        <v>2.2627417832849217E-2</v>
      </c>
      <c r="G27">
        <v>2.7096279546160945E-3</v>
      </c>
      <c r="H27">
        <v>9.430320882964421E-3</v>
      </c>
      <c r="I27">
        <v>0.2964180804023675</v>
      </c>
      <c r="J27">
        <v>8.1411527132864165E-3</v>
      </c>
      <c r="K27">
        <v>0.16323085382877187</v>
      </c>
      <c r="L27">
        <v>0.11274410764142626</v>
      </c>
      <c r="M27">
        <v>0.1520600301860722</v>
      </c>
    </row>
    <row r="28" spans="1:13" x14ac:dyDescent="0.25">
      <c r="A28" t="s">
        <v>59</v>
      </c>
      <c r="B28">
        <v>1.1062017672973705E-2</v>
      </c>
      <c r="C28">
        <v>2.6680636258871033E-2</v>
      </c>
      <c r="D28">
        <v>0.14734839592412313</v>
      </c>
      <c r="E28">
        <v>2.8728492614808244E-2</v>
      </c>
      <c r="F28">
        <v>7.213938170723147E-3</v>
      </c>
      <c r="G28">
        <v>8.4522098463724927E-5</v>
      </c>
      <c r="H28">
        <v>9.421494258550241E-3</v>
      </c>
      <c r="I28">
        <v>5.0948889510687913E-2</v>
      </c>
      <c r="J28">
        <v>7.120021695635693E-3</v>
      </c>
      <c r="K28">
        <v>0.44741283507488716</v>
      </c>
      <c r="L28">
        <v>0.26395923704599911</v>
      </c>
      <c r="M28">
        <v>1.9519674276927323E-5</v>
      </c>
    </row>
    <row r="29" spans="1:13" x14ac:dyDescent="0.25">
      <c r="A29" t="s">
        <v>67</v>
      </c>
      <c r="B29">
        <v>1.7531167113291734E-3</v>
      </c>
      <c r="C29">
        <v>6.8430121578694769E-3</v>
      </c>
      <c r="D29">
        <v>0.38084856828783514</v>
      </c>
      <c r="E29">
        <v>6.7207057124967315E-2</v>
      </c>
      <c r="F29">
        <v>8.2795436249467738E-2</v>
      </c>
      <c r="G29">
        <v>9.3630050073515174E-4</v>
      </c>
      <c r="H29">
        <v>3.7223181919937232E-2</v>
      </c>
      <c r="I29">
        <v>6.4455914019889371E-2</v>
      </c>
      <c r="J29">
        <v>2.1918883618764148E-2</v>
      </c>
      <c r="K29">
        <v>8.5908649045193214E-2</v>
      </c>
      <c r="L29">
        <v>0.22984983304510884</v>
      </c>
      <c r="M29">
        <v>2.0260047318903161E-2</v>
      </c>
    </row>
    <row r="30" spans="1:13" x14ac:dyDescent="0.25">
      <c r="A30" t="s">
        <v>63</v>
      </c>
      <c r="B30">
        <v>2.022013276457877E-2</v>
      </c>
      <c r="C30">
        <v>2.2607783601539623E-2</v>
      </c>
      <c r="D30">
        <v>0.23778894654107482</v>
      </c>
      <c r="E30">
        <v>4.0063765290233651E-2</v>
      </c>
      <c r="F30">
        <v>7.2875302398668865E-2</v>
      </c>
      <c r="G30">
        <v>9.4207285609435476E-4</v>
      </c>
      <c r="H30">
        <v>2.4694587581759485E-2</v>
      </c>
      <c r="I30">
        <v>0.28263022798609755</v>
      </c>
      <c r="J30">
        <v>4.2072006541988222E-3</v>
      </c>
      <c r="K30">
        <v>0.13178724239476142</v>
      </c>
      <c r="L30">
        <v>0.16218273793099264</v>
      </c>
      <c r="M30">
        <v>0</v>
      </c>
    </row>
    <row r="31" spans="1:13" x14ac:dyDescent="0.25">
      <c r="A31" t="s">
        <v>61</v>
      </c>
      <c r="B31">
        <v>1.2871570544919726E-2</v>
      </c>
      <c r="C31">
        <v>-9.8802492810368733E-4</v>
      </c>
      <c r="D31">
        <v>0.22019606420142535</v>
      </c>
      <c r="E31">
        <v>6.21927586587026E-2</v>
      </c>
      <c r="F31">
        <v>0.10995535331535558</v>
      </c>
      <c r="G31">
        <v>2.0388394211653953E-3</v>
      </c>
      <c r="H31">
        <v>7.0853322283041514E-3</v>
      </c>
      <c r="I31">
        <v>5.0938330866656945E-3</v>
      </c>
      <c r="J31">
        <v>1.1106894729786791E-2</v>
      </c>
      <c r="K31">
        <v>0.28783715940765275</v>
      </c>
      <c r="L31">
        <v>0.2826102193341255</v>
      </c>
      <c r="M31">
        <v>0</v>
      </c>
    </row>
  </sheetData>
  <pageMargins left="0.75" right="0.75" top="1" bottom="1" header="0.5" footer="0.5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F31"/>
  <sheetViews>
    <sheetView workbookViewId="0">
      <selection activeCell="F23" sqref="F23"/>
    </sheetView>
  </sheetViews>
  <sheetFormatPr defaultRowHeight="15" x14ac:dyDescent="0.25"/>
  <cols>
    <col min="1" max="2" width="41" customWidth="1"/>
    <col min="3" max="3" width="17" customWidth="1"/>
    <col min="4" max="6" width="13" customWidth="1"/>
  </cols>
  <sheetData>
    <row r="1" spans="1:6" x14ac:dyDescent="0.25">
      <c r="A1" t="s">
        <v>94</v>
      </c>
      <c r="B1" t="s">
        <v>95</v>
      </c>
      <c r="C1" t="s">
        <v>127</v>
      </c>
      <c r="D1" t="s">
        <v>128</v>
      </c>
      <c r="E1" t="s">
        <v>210</v>
      </c>
      <c r="F1" t="s">
        <v>211</v>
      </c>
    </row>
    <row r="2" spans="1:6" x14ac:dyDescent="0.25">
      <c r="A2" t="s">
        <v>9</v>
      </c>
      <c r="B2" t="s">
        <v>8</v>
      </c>
      <c r="C2">
        <v>11264454752.754656</v>
      </c>
      <c r="D2">
        <v>11264.454752754657</v>
      </c>
      <c r="E2">
        <v>403370</v>
      </c>
      <c r="F2" s="1">
        <f>D2/E2</f>
        <v>2.7925861498759592E-2</v>
      </c>
    </row>
    <row r="3" spans="1:6" x14ac:dyDescent="0.25">
      <c r="A3" t="s">
        <v>11</v>
      </c>
      <c r="B3" t="s">
        <v>10</v>
      </c>
      <c r="C3">
        <v>12850778332.413086</v>
      </c>
      <c r="D3">
        <v>12850.778332413087</v>
      </c>
      <c r="E3">
        <v>506950</v>
      </c>
      <c r="F3" s="1">
        <f t="shared" ref="F3:F31" si="0">D3/E3</f>
        <v>2.5349202746647769E-2</v>
      </c>
    </row>
    <row r="4" spans="1:6" x14ac:dyDescent="0.25">
      <c r="A4" t="s">
        <v>13</v>
      </c>
      <c r="B4" t="s">
        <v>12</v>
      </c>
      <c r="C4">
        <v>939081941.11059368</v>
      </c>
      <c r="D4">
        <v>939.08194111059368</v>
      </c>
      <c r="E4">
        <v>67872</v>
      </c>
      <c r="F4" s="1">
        <f t="shared" si="0"/>
        <v>1.3836072918296111E-2</v>
      </c>
    </row>
    <row r="5" spans="1:6" x14ac:dyDescent="0.25">
      <c r="A5" t="s">
        <v>17</v>
      </c>
      <c r="B5" t="s">
        <v>16</v>
      </c>
      <c r="C5">
        <v>397840216.61450744</v>
      </c>
      <c r="D5">
        <v>397.84021661450743</v>
      </c>
      <c r="E5">
        <v>23352</v>
      </c>
      <c r="F5" s="1">
        <f t="shared" si="0"/>
        <v>1.7036665665232417E-2</v>
      </c>
    </row>
    <row r="6" spans="1:6" x14ac:dyDescent="0.25">
      <c r="A6" t="s">
        <v>19</v>
      </c>
      <c r="B6" t="s">
        <v>18</v>
      </c>
      <c r="C6">
        <v>6506436160.5774193</v>
      </c>
      <c r="D6">
        <v>6506.4361605774193</v>
      </c>
      <c r="E6">
        <v>238714</v>
      </c>
      <c r="F6" s="1">
        <f t="shared" si="0"/>
        <v>2.7256198465852106E-2</v>
      </c>
    </row>
    <row r="7" spans="1:6" x14ac:dyDescent="0.25">
      <c r="A7" t="s">
        <v>29</v>
      </c>
      <c r="B7" t="s">
        <v>28</v>
      </c>
      <c r="C7">
        <v>81173955592.952118</v>
      </c>
      <c r="D7">
        <v>81173.955592952116</v>
      </c>
      <c r="E7">
        <v>3570620</v>
      </c>
      <c r="F7" s="1">
        <f t="shared" si="0"/>
        <v>2.2733854510687813E-2</v>
      </c>
    </row>
    <row r="8" spans="1:6" x14ac:dyDescent="0.25">
      <c r="A8" t="s">
        <v>21</v>
      </c>
      <c r="B8" t="s">
        <v>20</v>
      </c>
      <c r="C8">
        <v>7122229793.4072399</v>
      </c>
      <c r="D8">
        <v>7122.2297934072394</v>
      </c>
      <c r="E8">
        <v>334526</v>
      </c>
      <c r="F8" s="1">
        <f t="shared" si="0"/>
        <v>2.1290511928541398E-2</v>
      </c>
    </row>
    <row r="9" spans="1:6" x14ac:dyDescent="0.25">
      <c r="A9" t="s">
        <v>23</v>
      </c>
      <c r="B9" t="s">
        <v>22</v>
      </c>
      <c r="C9">
        <v>452767960.32048082</v>
      </c>
      <c r="D9">
        <v>452.76796032048082</v>
      </c>
      <c r="E9">
        <v>30660</v>
      </c>
      <c r="F9" s="1">
        <f t="shared" si="0"/>
        <v>1.4767382919780849E-2</v>
      </c>
    </row>
    <row r="10" spans="1:6" x14ac:dyDescent="0.25">
      <c r="A10" t="s">
        <v>65</v>
      </c>
      <c r="B10" t="s">
        <v>64</v>
      </c>
      <c r="C10">
        <v>20646604227.365021</v>
      </c>
      <c r="D10">
        <v>20646.60422736502</v>
      </c>
      <c r="E10">
        <v>1205063</v>
      </c>
      <c r="F10" s="1">
        <f t="shared" si="0"/>
        <v>1.7133215630523068E-2</v>
      </c>
    </row>
    <row r="11" spans="1:6" x14ac:dyDescent="0.25">
      <c r="A11" t="s">
        <v>25</v>
      </c>
      <c r="B11" t="s">
        <v>24</v>
      </c>
      <c r="C11">
        <v>3880808210.6291533</v>
      </c>
      <c r="D11">
        <v>3880.8082106291531</v>
      </c>
      <c r="E11">
        <v>252934</v>
      </c>
      <c r="F11" s="1">
        <f t="shared" si="0"/>
        <v>1.5343165452762986E-2</v>
      </c>
    </row>
    <row r="12" spans="1:6" x14ac:dyDescent="0.25">
      <c r="A12" t="s">
        <v>27</v>
      </c>
      <c r="B12" t="s">
        <v>26</v>
      </c>
      <c r="C12">
        <v>79547677871.490143</v>
      </c>
      <c r="D12">
        <v>79547.677871490145</v>
      </c>
      <c r="E12">
        <v>2483616</v>
      </c>
      <c r="F12" s="1">
        <f t="shared" si="0"/>
        <v>3.2028976247330566E-2</v>
      </c>
    </row>
    <row r="13" spans="1:6" x14ac:dyDescent="0.25">
      <c r="A13" t="s">
        <v>31</v>
      </c>
      <c r="B13" t="s">
        <v>30</v>
      </c>
      <c r="C13">
        <v>1822878159.3136005</v>
      </c>
      <c r="D13">
        <v>1822.8781593136005</v>
      </c>
      <c r="E13">
        <v>182830</v>
      </c>
      <c r="F13" s="1">
        <f t="shared" si="0"/>
        <v>9.970344906818359E-3</v>
      </c>
    </row>
    <row r="14" spans="1:6" x14ac:dyDescent="0.25">
      <c r="A14" t="s">
        <v>15</v>
      </c>
      <c r="B14" t="s">
        <v>14</v>
      </c>
      <c r="C14">
        <v>1093754772.1237445</v>
      </c>
      <c r="D14">
        <v>1093.7547721237445</v>
      </c>
      <c r="E14">
        <v>57310</v>
      </c>
      <c r="F14" s="1">
        <f t="shared" si="0"/>
        <v>1.9084885222888578E-2</v>
      </c>
    </row>
    <row r="15" spans="1:6" x14ac:dyDescent="0.25">
      <c r="A15" t="s">
        <v>33</v>
      </c>
      <c r="B15" t="s">
        <v>32</v>
      </c>
      <c r="C15">
        <v>2273119226.663002</v>
      </c>
      <c r="D15">
        <v>2273.1192266630019</v>
      </c>
      <c r="E15">
        <v>153536</v>
      </c>
      <c r="F15" s="1">
        <f t="shared" si="0"/>
        <v>1.4805122099462028E-2</v>
      </c>
    </row>
    <row r="16" spans="1:6" x14ac:dyDescent="0.25">
      <c r="A16" t="s">
        <v>37</v>
      </c>
      <c r="B16" t="s">
        <v>36</v>
      </c>
      <c r="C16">
        <v>16701091724.942642</v>
      </c>
      <c r="D16">
        <v>16701.091724942642</v>
      </c>
      <c r="E16">
        <v>421529</v>
      </c>
      <c r="F16" s="1">
        <f t="shared" si="0"/>
        <v>3.9620267466633712E-2</v>
      </c>
    </row>
    <row r="17" spans="1:6" x14ac:dyDescent="0.25">
      <c r="A17" t="s">
        <v>35</v>
      </c>
      <c r="B17" t="s">
        <v>34</v>
      </c>
      <c r="C17">
        <v>386239195.36066663</v>
      </c>
      <c r="D17">
        <v>386.2391953606666</v>
      </c>
      <c r="E17">
        <v>21531</v>
      </c>
      <c r="F17" s="1">
        <f t="shared" si="0"/>
        <v>1.7938748565355375E-2</v>
      </c>
    </row>
    <row r="18" spans="1:6" x14ac:dyDescent="0.25">
      <c r="A18" t="s">
        <v>39</v>
      </c>
      <c r="B18" t="s">
        <v>38</v>
      </c>
      <c r="C18">
        <v>39424506954.482971</v>
      </c>
      <c r="D18">
        <v>39424.506954482968</v>
      </c>
      <c r="E18">
        <v>1781221</v>
      </c>
      <c r="F18" s="1">
        <f t="shared" si="0"/>
        <v>2.2133416883409172E-2</v>
      </c>
    </row>
    <row r="19" spans="1:6" x14ac:dyDescent="0.25">
      <c r="A19" t="s">
        <v>43</v>
      </c>
      <c r="B19" t="s">
        <v>42</v>
      </c>
      <c r="C19">
        <v>245464133.15541321</v>
      </c>
      <c r="D19">
        <v>245.46413315541321</v>
      </c>
      <c r="E19">
        <v>5362</v>
      </c>
      <c r="F19" s="1">
        <f t="shared" si="0"/>
        <v>4.5778465713430291E-2</v>
      </c>
    </row>
    <row r="20" spans="1:6" x14ac:dyDescent="0.25">
      <c r="A20" t="s">
        <v>45</v>
      </c>
      <c r="B20" t="s">
        <v>44</v>
      </c>
      <c r="C20">
        <v>849298610.72272468</v>
      </c>
      <c r="D20">
        <v>849.29861072272479</v>
      </c>
      <c r="E20">
        <v>55383</v>
      </c>
      <c r="F20" s="1">
        <f t="shared" si="0"/>
        <v>1.5335005520154647E-2</v>
      </c>
    </row>
    <row r="21" spans="1:6" x14ac:dyDescent="0.25">
      <c r="A21" t="s">
        <v>47</v>
      </c>
      <c r="B21" t="s">
        <v>46</v>
      </c>
      <c r="C21">
        <v>3355702425.6873717</v>
      </c>
      <c r="D21">
        <v>3355.7024256873715</v>
      </c>
      <c r="E21">
        <v>73313</v>
      </c>
      <c r="F21" s="1">
        <f t="shared" si="0"/>
        <v>4.5772269934218644E-2</v>
      </c>
    </row>
    <row r="22" spans="1:6" x14ac:dyDescent="0.25">
      <c r="A22" t="s">
        <v>41</v>
      </c>
      <c r="B22" t="s">
        <v>40</v>
      </c>
      <c r="C22">
        <v>434330178.33208144</v>
      </c>
      <c r="D22">
        <v>434.3301783320814</v>
      </c>
      <c r="E22">
        <v>32922</v>
      </c>
      <c r="F22" s="1">
        <f t="shared" si="0"/>
        <v>1.3192703308792948E-2</v>
      </c>
    </row>
    <row r="23" spans="1:6" x14ac:dyDescent="0.25">
      <c r="A23" t="s">
        <v>49</v>
      </c>
      <c r="B23" t="s">
        <v>48</v>
      </c>
      <c r="C23">
        <v>933441531.19463575</v>
      </c>
      <c r="D23">
        <v>933.44153119463579</v>
      </c>
      <c r="E23">
        <v>14533</v>
      </c>
      <c r="F23" s="1">
        <f t="shared" si="0"/>
        <v>6.4229101437737274E-2</v>
      </c>
    </row>
    <row r="24" spans="1:6" x14ac:dyDescent="0.25">
      <c r="A24" t="s">
        <v>51</v>
      </c>
      <c r="B24" t="s">
        <v>50</v>
      </c>
      <c r="C24">
        <v>65210515823.258339</v>
      </c>
      <c r="D24">
        <v>65210.515823258334</v>
      </c>
      <c r="E24">
        <v>860719</v>
      </c>
      <c r="F24" s="1">
        <f t="shared" si="0"/>
        <v>7.5762839931799275E-2</v>
      </c>
    </row>
    <row r="25" spans="1:6" x14ac:dyDescent="0.25">
      <c r="A25" t="s">
        <v>53</v>
      </c>
      <c r="B25" t="s">
        <v>52</v>
      </c>
      <c r="C25">
        <v>7511805457.5532913</v>
      </c>
      <c r="D25">
        <v>7511.8054575532915</v>
      </c>
      <c r="E25">
        <v>407754</v>
      </c>
      <c r="F25" s="1">
        <f t="shared" si="0"/>
        <v>1.8422395506980414E-2</v>
      </c>
    </row>
    <row r="26" spans="1:6" x14ac:dyDescent="0.25">
      <c r="A26" t="s">
        <v>55</v>
      </c>
      <c r="B26" t="s">
        <v>54</v>
      </c>
      <c r="C26">
        <v>8754137051.7650318</v>
      </c>
      <c r="D26">
        <v>8754.1370517650321</v>
      </c>
      <c r="E26">
        <v>570206</v>
      </c>
      <c r="F26" s="1">
        <f t="shared" si="0"/>
        <v>1.5352586699833099E-2</v>
      </c>
    </row>
    <row r="27" spans="1:6" x14ac:dyDescent="0.25">
      <c r="A27" t="s">
        <v>57</v>
      </c>
      <c r="B27" t="s">
        <v>56</v>
      </c>
      <c r="C27">
        <v>4686146372.0972376</v>
      </c>
      <c r="D27">
        <v>4686.146372097237</v>
      </c>
      <c r="E27">
        <v>211277</v>
      </c>
      <c r="F27" s="1">
        <f t="shared" si="0"/>
        <v>2.218010655252222E-2</v>
      </c>
    </row>
    <row r="28" spans="1:6" x14ac:dyDescent="0.25">
      <c r="A28" t="s">
        <v>59</v>
      </c>
      <c r="B28" t="s">
        <v>58</v>
      </c>
      <c r="C28">
        <v>1567449257.3120985</v>
      </c>
      <c r="D28">
        <v>1567.4492573120983</v>
      </c>
      <c r="E28">
        <v>240154</v>
      </c>
      <c r="F28" s="1">
        <f t="shared" si="0"/>
        <v>6.5268505097233372E-3</v>
      </c>
    </row>
    <row r="29" spans="1:6" x14ac:dyDescent="0.25">
      <c r="A29" t="s">
        <v>67</v>
      </c>
      <c r="B29" t="s">
        <v>66</v>
      </c>
      <c r="C29">
        <v>8957905840.5135574</v>
      </c>
      <c r="D29">
        <v>8957.9058405135565</v>
      </c>
      <c r="E29">
        <v>530356</v>
      </c>
      <c r="F29" s="1">
        <f t="shared" si="0"/>
        <v>1.6890363907476405E-2</v>
      </c>
    </row>
    <row r="30" spans="1:6" x14ac:dyDescent="0.25">
      <c r="A30" t="s">
        <v>63</v>
      </c>
      <c r="B30" t="s">
        <v>62</v>
      </c>
      <c r="C30">
        <v>1952798375.1859162</v>
      </c>
      <c r="D30">
        <v>1952.7983751859163</v>
      </c>
      <c r="E30">
        <v>52020</v>
      </c>
      <c r="F30" s="1">
        <f t="shared" si="0"/>
        <v>3.7539376685619304E-2</v>
      </c>
    </row>
    <row r="31" spans="1:6" x14ac:dyDescent="0.25">
      <c r="A31" t="s">
        <v>61</v>
      </c>
      <c r="B31" t="s">
        <v>60</v>
      </c>
      <c r="C31">
        <v>1064614480.874094</v>
      </c>
      <c r="D31">
        <v>1064.6144808740942</v>
      </c>
      <c r="E31">
        <v>97122</v>
      </c>
      <c r="F31" s="1">
        <f t="shared" si="0"/>
        <v>1.0961620239225861E-2</v>
      </c>
    </row>
  </sheetData>
  <pageMargins left="0.75" right="0.75" top="1" bottom="1" header="0.5" footer="0.5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32"/>
  <sheetViews>
    <sheetView workbookViewId="0">
      <selection activeCell="G12" sqref="G12"/>
    </sheetView>
  </sheetViews>
  <sheetFormatPr defaultRowHeight="15" x14ac:dyDescent="0.25"/>
  <cols>
    <col min="1" max="1" width="29" customWidth="1"/>
    <col min="2" max="2" width="41" customWidth="1"/>
    <col min="3" max="3" width="13" customWidth="1"/>
  </cols>
  <sheetData>
    <row r="1" spans="1:3" x14ac:dyDescent="0.25">
      <c r="A1" t="s">
        <v>99</v>
      </c>
      <c r="B1" t="s">
        <v>100</v>
      </c>
      <c r="C1" t="s">
        <v>101</v>
      </c>
    </row>
    <row r="2" spans="1:3" x14ac:dyDescent="0.25">
      <c r="A2" t="s">
        <v>102</v>
      </c>
      <c r="B2" t="s">
        <v>103</v>
      </c>
      <c r="C2">
        <v>473674.63539238856</v>
      </c>
    </row>
    <row r="3" spans="1:3" x14ac:dyDescent="0.25">
      <c r="A3" t="s">
        <v>102</v>
      </c>
      <c r="B3" t="s">
        <v>129</v>
      </c>
      <c r="C3">
        <v>27767.267730216481</v>
      </c>
    </row>
    <row r="4" spans="1:3" x14ac:dyDescent="0.25">
      <c r="A4" t="s">
        <v>102</v>
      </c>
      <c r="B4" t="s">
        <v>130</v>
      </c>
      <c r="C4">
        <v>124385.89095704866</v>
      </c>
    </row>
    <row r="5" spans="1:3" x14ac:dyDescent="0.25">
      <c r="A5" t="s">
        <v>103</v>
      </c>
      <c r="B5" t="s">
        <v>109</v>
      </c>
      <c r="C5">
        <v>7067.2221886707939</v>
      </c>
    </row>
    <row r="6" spans="1:3" x14ac:dyDescent="0.25">
      <c r="A6" t="s">
        <v>103</v>
      </c>
      <c r="B6" t="s">
        <v>110</v>
      </c>
      <c r="C6">
        <v>9287.4631530498373</v>
      </c>
    </row>
    <row r="7" spans="1:3" x14ac:dyDescent="0.25">
      <c r="A7" t="s">
        <v>103</v>
      </c>
      <c r="B7" t="s">
        <v>112</v>
      </c>
      <c r="C7">
        <v>104054.72643911571</v>
      </c>
    </row>
    <row r="8" spans="1:3" x14ac:dyDescent="0.25">
      <c r="A8" t="s">
        <v>103</v>
      </c>
      <c r="B8" t="s">
        <v>113</v>
      </c>
      <c r="C8">
        <v>45002.597208092971</v>
      </c>
    </row>
    <row r="9" spans="1:3" x14ac:dyDescent="0.25">
      <c r="A9" t="s">
        <v>103</v>
      </c>
      <c r="B9" t="s">
        <v>114</v>
      </c>
      <c r="C9">
        <v>32309.678927560177</v>
      </c>
    </row>
    <row r="10" spans="1:3" x14ac:dyDescent="0.25">
      <c r="A10" t="s">
        <v>103</v>
      </c>
      <c r="B10" t="s">
        <v>115</v>
      </c>
      <c r="C10">
        <v>10101.792773336285</v>
      </c>
    </row>
    <row r="11" spans="1:3" x14ac:dyDescent="0.25">
      <c r="A11" t="s">
        <v>103</v>
      </c>
      <c r="B11" t="s">
        <v>116</v>
      </c>
      <c r="C11">
        <v>11968.972943051411</v>
      </c>
    </row>
    <row r="12" spans="1:3" x14ac:dyDescent="0.25">
      <c r="A12" t="s">
        <v>103</v>
      </c>
      <c r="B12" t="s">
        <v>118</v>
      </c>
      <c r="C12">
        <v>113245.13285206762</v>
      </c>
    </row>
    <row r="13" spans="1:3" x14ac:dyDescent="0.25">
      <c r="A13" t="s">
        <v>103</v>
      </c>
      <c r="B13" t="s">
        <v>119</v>
      </c>
      <c r="C13">
        <v>10147.426592217731</v>
      </c>
    </row>
    <row r="14" spans="1:3" x14ac:dyDescent="0.25">
      <c r="A14" t="s">
        <v>103</v>
      </c>
      <c r="B14" t="s">
        <v>120</v>
      </c>
      <c r="C14">
        <v>68832.528704087832</v>
      </c>
    </row>
    <row r="15" spans="1:3" x14ac:dyDescent="0.25">
      <c r="A15" t="s">
        <v>103</v>
      </c>
      <c r="B15" t="s">
        <v>121</v>
      </c>
      <c r="C15">
        <v>57462.05983238927</v>
      </c>
    </row>
    <row r="16" spans="1:3" x14ac:dyDescent="0.25">
      <c r="A16" t="s">
        <v>103</v>
      </c>
      <c r="B16" t="s">
        <v>123</v>
      </c>
      <c r="C16">
        <v>4195.0337787489188</v>
      </c>
    </row>
    <row r="17" spans="1:3" x14ac:dyDescent="0.25">
      <c r="A17" t="s">
        <v>129</v>
      </c>
      <c r="B17" t="s">
        <v>131</v>
      </c>
      <c r="C17">
        <v>7244.4055035467027</v>
      </c>
    </row>
    <row r="18" spans="1:3" x14ac:dyDescent="0.25">
      <c r="A18" t="s">
        <v>129</v>
      </c>
      <c r="B18" t="s">
        <v>132</v>
      </c>
      <c r="C18">
        <v>641.14787981980373</v>
      </c>
    </row>
    <row r="19" spans="1:3" x14ac:dyDescent="0.25">
      <c r="A19" t="s">
        <v>129</v>
      </c>
      <c r="B19" t="s">
        <v>133</v>
      </c>
      <c r="C19">
        <v>1515.7613208275648</v>
      </c>
    </row>
    <row r="20" spans="1:3" x14ac:dyDescent="0.25">
      <c r="A20" t="s">
        <v>129</v>
      </c>
      <c r="B20" t="s">
        <v>134</v>
      </c>
      <c r="C20">
        <v>18365.953026022409</v>
      </c>
    </row>
    <row r="21" spans="1:3" x14ac:dyDescent="0.25">
      <c r="A21" t="s">
        <v>130</v>
      </c>
      <c r="B21" t="s">
        <v>135</v>
      </c>
      <c r="C21">
        <v>2213.2559907073046</v>
      </c>
    </row>
    <row r="22" spans="1:3" x14ac:dyDescent="0.25">
      <c r="A22" t="s">
        <v>130</v>
      </c>
      <c r="B22" t="s">
        <v>136</v>
      </c>
      <c r="C22">
        <v>5655.5351407690259</v>
      </c>
    </row>
    <row r="23" spans="1:3" x14ac:dyDescent="0.25">
      <c r="A23" t="s">
        <v>130</v>
      </c>
      <c r="B23" t="s">
        <v>137</v>
      </c>
      <c r="C23">
        <v>42793.685380754025</v>
      </c>
    </row>
    <row r="24" spans="1:3" x14ac:dyDescent="0.25">
      <c r="A24" t="s">
        <v>130</v>
      </c>
      <c r="B24" t="s">
        <v>138</v>
      </c>
      <c r="C24">
        <v>15799.642415246699</v>
      </c>
    </row>
    <row r="25" spans="1:3" x14ac:dyDescent="0.25">
      <c r="A25" t="s">
        <v>130</v>
      </c>
      <c r="B25" t="s">
        <v>139</v>
      </c>
      <c r="C25">
        <v>4219.6680619288709</v>
      </c>
    </row>
    <row r="26" spans="1:3" x14ac:dyDescent="0.25">
      <c r="A26" t="s">
        <v>130</v>
      </c>
      <c r="B26" t="s">
        <v>140</v>
      </c>
      <c r="C26">
        <v>1869.217565753991</v>
      </c>
    </row>
    <row r="27" spans="1:3" x14ac:dyDescent="0.25">
      <c r="A27" t="s">
        <v>130</v>
      </c>
      <c r="B27" t="s">
        <v>141</v>
      </c>
      <c r="C27">
        <v>7128.7036085446734</v>
      </c>
    </row>
    <row r="28" spans="1:3" x14ac:dyDescent="0.25">
      <c r="A28" t="s">
        <v>130</v>
      </c>
      <c r="B28" t="s">
        <v>142</v>
      </c>
      <c r="C28">
        <v>12274.965104596851</v>
      </c>
    </row>
    <row r="29" spans="1:3" x14ac:dyDescent="0.25">
      <c r="A29" t="s">
        <v>130</v>
      </c>
      <c r="B29" t="s">
        <v>143</v>
      </c>
      <c r="C29">
        <v>3942.6987591631091</v>
      </c>
    </row>
    <row r="30" spans="1:3" x14ac:dyDescent="0.25">
      <c r="A30" t="s">
        <v>130</v>
      </c>
      <c r="B30" t="s">
        <v>144</v>
      </c>
      <c r="C30">
        <v>18649.483715014056</v>
      </c>
    </row>
    <row r="31" spans="1:3" x14ac:dyDescent="0.25">
      <c r="A31" t="s">
        <v>130</v>
      </c>
      <c r="B31" t="s">
        <v>145</v>
      </c>
      <c r="C31">
        <v>9288.5910920273036</v>
      </c>
    </row>
    <row r="32" spans="1:3" x14ac:dyDescent="0.25">
      <c r="A32" t="s">
        <v>130</v>
      </c>
      <c r="B32" t="s">
        <v>146</v>
      </c>
      <c r="C32">
        <v>550.44412254275539</v>
      </c>
    </row>
  </sheetData>
  <pageMargins left="0.75" right="0.75" top="1" bottom="1" header="0.5" footer="0.5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5"/>
  <sheetViews>
    <sheetView workbookViewId="0"/>
  </sheetViews>
  <sheetFormatPr defaultRowHeight="15" x14ac:dyDescent="0.25"/>
  <cols>
    <col min="1" max="1" width="41" customWidth="1"/>
    <col min="2" max="4" width="13" customWidth="1"/>
  </cols>
  <sheetData>
    <row r="1" spans="1:4" x14ac:dyDescent="0.25">
      <c r="A1" t="s">
        <v>148</v>
      </c>
      <c r="B1" t="s">
        <v>72</v>
      </c>
      <c r="C1" t="s">
        <v>73</v>
      </c>
      <c r="D1" t="s">
        <v>74</v>
      </c>
    </row>
    <row r="2" spans="1:4" x14ac:dyDescent="0.25">
      <c r="A2" t="s">
        <v>149</v>
      </c>
      <c r="B2">
        <v>1.8404499999999999</v>
      </c>
      <c r="C2">
        <v>2.2143000000000002</v>
      </c>
      <c r="D2">
        <v>2.8367200000000001</v>
      </c>
    </row>
    <row r="3" spans="1:4" x14ac:dyDescent="0.25">
      <c r="A3" t="s">
        <v>150</v>
      </c>
      <c r="B3">
        <v>1.79593</v>
      </c>
      <c r="C3">
        <v>2.3259100000000004</v>
      </c>
      <c r="D3">
        <v>3.3303699999999998</v>
      </c>
    </row>
    <row r="4" spans="1:4" x14ac:dyDescent="0.25">
      <c r="A4" t="s">
        <v>151</v>
      </c>
      <c r="B4">
        <v>1.72844</v>
      </c>
      <c r="C4">
        <v>2.1550349999999998</v>
      </c>
      <c r="D4">
        <v>3.0042200000000001</v>
      </c>
    </row>
    <row r="5" spans="1:4" x14ac:dyDescent="0.25">
      <c r="A5" t="s">
        <v>152</v>
      </c>
      <c r="B5">
        <v>1.658385</v>
      </c>
      <c r="C5">
        <v>2.1136900000000001</v>
      </c>
      <c r="D5">
        <v>3.063755</v>
      </c>
    </row>
  </sheetData>
  <pageMargins left="0.75" right="0.75" top="1" bottom="1" header="0.5" footer="0.5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31"/>
  <sheetViews>
    <sheetView workbookViewId="0"/>
  </sheetViews>
  <sheetFormatPr defaultRowHeight="15" x14ac:dyDescent="0.25"/>
  <cols>
    <col min="1" max="1" width="5" customWidth="1"/>
    <col min="2" max="4" width="13" customWidth="1"/>
  </cols>
  <sheetData>
    <row r="1" spans="1:4" x14ac:dyDescent="0.25">
      <c r="A1" t="s">
        <v>1</v>
      </c>
      <c r="B1" t="s">
        <v>72</v>
      </c>
      <c r="C1" t="s">
        <v>73</v>
      </c>
      <c r="D1" t="s">
        <v>74</v>
      </c>
    </row>
    <row r="2" spans="1:4" x14ac:dyDescent="0.25">
      <c r="A2" t="s">
        <v>9</v>
      </c>
      <c r="B2">
        <v>1.91815</v>
      </c>
      <c r="C2">
        <v>2.19184</v>
      </c>
      <c r="D2">
        <v>2.5817700000000001</v>
      </c>
    </row>
    <row r="3" spans="1:4" x14ac:dyDescent="0.25">
      <c r="A3" t="s">
        <v>11</v>
      </c>
      <c r="B3">
        <v>1.748035</v>
      </c>
      <c r="C3">
        <v>1.94896</v>
      </c>
      <c r="D3">
        <v>2.6873750000000003</v>
      </c>
    </row>
    <row r="4" spans="1:4" x14ac:dyDescent="0.25">
      <c r="A4" t="s">
        <v>13</v>
      </c>
      <c r="B4">
        <v>1.4320850000000001</v>
      </c>
      <c r="C4">
        <v>1.6878</v>
      </c>
      <c r="D4">
        <v>2.1338650000000001</v>
      </c>
    </row>
    <row r="5" spans="1:4" x14ac:dyDescent="0.25">
      <c r="A5" t="s">
        <v>17</v>
      </c>
      <c r="B5">
        <v>1.5450349999999999</v>
      </c>
      <c r="C5">
        <v>2.0850400000000002</v>
      </c>
      <c r="D5">
        <v>2.79895</v>
      </c>
    </row>
    <row r="6" spans="1:4" x14ac:dyDescent="0.25">
      <c r="A6" t="s">
        <v>19</v>
      </c>
      <c r="B6">
        <v>1.51633</v>
      </c>
      <c r="C6">
        <v>1.9532349999999998</v>
      </c>
      <c r="D6">
        <v>2.4223499999999998</v>
      </c>
    </row>
    <row r="7" spans="1:4" x14ac:dyDescent="0.25">
      <c r="A7" t="s">
        <v>29</v>
      </c>
      <c r="B7">
        <v>2.0623300000000002</v>
      </c>
      <c r="C7">
        <v>2.93004</v>
      </c>
      <c r="D7">
        <v>4.3130499999999996</v>
      </c>
    </row>
    <row r="8" spans="1:4" x14ac:dyDescent="0.25">
      <c r="A8" t="s">
        <v>21</v>
      </c>
      <c r="B8">
        <v>2.1185</v>
      </c>
      <c r="C8">
        <v>2.58</v>
      </c>
      <c r="D8">
        <v>3.0609000000000002</v>
      </c>
    </row>
    <row r="9" spans="1:4" x14ac:dyDescent="0.25">
      <c r="A9" t="s">
        <v>23</v>
      </c>
      <c r="B9">
        <v>1.581</v>
      </c>
      <c r="C9">
        <v>1.62307</v>
      </c>
      <c r="D9">
        <v>2.0226600000000001</v>
      </c>
    </row>
    <row r="10" spans="1:4" x14ac:dyDescent="0.25">
      <c r="A10" t="s">
        <v>65</v>
      </c>
      <c r="B10">
        <v>1.9074500000000001</v>
      </c>
      <c r="C10">
        <v>2.3345199999999999</v>
      </c>
      <c r="D10">
        <v>2.9113899999999999</v>
      </c>
    </row>
    <row r="11" spans="1:4" x14ac:dyDescent="0.25">
      <c r="A11" t="s">
        <v>25</v>
      </c>
      <c r="B11">
        <v>1.9472400000000001</v>
      </c>
      <c r="C11">
        <v>2.2597</v>
      </c>
      <c r="D11">
        <v>2.5421999999999998</v>
      </c>
    </row>
    <row r="12" spans="1:4" x14ac:dyDescent="0.25">
      <c r="A12" t="s">
        <v>27</v>
      </c>
      <c r="B12">
        <v>1.86686</v>
      </c>
      <c r="C12">
        <v>2.4943</v>
      </c>
      <c r="D12">
        <v>3.5372400000000002</v>
      </c>
    </row>
    <row r="13" spans="1:4" x14ac:dyDescent="0.25">
      <c r="A13" t="s">
        <v>31</v>
      </c>
      <c r="B13">
        <v>1.6940999999999999</v>
      </c>
      <c r="C13">
        <v>1.8063</v>
      </c>
      <c r="D13">
        <v>2.1005600000000002</v>
      </c>
    </row>
    <row r="14" spans="1:4" x14ac:dyDescent="0.25">
      <c r="A14" t="s">
        <v>15</v>
      </c>
      <c r="B14">
        <v>1.7682</v>
      </c>
      <c r="C14">
        <v>1.8536999999999999</v>
      </c>
      <c r="D14">
        <v>2.2721300000000002</v>
      </c>
    </row>
    <row r="15" spans="1:4" x14ac:dyDescent="0.25">
      <c r="A15" t="s">
        <v>33</v>
      </c>
      <c r="B15">
        <v>1.8543499999999999</v>
      </c>
      <c r="C15">
        <v>2.0018250000000002</v>
      </c>
      <c r="D15">
        <v>2.4604300000000001</v>
      </c>
    </row>
    <row r="16" spans="1:4" x14ac:dyDescent="0.25">
      <c r="A16" t="s">
        <v>37</v>
      </c>
      <c r="B16">
        <v>1.5762499999999999</v>
      </c>
      <c r="C16">
        <v>1.8859499999999998</v>
      </c>
      <c r="D16">
        <v>2.6414400000000002</v>
      </c>
    </row>
    <row r="17" spans="1:4" x14ac:dyDescent="0.25">
      <c r="A17" t="s">
        <v>35</v>
      </c>
      <c r="B17">
        <v>1.499255</v>
      </c>
      <c r="C17">
        <v>1.558135</v>
      </c>
      <c r="D17">
        <v>1.9286349999999999</v>
      </c>
    </row>
    <row r="18" spans="1:4" x14ac:dyDescent="0.25">
      <c r="A18" t="s">
        <v>39</v>
      </c>
      <c r="B18">
        <v>1.7444599999999999</v>
      </c>
      <c r="C18">
        <v>2.1614750000000003</v>
      </c>
      <c r="D18">
        <v>2.64655</v>
      </c>
    </row>
    <row r="19" spans="1:4" x14ac:dyDescent="0.25">
      <c r="A19" t="s">
        <v>43</v>
      </c>
      <c r="B19">
        <v>1.8155399999999999</v>
      </c>
      <c r="C19">
        <v>2.10337</v>
      </c>
      <c r="D19">
        <v>2.7042799999999998</v>
      </c>
    </row>
    <row r="20" spans="1:4" x14ac:dyDescent="0.25">
      <c r="A20" t="s">
        <v>45</v>
      </c>
      <c r="B20">
        <v>1.64619</v>
      </c>
      <c r="C20">
        <v>1.7061500000000001</v>
      </c>
      <c r="D20">
        <v>2.0660750000000001</v>
      </c>
    </row>
    <row r="21" spans="1:4" x14ac:dyDescent="0.25">
      <c r="A21" t="s">
        <v>47</v>
      </c>
      <c r="B21">
        <v>1.5113000000000001</v>
      </c>
      <c r="C21">
        <v>1.962035</v>
      </c>
      <c r="D21">
        <v>2.8993000000000002</v>
      </c>
    </row>
    <row r="22" spans="1:4" x14ac:dyDescent="0.25">
      <c r="A22" t="s">
        <v>41</v>
      </c>
      <c r="B22">
        <v>1.5368999999999999</v>
      </c>
      <c r="C22">
        <v>1.6799949999999999</v>
      </c>
      <c r="D22">
        <v>1.8036000000000001</v>
      </c>
    </row>
    <row r="23" spans="1:4" x14ac:dyDescent="0.25">
      <c r="A23" t="s">
        <v>49</v>
      </c>
      <c r="B23">
        <v>1.6104500000000002</v>
      </c>
      <c r="C23">
        <v>1.98698</v>
      </c>
      <c r="D23">
        <v>2.5533299999999999</v>
      </c>
    </row>
    <row r="24" spans="1:4" x14ac:dyDescent="0.25">
      <c r="A24" t="s">
        <v>51</v>
      </c>
      <c r="B24">
        <v>1.67072</v>
      </c>
      <c r="C24">
        <v>1.9732000000000001</v>
      </c>
      <c r="D24">
        <v>2.64167</v>
      </c>
    </row>
    <row r="25" spans="1:4" x14ac:dyDescent="0.25">
      <c r="A25" t="s">
        <v>53</v>
      </c>
      <c r="B25">
        <v>1.80694</v>
      </c>
      <c r="C25">
        <v>2.2178800000000001</v>
      </c>
      <c r="D25">
        <v>2.9163000000000001</v>
      </c>
    </row>
    <row r="26" spans="1:4" x14ac:dyDescent="0.25">
      <c r="A26" t="s">
        <v>55</v>
      </c>
      <c r="B26">
        <v>1.6505799999999999</v>
      </c>
      <c r="C26">
        <v>2.0540099999999999</v>
      </c>
      <c r="D26">
        <v>2.57334</v>
      </c>
    </row>
    <row r="27" spans="1:4" x14ac:dyDescent="0.25">
      <c r="A27" t="s">
        <v>57</v>
      </c>
      <c r="B27">
        <v>1.6645399999999999</v>
      </c>
      <c r="C27">
        <v>2.0788900000000003</v>
      </c>
      <c r="D27">
        <v>2.4260000000000002</v>
      </c>
    </row>
    <row r="28" spans="1:4" x14ac:dyDescent="0.25">
      <c r="A28" t="s">
        <v>59</v>
      </c>
      <c r="B28">
        <v>1.5195799999999999</v>
      </c>
      <c r="C28">
        <v>1.7491000000000001</v>
      </c>
      <c r="D28">
        <v>2.40415</v>
      </c>
    </row>
    <row r="29" spans="1:4" x14ac:dyDescent="0.25">
      <c r="A29" t="s">
        <v>67</v>
      </c>
      <c r="B29">
        <v>1.754815</v>
      </c>
      <c r="C29">
        <v>1.9687649999999999</v>
      </c>
      <c r="D29">
        <v>2.6836500000000001</v>
      </c>
    </row>
    <row r="30" spans="1:4" x14ac:dyDescent="0.25">
      <c r="A30" t="s">
        <v>63</v>
      </c>
      <c r="B30">
        <v>1.93991</v>
      </c>
      <c r="C30">
        <v>2.0754999999999999</v>
      </c>
      <c r="D30">
        <v>2.7307999999999999</v>
      </c>
    </row>
    <row r="31" spans="1:4" x14ac:dyDescent="0.25">
      <c r="A31" t="s">
        <v>61</v>
      </c>
      <c r="B31">
        <v>1.6211</v>
      </c>
      <c r="C31">
        <v>1.909815</v>
      </c>
      <c r="D31">
        <v>2.0505300000000002</v>
      </c>
    </row>
  </sheetData>
  <pageMargins left="0.75" right="0.75" top="1" bottom="1" header="0.5" footer="0.5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31"/>
  <sheetViews>
    <sheetView workbookViewId="0"/>
  </sheetViews>
  <sheetFormatPr defaultRowHeight="15" x14ac:dyDescent="0.25"/>
  <cols>
    <col min="1" max="1" width="5" customWidth="1"/>
    <col min="2" max="4" width="13" customWidth="1"/>
  </cols>
  <sheetData>
    <row r="1" spans="1:4" x14ac:dyDescent="0.25">
      <c r="A1" t="s">
        <v>1</v>
      </c>
      <c r="B1" t="s">
        <v>72</v>
      </c>
      <c r="C1" t="s">
        <v>73</v>
      </c>
      <c r="D1" t="s">
        <v>74</v>
      </c>
    </row>
    <row r="2" spans="1:4" x14ac:dyDescent="0.25">
      <c r="A2" t="s">
        <v>9</v>
      </c>
      <c r="B2">
        <v>5.4154</v>
      </c>
      <c r="C2">
        <v>7.2927799999999996</v>
      </c>
      <c r="D2">
        <v>8.8189600000000006</v>
      </c>
    </row>
    <row r="3" spans="1:4" x14ac:dyDescent="0.25">
      <c r="A3" t="s">
        <v>11</v>
      </c>
      <c r="B3">
        <v>3.4572849999999997</v>
      </c>
      <c r="C3">
        <v>5.2610549999999998</v>
      </c>
      <c r="D3">
        <v>7.3302999999999994</v>
      </c>
    </row>
    <row r="4" spans="1:4" x14ac:dyDescent="0.25">
      <c r="A4" t="s">
        <v>13</v>
      </c>
      <c r="B4">
        <v>2.4228899999999998</v>
      </c>
      <c r="C4">
        <v>3.5822599999999998</v>
      </c>
      <c r="D4">
        <v>5.685155</v>
      </c>
    </row>
    <row r="5" spans="1:4" x14ac:dyDescent="0.25">
      <c r="A5" t="s">
        <v>17</v>
      </c>
      <c r="B5">
        <v>2.2816000000000001</v>
      </c>
      <c r="C5">
        <v>4.0781349999999996</v>
      </c>
      <c r="D5">
        <v>7.109165</v>
      </c>
    </row>
    <row r="6" spans="1:4" x14ac:dyDescent="0.25">
      <c r="A6" t="s">
        <v>19</v>
      </c>
      <c r="B6">
        <v>2.2560500000000001</v>
      </c>
      <c r="C6">
        <v>3.1897599999999997</v>
      </c>
      <c r="D6">
        <v>4.7137399999999996</v>
      </c>
    </row>
    <row r="7" spans="1:4" x14ac:dyDescent="0.25">
      <c r="A7" t="s">
        <v>29</v>
      </c>
      <c r="B7">
        <v>5.2045300000000001</v>
      </c>
      <c r="C7">
        <v>7.7994899999999996</v>
      </c>
      <c r="D7">
        <v>11.996040000000001</v>
      </c>
    </row>
    <row r="8" spans="1:4" x14ac:dyDescent="0.25">
      <c r="A8" t="s">
        <v>21</v>
      </c>
      <c r="B8">
        <v>4.1164500000000004</v>
      </c>
      <c r="C8">
        <v>6.7374000000000001</v>
      </c>
      <c r="D8">
        <v>9.6624499999999998</v>
      </c>
    </row>
    <row r="9" spans="1:4" x14ac:dyDescent="0.25">
      <c r="A9" t="s">
        <v>23</v>
      </c>
      <c r="B9">
        <v>2.47851</v>
      </c>
      <c r="C9">
        <v>5.5568</v>
      </c>
      <c r="D9">
        <v>6.1441800000000004</v>
      </c>
    </row>
    <row r="10" spans="1:4" x14ac:dyDescent="0.25">
      <c r="A10" t="s">
        <v>65</v>
      </c>
      <c r="B10">
        <v>4.7165400000000002</v>
      </c>
      <c r="C10">
        <v>6.4401849999999996</v>
      </c>
      <c r="D10">
        <v>9.4779300000000006</v>
      </c>
    </row>
    <row r="11" spans="1:4" x14ac:dyDescent="0.25">
      <c r="A11" t="s">
        <v>25</v>
      </c>
      <c r="B11">
        <v>7.0505000000000004</v>
      </c>
      <c r="C11">
        <v>8.7661200000000008</v>
      </c>
      <c r="D11">
        <v>9.9194999999999993</v>
      </c>
    </row>
    <row r="12" spans="1:4" x14ac:dyDescent="0.25">
      <c r="A12" t="s">
        <v>27</v>
      </c>
      <c r="B12">
        <v>4.2129000000000003</v>
      </c>
      <c r="C12">
        <v>6.3741000000000003</v>
      </c>
      <c r="D12">
        <v>9.9692000000000007</v>
      </c>
    </row>
    <row r="13" spans="1:4" x14ac:dyDescent="0.25">
      <c r="A13" t="s">
        <v>31</v>
      </c>
      <c r="B13">
        <v>3.3247900000000001</v>
      </c>
      <c r="C13">
        <v>4.6150599999999997</v>
      </c>
      <c r="D13">
        <v>6.0233699999999999</v>
      </c>
    </row>
    <row r="14" spans="1:4" x14ac:dyDescent="0.25">
      <c r="A14" t="s">
        <v>15</v>
      </c>
      <c r="B14">
        <v>2.9027500000000002</v>
      </c>
      <c r="C14">
        <v>4.4745699999999999</v>
      </c>
      <c r="D14">
        <v>7.1494999999999997</v>
      </c>
    </row>
    <row r="15" spans="1:4" x14ac:dyDescent="0.25">
      <c r="A15" t="s">
        <v>33</v>
      </c>
      <c r="B15">
        <v>3.9363999999999999</v>
      </c>
      <c r="C15">
        <v>5.2535299999999996</v>
      </c>
      <c r="D15">
        <v>7.3041999999999998</v>
      </c>
    </row>
    <row r="16" spans="1:4" x14ac:dyDescent="0.25">
      <c r="A16" t="s">
        <v>37</v>
      </c>
      <c r="B16">
        <v>4.1136599999999994</v>
      </c>
      <c r="C16">
        <v>5.8754200000000001</v>
      </c>
      <c r="D16">
        <v>7.3586499999999999</v>
      </c>
    </row>
    <row r="17" spans="1:4" x14ac:dyDescent="0.25">
      <c r="A17" t="s">
        <v>35</v>
      </c>
      <c r="B17">
        <v>1.9393150000000001</v>
      </c>
      <c r="C17">
        <v>3.23719</v>
      </c>
      <c r="D17">
        <v>4.0594549999999998</v>
      </c>
    </row>
    <row r="18" spans="1:4" x14ac:dyDescent="0.25">
      <c r="A18" t="s">
        <v>39</v>
      </c>
      <c r="B18">
        <v>3.8470200000000001</v>
      </c>
      <c r="C18">
        <v>5.1009899999999995</v>
      </c>
      <c r="D18">
        <v>6.5062699999999998</v>
      </c>
    </row>
    <row r="19" spans="1:4" x14ac:dyDescent="0.25">
      <c r="A19" t="s">
        <v>43</v>
      </c>
      <c r="B19">
        <v>4.4166650000000001</v>
      </c>
      <c r="C19">
        <v>5.734165</v>
      </c>
      <c r="D19">
        <v>7.8852899999999995</v>
      </c>
    </row>
    <row r="20" spans="1:4" x14ac:dyDescent="0.25">
      <c r="A20" t="s">
        <v>45</v>
      </c>
      <c r="B20">
        <v>2.7061999999999999</v>
      </c>
      <c r="C20">
        <v>3.8746150000000004</v>
      </c>
      <c r="D20">
        <v>6.7232799999999999</v>
      </c>
    </row>
    <row r="21" spans="1:4" x14ac:dyDescent="0.25">
      <c r="A21" t="s">
        <v>47</v>
      </c>
      <c r="B21">
        <v>4.5502000000000002</v>
      </c>
      <c r="C21">
        <v>6.5407650000000004</v>
      </c>
      <c r="D21">
        <v>9.0492600000000003</v>
      </c>
    </row>
    <row r="22" spans="1:4" x14ac:dyDescent="0.25">
      <c r="A22" t="s">
        <v>41</v>
      </c>
      <c r="B22">
        <v>2.2389199999999998</v>
      </c>
      <c r="C22">
        <v>3.3159800000000001</v>
      </c>
      <c r="D22">
        <v>4.1894999999999998</v>
      </c>
    </row>
    <row r="23" spans="1:4" x14ac:dyDescent="0.25">
      <c r="A23" t="s">
        <v>49</v>
      </c>
      <c r="B23">
        <v>2.108295</v>
      </c>
      <c r="C23">
        <v>3.5467</v>
      </c>
      <c r="D23">
        <v>6.2686799999999998</v>
      </c>
    </row>
    <row r="24" spans="1:4" x14ac:dyDescent="0.25">
      <c r="A24" t="s">
        <v>51</v>
      </c>
      <c r="B24">
        <v>3.59903</v>
      </c>
      <c r="C24">
        <v>4.7207699999999999</v>
      </c>
      <c r="D24">
        <v>7.4795999999999996</v>
      </c>
    </row>
    <row r="25" spans="1:4" x14ac:dyDescent="0.25">
      <c r="A25" t="s">
        <v>53</v>
      </c>
      <c r="B25">
        <v>3.8498999999999999</v>
      </c>
      <c r="C25">
        <v>5.5857000000000001</v>
      </c>
      <c r="D25">
        <v>7.9594300000000002</v>
      </c>
    </row>
    <row r="26" spans="1:4" x14ac:dyDescent="0.25">
      <c r="A26" t="s">
        <v>55</v>
      </c>
      <c r="B26">
        <v>3.3272599999999999</v>
      </c>
      <c r="C26">
        <v>4.5372349999999999</v>
      </c>
      <c r="D26">
        <v>6.9131</v>
      </c>
    </row>
    <row r="27" spans="1:4" x14ac:dyDescent="0.25">
      <c r="A27" t="s">
        <v>57</v>
      </c>
      <c r="B27">
        <v>3.6989899999999998</v>
      </c>
      <c r="C27">
        <v>5.6823100000000002</v>
      </c>
      <c r="D27">
        <v>7.1715999999999998</v>
      </c>
    </row>
    <row r="28" spans="1:4" x14ac:dyDescent="0.25">
      <c r="A28" t="s">
        <v>59</v>
      </c>
      <c r="B28">
        <v>2.2719</v>
      </c>
      <c r="C28">
        <v>2.77</v>
      </c>
      <c r="D28">
        <v>4.9599000000000002</v>
      </c>
    </row>
    <row r="29" spans="1:4" x14ac:dyDescent="0.25">
      <c r="A29" t="s">
        <v>67</v>
      </c>
      <c r="B29">
        <v>4.46699</v>
      </c>
      <c r="C29">
        <v>6.51572</v>
      </c>
      <c r="D29">
        <v>7.8746550000000006</v>
      </c>
    </row>
    <row r="30" spans="1:4" x14ac:dyDescent="0.25">
      <c r="A30" t="s">
        <v>63</v>
      </c>
      <c r="B30">
        <v>3.9671699999999999</v>
      </c>
      <c r="C30">
        <v>6.5354000000000001</v>
      </c>
      <c r="D30">
        <v>8.0563000000000002</v>
      </c>
    </row>
    <row r="31" spans="1:4" x14ac:dyDescent="0.25">
      <c r="A31" t="s">
        <v>61</v>
      </c>
      <c r="B31">
        <v>3.6025</v>
      </c>
      <c r="C31">
        <v>4.0323500000000001</v>
      </c>
      <c r="D31">
        <v>6.1930100000000001</v>
      </c>
    </row>
  </sheetData>
  <pageMargins left="0.75" right="0.75" top="1" bottom="1" header="0.5" footer="0.5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H5"/>
  <sheetViews>
    <sheetView workbookViewId="0">
      <selection activeCell="C9" sqref="C9"/>
    </sheetView>
  </sheetViews>
  <sheetFormatPr defaultRowHeight="15" x14ac:dyDescent="0.25"/>
  <cols>
    <col min="1" max="1" width="41" customWidth="1"/>
    <col min="2" max="2" width="23" customWidth="1"/>
    <col min="3" max="3" width="27" customWidth="1"/>
    <col min="4" max="4" width="25" customWidth="1"/>
    <col min="5" max="5" width="13" customWidth="1"/>
    <col min="6" max="6" width="26" customWidth="1"/>
    <col min="7" max="7" width="22" customWidth="1"/>
    <col min="8" max="8" width="16" customWidth="1"/>
  </cols>
  <sheetData>
    <row r="1" spans="1:8" x14ac:dyDescent="0.25">
      <c r="A1" t="s">
        <v>148</v>
      </c>
      <c r="B1" t="s">
        <v>153</v>
      </c>
      <c r="C1" t="s">
        <v>154</v>
      </c>
      <c r="D1" t="s">
        <v>155</v>
      </c>
      <c r="E1" t="s">
        <v>156</v>
      </c>
      <c r="F1" t="s">
        <v>157</v>
      </c>
      <c r="G1" t="s">
        <v>158</v>
      </c>
      <c r="H1" t="s">
        <v>159</v>
      </c>
    </row>
    <row r="2" spans="1:8" x14ac:dyDescent="0.25">
      <c r="A2" t="s">
        <v>160</v>
      </c>
      <c r="B2">
        <v>0.2459064036496387</v>
      </c>
      <c r="C2">
        <v>7.5489959196202425E-2</v>
      </c>
      <c r="D2">
        <v>0.1174514761911227</v>
      </c>
      <c r="E2">
        <v>0.79177967527642967</v>
      </c>
      <c r="F2">
        <v>6.0754295746398179E-2</v>
      </c>
      <c r="G2">
        <v>1.0707234915965711E-5</v>
      </c>
      <c r="H2">
        <v>-0.27578655154482956</v>
      </c>
    </row>
    <row r="3" spans="1:8" x14ac:dyDescent="0.25">
      <c r="A3" t="s">
        <v>150</v>
      </c>
      <c r="B3">
        <v>0.36510973478171926</v>
      </c>
      <c r="C3">
        <v>1.1430152386266417E-3</v>
      </c>
      <c r="D3">
        <v>5.8275919895163439E-2</v>
      </c>
      <c r="E3">
        <v>0.78332059622924499</v>
      </c>
      <c r="F3">
        <v>4.078996509436536E-2</v>
      </c>
      <c r="G3">
        <v>3.4556122111193532E-6</v>
      </c>
      <c r="H3">
        <v>-0.24116085618818892</v>
      </c>
    </row>
    <row r="4" spans="1:8" x14ac:dyDescent="0.25">
      <c r="A4" t="s">
        <v>151</v>
      </c>
      <c r="B4">
        <v>7.5504217786265928E-3</v>
      </c>
      <c r="C4">
        <v>0.42863385549622463</v>
      </c>
      <c r="D4">
        <v>0.15892254294663549</v>
      </c>
      <c r="E4">
        <v>0.60404762853237048</v>
      </c>
      <c r="F4">
        <v>6.9421303122833733E-2</v>
      </c>
      <c r="G4">
        <v>4.3720335170979365E-5</v>
      </c>
      <c r="H4">
        <v>-0.26585609976844293</v>
      </c>
    </row>
    <row r="5" spans="1:8" x14ac:dyDescent="0.25">
      <c r="A5" t="s">
        <v>152</v>
      </c>
      <c r="B5">
        <v>0.17558556386943588</v>
      </c>
      <c r="C5">
        <v>0.40340721055435258</v>
      </c>
      <c r="D5">
        <v>6.1010117389808091E-2</v>
      </c>
      <c r="E5">
        <v>0.56669867912845728</v>
      </c>
      <c r="F5">
        <v>4.5279682972661127E-2</v>
      </c>
      <c r="G5">
        <v>0</v>
      </c>
      <c r="H5">
        <v>-0.25117084475107682</v>
      </c>
    </row>
  </sheetData>
  <pageMargins left="0.75" right="0.75" top="1" bottom="1" header="0.5" footer="0.5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H31"/>
  <sheetViews>
    <sheetView workbookViewId="0">
      <selection activeCell="L6" sqref="L6:L12"/>
    </sheetView>
  </sheetViews>
  <sheetFormatPr defaultRowHeight="15" x14ac:dyDescent="0.25"/>
  <cols>
    <col min="1" max="1" width="5" customWidth="1"/>
    <col min="2" max="2" width="23" customWidth="1"/>
    <col min="3" max="3" width="27" customWidth="1"/>
    <col min="4" max="4" width="25" customWidth="1"/>
    <col min="5" max="5" width="13" customWidth="1"/>
    <col min="6" max="6" width="26" customWidth="1"/>
    <col min="7" max="7" width="22" customWidth="1"/>
    <col min="8" max="8" width="16" customWidth="1"/>
  </cols>
  <sheetData>
    <row r="1" spans="1:8" x14ac:dyDescent="0.25">
      <c r="A1" t="s">
        <v>1</v>
      </c>
      <c r="B1" t="s">
        <v>153</v>
      </c>
      <c r="C1" t="s">
        <v>154</v>
      </c>
      <c r="D1" t="s">
        <v>155</v>
      </c>
      <c r="E1" t="s">
        <v>161</v>
      </c>
      <c r="F1" t="s">
        <v>157</v>
      </c>
      <c r="G1" t="s">
        <v>158</v>
      </c>
      <c r="H1" t="s">
        <v>159</v>
      </c>
    </row>
    <row r="2" spans="1:8" x14ac:dyDescent="0.25">
      <c r="A2" t="s">
        <v>9</v>
      </c>
      <c r="B2">
        <v>9.2951279558360411E-2</v>
      </c>
      <c r="C2">
        <v>0.34676549894153752</v>
      </c>
      <c r="D2">
        <v>9.8711626033770206E-2</v>
      </c>
      <c r="E2">
        <v>0.73356726500638603</v>
      </c>
      <c r="F2">
        <v>4.1187201950685343E-2</v>
      </c>
      <c r="G2">
        <v>2.0669592864509826E-14</v>
      </c>
      <c r="H2">
        <v>-0.31318287149283769</v>
      </c>
    </row>
    <row r="3" spans="1:8" x14ac:dyDescent="0.25">
      <c r="A3" t="s">
        <v>11</v>
      </c>
      <c r="B3">
        <v>0.18877819547258157</v>
      </c>
      <c r="C3">
        <v>0.28541858920487218</v>
      </c>
      <c r="D3">
        <v>0.12545020174760929</v>
      </c>
      <c r="E3">
        <v>0.67735943486741024</v>
      </c>
      <c r="F3">
        <v>8.2567360403712972E-2</v>
      </c>
      <c r="G3">
        <v>4.8074190460196984E-6</v>
      </c>
      <c r="H3">
        <v>-0.35957852586433114</v>
      </c>
    </row>
    <row r="4" spans="1:8" x14ac:dyDescent="0.25">
      <c r="A4" t="s">
        <v>13</v>
      </c>
      <c r="B4">
        <v>4.1051350020860175E-2</v>
      </c>
      <c r="C4">
        <v>0.5784044287347081</v>
      </c>
      <c r="D4">
        <v>4.1269431239336983E-2</v>
      </c>
      <c r="E4">
        <v>0.50143750697259148</v>
      </c>
      <c r="F4">
        <v>0.14692123673829685</v>
      </c>
      <c r="G4">
        <v>0</v>
      </c>
      <c r="H4">
        <v>-0.30908395371665109</v>
      </c>
    </row>
    <row r="5" spans="1:8" x14ac:dyDescent="0.25">
      <c r="A5" t="s">
        <v>17</v>
      </c>
      <c r="B5">
        <v>0.23183666326557992</v>
      </c>
      <c r="C5">
        <v>0.28513383913248075</v>
      </c>
      <c r="D5">
        <v>8.0250604648981871E-2</v>
      </c>
      <c r="E5">
        <v>0.56569358694932359</v>
      </c>
      <c r="F5">
        <v>0.15099513082400309</v>
      </c>
      <c r="G5">
        <v>1.0049153883140458E-4</v>
      </c>
      <c r="H5">
        <v>-0.3140103109071869</v>
      </c>
    </row>
    <row r="6" spans="1:8" x14ac:dyDescent="0.25">
      <c r="A6" t="s">
        <v>19</v>
      </c>
      <c r="B6">
        <v>0.309807065780834</v>
      </c>
      <c r="C6">
        <v>0.5414074003430972</v>
      </c>
      <c r="D6">
        <v>7.8015852830017801E-2</v>
      </c>
      <c r="E6">
        <v>0.40648267625610512</v>
      </c>
      <c r="F6">
        <v>8.5079049610025784E-2</v>
      </c>
      <c r="G6">
        <v>0</v>
      </c>
      <c r="H6">
        <v>-0.42079204480082005</v>
      </c>
    </row>
    <row r="7" spans="1:8" x14ac:dyDescent="0.25">
      <c r="A7" t="s">
        <v>29</v>
      </c>
      <c r="B7">
        <v>0.10668939308811924</v>
      </c>
      <c r="C7">
        <v>0.28250823664847868</v>
      </c>
      <c r="D7">
        <v>0.11438347744330798</v>
      </c>
      <c r="E7">
        <v>0.71869952775632051</v>
      </c>
      <c r="F7">
        <v>3.6528042106643892E-2</v>
      </c>
      <c r="G7">
        <v>0</v>
      </c>
      <c r="H7">
        <v>-0.25880867704266453</v>
      </c>
    </row>
    <row r="8" spans="1:8" x14ac:dyDescent="0.25">
      <c r="A8" t="s">
        <v>21</v>
      </c>
      <c r="B8">
        <v>5.794283770432708E-2</v>
      </c>
      <c r="C8">
        <v>0.12907417709232283</v>
      </c>
      <c r="D8">
        <v>0.11443055537607658</v>
      </c>
      <c r="E8">
        <v>0.87335854626364484</v>
      </c>
      <c r="F8">
        <v>2.4335508738850972E-2</v>
      </c>
      <c r="G8">
        <v>3.788946080436423E-4</v>
      </c>
      <c r="H8">
        <v>-0.15494929828804327</v>
      </c>
    </row>
    <row r="9" spans="1:8" x14ac:dyDescent="0.25">
      <c r="A9" t="s">
        <v>23</v>
      </c>
      <c r="B9">
        <v>0.44758204549005293</v>
      </c>
      <c r="C9">
        <v>0.35159139440181125</v>
      </c>
      <c r="D9">
        <v>5.561479942362086E-2</v>
      </c>
      <c r="E9">
        <v>0.31670109966121374</v>
      </c>
      <c r="F9">
        <v>0.10686338729675569</v>
      </c>
      <c r="G9">
        <v>0</v>
      </c>
      <c r="H9">
        <v>-0.27835272623522167</v>
      </c>
    </row>
    <row r="10" spans="1:8" x14ac:dyDescent="0.25">
      <c r="A10" t="s">
        <v>65</v>
      </c>
      <c r="B10">
        <v>0.33892491700310012</v>
      </c>
      <c r="C10">
        <v>0.26201407333705706</v>
      </c>
      <c r="D10">
        <v>7.8443365704481738E-2</v>
      </c>
      <c r="E10">
        <v>0.64762011923361995</v>
      </c>
      <c r="F10">
        <v>8.9952301560082007E-2</v>
      </c>
      <c r="G10">
        <v>6.282469579842065E-5</v>
      </c>
      <c r="H10">
        <v>-0.33581290280954262</v>
      </c>
    </row>
    <row r="11" spans="1:8" x14ac:dyDescent="0.25">
      <c r="A11" t="s">
        <v>25</v>
      </c>
      <c r="B11">
        <v>0.23788071903794317</v>
      </c>
      <c r="C11">
        <v>0.10993864639947909</v>
      </c>
      <c r="D11">
        <v>6.2935223777172047E-2</v>
      </c>
      <c r="E11">
        <v>0.80784739044597398</v>
      </c>
      <c r="F11">
        <v>3.5223636348256329E-2</v>
      </c>
      <c r="G11">
        <v>0</v>
      </c>
      <c r="H11">
        <v>-0.25382561586691921</v>
      </c>
    </row>
    <row r="12" spans="1:8" x14ac:dyDescent="0.25">
      <c r="A12" t="s">
        <v>27</v>
      </c>
      <c r="B12">
        <v>0.17110878921781231</v>
      </c>
      <c r="C12">
        <v>0.11437179373496655</v>
      </c>
      <c r="D12">
        <v>0.10817542187252731</v>
      </c>
      <c r="E12">
        <v>0.79838060578548276</v>
      </c>
      <c r="F12">
        <v>4.8660612024600661E-2</v>
      </c>
      <c r="G12">
        <v>1.7213665751264101E-5</v>
      </c>
      <c r="H12">
        <v>-0.23663986142265314</v>
      </c>
    </row>
    <row r="13" spans="1:8" x14ac:dyDescent="0.25">
      <c r="A13" t="s">
        <v>31</v>
      </c>
      <c r="B13">
        <v>0.24521937580919984</v>
      </c>
      <c r="C13">
        <v>0.34339253726397911</v>
      </c>
      <c r="D13">
        <v>0.16432327940992675</v>
      </c>
      <c r="E13">
        <v>0.562495640037737</v>
      </c>
      <c r="F13">
        <v>9.3576944037009682E-2</v>
      </c>
      <c r="G13">
        <v>0</v>
      </c>
      <c r="H13">
        <v>-0.40900777657394205</v>
      </c>
    </row>
    <row r="14" spans="1:8" x14ac:dyDescent="0.25">
      <c r="A14" t="s">
        <v>15</v>
      </c>
      <c r="B14">
        <v>8.658111009911737E-2</v>
      </c>
      <c r="C14">
        <v>0.33681311205519282</v>
      </c>
      <c r="D14">
        <v>4.5771488552529341E-2</v>
      </c>
      <c r="E14">
        <v>0.75957034920437216</v>
      </c>
      <c r="F14">
        <v>8.1299389760711493E-2</v>
      </c>
      <c r="G14">
        <v>0</v>
      </c>
      <c r="H14">
        <v>-0.31003544967051994</v>
      </c>
    </row>
    <row r="15" spans="1:8" x14ac:dyDescent="0.25">
      <c r="A15" t="s">
        <v>33</v>
      </c>
      <c r="B15">
        <v>0.38298973213840654</v>
      </c>
      <c r="C15">
        <v>0.48344957965663732</v>
      </c>
      <c r="D15">
        <v>0.10353994367682368</v>
      </c>
      <c r="E15">
        <v>0.40739980260769915</v>
      </c>
      <c r="F15">
        <v>7.5783438508913573E-2</v>
      </c>
      <c r="G15">
        <v>0</v>
      </c>
      <c r="H15">
        <v>-0.45316249658857599</v>
      </c>
    </row>
    <row r="16" spans="1:8" x14ac:dyDescent="0.25">
      <c r="A16" t="s">
        <v>37</v>
      </c>
      <c r="B16">
        <v>0.35046411040157871</v>
      </c>
      <c r="C16">
        <v>0.38300641705889493</v>
      </c>
      <c r="D16">
        <v>7.8918197482645253E-2</v>
      </c>
      <c r="E16">
        <v>0.38439600002818936</v>
      </c>
      <c r="F16">
        <v>8.9836029566322681E-2</v>
      </c>
      <c r="G16">
        <v>8.4811090173267834E-7</v>
      </c>
      <c r="H16">
        <v>-0.2866216026923421</v>
      </c>
    </row>
    <row r="17" spans="1:8" x14ac:dyDescent="0.25">
      <c r="A17" t="s">
        <v>35</v>
      </c>
      <c r="B17">
        <v>2.9055115929833272E-2</v>
      </c>
      <c r="C17">
        <v>0.46504894984662354</v>
      </c>
      <c r="D17">
        <v>0.12493467968767716</v>
      </c>
      <c r="E17">
        <v>0.66432146745630316</v>
      </c>
      <c r="F17">
        <v>8.0621361198058711E-2</v>
      </c>
      <c r="G17">
        <v>0</v>
      </c>
      <c r="H17">
        <v>-0.36398157411829596</v>
      </c>
    </row>
    <row r="18" spans="1:8" x14ac:dyDescent="0.25">
      <c r="A18" t="s">
        <v>39</v>
      </c>
      <c r="B18">
        <v>0.29886763048353532</v>
      </c>
      <c r="C18">
        <v>0.16412798581881533</v>
      </c>
      <c r="D18">
        <v>4.4615552953829941E-2</v>
      </c>
      <c r="E18">
        <v>0.71462409279764216</v>
      </c>
      <c r="F18">
        <v>8.0144665269420171E-2</v>
      </c>
      <c r="G18">
        <v>0</v>
      </c>
      <c r="H18">
        <v>-0.29150943626421089</v>
      </c>
    </row>
    <row r="19" spans="1:8" x14ac:dyDescent="0.25">
      <c r="A19" t="s">
        <v>43</v>
      </c>
      <c r="B19">
        <v>0.23609561329067077</v>
      </c>
      <c r="C19">
        <v>0.24498341990777181</v>
      </c>
      <c r="D19">
        <v>8.6644997437543628E-2</v>
      </c>
      <c r="E19">
        <v>0.54081325285375037</v>
      </c>
      <c r="F19">
        <v>0.16561077840852842</v>
      </c>
      <c r="G19">
        <v>1.8250793406077444E-6</v>
      </c>
      <c r="H19">
        <v>-0.274149886442762</v>
      </c>
    </row>
    <row r="20" spans="1:8" x14ac:dyDescent="0.25">
      <c r="A20" t="s">
        <v>45</v>
      </c>
      <c r="B20">
        <v>0.2345027565118519</v>
      </c>
      <c r="C20">
        <v>0.46959043146839469</v>
      </c>
      <c r="D20">
        <v>0.22964205425848688</v>
      </c>
      <c r="E20">
        <v>0.32628869880550909</v>
      </c>
      <c r="F20">
        <v>9.0510429528122577E-2</v>
      </c>
      <c r="G20">
        <v>0</v>
      </c>
      <c r="H20">
        <v>-0.35053436585633063</v>
      </c>
    </row>
    <row r="21" spans="1:8" x14ac:dyDescent="0.25">
      <c r="A21" t="s">
        <v>47</v>
      </c>
      <c r="B21">
        <v>0.16304982759803899</v>
      </c>
      <c r="C21">
        <v>0.38181693027582236</v>
      </c>
      <c r="D21">
        <v>4.0114677668843572E-2</v>
      </c>
      <c r="E21">
        <v>0.58170385753789733</v>
      </c>
      <c r="F21">
        <v>9.158189631592345E-2</v>
      </c>
      <c r="G21">
        <v>0</v>
      </c>
      <c r="H21">
        <v>-0.25826718948557753</v>
      </c>
    </row>
    <row r="22" spans="1:8" x14ac:dyDescent="0.25">
      <c r="A22" t="s">
        <v>41</v>
      </c>
      <c r="B22">
        <v>0.23617567116115765</v>
      </c>
      <c r="C22">
        <v>0.48840242042435739</v>
      </c>
      <c r="D22">
        <v>0.11492194132918761</v>
      </c>
      <c r="E22">
        <v>0.40317244395864726</v>
      </c>
      <c r="F22">
        <v>0.13667700282610321</v>
      </c>
      <c r="G22">
        <v>0</v>
      </c>
      <c r="H22">
        <v>-0.37934948126860457</v>
      </c>
    </row>
    <row r="23" spans="1:8" x14ac:dyDescent="0.25">
      <c r="A23" t="s">
        <v>49</v>
      </c>
      <c r="B23">
        <v>0.12372004377341742</v>
      </c>
      <c r="C23">
        <v>0.55190114708507432</v>
      </c>
      <c r="D23">
        <v>8.281969552284614E-2</v>
      </c>
      <c r="E23">
        <v>0.34263337006465944</v>
      </c>
      <c r="F23">
        <v>0.17620532814621809</v>
      </c>
      <c r="G23">
        <v>2.7180853662567085E-5</v>
      </c>
      <c r="H23">
        <v>-0.27717688183239103</v>
      </c>
    </row>
    <row r="24" spans="1:8" x14ac:dyDescent="0.25">
      <c r="A24" t="s">
        <v>51</v>
      </c>
      <c r="B24">
        <v>0.32045368264962748</v>
      </c>
      <c r="C24">
        <v>0.10582942426319759</v>
      </c>
      <c r="D24">
        <v>0.21298441960318093</v>
      </c>
      <c r="E24">
        <v>0.58585023402855474</v>
      </c>
      <c r="F24">
        <v>6.4685847683485162E-2</v>
      </c>
      <c r="G24">
        <v>3.2464698606797381E-6</v>
      </c>
      <c r="H24">
        <v>-0.28877599408303678</v>
      </c>
    </row>
    <row r="25" spans="1:8" x14ac:dyDescent="0.25">
      <c r="A25" t="s">
        <v>53</v>
      </c>
      <c r="B25">
        <v>0.26374816249488653</v>
      </c>
      <c r="C25">
        <v>0.26264813683837346</v>
      </c>
      <c r="D25">
        <v>9.2558239632728329E-2</v>
      </c>
      <c r="E25">
        <v>0.65441719772814722</v>
      </c>
      <c r="F25">
        <v>4.0409216750662932E-2</v>
      </c>
      <c r="G25">
        <v>3.9851105793353666E-5</v>
      </c>
      <c r="H25">
        <v>-0.27584357574092783</v>
      </c>
    </row>
    <row r="26" spans="1:8" x14ac:dyDescent="0.25">
      <c r="A26" t="s">
        <v>55</v>
      </c>
      <c r="B26">
        <v>0.26971033364246394</v>
      </c>
      <c r="C26">
        <v>0.35875368338791042</v>
      </c>
      <c r="D26">
        <v>8.1510013432210426E-2</v>
      </c>
      <c r="E26">
        <v>0.52038277523596776</v>
      </c>
      <c r="F26">
        <v>3.9870559440989425E-2</v>
      </c>
      <c r="G26">
        <v>0</v>
      </c>
      <c r="H26">
        <v>-0.27022736513978057</v>
      </c>
    </row>
    <row r="27" spans="1:8" x14ac:dyDescent="0.25">
      <c r="A27" t="s">
        <v>57</v>
      </c>
      <c r="B27">
        <v>0.23300915159361432</v>
      </c>
      <c r="C27">
        <v>0.20418084888154445</v>
      </c>
      <c r="D27">
        <v>0.1754624199516103</v>
      </c>
      <c r="E27">
        <v>0.64907895571383944</v>
      </c>
      <c r="F27">
        <v>0.11581349726494962</v>
      </c>
      <c r="G27">
        <v>0</v>
      </c>
      <c r="H27">
        <v>-0.37754487357148947</v>
      </c>
    </row>
    <row r="28" spans="1:8" x14ac:dyDescent="0.25">
      <c r="A28" t="s">
        <v>59</v>
      </c>
      <c r="B28">
        <v>0.16212846250172011</v>
      </c>
      <c r="C28">
        <v>0.52834826952348923</v>
      </c>
      <c r="D28">
        <v>0.10518949461505459</v>
      </c>
      <c r="E28">
        <v>0.44415053858942943</v>
      </c>
      <c r="F28">
        <v>0.10912640443180599</v>
      </c>
      <c r="G28">
        <v>0</v>
      </c>
      <c r="H28">
        <v>-0.34894316965392919</v>
      </c>
    </row>
    <row r="29" spans="1:8" x14ac:dyDescent="0.25">
      <c r="A29" t="s">
        <v>67</v>
      </c>
      <c r="B29">
        <v>0.14462418572800309</v>
      </c>
      <c r="C29">
        <v>7.3958314988208401E-2</v>
      </c>
      <c r="D29">
        <v>7.4745713896200897E-2</v>
      </c>
      <c r="E29">
        <v>0.85629686041268993</v>
      </c>
      <c r="F29">
        <v>2.1461098238016809E-2</v>
      </c>
      <c r="G29">
        <v>2.3241145394598896E-6</v>
      </c>
      <c r="H29">
        <v>-0.17097987249009292</v>
      </c>
    </row>
    <row r="30" spans="1:8" x14ac:dyDescent="0.25">
      <c r="A30" t="s">
        <v>63</v>
      </c>
      <c r="B30">
        <v>0.19522971692251895</v>
      </c>
      <c r="C30">
        <v>0.29451153920191869</v>
      </c>
      <c r="D30">
        <v>0.11535753817102209</v>
      </c>
      <c r="E30">
        <v>0.68055403639302725</v>
      </c>
      <c r="F30">
        <v>6.6944266392396728E-2</v>
      </c>
      <c r="G30">
        <v>0</v>
      </c>
      <c r="H30">
        <v>-0.35259709755190111</v>
      </c>
    </row>
    <row r="31" spans="1:8" x14ac:dyDescent="0.25">
      <c r="A31" t="s">
        <v>61</v>
      </c>
      <c r="B31">
        <v>0.51808866866445824</v>
      </c>
      <c r="C31">
        <v>0.28389136486444044</v>
      </c>
      <c r="D31">
        <v>0.23566038409585283</v>
      </c>
      <c r="E31">
        <v>0.40429683061192068</v>
      </c>
      <c r="F31">
        <v>6.343093345148923E-2</v>
      </c>
      <c r="G31">
        <v>0</v>
      </c>
      <c r="H31">
        <v>-0.50536818359687397</v>
      </c>
    </row>
  </sheetData>
  <pageMargins left="0.75" right="0.75" top="1" bottom="1" header="0.5" footer="0.5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5"/>
  <sheetViews>
    <sheetView workbookViewId="0">
      <selection activeCell="C14" sqref="C14"/>
    </sheetView>
  </sheetViews>
  <sheetFormatPr defaultRowHeight="15" x14ac:dyDescent="0.25"/>
  <cols>
    <col min="1" max="1" width="41" customWidth="1"/>
    <col min="2" max="2" width="22" customWidth="1"/>
    <col min="3" max="3" width="20" customWidth="1"/>
    <col min="4" max="5" width="13" customWidth="1"/>
  </cols>
  <sheetData>
    <row r="1" spans="1:5" x14ac:dyDescent="0.25">
      <c r="A1" t="s">
        <v>148</v>
      </c>
      <c r="B1" t="s">
        <v>162</v>
      </c>
      <c r="C1" t="s">
        <v>163</v>
      </c>
      <c r="D1" t="s">
        <v>164</v>
      </c>
      <c r="E1" t="s">
        <v>165</v>
      </c>
    </row>
    <row r="2" spans="1:5" x14ac:dyDescent="0.25">
      <c r="A2" t="s">
        <v>160</v>
      </c>
      <c r="B2">
        <v>0.90217001929478668</v>
      </c>
      <c r="C2">
        <v>2.3005008464597507E-2</v>
      </c>
      <c r="D2">
        <v>6.8204842068618529E-2</v>
      </c>
      <c r="E2">
        <v>6.6201301719972828E-3</v>
      </c>
    </row>
    <row r="3" spans="1:5" x14ac:dyDescent="0.25">
      <c r="A3" t="s">
        <v>150</v>
      </c>
      <c r="B3">
        <v>0.91733138688769233</v>
      </c>
      <c r="C3">
        <v>2.0048685639363347E-2</v>
      </c>
      <c r="D3">
        <v>5.4029942403147985E-2</v>
      </c>
      <c r="E3">
        <v>8.5899850697962778E-3</v>
      </c>
    </row>
    <row r="4" spans="1:5" x14ac:dyDescent="0.25">
      <c r="A4" t="s">
        <v>151</v>
      </c>
      <c r="B4">
        <v>0.95020784037682682</v>
      </c>
      <c r="C4">
        <v>7.0809622869550974E-3</v>
      </c>
      <c r="D4">
        <v>3.9363793856691476E-2</v>
      </c>
      <c r="E4">
        <v>3.3474034795265293E-3</v>
      </c>
    </row>
    <row r="5" spans="1:5" x14ac:dyDescent="0.25">
      <c r="A5" t="s">
        <v>152</v>
      </c>
      <c r="B5">
        <v>0.90799347267775576</v>
      </c>
      <c r="C5">
        <v>2.2745930442510179E-2</v>
      </c>
      <c r="D5">
        <v>6.3829422075165454E-2</v>
      </c>
      <c r="E5">
        <v>5.4311748045684756E-3</v>
      </c>
    </row>
  </sheetData>
  <pageMargins left="0.75" right="0.75" top="1" bottom="1" header="0.5" footer="0.5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31"/>
  <sheetViews>
    <sheetView workbookViewId="0"/>
  </sheetViews>
  <sheetFormatPr defaultRowHeight="15" x14ac:dyDescent="0.25"/>
  <cols>
    <col min="1" max="1" width="5" customWidth="1"/>
    <col min="2" max="2" width="22" customWidth="1"/>
    <col min="3" max="3" width="20" customWidth="1"/>
    <col min="4" max="5" width="13" customWidth="1"/>
  </cols>
  <sheetData>
    <row r="1" spans="1:5" x14ac:dyDescent="0.25">
      <c r="A1" t="s">
        <v>1</v>
      </c>
      <c r="B1" t="s">
        <v>162</v>
      </c>
      <c r="C1" t="s">
        <v>163</v>
      </c>
      <c r="D1" t="s">
        <v>164</v>
      </c>
      <c r="E1" t="s">
        <v>165</v>
      </c>
    </row>
    <row r="2" spans="1:5" x14ac:dyDescent="0.25">
      <c r="A2" t="s">
        <v>9</v>
      </c>
      <c r="B2">
        <v>0.88116561453311415</v>
      </c>
      <c r="C2">
        <v>1.9708658939086986E-2</v>
      </c>
      <c r="D2">
        <v>9.6662496366544934E-2</v>
      </c>
      <c r="E2">
        <v>2.4632301612539896E-3</v>
      </c>
    </row>
    <row r="3" spans="1:5" x14ac:dyDescent="0.25">
      <c r="A3" t="s">
        <v>11</v>
      </c>
      <c r="B3">
        <v>0.8446886725707119</v>
      </c>
      <c r="C3">
        <v>2.4851264594028855E-2</v>
      </c>
      <c r="D3">
        <v>0.11879110431495886</v>
      </c>
      <c r="E3">
        <v>1.1668958520300343E-2</v>
      </c>
    </row>
    <row r="4" spans="1:5" x14ac:dyDescent="0.25">
      <c r="A4" t="s">
        <v>13</v>
      </c>
      <c r="B4">
        <v>0.98105116410336879</v>
      </c>
      <c r="C4">
        <v>3.9389064873728485E-3</v>
      </c>
      <c r="D4">
        <v>1.4243247854614109E-2</v>
      </c>
      <c r="E4">
        <v>7.6668155464414242E-4</v>
      </c>
    </row>
    <row r="5" spans="1:5" x14ac:dyDescent="0.25">
      <c r="A5" t="s">
        <v>17</v>
      </c>
      <c r="B5">
        <v>0.99252079225069512</v>
      </c>
      <c r="C5">
        <v>0</v>
      </c>
      <c r="D5">
        <v>7.2767260998077401E-3</v>
      </c>
      <c r="E5">
        <v>2.0248164949708487E-4</v>
      </c>
    </row>
    <row r="6" spans="1:5" x14ac:dyDescent="0.25">
      <c r="A6" t="s">
        <v>19</v>
      </c>
      <c r="B6">
        <v>0.93882970138156685</v>
      </c>
      <c r="C6">
        <v>2.7754287369408354E-2</v>
      </c>
      <c r="D6">
        <v>1.5971117485092706E-2</v>
      </c>
      <c r="E6">
        <v>1.7444893763932018E-2</v>
      </c>
    </row>
    <row r="7" spans="1:5" x14ac:dyDescent="0.25">
      <c r="A7" t="s">
        <v>29</v>
      </c>
      <c r="B7">
        <v>0.93831146695410095</v>
      </c>
      <c r="C7">
        <v>1.169326323017862E-2</v>
      </c>
      <c r="D7">
        <v>4.6752689011238788E-2</v>
      </c>
      <c r="E7">
        <v>3.2425808044817786E-3</v>
      </c>
    </row>
    <row r="8" spans="1:5" x14ac:dyDescent="0.25">
      <c r="A8" t="s">
        <v>21</v>
      </c>
      <c r="B8">
        <v>0.94214452644095936</v>
      </c>
      <c r="C8">
        <v>1.0076562426499158E-2</v>
      </c>
      <c r="D8">
        <v>4.5848429520648923E-2</v>
      </c>
      <c r="E8">
        <v>1.9304816118925531E-3</v>
      </c>
    </row>
    <row r="9" spans="1:5" x14ac:dyDescent="0.25">
      <c r="A9" t="s">
        <v>23</v>
      </c>
      <c r="B9">
        <v>0.98163952431749268</v>
      </c>
      <c r="C9">
        <v>0</v>
      </c>
      <c r="D9">
        <v>1.7824081256859317E-2</v>
      </c>
      <c r="E9">
        <v>5.3639442564807922E-4</v>
      </c>
    </row>
    <row r="10" spans="1:5" x14ac:dyDescent="0.25">
      <c r="A10" t="s">
        <v>65</v>
      </c>
      <c r="B10">
        <v>0.99041988087733934</v>
      </c>
      <c r="C10">
        <v>2.9276671345041228E-3</v>
      </c>
      <c r="D10">
        <v>4.8779762258522787E-3</v>
      </c>
      <c r="E10">
        <v>1.7744757623043342E-3</v>
      </c>
    </row>
    <row r="11" spans="1:5" x14ac:dyDescent="0.25">
      <c r="A11" t="s">
        <v>25</v>
      </c>
      <c r="B11">
        <v>0.93296070432974743</v>
      </c>
      <c r="C11">
        <v>1.316484269468038E-2</v>
      </c>
      <c r="D11">
        <v>5.3872810516953855E-2</v>
      </c>
      <c r="E11">
        <v>1.6424586183372946E-6</v>
      </c>
    </row>
    <row r="12" spans="1:5" x14ac:dyDescent="0.25">
      <c r="A12" t="s">
        <v>27</v>
      </c>
      <c r="B12">
        <v>0.89774610878168304</v>
      </c>
      <c r="C12">
        <v>2.6237040547142654E-2</v>
      </c>
      <c r="D12">
        <v>6.6592744952723132E-2</v>
      </c>
      <c r="E12">
        <v>9.424105718451108E-3</v>
      </c>
    </row>
    <row r="13" spans="1:5" x14ac:dyDescent="0.25">
      <c r="A13" t="s">
        <v>31</v>
      </c>
      <c r="B13">
        <v>0.91345084580534608</v>
      </c>
      <c r="C13">
        <v>1.371818131702807E-2</v>
      </c>
      <c r="D13">
        <v>3.1463718617036861E-2</v>
      </c>
      <c r="E13">
        <v>4.136725426058898E-2</v>
      </c>
    </row>
    <row r="14" spans="1:5" x14ac:dyDescent="0.25">
      <c r="A14" t="s">
        <v>15</v>
      </c>
      <c r="B14">
        <v>0.9911023648173467</v>
      </c>
      <c r="C14">
        <v>5.719706135098819E-3</v>
      </c>
      <c r="D14">
        <v>4.55334741141668E-4</v>
      </c>
      <c r="E14">
        <v>2.722594306412863E-3</v>
      </c>
    </row>
    <row r="15" spans="1:5" x14ac:dyDescent="0.25">
      <c r="A15" t="s">
        <v>33</v>
      </c>
      <c r="B15">
        <v>0.99062602954868251</v>
      </c>
      <c r="C15">
        <v>0</v>
      </c>
      <c r="D15">
        <v>9.3681116988165915E-3</v>
      </c>
      <c r="E15">
        <v>5.8587525008772134E-6</v>
      </c>
    </row>
    <row r="16" spans="1:5" x14ac:dyDescent="0.25">
      <c r="A16" t="s">
        <v>37</v>
      </c>
      <c r="B16">
        <v>0.9505271484789668</v>
      </c>
      <c r="C16">
        <v>3.359666283408694E-3</v>
      </c>
      <c r="D16">
        <v>3.7369064270650613E-2</v>
      </c>
      <c r="E16">
        <v>8.7441209669738909E-3</v>
      </c>
    </row>
    <row r="17" spans="1:5" x14ac:dyDescent="0.25">
      <c r="A17" t="s">
        <v>35</v>
      </c>
      <c r="B17">
        <v>0.9365851499618173</v>
      </c>
      <c r="C17">
        <v>0</v>
      </c>
      <c r="D17">
        <v>5.8527911506339299E-2</v>
      </c>
      <c r="E17">
        <v>4.8869385318433163E-3</v>
      </c>
    </row>
    <row r="18" spans="1:5" x14ac:dyDescent="0.25">
      <c r="A18" t="s">
        <v>39</v>
      </c>
      <c r="B18">
        <v>0.86629524132639213</v>
      </c>
      <c r="C18">
        <v>3.9602357066672471E-2</v>
      </c>
      <c r="D18">
        <v>9.229717939751246E-2</v>
      </c>
      <c r="E18">
        <v>1.8052222094228853E-3</v>
      </c>
    </row>
    <row r="19" spans="1:5" x14ac:dyDescent="0.25">
      <c r="A19" t="s">
        <v>43</v>
      </c>
      <c r="B19">
        <v>0.9153751230391618</v>
      </c>
      <c r="C19">
        <v>1.217809466107278E-2</v>
      </c>
      <c r="D19">
        <v>7.0869143307114246E-2</v>
      </c>
      <c r="E19">
        <v>1.5776389926511717E-3</v>
      </c>
    </row>
    <row r="20" spans="1:5" x14ac:dyDescent="0.25">
      <c r="A20" t="s">
        <v>45</v>
      </c>
      <c r="B20">
        <v>0.97509650805900783</v>
      </c>
      <c r="C20">
        <v>1.6745969768792734E-2</v>
      </c>
      <c r="D20">
        <v>0</v>
      </c>
      <c r="E20">
        <v>8.1575221721994443E-3</v>
      </c>
    </row>
    <row r="21" spans="1:5" x14ac:dyDescent="0.25">
      <c r="A21" t="s">
        <v>47</v>
      </c>
      <c r="B21">
        <v>0.92996331226849727</v>
      </c>
      <c r="C21">
        <v>1.3767546921399467E-2</v>
      </c>
      <c r="D21">
        <v>4.9787389404353476E-2</v>
      </c>
      <c r="E21">
        <v>6.4817514057496136E-3</v>
      </c>
    </row>
    <row r="22" spans="1:5" x14ac:dyDescent="0.25">
      <c r="A22" t="s">
        <v>41</v>
      </c>
      <c r="B22">
        <v>0.97188769832263999</v>
      </c>
      <c r="C22">
        <v>0</v>
      </c>
      <c r="D22">
        <v>2.2450387672032862E-2</v>
      </c>
      <c r="E22">
        <v>5.6619140053271941E-3</v>
      </c>
    </row>
    <row r="23" spans="1:5" x14ac:dyDescent="0.25">
      <c r="A23" t="s">
        <v>49</v>
      </c>
      <c r="B23">
        <v>0.98006873047609344</v>
      </c>
      <c r="C23">
        <v>1.5016105003433957E-12</v>
      </c>
      <c r="D23">
        <v>1.3403979978293222E-2</v>
      </c>
      <c r="E23">
        <v>6.5272895441116571E-3</v>
      </c>
    </row>
    <row r="24" spans="1:5" x14ac:dyDescent="0.25">
      <c r="A24" t="s">
        <v>51</v>
      </c>
      <c r="B24">
        <v>0.91650206088333652</v>
      </c>
      <c r="C24">
        <v>2.2031592211338883E-2</v>
      </c>
      <c r="D24">
        <v>3.3902460172423841E-2</v>
      </c>
      <c r="E24">
        <v>2.7563886732900649E-2</v>
      </c>
    </row>
    <row r="25" spans="1:5" x14ac:dyDescent="0.25">
      <c r="A25" t="s">
        <v>53</v>
      </c>
      <c r="B25">
        <v>0.80899391160904155</v>
      </c>
      <c r="C25">
        <v>2.6802577808198533E-2</v>
      </c>
      <c r="D25">
        <v>0.16385234167714016</v>
      </c>
      <c r="E25">
        <v>3.5116890561963366E-4</v>
      </c>
    </row>
    <row r="26" spans="1:5" x14ac:dyDescent="0.25">
      <c r="A26" t="s">
        <v>55</v>
      </c>
      <c r="B26">
        <v>0.94645209376330852</v>
      </c>
      <c r="C26">
        <v>4.0160777209337015E-4</v>
      </c>
      <c r="D26">
        <v>5.0937501340514509E-2</v>
      </c>
      <c r="E26">
        <v>2.2087971240836043E-3</v>
      </c>
    </row>
    <row r="27" spans="1:5" x14ac:dyDescent="0.25">
      <c r="A27" t="s">
        <v>57</v>
      </c>
      <c r="B27">
        <v>0.86267904620293434</v>
      </c>
      <c r="C27">
        <v>3.0734346604781929E-2</v>
      </c>
      <c r="D27">
        <v>9.8435707827702987E-2</v>
      </c>
      <c r="E27">
        <v>8.150899364580735E-3</v>
      </c>
    </row>
    <row r="28" spans="1:5" x14ac:dyDescent="0.25">
      <c r="A28" t="s">
        <v>59</v>
      </c>
      <c r="B28">
        <v>0.93292508855607015</v>
      </c>
      <c r="C28">
        <v>9.677191100371154E-3</v>
      </c>
      <c r="D28">
        <v>4.6341884941191555E-2</v>
      </c>
      <c r="E28">
        <v>1.1055835402367261E-2</v>
      </c>
    </row>
    <row r="29" spans="1:5" x14ac:dyDescent="0.25">
      <c r="A29" t="s">
        <v>67</v>
      </c>
      <c r="B29">
        <v>0.99282118397733266</v>
      </c>
      <c r="C29">
        <v>1.3629426421930175E-3</v>
      </c>
      <c r="D29">
        <v>5.248112025531439E-3</v>
      </c>
      <c r="E29">
        <v>5.6776135494301212E-4</v>
      </c>
    </row>
    <row r="30" spans="1:5" x14ac:dyDescent="0.25">
      <c r="A30" t="s">
        <v>63</v>
      </c>
      <c r="B30">
        <v>0.9441671692589173</v>
      </c>
      <c r="C30">
        <v>4.7911849340331004E-3</v>
      </c>
      <c r="D30">
        <v>5.1041645807049646E-2</v>
      </c>
      <c r="E30">
        <v>0</v>
      </c>
    </row>
    <row r="31" spans="1:5" x14ac:dyDescent="0.25">
      <c r="A31" t="s">
        <v>61</v>
      </c>
      <c r="B31">
        <v>0.99546361027380992</v>
      </c>
      <c r="C31">
        <v>0</v>
      </c>
      <c r="D31">
        <v>3.6422249563067706E-3</v>
      </c>
      <c r="E31">
        <v>8.9416476988332964E-4</v>
      </c>
    </row>
  </sheetData>
  <pageMargins left="0.75" right="0.75" top="1" bottom="1" header="0.5" footer="0.5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5"/>
  <sheetViews>
    <sheetView workbookViewId="0">
      <selection activeCell="D10" sqref="D10"/>
    </sheetView>
  </sheetViews>
  <sheetFormatPr defaultRowHeight="15" x14ac:dyDescent="0.25"/>
  <cols>
    <col min="1" max="1" width="41" customWidth="1"/>
    <col min="2" max="4" width="13" customWidth="1"/>
  </cols>
  <sheetData>
    <row r="1" spans="1:4" x14ac:dyDescent="0.25">
      <c r="A1" t="s">
        <v>148</v>
      </c>
      <c r="B1" t="s">
        <v>72</v>
      </c>
      <c r="C1" t="s">
        <v>73</v>
      </c>
      <c r="D1" t="s">
        <v>74</v>
      </c>
    </row>
    <row r="2" spans="1:4" x14ac:dyDescent="0.25">
      <c r="A2" t="s">
        <v>149</v>
      </c>
      <c r="B2">
        <v>-9.4195948000000002E-2</v>
      </c>
      <c r="C2">
        <v>-3.2437266999999999E-2</v>
      </c>
      <c r="D2">
        <v>0</v>
      </c>
    </row>
    <row r="3" spans="1:4" x14ac:dyDescent="0.25">
      <c r="A3" t="s">
        <v>150</v>
      </c>
      <c r="B3">
        <v>-0.117080319</v>
      </c>
      <c r="C3">
        <v>-7.3315105000000005E-2</v>
      </c>
      <c r="D3">
        <v>-3.1600037999999997E-2</v>
      </c>
    </row>
    <row r="4" spans="1:4" x14ac:dyDescent="0.25">
      <c r="A4" t="s">
        <v>151</v>
      </c>
      <c r="B4">
        <v>-0.105741687</v>
      </c>
      <c r="C4">
        <v>-5.1539877999999997E-2</v>
      </c>
      <c r="D4">
        <v>-8.2015100000000004E-3</v>
      </c>
    </row>
    <row r="5" spans="1:4" x14ac:dyDescent="0.25">
      <c r="A5" t="s">
        <v>152</v>
      </c>
      <c r="B5">
        <v>-0.158029365</v>
      </c>
      <c r="C5">
        <v>-9.7861018999999994E-2</v>
      </c>
      <c r="D5">
        <v>-2.9335567E-2</v>
      </c>
    </row>
  </sheetData>
  <pageMargins left="0.75" right="0.75" top="1" bottom="1" header="0.5" footer="0.5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31"/>
  <sheetViews>
    <sheetView workbookViewId="0">
      <selection activeCell="L20" sqref="L20"/>
    </sheetView>
  </sheetViews>
  <sheetFormatPr defaultRowHeight="15" x14ac:dyDescent="0.25"/>
  <cols>
    <col min="1" max="1" width="8" customWidth="1"/>
    <col min="2" max="4" width="13" customWidth="1"/>
  </cols>
  <sheetData>
    <row r="1" spans="1:4" x14ac:dyDescent="0.25">
      <c r="A1" t="s">
        <v>124</v>
      </c>
      <c r="B1" t="s">
        <v>72</v>
      </c>
      <c r="C1" t="s">
        <v>73</v>
      </c>
      <c r="D1" t="s">
        <v>74</v>
      </c>
    </row>
    <row r="2" spans="1:4" x14ac:dyDescent="0.25">
      <c r="A2" t="s">
        <v>9</v>
      </c>
      <c r="B2">
        <v>-0.145689548</v>
      </c>
      <c r="C2">
        <v>-0.105105349</v>
      </c>
      <c r="D2">
        <v>-2.1398937E-2</v>
      </c>
    </row>
    <row r="3" spans="1:4" x14ac:dyDescent="0.25">
      <c r="A3" t="s">
        <v>11</v>
      </c>
      <c r="B3">
        <v>-9.5840184999999994E-2</v>
      </c>
      <c r="C3">
        <v>-3.3458758999999998E-2</v>
      </c>
      <c r="D3">
        <v>0</v>
      </c>
    </row>
    <row r="4" spans="1:4" x14ac:dyDescent="0.25">
      <c r="A4" t="s">
        <v>13</v>
      </c>
      <c r="B4">
        <v>-6.0384434000000001E-2</v>
      </c>
      <c r="C4">
        <v>-1.6383842999999999E-2</v>
      </c>
      <c r="D4">
        <v>0</v>
      </c>
    </row>
    <row r="5" spans="1:4" x14ac:dyDescent="0.25">
      <c r="A5" t="s">
        <v>17</v>
      </c>
      <c r="B5">
        <v>-4.5521232000000002E-2</v>
      </c>
      <c r="C5">
        <v>-1.5191615E-2</v>
      </c>
      <c r="D5">
        <v>0</v>
      </c>
    </row>
    <row r="6" spans="1:4" x14ac:dyDescent="0.25">
      <c r="A6" t="s">
        <v>19</v>
      </c>
      <c r="B6">
        <v>-5.7473821000000001E-2</v>
      </c>
      <c r="C6">
        <v>0</v>
      </c>
      <c r="D6">
        <v>0</v>
      </c>
    </row>
    <row r="7" spans="1:4" x14ac:dyDescent="0.25">
      <c r="A7" t="s">
        <v>29</v>
      </c>
      <c r="B7">
        <v>-0.13912608900000001</v>
      </c>
      <c r="C7">
        <v>-9.2533457E-2</v>
      </c>
      <c r="D7">
        <v>-5.0099479000000002E-2</v>
      </c>
    </row>
    <row r="8" spans="1:4" x14ac:dyDescent="0.25">
      <c r="A8" t="s">
        <v>21</v>
      </c>
      <c r="B8">
        <v>-8.0511569000000005E-2</v>
      </c>
      <c r="C8">
        <v>-3.3520756999999998E-2</v>
      </c>
      <c r="D8">
        <v>0</v>
      </c>
    </row>
    <row r="9" spans="1:4" x14ac:dyDescent="0.25">
      <c r="A9" t="s">
        <v>23</v>
      </c>
      <c r="B9">
        <v>-5.9067689999999999E-2</v>
      </c>
      <c r="C9">
        <v>0</v>
      </c>
      <c r="D9">
        <v>0</v>
      </c>
    </row>
    <row r="10" spans="1:4" x14ac:dyDescent="0.25">
      <c r="A10" t="s">
        <v>212</v>
      </c>
      <c r="B10">
        <v>0</v>
      </c>
      <c r="C10">
        <v>0</v>
      </c>
      <c r="D10">
        <v>0</v>
      </c>
    </row>
    <row r="11" spans="1:4" x14ac:dyDescent="0.25">
      <c r="A11" t="s">
        <v>65</v>
      </c>
      <c r="B11">
        <v>-0.15578776499999999</v>
      </c>
      <c r="C11">
        <v>-0.117859056</v>
      </c>
      <c r="D11">
        <v>-6.5973674999999996E-2</v>
      </c>
    </row>
    <row r="12" spans="1:4" x14ac:dyDescent="0.25">
      <c r="A12" t="s">
        <v>25</v>
      </c>
      <c r="B12">
        <v>-0.104331824</v>
      </c>
      <c r="C12">
        <v>-9.2399801000000004E-2</v>
      </c>
      <c r="D12">
        <v>-6.9641313999999996E-2</v>
      </c>
    </row>
    <row r="13" spans="1:4" x14ac:dyDescent="0.25">
      <c r="A13" t="s">
        <v>27</v>
      </c>
      <c r="B13">
        <v>-6.8233757000000006E-2</v>
      </c>
      <c r="C13">
        <v>-2.8552081E-2</v>
      </c>
      <c r="D13">
        <v>-3.4522530000000002E-3</v>
      </c>
    </row>
    <row r="14" spans="1:4" x14ac:dyDescent="0.25">
      <c r="A14" t="s">
        <v>15</v>
      </c>
      <c r="B14">
        <v>-0.115096263</v>
      </c>
      <c r="C14">
        <v>-6.6677213999999999E-2</v>
      </c>
      <c r="D14">
        <v>-2.9932211E-2</v>
      </c>
    </row>
    <row r="15" spans="1:4" x14ac:dyDescent="0.25">
      <c r="A15" t="s">
        <v>33</v>
      </c>
      <c r="B15">
        <v>-6.0892671000000002E-2</v>
      </c>
      <c r="C15">
        <v>-3.4625066000000003E-2</v>
      </c>
      <c r="D15">
        <v>-2.733287E-3</v>
      </c>
    </row>
    <row r="16" spans="1:4" x14ac:dyDescent="0.25">
      <c r="A16" t="s">
        <v>37</v>
      </c>
      <c r="B16">
        <v>-5.4896822999999997E-2</v>
      </c>
      <c r="C16">
        <v>-1.4277003999999999E-2</v>
      </c>
      <c r="D16">
        <v>0</v>
      </c>
    </row>
    <row r="17" spans="1:4" x14ac:dyDescent="0.25">
      <c r="A17" t="s">
        <v>35</v>
      </c>
      <c r="B17">
        <v>-0.11122516</v>
      </c>
      <c r="C17">
        <v>-9.8803875999999999E-2</v>
      </c>
      <c r="D17">
        <v>-8.9548030000000001E-2</v>
      </c>
    </row>
    <row r="18" spans="1:4" x14ac:dyDescent="0.25">
      <c r="A18" t="s">
        <v>39</v>
      </c>
      <c r="B18">
        <v>-0.13816034999999999</v>
      </c>
      <c r="C18">
        <v>-0.10930142399999999</v>
      </c>
      <c r="D18">
        <v>-5.0098894999999997E-2</v>
      </c>
    </row>
    <row r="19" spans="1:4" x14ac:dyDescent="0.25">
      <c r="A19" t="s">
        <v>43</v>
      </c>
      <c r="B19">
        <v>-7.2330767000000004E-2</v>
      </c>
      <c r="C19">
        <v>-4.4336176999999997E-2</v>
      </c>
      <c r="D19">
        <v>-7.3578209999999996E-3</v>
      </c>
    </row>
    <row r="20" spans="1:4" x14ac:dyDescent="0.25">
      <c r="A20" t="s">
        <v>45</v>
      </c>
      <c r="B20">
        <v>-3.8136277000000003E-2</v>
      </c>
      <c r="C20">
        <v>0</v>
      </c>
      <c r="D20">
        <v>0</v>
      </c>
    </row>
    <row r="21" spans="1:4" x14ac:dyDescent="0.25">
      <c r="A21" t="s">
        <v>47</v>
      </c>
      <c r="B21">
        <v>-0.17146241000000001</v>
      </c>
      <c r="C21">
        <v>-0.121565642</v>
      </c>
      <c r="D21">
        <v>-6.1948482999999999E-2</v>
      </c>
    </row>
    <row r="22" spans="1:4" x14ac:dyDescent="0.25">
      <c r="A22" t="s">
        <v>41</v>
      </c>
      <c r="B22">
        <v>-2.1815008E-2</v>
      </c>
      <c r="C22">
        <v>-1.0907504E-2</v>
      </c>
      <c r="D22">
        <v>0</v>
      </c>
    </row>
    <row r="23" spans="1:4" x14ac:dyDescent="0.25">
      <c r="A23" t="s">
        <v>49</v>
      </c>
      <c r="B23">
        <v>-0.213069759</v>
      </c>
      <c r="C23">
        <v>-8.9661614000000001E-2</v>
      </c>
      <c r="D23">
        <v>-4.81841E-4</v>
      </c>
    </row>
    <row r="24" spans="1:4" x14ac:dyDescent="0.25">
      <c r="A24" t="s">
        <v>51</v>
      </c>
      <c r="B24">
        <v>-8.0694778999999994E-2</v>
      </c>
      <c r="C24">
        <v>-4.1368499000000003E-2</v>
      </c>
      <c r="D24">
        <v>-8.7544560000000007E-3</v>
      </c>
    </row>
    <row r="25" spans="1:4" x14ac:dyDescent="0.25">
      <c r="A25" t="s">
        <v>53</v>
      </c>
      <c r="B25">
        <v>-7.9084673999999994E-2</v>
      </c>
      <c r="C25">
        <v>-2.7697896999999999E-2</v>
      </c>
      <c r="D25">
        <v>0</v>
      </c>
    </row>
    <row r="26" spans="1:4" x14ac:dyDescent="0.25">
      <c r="A26" t="s">
        <v>55</v>
      </c>
      <c r="B26">
        <v>-0.10173552299999999</v>
      </c>
      <c r="C26">
        <v>-6.5151130000000002E-2</v>
      </c>
      <c r="D26">
        <v>-6.043886E-3</v>
      </c>
    </row>
    <row r="27" spans="1:4" x14ac:dyDescent="0.25">
      <c r="A27" t="s">
        <v>57</v>
      </c>
      <c r="B27">
        <v>-0.13196901999999999</v>
      </c>
      <c r="C27">
        <v>-8.7788985E-2</v>
      </c>
      <c r="D27">
        <v>-2.1301769000000002E-2</v>
      </c>
    </row>
    <row r="28" spans="1:4" x14ac:dyDescent="0.25">
      <c r="A28" t="s">
        <v>59</v>
      </c>
      <c r="B28">
        <v>-6.2076502999999998E-2</v>
      </c>
      <c r="C28">
        <v>-3.7600797999999998E-2</v>
      </c>
      <c r="D28">
        <v>-8.8135479999999992E-3</v>
      </c>
    </row>
    <row r="29" spans="1:4" x14ac:dyDescent="0.25">
      <c r="A29" t="s">
        <v>67</v>
      </c>
      <c r="B29">
        <v>-7.5271207000000007E-2</v>
      </c>
      <c r="C29">
        <v>-4.3954369E-2</v>
      </c>
      <c r="D29">
        <v>-1.1769988E-2</v>
      </c>
    </row>
    <row r="30" spans="1:4" x14ac:dyDescent="0.25">
      <c r="A30" t="s">
        <v>63</v>
      </c>
      <c r="B30">
        <v>-7.3473009000000006E-2</v>
      </c>
      <c r="C30">
        <v>-5.4188251999999999E-2</v>
      </c>
      <c r="D30">
        <v>-2.2963602999999999E-2</v>
      </c>
    </row>
    <row r="31" spans="1:4" x14ac:dyDescent="0.25">
      <c r="A31" t="s">
        <v>61</v>
      </c>
      <c r="B31">
        <v>-0.15430044800000001</v>
      </c>
      <c r="C31">
        <v>-6.4818017000000006E-2</v>
      </c>
      <c r="D31">
        <v>0</v>
      </c>
    </row>
  </sheetData>
  <pageMargins left="0.75" right="0.75" top="1" bottom="1" header="0.5" footer="0.5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5"/>
  <sheetViews>
    <sheetView workbookViewId="0">
      <selection activeCell="I7" sqref="I7"/>
    </sheetView>
  </sheetViews>
  <sheetFormatPr defaultRowHeight="15" x14ac:dyDescent="0.25"/>
  <cols>
    <col min="1" max="1" width="41" customWidth="1"/>
    <col min="2" max="4" width="13" customWidth="1"/>
  </cols>
  <sheetData>
    <row r="1" spans="1:4" x14ac:dyDescent="0.25">
      <c r="A1" t="s">
        <v>148</v>
      </c>
      <c r="B1" t="s">
        <v>72</v>
      </c>
      <c r="C1" t="s">
        <v>73</v>
      </c>
      <c r="D1" t="s">
        <v>74</v>
      </c>
    </row>
    <row r="2" spans="1:4" x14ac:dyDescent="0.25">
      <c r="A2" t="s">
        <v>149</v>
      </c>
      <c r="B2">
        <v>0</v>
      </c>
      <c r="C2">
        <v>4.2420711899999998E-2</v>
      </c>
      <c r="D2">
        <v>0.18686273940000001</v>
      </c>
    </row>
    <row r="3" spans="1:4" x14ac:dyDescent="0.25">
      <c r="A3" t="s">
        <v>150</v>
      </c>
      <c r="B3">
        <v>0</v>
      </c>
      <c r="C3">
        <v>3.6556081900000002E-2</v>
      </c>
      <c r="D3">
        <v>0.23038613190000001</v>
      </c>
    </row>
    <row r="4" spans="1:4" x14ac:dyDescent="0.25">
      <c r="A4" t="s">
        <v>151</v>
      </c>
      <c r="B4">
        <v>0</v>
      </c>
      <c r="C4">
        <v>6.2271378999999996E-3</v>
      </c>
      <c r="D4">
        <v>6.1828994700000001E-2</v>
      </c>
    </row>
    <row r="5" spans="1:4" x14ac:dyDescent="0.25">
      <c r="A5" t="s">
        <v>152</v>
      </c>
      <c r="B5">
        <v>0</v>
      </c>
      <c r="C5">
        <v>0</v>
      </c>
      <c r="D5">
        <v>4.8849180999999998E-2</v>
      </c>
    </row>
  </sheetData>
  <pageMargins left="0.75" right="0.75" top="1" bottom="1" header="0.5" footer="0.5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31"/>
  <sheetViews>
    <sheetView workbookViewId="0">
      <selection activeCell="B1" sqref="B1:B1048576"/>
    </sheetView>
  </sheetViews>
  <sheetFormatPr defaultRowHeight="15" x14ac:dyDescent="0.25"/>
  <cols>
    <col min="1" max="1" width="8" customWidth="1"/>
    <col min="2" max="4" width="13" customWidth="1"/>
  </cols>
  <sheetData>
    <row r="1" spans="1:4" x14ac:dyDescent="0.25">
      <c r="A1" t="s">
        <v>124</v>
      </c>
      <c r="B1" t="s">
        <v>72</v>
      </c>
      <c r="C1" t="s">
        <v>73</v>
      </c>
      <c r="D1" t="s">
        <v>74</v>
      </c>
    </row>
    <row r="2" spans="1:4" x14ac:dyDescent="0.25">
      <c r="A2" t="s">
        <v>9</v>
      </c>
      <c r="B2">
        <v>6.2103616504291373E-2</v>
      </c>
      <c r="C2">
        <v>0.1574732222496058</v>
      </c>
      <c r="D2">
        <v>0.33529419427386398</v>
      </c>
    </row>
    <row r="3" spans="1:4" x14ac:dyDescent="0.25">
      <c r="A3" t="s">
        <v>11</v>
      </c>
      <c r="B3">
        <v>0</v>
      </c>
      <c r="C3">
        <v>3.8913726481520403E-2</v>
      </c>
      <c r="D3">
        <v>0.10427724309420155</v>
      </c>
    </row>
    <row r="4" spans="1:4" x14ac:dyDescent="0.25">
      <c r="A4" t="s">
        <v>13</v>
      </c>
      <c r="B4">
        <v>0</v>
      </c>
      <c r="C4">
        <v>0</v>
      </c>
      <c r="D4">
        <v>0.12200087196696224</v>
      </c>
    </row>
    <row r="5" spans="1:4" x14ac:dyDescent="0.25">
      <c r="A5" t="s">
        <v>17</v>
      </c>
      <c r="B5">
        <v>0</v>
      </c>
      <c r="C5">
        <v>0</v>
      </c>
      <c r="D5">
        <v>8.3922213022774805E-2</v>
      </c>
    </row>
    <row r="6" spans="1:4" x14ac:dyDescent="0.25">
      <c r="A6" t="s">
        <v>19</v>
      </c>
      <c r="B6">
        <v>1.184144080380263E-3</v>
      </c>
      <c r="C6">
        <v>0.13159071477519238</v>
      </c>
      <c r="D6">
        <v>0.32015061967280467</v>
      </c>
    </row>
    <row r="7" spans="1:4" x14ac:dyDescent="0.25">
      <c r="A7" t="s">
        <v>29</v>
      </c>
      <c r="B7">
        <v>7.4888352357008999E-3</v>
      </c>
      <c r="C7">
        <v>6.6478332254588268E-2</v>
      </c>
      <c r="D7">
        <v>0.18239010695471908</v>
      </c>
    </row>
    <row r="8" spans="1:4" x14ac:dyDescent="0.25">
      <c r="A8" t="s">
        <v>21</v>
      </c>
      <c r="B8">
        <v>0</v>
      </c>
      <c r="C8">
        <v>0</v>
      </c>
      <c r="D8">
        <v>1.5985188332509635E-2</v>
      </c>
    </row>
    <row r="9" spans="1:4" x14ac:dyDescent="0.25">
      <c r="A9" t="s">
        <v>23</v>
      </c>
      <c r="B9">
        <v>0</v>
      </c>
      <c r="C9">
        <v>3.9866538157503302E-2</v>
      </c>
      <c r="D9">
        <v>0.33914972846998959</v>
      </c>
    </row>
    <row r="10" spans="1:4" x14ac:dyDescent="0.25">
      <c r="A10" t="s">
        <v>65</v>
      </c>
      <c r="B10">
        <v>0</v>
      </c>
      <c r="C10">
        <v>1.7657020981688754E-2</v>
      </c>
      <c r="D10">
        <v>0.15400126818916604</v>
      </c>
    </row>
    <row r="11" spans="1:4" x14ac:dyDescent="0.25">
      <c r="A11" t="s">
        <v>25</v>
      </c>
      <c r="B11">
        <v>2.4097062947869064E-3</v>
      </c>
      <c r="C11">
        <v>8.4414787342772298E-3</v>
      </c>
      <c r="D11">
        <v>5.0996902373001515E-2</v>
      </c>
    </row>
    <row r="12" spans="1:4" x14ac:dyDescent="0.25">
      <c r="A12" t="s">
        <v>27</v>
      </c>
      <c r="B12">
        <v>0</v>
      </c>
      <c r="C12">
        <v>2.1000842686750704E-5</v>
      </c>
      <c r="D12">
        <v>3.3397714715079775E-2</v>
      </c>
    </row>
    <row r="13" spans="1:4" x14ac:dyDescent="0.25">
      <c r="A13" t="s">
        <v>31</v>
      </c>
      <c r="B13">
        <v>0</v>
      </c>
      <c r="C13">
        <v>0</v>
      </c>
      <c r="D13">
        <v>8.2820917951894595E-3</v>
      </c>
    </row>
    <row r="14" spans="1:4" x14ac:dyDescent="0.25">
      <c r="A14" t="s">
        <v>15</v>
      </c>
      <c r="B14">
        <v>6.4126608224940301E-3</v>
      </c>
      <c r="C14">
        <v>5.0397477935671862E-2</v>
      </c>
      <c r="D14">
        <v>0.24704200628187259</v>
      </c>
    </row>
    <row r="15" spans="1:4" x14ac:dyDescent="0.25">
      <c r="A15" t="s">
        <v>33</v>
      </c>
      <c r="B15">
        <v>8.776137712439594E-2</v>
      </c>
      <c r="C15">
        <v>0.26405424819994305</v>
      </c>
      <c r="D15">
        <v>0.6189197423461692</v>
      </c>
    </row>
    <row r="16" spans="1:4" x14ac:dyDescent="0.25">
      <c r="A16" t="s">
        <v>37</v>
      </c>
      <c r="B16">
        <v>0</v>
      </c>
      <c r="C16">
        <v>5.9225959914315264E-3</v>
      </c>
      <c r="D16">
        <v>7.1646530018832866E-2</v>
      </c>
    </row>
    <row r="17" spans="1:4" x14ac:dyDescent="0.25">
      <c r="A17" t="s">
        <v>35</v>
      </c>
      <c r="B17">
        <v>0</v>
      </c>
      <c r="C17">
        <v>5.657336073955104E-3</v>
      </c>
      <c r="D17">
        <v>3.8695158599796414E-2</v>
      </c>
    </row>
    <row r="18" spans="1:4" x14ac:dyDescent="0.25">
      <c r="A18" t="s">
        <v>39</v>
      </c>
      <c r="B18">
        <v>5.6618561696906598E-3</v>
      </c>
      <c r="C18">
        <v>4.6244161985195362E-2</v>
      </c>
      <c r="D18">
        <v>0.10687834949195152</v>
      </c>
    </row>
    <row r="19" spans="1:4" x14ac:dyDescent="0.25">
      <c r="A19" t="s">
        <v>43</v>
      </c>
      <c r="B19">
        <v>0</v>
      </c>
      <c r="C19">
        <v>3.2494952651273001E-2</v>
      </c>
      <c r="D19">
        <v>0.13818716777410101</v>
      </c>
    </row>
    <row r="20" spans="1:4" x14ac:dyDescent="0.25">
      <c r="A20" t="s">
        <v>45</v>
      </c>
      <c r="B20">
        <v>2.7598558545615069E-2</v>
      </c>
      <c r="C20">
        <v>0.25730519321187123</v>
      </c>
      <c r="D20">
        <v>0.62147159950879205</v>
      </c>
    </row>
    <row r="21" spans="1:4" x14ac:dyDescent="0.25">
      <c r="A21" t="s">
        <v>47</v>
      </c>
      <c r="B21">
        <v>0</v>
      </c>
      <c r="C21">
        <v>0</v>
      </c>
      <c r="D21">
        <v>2.1408869524050949E-2</v>
      </c>
    </row>
    <row r="22" spans="1:4" x14ac:dyDescent="0.25">
      <c r="A22" t="s">
        <v>41</v>
      </c>
      <c r="B22">
        <v>1.3926937283535277E-2</v>
      </c>
      <c r="C22">
        <v>3.8999208093451851E-2</v>
      </c>
      <c r="D22">
        <v>5.7018384784367437E-2</v>
      </c>
    </row>
    <row r="23" spans="1:4" x14ac:dyDescent="0.25">
      <c r="A23" t="s">
        <v>49</v>
      </c>
      <c r="B23">
        <v>0</v>
      </c>
      <c r="C23">
        <v>0</v>
      </c>
      <c r="D23">
        <v>1.0724100567750117E-4</v>
      </c>
    </row>
    <row r="24" spans="1:4" x14ac:dyDescent="0.25">
      <c r="A24" t="s">
        <v>51</v>
      </c>
      <c r="B24">
        <v>3.1511663432774858E-4</v>
      </c>
      <c r="C24">
        <v>3.4702587530594714E-2</v>
      </c>
      <c r="D24">
        <v>0.1115487342679258</v>
      </c>
    </row>
    <row r="25" spans="1:4" x14ac:dyDescent="0.25">
      <c r="A25" t="s">
        <v>53</v>
      </c>
      <c r="B25">
        <v>0</v>
      </c>
      <c r="C25">
        <v>0</v>
      </c>
      <c r="D25">
        <v>6.5924655774575597E-2</v>
      </c>
    </row>
    <row r="26" spans="1:4" x14ac:dyDescent="0.25">
      <c r="A26" t="s">
        <v>55</v>
      </c>
      <c r="B26">
        <v>1.9635190585841612E-2</v>
      </c>
      <c r="C26">
        <v>6.8101218365143545E-2</v>
      </c>
      <c r="D26">
        <v>0.34464499220701134</v>
      </c>
    </row>
    <row r="27" spans="1:4" x14ac:dyDescent="0.25">
      <c r="A27" t="s">
        <v>57</v>
      </c>
      <c r="B27">
        <v>0</v>
      </c>
      <c r="C27">
        <v>4.7188191546977926E-2</v>
      </c>
      <c r="D27">
        <v>0.19046645265567769</v>
      </c>
    </row>
    <row r="28" spans="1:4" x14ac:dyDescent="0.25">
      <c r="A28" t="s">
        <v>59</v>
      </c>
      <c r="B28">
        <v>0</v>
      </c>
      <c r="C28">
        <v>2.5815414975889994E-5</v>
      </c>
      <c r="D28">
        <v>0.10509060145383718</v>
      </c>
    </row>
    <row r="29" spans="1:4" x14ac:dyDescent="0.25">
      <c r="A29" t="s">
        <v>67</v>
      </c>
      <c r="B29">
        <v>0</v>
      </c>
      <c r="C29">
        <v>3.2420276043897703E-4</v>
      </c>
      <c r="D29">
        <v>1.4253777978011162E-2</v>
      </c>
    </row>
    <row r="30" spans="1:4" x14ac:dyDescent="0.25">
      <c r="A30" t="s">
        <v>63</v>
      </c>
      <c r="B30">
        <v>0</v>
      </c>
      <c r="C30">
        <v>9.9233975595776375E-2</v>
      </c>
      <c r="D30">
        <v>0.21045088357698274</v>
      </c>
    </row>
    <row r="31" spans="1:4" x14ac:dyDescent="0.25">
      <c r="A31" t="s">
        <v>61</v>
      </c>
      <c r="B31">
        <v>0.30590995428567785</v>
      </c>
      <c r="C31">
        <v>0.39676231812161961</v>
      </c>
      <c r="D31">
        <v>0.61350301354180647</v>
      </c>
    </row>
  </sheetData>
  <pageMargins left="0.75" right="0.75" top="1" bottom="1" header="0.5" footer="0.5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31"/>
  <sheetViews>
    <sheetView workbookViewId="0">
      <selection activeCell="L31" sqref="L31"/>
    </sheetView>
  </sheetViews>
  <sheetFormatPr defaultRowHeight="15" x14ac:dyDescent="0.25"/>
  <cols>
    <col min="1" max="1" width="8" customWidth="1"/>
    <col min="2" max="2" width="13" customWidth="1"/>
    <col min="3" max="3" width="14" customWidth="1"/>
    <col min="4" max="4" width="13" customWidth="1"/>
  </cols>
  <sheetData>
    <row r="1" spans="1:4" x14ac:dyDescent="0.25">
      <c r="A1" t="s">
        <v>124</v>
      </c>
      <c r="B1" t="s">
        <v>147</v>
      </c>
      <c r="C1" t="s">
        <v>166</v>
      </c>
      <c r="D1" t="s">
        <v>167</v>
      </c>
    </row>
    <row r="2" spans="1:4" x14ac:dyDescent="0.25">
      <c r="A2" t="s">
        <v>9</v>
      </c>
      <c r="B2">
        <v>2.5782161021397179</v>
      </c>
      <c r="C2">
        <v>2.4056967532289866</v>
      </c>
      <c r="D2">
        <v>2.4154299400309367</v>
      </c>
    </row>
    <row r="3" spans="1:4" x14ac:dyDescent="0.25">
      <c r="A3" t="s">
        <v>11</v>
      </c>
      <c r="B3">
        <v>2.0679546856061282</v>
      </c>
      <c r="C3">
        <v>2.0515270929860767</v>
      </c>
      <c r="D3">
        <v>1.9066504185189508</v>
      </c>
    </row>
    <row r="4" spans="1:4" x14ac:dyDescent="0.25">
      <c r="A4" t="s">
        <v>13</v>
      </c>
      <c r="B4">
        <v>1.8619227196211692</v>
      </c>
      <c r="C4">
        <v>1.8619227196211692</v>
      </c>
      <c r="D4">
        <v>1.8612546518875293</v>
      </c>
    </row>
    <row r="5" spans="1:4" x14ac:dyDescent="0.25">
      <c r="A5" t="s">
        <v>17</v>
      </c>
      <c r="B5">
        <v>3.000353477358789</v>
      </c>
      <c r="C5">
        <v>3.000353477358789</v>
      </c>
      <c r="D5">
        <v>3.000353477358789</v>
      </c>
    </row>
    <row r="6" spans="1:4" x14ac:dyDescent="0.25">
      <c r="A6" t="s">
        <v>19</v>
      </c>
      <c r="B6">
        <v>2.1971945606488226</v>
      </c>
      <c r="C6">
        <v>2.1971945606488226</v>
      </c>
      <c r="D6">
        <v>2.1701112859633906</v>
      </c>
    </row>
    <row r="7" spans="1:4" x14ac:dyDescent="0.25">
      <c r="A7" t="s">
        <v>29</v>
      </c>
      <c r="B7">
        <v>3.1271050984434541</v>
      </c>
      <c r="C7">
        <v>2.7815907795153088</v>
      </c>
      <c r="D7">
        <v>2.9395902740479403</v>
      </c>
    </row>
    <row r="8" spans="1:4" x14ac:dyDescent="0.25">
      <c r="A8" t="s">
        <v>21</v>
      </c>
      <c r="B8">
        <v>2.4675617180638447</v>
      </c>
      <c r="C8">
        <v>2.4675617180638447</v>
      </c>
      <c r="D8">
        <v>2.151079683184657</v>
      </c>
    </row>
    <row r="9" spans="1:4" x14ac:dyDescent="0.25">
      <c r="A9" t="s">
        <v>23</v>
      </c>
      <c r="B9">
        <v>1.6984231656887456</v>
      </c>
      <c r="C9">
        <v>1.637565411547393</v>
      </c>
      <c r="D9">
        <v>1.6984231656887456</v>
      </c>
    </row>
    <row r="10" spans="1:4" x14ac:dyDescent="0.25">
      <c r="A10" t="s">
        <v>65</v>
      </c>
      <c r="B10">
        <v>2.4065391055745757</v>
      </c>
      <c r="C10">
        <v>2.3032189572703974</v>
      </c>
      <c r="D10">
        <v>2.3600727963913792</v>
      </c>
    </row>
    <row r="11" spans="1:4" x14ac:dyDescent="0.25">
      <c r="A11" t="s">
        <v>25</v>
      </c>
      <c r="B11">
        <v>2.1413473331478841</v>
      </c>
      <c r="C11">
        <v>2.038950325717293</v>
      </c>
      <c r="D11">
        <v>2.1340767439389396</v>
      </c>
    </row>
    <row r="12" spans="1:4" x14ac:dyDescent="0.25">
      <c r="A12" t="s">
        <v>27</v>
      </c>
      <c r="B12">
        <v>2.5305587772601914</v>
      </c>
      <c r="C12">
        <v>2.4356658700832043</v>
      </c>
      <c r="D12">
        <v>2.4196710134366484</v>
      </c>
    </row>
    <row r="13" spans="1:4" x14ac:dyDescent="0.25">
      <c r="A13" t="s">
        <v>31</v>
      </c>
      <c r="B13">
        <v>1.904977667762082</v>
      </c>
      <c r="C13">
        <v>1.6664371193522272</v>
      </c>
      <c r="D13">
        <v>1.8894493938939394</v>
      </c>
    </row>
    <row r="14" spans="1:4" x14ac:dyDescent="0.25">
      <c r="A14" t="s">
        <v>15</v>
      </c>
      <c r="B14">
        <v>2.1194341990126957</v>
      </c>
      <c r="C14">
        <v>2.1194341990126957</v>
      </c>
      <c r="D14">
        <v>2.1194341990126957</v>
      </c>
    </row>
    <row r="15" spans="1:4" x14ac:dyDescent="0.25">
      <c r="A15" t="s">
        <v>33</v>
      </c>
      <c r="B15">
        <v>1.960792758287343</v>
      </c>
      <c r="C15">
        <v>1.960792758287343</v>
      </c>
      <c r="D15">
        <v>1.9584151021636469</v>
      </c>
    </row>
    <row r="16" spans="1:4" x14ac:dyDescent="0.25">
      <c r="A16" t="s">
        <v>37</v>
      </c>
      <c r="B16">
        <v>1.8741310619655531</v>
      </c>
      <c r="C16">
        <v>1.873117563785696</v>
      </c>
      <c r="D16">
        <v>1.8679174024732719</v>
      </c>
    </row>
    <row r="17" spans="1:4" x14ac:dyDescent="0.25">
      <c r="A17" t="s">
        <v>35</v>
      </c>
      <c r="B17">
        <v>1.5041860437030254</v>
      </c>
      <c r="C17">
        <v>1.5041860437030254</v>
      </c>
      <c r="D17">
        <v>1.5041860437030254</v>
      </c>
    </row>
    <row r="18" spans="1:4" x14ac:dyDescent="0.25">
      <c r="A18" t="s">
        <v>39</v>
      </c>
      <c r="B18">
        <v>2.5072988894311052</v>
      </c>
      <c r="C18">
        <v>2.4886826510476876</v>
      </c>
      <c r="D18">
        <v>2.447038826608853</v>
      </c>
    </row>
    <row r="19" spans="1:4" x14ac:dyDescent="0.25">
      <c r="A19" t="s">
        <v>43</v>
      </c>
      <c r="B19">
        <v>1.9751872563851092</v>
      </c>
      <c r="C19">
        <v>1.9744160919311937</v>
      </c>
      <c r="D19">
        <v>1.9719087961452875</v>
      </c>
    </row>
    <row r="20" spans="1:4" x14ac:dyDescent="0.25">
      <c r="A20" t="s">
        <v>45</v>
      </c>
      <c r="B20">
        <v>1.783685954676991</v>
      </c>
      <c r="C20">
        <v>1.783685954676991</v>
      </c>
      <c r="D20">
        <v>1.783685954676991</v>
      </c>
    </row>
    <row r="21" spans="1:4" x14ac:dyDescent="0.25">
      <c r="A21" t="s">
        <v>47</v>
      </c>
      <c r="B21">
        <v>1.9792659106263084</v>
      </c>
      <c r="C21">
        <v>1.9792659106263084</v>
      </c>
      <c r="D21">
        <v>1.9747229239464599</v>
      </c>
    </row>
    <row r="22" spans="1:4" x14ac:dyDescent="0.25">
      <c r="A22" t="s">
        <v>41</v>
      </c>
      <c r="B22">
        <v>1.7945436517748115</v>
      </c>
      <c r="C22">
        <v>1.7945436517748115</v>
      </c>
      <c r="D22">
        <v>1.7945436517748115</v>
      </c>
    </row>
    <row r="23" spans="1:4" x14ac:dyDescent="0.25">
      <c r="A23" t="s">
        <v>49</v>
      </c>
      <c r="B23">
        <v>2.5004469836344092</v>
      </c>
      <c r="C23">
        <v>2.5004469836344092</v>
      </c>
      <c r="D23">
        <v>2.4999636496862423</v>
      </c>
    </row>
    <row r="24" spans="1:4" x14ac:dyDescent="0.25">
      <c r="A24" t="s">
        <v>51</v>
      </c>
      <c r="B24">
        <v>1.933880719149254</v>
      </c>
      <c r="C24">
        <v>1.933880719149254</v>
      </c>
      <c r="D24">
        <v>1.3825205823427997</v>
      </c>
    </row>
    <row r="25" spans="1:4" x14ac:dyDescent="0.25">
      <c r="A25" t="s">
        <v>53</v>
      </c>
      <c r="B25">
        <v>2.2110950141615175</v>
      </c>
      <c r="C25">
        <v>2.1183463747385902</v>
      </c>
      <c r="D25">
        <v>2.4963999911249299</v>
      </c>
    </row>
    <row r="26" spans="1:4" x14ac:dyDescent="0.25">
      <c r="A26" t="s">
        <v>55</v>
      </c>
      <c r="B26">
        <v>2.360799473771479</v>
      </c>
      <c r="C26">
        <v>2.360799473771479</v>
      </c>
      <c r="D26">
        <v>2.360799473771479</v>
      </c>
    </row>
    <row r="27" spans="1:4" x14ac:dyDescent="0.25">
      <c r="A27" t="s">
        <v>57</v>
      </c>
      <c r="B27">
        <v>2.0726980865464841</v>
      </c>
      <c r="C27">
        <v>1.7312870006508729</v>
      </c>
      <c r="D27">
        <v>2.0633858329876831</v>
      </c>
    </row>
    <row r="28" spans="1:4" x14ac:dyDescent="0.25">
      <c r="A28" t="s">
        <v>59</v>
      </c>
      <c r="B28">
        <v>1.8081670688723175</v>
      </c>
      <c r="C28">
        <v>1.8081670688723175</v>
      </c>
      <c r="D28">
        <v>1.8081670688723175</v>
      </c>
    </row>
    <row r="29" spans="1:4" x14ac:dyDescent="0.25">
      <c r="A29" t="s">
        <v>67</v>
      </c>
      <c r="B29">
        <v>2.4403427537789293</v>
      </c>
      <c r="C29">
        <v>2.4403427537789293</v>
      </c>
      <c r="D29">
        <v>2.4397646694417703</v>
      </c>
    </row>
    <row r="30" spans="1:4" x14ac:dyDescent="0.25">
      <c r="A30" t="s">
        <v>63</v>
      </c>
      <c r="B30">
        <v>2.3148158705207473</v>
      </c>
      <c r="C30">
        <v>2.288594218470688</v>
      </c>
      <c r="D30">
        <v>2.2853154350130458</v>
      </c>
    </row>
    <row r="31" spans="1:4" x14ac:dyDescent="0.25">
      <c r="A31" t="s">
        <v>61</v>
      </c>
      <c r="B31">
        <v>2.0280379051658088</v>
      </c>
      <c r="C31">
        <v>1.8375968088922749</v>
      </c>
      <c r="D31">
        <v>2.0156371646523916</v>
      </c>
    </row>
  </sheetData>
  <pageMargins left="0.75" right="0.75" top="1" bottom="1" header="0.5" footer="0.5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24"/>
  <sheetViews>
    <sheetView workbookViewId="0">
      <selection activeCell="I28" sqref="G1:I28"/>
    </sheetView>
  </sheetViews>
  <sheetFormatPr defaultRowHeight="15" x14ac:dyDescent="0.25"/>
  <cols>
    <col min="1" max="1" width="41" customWidth="1"/>
    <col min="2" max="2" width="8" customWidth="1"/>
    <col min="3" max="3" width="13" customWidth="1"/>
    <col min="4" max="4" width="20" customWidth="1"/>
    <col min="5" max="5" width="18" customWidth="1"/>
  </cols>
  <sheetData>
    <row r="1" spans="1:5" x14ac:dyDescent="0.25">
      <c r="A1" t="s">
        <v>1</v>
      </c>
      <c r="B1" t="s">
        <v>124</v>
      </c>
      <c r="C1" t="s">
        <v>168</v>
      </c>
      <c r="D1" t="s">
        <v>169</v>
      </c>
      <c r="E1" t="s">
        <v>170</v>
      </c>
    </row>
    <row r="2" spans="1:5" x14ac:dyDescent="0.25">
      <c r="A2" t="s">
        <v>8</v>
      </c>
      <c r="B2" t="s">
        <v>9</v>
      </c>
      <c r="C2">
        <v>2.2253339011949578</v>
      </c>
      <c r="D2">
        <v>1.9833845224111302</v>
      </c>
      <c r="E2">
        <v>2.0217647172659419</v>
      </c>
    </row>
    <row r="3" spans="1:5" x14ac:dyDescent="0.25">
      <c r="A3" t="s">
        <v>10</v>
      </c>
      <c r="B3" t="s">
        <v>11</v>
      </c>
      <c r="C3">
        <v>2.101685852817849</v>
      </c>
      <c r="D3">
        <v>2.082960961529956</v>
      </c>
      <c r="E3">
        <v>1.9169725316573099</v>
      </c>
    </row>
    <row r="4" spans="1:5" x14ac:dyDescent="0.25">
      <c r="A4" t="s">
        <v>12</v>
      </c>
      <c r="B4" t="s">
        <v>13</v>
      </c>
      <c r="C4">
        <v>2.216168075799509</v>
      </c>
      <c r="D4">
        <v>2.216168075799509</v>
      </c>
      <c r="E4">
        <v>2.2117002508960928</v>
      </c>
    </row>
    <row r="5" spans="1:5" x14ac:dyDescent="0.25">
      <c r="A5" t="s">
        <v>18</v>
      </c>
      <c r="B5" t="s">
        <v>19</v>
      </c>
      <c r="C5">
        <v>2.0778023305710005</v>
      </c>
      <c r="D5">
        <v>2.0778023305710005</v>
      </c>
      <c r="E5">
        <v>2.0233611723123195</v>
      </c>
    </row>
    <row r="6" spans="1:5" x14ac:dyDescent="0.25">
      <c r="A6" t="s">
        <v>20</v>
      </c>
      <c r="B6" t="s">
        <v>21</v>
      </c>
      <c r="C6">
        <v>2.4529980967131602</v>
      </c>
      <c r="D6">
        <v>2.4529980967131602</v>
      </c>
      <c r="E6">
        <v>2.0040112321972625</v>
      </c>
    </row>
    <row r="7" spans="1:5" x14ac:dyDescent="0.25">
      <c r="A7" t="s">
        <v>24</v>
      </c>
      <c r="B7" t="s">
        <v>25</v>
      </c>
      <c r="C7">
        <v>1.9040477288324829</v>
      </c>
      <c r="D7">
        <v>1.7534838724628372</v>
      </c>
      <c r="E7">
        <v>1.8937544608960752</v>
      </c>
    </row>
    <row r="8" spans="1:5" x14ac:dyDescent="0.25">
      <c r="A8" t="s">
        <v>26</v>
      </c>
      <c r="B8" t="s">
        <v>27</v>
      </c>
      <c r="C8">
        <v>2.3670588809484068</v>
      </c>
      <c r="D8">
        <v>2.2433054232330125</v>
      </c>
      <c r="E8">
        <v>2.2298003660936496</v>
      </c>
    </row>
    <row r="9" spans="1:5" x14ac:dyDescent="0.25">
      <c r="A9" t="s">
        <v>28</v>
      </c>
      <c r="B9" t="s">
        <v>29</v>
      </c>
      <c r="C9">
        <v>3.2478763450738288</v>
      </c>
      <c r="D9">
        <v>2.6410802621568497</v>
      </c>
      <c r="E9">
        <v>2.9183054254083594</v>
      </c>
    </row>
    <row r="10" spans="1:5" x14ac:dyDescent="0.25">
      <c r="A10" t="s">
        <v>30</v>
      </c>
      <c r="B10" t="s">
        <v>31</v>
      </c>
      <c r="C10">
        <v>1.9081435897473298</v>
      </c>
      <c r="D10">
        <v>1.6205265457825846</v>
      </c>
      <c r="E10">
        <v>1.8893504011830888</v>
      </c>
    </row>
    <row r="11" spans="1:5" x14ac:dyDescent="0.25">
      <c r="A11" t="s">
        <v>32</v>
      </c>
      <c r="B11" t="s">
        <v>33</v>
      </c>
      <c r="C11">
        <v>1.8780240842715219</v>
      </c>
      <c r="D11">
        <v>1.8780240842715219</v>
      </c>
      <c r="E11">
        <v>1.8718746436838809</v>
      </c>
    </row>
    <row r="12" spans="1:5" x14ac:dyDescent="0.25">
      <c r="A12" t="s">
        <v>36</v>
      </c>
      <c r="B12" t="s">
        <v>37</v>
      </c>
      <c r="C12">
        <v>1.7337754907458411</v>
      </c>
      <c r="D12">
        <v>1.7300179928206645</v>
      </c>
      <c r="E12">
        <v>1.7115711548738566</v>
      </c>
    </row>
    <row r="13" spans="1:5" x14ac:dyDescent="0.25">
      <c r="A13" t="s">
        <v>38</v>
      </c>
      <c r="B13" t="s">
        <v>39</v>
      </c>
      <c r="C13">
        <v>2.52098425378087</v>
      </c>
      <c r="D13">
        <v>2.5016244081001111</v>
      </c>
      <c r="E13">
        <v>2.4580870125513474</v>
      </c>
    </row>
    <row r="14" spans="1:5" x14ac:dyDescent="0.25">
      <c r="A14" t="s">
        <v>42</v>
      </c>
      <c r="B14" t="s">
        <v>43</v>
      </c>
      <c r="C14">
        <v>1.4996898587713796</v>
      </c>
      <c r="D14">
        <v>1.4970903746246165</v>
      </c>
      <c r="E14">
        <v>1.4893782585825288</v>
      </c>
    </row>
    <row r="15" spans="1:5" x14ac:dyDescent="0.25">
      <c r="A15" t="s">
        <v>46</v>
      </c>
      <c r="B15" t="s">
        <v>47</v>
      </c>
      <c r="C15">
        <v>1.8198265310154977</v>
      </c>
      <c r="D15">
        <v>1.8198265310154977</v>
      </c>
      <c r="E15">
        <v>1.8035901964161942</v>
      </c>
    </row>
    <row r="16" spans="1:5" x14ac:dyDescent="0.25">
      <c r="A16" t="s">
        <v>50</v>
      </c>
      <c r="B16" t="s">
        <v>51</v>
      </c>
      <c r="C16">
        <v>1.8867936682013173</v>
      </c>
      <c r="D16">
        <v>1.8867936682013173</v>
      </c>
      <c r="E16">
        <v>1.1658450756761685</v>
      </c>
    </row>
    <row r="17" spans="1:5" x14ac:dyDescent="0.25">
      <c r="A17" t="s">
        <v>52</v>
      </c>
      <c r="B17" t="s">
        <v>53</v>
      </c>
      <c r="C17">
        <v>2.2993882123392777</v>
      </c>
      <c r="D17">
        <v>2.1592750418743685</v>
      </c>
      <c r="E17">
        <v>2.7957402398013884</v>
      </c>
    </row>
    <row r="18" spans="1:5" x14ac:dyDescent="0.25">
      <c r="A18" t="s">
        <v>75</v>
      </c>
      <c r="B18" t="s">
        <v>23</v>
      </c>
      <c r="C18">
        <v>1.6230707021192352</v>
      </c>
      <c r="D18">
        <v>1.3545568770969039</v>
      </c>
      <c r="E18">
        <v>1.6230707021192352</v>
      </c>
    </row>
    <row r="19" spans="1:5" x14ac:dyDescent="0.25">
      <c r="A19" t="s">
        <v>75</v>
      </c>
      <c r="B19" t="s">
        <v>49</v>
      </c>
      <c r="C19">
        <v>1.6490733466564795</v>
      </c>
      <c r="D19">
        <v>1.6490733466564795</v>
      </c>
      <c r="E19">
        <v>1.6286691581979977</v>
      </c>
    </row>
    <row r="20" spans="1:5" x14ac:dyDescent="0.25">
      <c r="A20" t="s">
        <v>75</v>
      </c>
      <c r="B20" t="s">
        <v>67</v>
      </c>
      <c r="C20">
        <v>1.4270539238814055</v>
      </c>
      <c r="D20">
        <v>1.4270539238814055</v>
      </c>
      <c r="E20">
        <v>1.3997979037802377</v>
      </c>
    </row>
    <row r="21" spans="1:5" x14ac:dyDescent="0.25">
      <c r="A21" t="s">
        <v>56</v>
      </c>
      <c r="B21" t="s">
        <v>57</v>
      </c>
      <c r="C21">
        <v>2.0726847035014138</v>
      </c>
      <c r="D21">
        <v>1.7066964693180755</v>
      </c>
      <c r="E21">
        <v>2.062660751163468</v>
      </c>
    </row>
    <row r="22" spans="1:5" x14ac:dyDescent="0.25">
      <c r="A22" t="s">
        <v>60</v>
      </c>
      <c r="B22" t="s">
        <v>61</v>
      </c>
      <c r="C22">
        <v>2.0932154711162121</v>
      </c>
      <c r="D22">
        <v>1.8394293543740075</v>
      </c>
      <c r="E22">
        <v>2.0765694128280971</v>
      </c>
    </row>
    <row r="23" spans="1:5" x14ac:dyDescent="0.25">
      <c r="A23" t="s">
        <v>62</v>
      </c>
      <c r="B23" t="s">
        <v>63</v>
      </c>
      <c r="C23">
        <v>2.0208148396530268</v>
      </c>
      <c r="D23">
        <v>1.8753908209890418</v>
      </c>
      <c r="E23">
        <v>1.8893445562422093</v>
      </c>
    </row>
    <row r="24" spans="1:5" x14ac:dyDescent="0.25">
      <c r="A24" t="s">
        <v>64</v>
      </c>
      <c r="B24" t="s">
        <v>65</v>
      </c>
      <c r="C24">
        <v>2.3552077216797569</v>
      </c>
      <c r="D24">
        <v>2.198964446769121</v>
      </c>
      <c r="E24">
        <v>2.2828839668704473</v>
      </c>
    </row>
  </sheetData>
  <pageMargins left="0.75" right="0.75" top="1" bottom="1" header="0.5" footer="0.5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24"/>
  <sheetViews>
    <sheetView workbookViewId="0">
      <selection activeCell="O27" sqref="O27"/>
    </sheetView>
  </sheetViews>
  <sheetFormatPr defaultRowHeight="15" x14ac:dyDescent="0.25"/>
  <cols>
    <col min="1" max="1" width="41" customWidth="1"/>
    <col min="2" max="2" width="8" customWidth="1"/>
    <col min="3" max="3" width="21" customWidth="1"/>
    <col min="4" max="4" width="13" customWidth="1"/>
  </cols>
  <sheetData>
    <row r="1" spans="1:4" x14ac:dyDescent="0.25">
      <c r="A1" t="s">
        <v>1</v>
      </c>
      <c r="B1" t="s">
        <v>124</v>
      </c>
      <c r="C1" t="s">
        <v>171</v>
      </c>
      <c r="D1" t="s">
        <v>172</v>
      </c>
    </row>
    <row r="2" spans="1:4" x14ac:dyDescent="0.25">
      <c r="A2" t="s">
        <v>8</v>
      </c>
      <c r="B2" t="s">
        <v>9</v>
      </c>
      <c r="C2">
        <v>-8.1809030055061988E-2</v>
      </c>
      <c r="D2">
        <v>-6.6322163313035903E-3</v>
      </c>
    </row>
    <row r="3" spans="1:4" x14ac:dyDescent="0.25">
      <c r="A3" t="s">
        <v>10</v>
      </c>
      <c r="B3" t="s">
        <v>11</v>
      </c>
      <c r="C3">
        <v>-8.8492770368141706E-3</v>
      </c>
      <c r="D3">
        <v>-1.0977254919354255E-2</v>
      </c>
    </row>
    <row r="4" spans="1:4" x14ac:dyDescent="0.25">
      <c r="A4" t="s">
        <v>12</v>
      </c>
      <c r="B4" t="s">
        <v>13</v>
      </c>
      <c r="C4">
        <v>0</v>
      </c>
      <c r="D4">
        <v>-2.0643330867478361E-3</v>
      </c>
    </row>
    <row r="5" spans="1:4" x14ac:dyDescent="0.25">
      <c r="A5" t="s">
        <v>18</v>
      </c>
      <c r="B5" t="s">
        <v>19</v>
      </c>
      <c r="C5">
        <v>0</v>
      </c>
      <c r="D5">
        <v>-1.3956793392804007E-2</v>
      </c>
    </row>
    <row r="6" spans="1:4" x14ac:dyDescent="0.25">
      <c r="A6" t="s">
        <v>20</v>
      </c>
      <c r="B6" t="s">
        <v>21</v>
      </c>
      <c r="C6">
        <v>0</v>
      </c>
      <c r="D6">
        <v>-2.398812170920251E-2</v>
      </c>
    </row>
    <row r="7" spans="1:4" x14ac:dyDescent="0.25">
      <c r="A7" t="s">
        <v>24</v>
      </c>
      <c r="B7" t="s">
        <v>25</v>
      </c>
      <c r="C7">
        <v>-7.7250051003097411E-2</v>
      </c>
      <c r="D7">
        <v>-3.5952054153130276E-3</v>
      </c>
    </row>
    <row r="8" spans="1:4" x14ac:dyDescent="0.25">
      <c r="A8" t="s">
        <v>26</v>
      </c>
      <c r="B8" t="s">
        <v>27</v>
      </c>
      <c r="C8">
        <v>-3.9513872773238791E-2</v>
      </c>
      <c r="D8">
        <v>-6.474653679781785E-3</v>
      </c>
    </row>
    <row r="9" spans="1:4" x14ac:dyDescent="0.25">
      <c r="A9" t="s">
        <v>28</v>
      </c>
      <c r="B9" t="s">
        <v>29</v>
      </c>
      <c r="C9">
        <v>-0.15907067561109653</v>
      </c>
      <c r="D9">
        <v>-2.3639446357242885E-3</v>
      </c>
    </row>
    <row r="10" spans="1:4" x14ac:dyDescent="0.25">
      <c r="A10" t="s">
        <v>30</v>
      </c>
      <c r="B10" t="s">
        <v>31</v>
      </c>
      <c r="C10">
        <v>-0.13069368298382622</v>
      </c>
      <c r="D10">
        <v>-6.5289148772493958E-3</v>
      </c>
    </row>
    <row r="11" spans="1:4" x14ac:dyDescent="0.25">
      <c r="A11" t="s">
        <v>32</v>
      </c>
      <c r="B11" t="s">
        <v>33</v>
      </c>
      <c r="C11">
        <v>0</v>
      </c>
      <c r="D11">
        <v>-3.1650722702651363E-3</v>
      </c>
    </row>
    <row r="12" spans="1:4" x14ac:dyDescent="0.25">
      <c r="A12" t="s">
        <v>36</v>
      </c>
      <c r="B12" t="s">
        <v>37</v>
      </c>
      <c r="C12">
        <v>-1.6642229969087269E-3</v>
      </c>
      <c r="D12">
        <v>-4.7577386213130436E-3</v>
      </c>
    </row>
    <row r="13" spans="1:4" x14ac:dyDescent="0.25">
      <c r="A13" t="s">
        <v>38</v>
      </c>
      <c r="B13" t="s">
        <v>39</v>
      </c>
      <c r="C13">
        <v>-7.6794790176590256E-3</v>
      </c>
      <c r="D13">
        <v>-4.6377753727261765E-3</v>
      </c>
    </row>
    <row r="14" spans="1:4" x14ac:dyDescent="0.25">
      <c r="A14" t="s">
        <v>42</v>
      </c>
      <c r="B14" t="s">
        <v>43</v>
      </c>
      <c r="C14">
        <v>-1.7440021618149665E-3</v>
      </c>
      <c r="D14">
        <v>-5.3981497259052167E-3</v>
      </c>
    </row>
    <row r="15" spans="1:4" x14ac:dyDescent="0.25">
      <c r="A15" t="s">
        <v>46</v>
      </c>
      <c r="B15" t="s">
        <v>47</v>
      </c>
      <c r="C15">
        <v>0</v>
      </c>
      <c r="D15">
        <v>-4.2534648473141643E-3</v>
      </c>
    </row>
    <row r="16" spans="1:4" x14ac:dyDescent="0.25">
      <c r="A16" t="s">
        <v>50</v>
      </c>
      <c r="B16" t="s">
        <v>51</v>
      </c>
      <c r="C16">
        <v>0</v>
      </c>
      <c r="D16">
        <v>-1.4083772906500832E-2</v>
      </c>
    </row>
    <row r="17" spans="1:4" x14ac:dyDescent="0.25">
      <c r="A17" t="s">
        <v>52</v>
      </c>
      <c r="B17" t="s">
        <v>53</v>
      </c>
      <c r="C17">
        <v>-6.093497814462806E-2</v>
      </c>
      <c r="D17">
        <v>-4.9570676989680873E-2</v>
      </c>
    </row>
    <row r="18" spans="1:4" x14ac:dyDescent="0.25">
      <c r="A18" t="s">
        <v>75</v>
      </c>
      <c r="B18" t="s">
        <v>23</v>
      </c>
      <c r="C18">
        <v>-0.16543569215545215</v>
      </c>
    </row>
    <row r="19" spans="1:4" x14ac:dyDescent="0.25">
      <c r="A19" t="s">
        <v>75</v>
      </c>
      <c r="B19" t="s">
        <v>49</v>
      </c>
      <c r="C19">
        <v>0</v>
      </c>
      <c r="D19">
        <v>-1.0562011440354332E-2</v>
      </c>
    </row>
    <row r="20" spans="1:4" x14ac:dyDescent="0.25">
      <c r="A20" t="s">
        <v>75</v>
      </c>
      <c r="B20" t="s">
        <v>67</v>
      </c>
      <c r="C20">
        <v>0</v>
      </c>
      <c r="D20">
        <v>-2.2173667424027866E-2</v>
      </c>
    </row>
    <row r="21" spans="1:4" x14ac:dyDescent="0.25">
      <c r="A21" t="s">
        <v>56</v>
      </c>
      <c r="B21" t="s">
        <v>57</v>
      </c>
      <c r="C21">
        <v>-0.12465697932753995</v>
      </c>
      <c r="D21">
        <v>-3.5270174802396774E-3</v>
      </c>
    </row>
    <row r="22" spans="1:4" x14ac:dyDescent="0.25">
      <c r="A22" t="s">
        <v>60</v>
      </c>
      <c r="B22" t="s">
        <v>61</v>
      </c>
      <c r="C22">
        <v>-7.7292456370856522E-2</v>
      </c>
      <c r="D22">
        <v>-5.8925151134379102E-3</v>
      </c>
    </row>
    <row r="23" spans="1:4" x14ac:dyDescent="0.25">
      <c r="A23" t="s">
        <v>62</v>
      </c>
      <c r="B23" t="s">
        <v>63</v>
      </c>
      <c r="C23">
        <v>-6.4873158604130635E-2</v>
      </c>
      <c r="D23">
        <v>1.9209010632249657E-2</v>
      </c>
    </row>
    <row r="24" spans="1:4" x14ac:dyDescent="0.25">
      <c r="A24" t="s">
        <v>64</v>
      </c>
      <c r="B24" t="s">
        <v>65</v>
      </c>
      <c r="C24">
        <v>-6.0099777394052915E-2</v>
      </c>
      <c r="D24">
        <v>-5.2594471007026661E-2</v>
      </c>
    </row>
  </sheetData>
  <pageMargins left="0.75" right="0.75" top="1" bottom="1" header="0.5" footer="0.5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79"/>
  <sheetViews>
    <sheetView workbookViewId="0">
      <selection activeCell="E10" sqref="E10"/>
    </sheetView>
  </sheetViews>
  <sheetFormatPr defaultRowHeight="15" x14ac:dyDescent="0.25"/>
  <cols>
    <col min="1" max="1" width="33.28515625" bestFit="1" customWidth="1"/>
    <col min="2" max="2" width="53.140625" bestFit="1" customWidth="1"/>
    <col min="3" max="3" width="20.140625" bestFit="1" customWidth="1"/>
    <col min="4" max="11" width="13" customWidth="1"/>
  </cols>
  <sheetData>
    <row r="1" spans="1:3" x14ac:dyDescent="0.25">
      <c r="A1" t="s">
        <v>99</v>
      </c>
      <c r="B1" t="s">
        <v>100</v>
      </c>
      <c r="C1" t="s">
        <v>213</v>
      </c>
    </row>
    <row r="2" spans="1:3" x14ac:dyDescent="0.25">
      <c r="B2" t="s">
        <v>214</v>
      </c>
      <c r="C2" s="2">
        <v>275644315295.43408</v>
      </c>
    </row>
    <row r="3" spans="1:3" x14ac:dyDescent="0.25">
      <c r="B3" t="s">
        <v>215</v>
      </c>
      <c r="C3" s="2">
        <v>26426699355.084888</v>
      </c>
    </row>
    <row r="4" spans="1:3" x14ac:dyDescent="0.25">
      <c r="B4" t="s">
        <v>216</v>
      </c>
      <c r="C4" s="2">
        <v>1712029641770.8425</v>
      </c>
    </row>
    <row r="5" spans="1:3" x14ac:dyDescent="0.25">
      <c r="B5" t="s">
        <v>217</v>
      </c>
      <c r="C5" s="2">
        <v>1783829688966.3047</v>
      </c>
    </row>
    <row r="6" spans="1:3" x14ac:dyDescent="0.25">
      <c r="B6" t="s">
        <v>184</v>
      </c>
      <c r="C6" s="2">
        <v>1123987825213.5625</v>
      </c>
    </row>
    <row r="7" spans="1:3" x14ac:dyDescent="0.25">
      <c r="B7" t="s">
        <v>218</v>
      </c>
      <c r="C7" s="2">
        <v>2150925394487.0425</v>
      </c>
    </row>
    <row r="8" spans="1:3" x14ac:dyDescent="0.25">
      <c r="B8" t="s">
        <v>219</v>
      </c>
      <c r="C8" s="2">
        <v>373760079944.66742</v>
      </c>
    </row>
    <row r="9" spans="1:3" x14ac:dyDescent="0.25">
      <c r="B9" t="s">
        <v>220</v>
      </c>
      <c r="C9" s="2">
        <v>10851495535.52878</v>
      </c>
    </row>
    <row r="10" spans="1:3" x14ac:dyDescent="0.25">
      <c r="B10" t="s">
        <v>221</v>
      </c>
      <c r="C10" s="2">
        <v>149924077485.27216</v>
      </c>
    </row>
    <row r="11" spans="1:3" x14ac:dyDescent="0.25">
      <c r="B11" t="s">
        <v>222</v>
      </c>
      <c r="C11" s="2">
        <v>105068525121.13307</v>
      </c>
    </row>
    <row r="12" spans="1:3" x14ac:dyDescent="0.25">
      <c r="A12" t="s">
        <v>220</v>
      </c>
      <c r="B12" t="s">
        <v>223</v>
      </c>
      <c r="C12" s="2">
        <v>10851495535.52878</v>
      </c>
    </row>
    <row r="13" spans="1:3" x14ac:dyDescent="0.25">
      <c r="A13" t="s">
        <v>218</v>
      </c>
      <c r="B13" t="s">
        <v>224</v>
      </c>
      <c r="C13" s="2">
        <v>1660649905848.075</v>
      </c>
    </row>
    <row r="14" spans="1:3" x14ac:dyDescent="0.25">
      <c r="A14" t="s">
        <v>218</v>
      </c>
      <c r="B14" t="s">
        <v>225</v>
      </c>
      <c r="C14" s="2">
        <v>130087324434.09462</v>
      </c>
    </row>
    <row r="15" spans="1:3" x14ac:dyDescent="0.25">
      <c r="A15" t="s">
        <v>218</v>
      </c>
      <c r="B15" t="s">
        <v>226</v>
      </c>
      <c r="C15" s="2">
        <v>209371674827.31937</v>
      </c>
    </row>
    <row r="16" spans="1:3" x14ac:dyDescent="0.25">
      <c r="A16" t="s">
        <v>218</v>
      </c>
      <c r="B16" t="s">
        <v>227</v>
      </c>
      <c r="C16" s="2">
        <v>29397109859.776157</v>
      </c>
    </row>
    <row r="17" spans="1:3" x14ac:dyDescent="0.25">
      <c r="A17" t="s">
        <v>218</v>
      </c>
      <c r="B17" t="s">
        <v>228</v>
      </c>
      <c r="C17" s="2">
        <v>35461933411.875023</v>
      </c>
    </row>
    <row r="18" spans="1:3" x14ac:dyDescent="0.25">
      <c r="A18" t="s">
        <v>218</v>
      </c>
      <c r="B18" t="s">
        <v>229</v>
      </c>
      <c r="C18" s="2">
        <v>1615598469.0676639</v>
      </c>
    </row>
    <row r="19" spans="1:3" x14ac:dyDescent="0.25">
      <c r="A19" t="s">
        <v>218</v>
      </c>
      <c r="B19" t="s">
        <v>230</v>
      </c>
      <c r="C19" s="2">
        <v>183216560.72079593</v>
      </c>
    </row>
    <row r="20" spans="1:3" x14ac:dyDescent="0.25">
      <c r="A20" t="s">
        <v>218</v>
      </c>
      <c r="B20" t="s">
        <v>231</v>
      </c>
      <c r="C20" s="2">
        <v>84158631076.1138</v>
      </c>
    </row>
    <row r="21" spans="1:3" x14ac:dyDescent="0.25">
      <c r="A21" t="s">
        <v>217</v>
      </c>
      <c r="B21" t="s">
        <v>232</v>
      </c>
      <c r="C21" s="2">
        <v>1205198509217.3477</v>
      </c>
    </row>
    <row r="22" spans="1:3" x14ac:dyDescent="0.25">
      <c r="A22" t="s">
        <v>217</v>
      </c>
      <c r="B22" t="s">
        <v>233</v>
      </c>
      <c r="C22" s="2">
        <v>3298025740.9700131</v>
      </c>
    </row>
    <row r="23" spans="1:3" x14ac:dyDescent="0.25">
      <c r="A23" t="s">
        <v>217</v>
      </c>
      <c r="B23" t="s">
        <v>234</v>
      </c>
      <c r="C23" s="2">
        <v>6451488523.2969856</v>
      </c>
    </row>
    <row r="24" spans="1:3" x14ac:dyDescent="0.25">
      <c r="A24" t="s">
        <v>217</v>
      </c>
      <c r="B24" t="s">
        <v>235</v>
      </c>
      <c r="C24" s="2">
        <v>15829875964.92816</v>
      </c>
    </row>
    <row r="25" spans="1:3" x14ac:dyDescent="0.25">
      <c r="A25" t="s">
        <v>217</v>
      </c>
      <c r="B25" t="s">
        <v>236</v>
      </c>
      <c r="C25" s="2">
        <v>44770490501.75692</v>
      </c>
    </row>
    <row r="26" spans="1:3" x14ac:dyDescent="0.25">
      <c r="A26" t="s">
        <v>217</v>
      </c>
      <c r="B26" t="s">
        <v>237</v>
      </c>
      <c r="C26" s="2">
        <v>74901954107.964722</v>
      </c>
    </row>
    <row r="27" spans="1:3" x14ac:dyDescent="0.25">
      <c r="A27" t="s">
        <v>217</v>
      </c>
      <c r="B27" t="s">
        <v>238</v>
      </c>
      <c r="C27" s="2">
        <v>288247322706.01129</v>
      </c>
    </row>
    <row r="28" spans="1:3" x14ac:dyDescent="0.25">
      <c r="A28" t="s">
        <v>217</v>
      </c>
      <c r="B28" t="s">
        <v>239</v>
      </c>
      <c r="C28" s="2">
        <v>95006616818.58374</v>
      </c>
    </row>
    <row r="29" spans="1:3" x14ac:dyDescent="0.25">
      <c r="A29" t="s">
        <v>217</v>
      </c>
      <c r="B29" t="s">
        <v>240</v>
      </c>
      <c r="C29" s="2">
        <v>50125405385.445229</v>
      </c>
    </row>
    <row r="30" spans="1:3" x14ac:dyDescent="0.25">
      <c r="A30" t="s">
        <v>184</v>
      </c>
      <c r="B30" t="s">
        <v>241</v>
      </c>
      <c r="C30" s="2">
        <v>932249403639.83337</v>
      </c>
    </row>
    <row r="31" spans="1:3" x14ac:dyDescent="0.25">
      <c r="A31" t="s">
        <v>184</v>
      </c>
      <c r="B31" t="s">
        <v>242</v>
      </c>
      <c r="C31" s="2">
        <v>128224772108.63155</v>
      </c>
    </row>
    <row r="32" spans="1:3" x14ac:dyDescent="0.25">
      <c r="A32" t="s">
        <v>184</v>
      </c>
      <c r="B32" t="s">
        <v>243</v>
      </c>
      <c r="C32" s="2">
        <v>533172380.19176924</v>
      </c>
    </row>
    <row r="33" spans="1:3" x14ac:dyDescent="0.25">
      <c r="A33" t="s">
        <v>184</v>
      </c>
      <c r="B33" t="s">
        <v>244</v>
      </c>
      <c r="C33" s="2">
        <v>5701672412.8011551</v>
      </c>
    </row>
    <row r="34" spans="1:3" x14ac:dyDescent="0.25">
      <c r="A34" t="s">
        <v>184</v>
      </c>
      <c r="B34" t="s">
        <v>245</v>
      </c>
      <c r="C34" s="2">
        <v>57278804672.10466</v>
      </c>
    </row>
    <row r="35" spans="1:3" x14ac:dyDescent="0.25">
      <c r="A35" t="s">
        <v>216</v>
      </c>
      <c r="B35" t="s">
        <v>246</v>
      </c>
      <c r="C35" s="2">
        <v>281768204595.9762</v>
      </c>
    </row>
    <row r="36" spans="1:3" x14ac:dyDescent="0.25">
      <c r="A36" t="s">
        <v>216</v>
      </c>
      <c r="B36" t="s">
        <v>247</v>
      </c>
      <c r="C36" s="2">
        <v>711590237730.5415</v>
      </c>
    </row>
    <row r="37" spans="1:3" x14ac:dyDescent="0.25">
      <c r="A37" t="s">
        <v>216</v>
      </c>
      <c r="B37" t="s">
        <v>248</v>
      </c>
      <c r="C37" s="2">
        <v>118092785142.6944</v>
      </c>
    </row>
    <row r="38" spans="1:3" x14ac:dyDescent="0.25">
      <c r="A38" t="s">
        <v>216</v>
      </c>
      <c r="B38" t="s">
        <v>249</v>
      </c>
      <c r="C38" s="2">
        <v>116835940989.89622</v>
      </c>
    </row>
    <row r="39" spans="1:3" x14ac:dyDescent="0.25">
      <c r="A39" t="s">
        <v>216</v>
      </c>
      <c r="B39" t="s">
        <v>250</v>
      </c>
      <c r="C39" s="2">
        <v>170860103755.59723</v>
      </c>
    </row>
    <row r="40" spans="1:3" x14ac:dyDescent="0.25">
      <c r="A40" t="s">
        <v>216</v>
      </c>
      <c r="B40" t="s">
        <v>251</v>
      </c>
      <c r="C40" s="2">
        <v>36060634888.325897</v>
      </c>
    </row>
    <row r="41" spans="1:3" x14ac:dyDescent="0.25">
      <c r="A41" t="s">
        <v>216</v>
      </c>
      <c r="B41" t="s">
        <v>252</v>
      </c>
      <c r="C41" s="2">
        <v>75067825731.28447</v>
      </c>
    </row>
    <row r="42" spans="1:3" x14ac:dyDescent="0.25">
      <c r="A42" t="s">
        <v>216</v>
      </c>
      <c r="B42" t="s">
        <v>253</v>
      </c>
      <c r="C42" s="2">
        <v>48889865179.34993</v>
      </c>
    </row>
    <row r="43" spans="1:3" x14ac:dyDescent="0.25">
      <c r="A43" t="s">
        <v>216</v>
      </c>
      <c r="B43" t="s">
        <v>254</v>
      </c>
      <c r="C43" s="2">
        <v>152864043757.17688</v>
      </c>
    </row>
    <row r="44" spans="1:3" x14ac:dyDescent="0.25">
      <c r="A44" t="s">
        <v>222</v>
      </c>
      <c r="B44" t="s">
        <v>255</v>
      </c>
      <c r="C44" s="2">
        <v>12044026362.770208</v>
      </c>
    </row>
    <row r="45" spans="1:3" x14ac:dyDescent="0.25">
      <c r="A45" t="s">
        <v>222</v>
      </c>
      <c r="B45" t="s">
        <v>256</v>
      </c>
      <c r="C45" s="2">
        <v>71034565323.486938</v>
      </c>
    </row>
    <row r="46" spans="1:3" x14ac:dyDescent="0.25">
      <c r="A46" t="s">
        <v>222</v>
      </c>
      <c r="B46" t="s">
        <v>257</v>
      </c>
      <c r="C46" s="2">
        <v>244802284.09766728</v>
      </c>
    </row>
    <row r="47" spans="1:3" x14ac:dyDescent="0.25">
      <c r="A47" t="s">
        <v>222</v>
      </c>
      <c r="B47" t="s">
        <v>258</v>
      </c>
      <c r="C47" s="2">
        <v>9011588422.191103</v>
      </c>
    </row>
    <row r="48" spans="1:3" x14ac:dyDescent="0.25">
      <c r="A48" t="s">
        <v>222</v>
      </c>
      <c r="B48" t="s">
        <v>259</v>
      </c>
      <c r="C48" s="2">
        <v>109797503.08989996</v>
      </c>
    </row>
    <row r="49" spans="1:3" x14ac:dyDescent="0.25">
      <c r="A49" t="s">
        <v>222</v>
      </c>
      <c r="B49" t="s">
        <v>260</v>
      </c>
      <c r="C49" s="2">
        <v>414455404.81494921</v>
      </c>
    </row>
    <row r="50" spans="1:3" x14ac:dyDescent="0.25">
      <c r="A50" t="s">
        <v>222</v>
      </c>
      <c r="B50" t="s">
        <v>261</v>
      </c>
      <c r="C50" s="2">
        <v>337256873.40000004</v>
      </c>
    </row>
    <row r="51" spans="1:3" x14ac:dyDescent="0.25">
      <c r="A51" t="s">
        <v>222</v>
      </c>
      <c r="B51" t="s">
        <v>262</v>
      </c>
      <c r="C51" s="2">
        <v>11872032947.282318</v>
      </c>
    </row>
    <row r="52" spans="1:3" x14ac:dyDescent="0.25">
      <c r="A52" t="s">
        <v>215</v>
      </c>
      <c r="B52" t="s">
        <v>263</v>
      </c>
      <c r="C52" s="2">
        <v>472628515.04706961</v>
      </c>
    </row>
    <row r="53" spans="1:3" x14ac:dyDescent="0.25">
      <c r="A53" t="s">
        <v>215</v>
      </c>
      <c r="B53" t="s">
        <v>264</v>
      </c>
      <c r="C53" s="2">
        <v>3117412443.7979207</v>
      </c>
    </row>
    <row r="54" spans="1:3" x14ac:dyDescent="0.25">
      <c r="A54" t="s">
        <v>215</v>
      </c>
      <c r="B54" t="s">
        <v>265</v>
      </c>
      <c r="C54" s="2">
        <v>42739402.160000004</v>
      </c>
    </row>
    <row r="55" spans="1:3" x14ac:dyDescent="0.25">
      <c r="A55" t="s">
        <v>215</v>
      </c>
      <c r="B55" t="s">
        <v>266</v>
      </c>
      <c r="C55" s="2">
        <v>18953205071.729649</v>
      </c>
    </row>
    <row r="56" spans="1:3" x14ac:dyDescent="0.25">
      <c r="A56" t="s">
        <v>215</v>
      </c>
      <c r="B56" t="s">
        <v>267</v>
      </c>
      <c r="C56" s="2">
        <v>3503904957.2526779</v>
      </c>
    </row>
    <row r="57" spans="1:3" x14ac:dyDescent="0.25">
      <c r="A57" t="s">
        <v>215</v>
      </c>
      <c r="B57" t="s">
        <v>268</v>
      </c>
      <c r="C57" s="2">
        <v>6720082.8187999995</v>
      </c>
    </row>
    <row r="58" spans="1:3" x14ac:dyDescent="0.25">
      <c r="A58" t="s">
        <v>215</v>
      </c>
      <c r="B58" t="s">
        <v>269</v>
      </c>
      <c r="C58" s="2">
        <v>662667.68409999995</v>
      </c>
    </row>
    <row r="59" spans="1:3" x14ac:dyDescent="0.25">
      <c r="A59" t="s">
        <v>215</v>
      </c>
      <c r="B59" t="s">
        <v>270</v>
      </c>
      <c r="C59" s="2">
        <v>47641640.629999995</v>
      </c>
    </row>
    <row r="60" spans="1:3" x14ac:dyDescent="0.25">
      <c r="A60" t="s">
        <v>215</v>
      </c>
      <c r="B60" t="s">
        <v>271</v>
      </c>
      <c r="C60" s="2">
        <v>281784573.96466976</v>
      </c>
    </row>
    <row r="61" spans="1:3" x14ac:dyDescent="0.25">
      <c r="A61" t="s">
        <v>214</v>
      </c>
      <c r="B61" t="s">
        <v>272</v>
      </c>
      <c r="C61" s="2">
        <v>20289328941.990044</v>
      </c>
    </row>
    <row r="62" spans="1:3" x14ac:dyDescent="0.25">
      <c r="A62" t="s">
        <v>214</v>
      </c>
      <c r="B62" t="s">
        <v>273</v>
      </c>
      <c r="C62" s="2">
        <v>92444602688.440598</v>
      </c>
    </row>
    <row r="63" spans="1:3" x14ac:dyDescent="0.25">
      <c r="A63" t="s">
        <v>214</v>
      </c>
      <c r="B63" t="s">
        <v>274</v>
      </c>
      <c r="C63" s="2">
        <v>24483815261.175716</v>
      </c>
    </row>
    <row r="64" spans="1:3" x14ac:dyDescent="0.25">
      <c r="A64" t="s">
        <v>214</v>
      </c>
      <c r="B64" t="s">
        <v>275</v>
      </c>
      <c r="C64" s="2">
        <v>16052616534.044456</v>
      </c>
    </row>
    <row r="65" spans="1:3" x14ac:dyDescent="0.25">
      <c r="A65" t="s">
        <v>214</v>
      </c>
      <c r="B65" t="s">
        <v>276</v>
      </c>
      <c r="C65" s="2">
        <v>117090481132.23721</v>
      </c>
    </row>
    <row r="66" spans="1:3" x14ac:dyDescent="0.25">
      <c r="A66" t="s">
        <v>214</v>
      </c>
      <c r="B66" t="s">
        <v>277</v>
      </c>
      <c r="C66" s="2">
        <v>5283470737.5460749</v>
      </c>
    </row>
    <row r="67" spans="1:3" x14ac:dyDescent="0.25">
      <c r="A67" t="s">
        <v>219</v>
      </c>
      <c r="B67" t="s">
        <v>278</v>
      </c>
      <c r="C67" s="2">
        <v>101623929986.67667</v>
      </c>
    </row>
    <row r="68" spans="1:3" x14ac:dyDescent="0.25">
      <c r="A68" t="s">
        <v>219</v>
      </c>
      <c r="B68" t="s">
        <v>279</v>
      </c>
      <c r="C68" s="2">
        <v>16607443770.966236</v>
      </c>
    </row>
    <row r="69" spans="1:3" x14ac:dyDescent="0.25">
      <c r="A69" t="s">
        <v>219</v>
      </c>
      <c r="B69" t="s">
        <v>280</v>
      </c>
      <c r="C69" s="2">
        <v>208246203812.27948</v>
      </c>
    </row>
    <row r="70" spans="1:3" x14ac:dyDescent="0.25">
      <c r="A70" t="s">
        <v>219</v>
      </c>
      <c r="B70" t="s">
        <v>281</v>
      </c>
      <c r="C70" s="2">
        <v>9253343645.2346706</v>
      </c>
    </row>
    <row r="71" spans="1:3" x14ac:dyDescent="0.25">
      <c r="A71" t="s">
        <v>219</v>
      </c>
      <c r="B71" t="s">
        <v>282</v>
      </c>
      <c r="C71" s="2">
        <v>10879233939.735294</v>
      </c>
    </row>
    <row r="72" spans="1:3" x14ac:dyDescent="0.25">
      <c r="A72" t="s">
        <v>219</v>
      </c>
      <c r="B72" t="s">
        <v>283</v>
      </c>
      <c r="C72" s="2">
        <v>27149924789.775005</v>
      </c>
    </row>
    <row r="73" spans="1:3" x14ac:dyDescent="0.25">
      <c r="A73" t="s">
        <v>221</v>
      </c>
      <c r="B73" t="s">
        <v>284</v>
      </c>
      <c r="C73" s="2">
        <v>81797031316.091904</v>
      </c>
    </row>
    <row r="74" spans="1:3" x14ac:dyDescent="0.25">
      <c r="A74" t="s">
        <v>221</v>
      </c>
      <c r="B74" t="s">
        <v>285</v>
      </c>
      <c r="C74" s="2">
        <v>31376626306.367146</v>
      </c>
    </row>
    <row r="75" spans="1:3" x14ac:dyDescent="0.25">
      <c r="A75" t="s">
        <v>221</v>
      </c>
      <c r="B75" t="s">
        <v>286</v>
      </c>
      <c r="C75" s="2">
        <v>26043994135.560135</v>
      </c>
    </row>
    <row r="76" spans="1:3" x14ac:dyDescent="0.25">
      <c r="A76" t="s">
        <v>221</v>
      </c>
      <c r="B76" t="s">
        <v>287</v>
      </c>
      <c r="C76" s="2">
        <v>1986688942.9413147</v>
      </c>
    </row>
    <row r="77" spans="1:3" x14ac:dyDescent="0.25">
      <c r="A77" t="s">
        <v>221</v>
      </c>
      <c r="B77" t="s">
        <v>288</v>
      </c>
      <c r="C77" s="2">
        <v>4959950488.5687218</v>
      </c>
    </row>
    <row r="78" spans="1:3" x14ac:dyDescent="0.25">
      <c r="A78" t="s">
        <v>221</v>
      </c>
      <c r="B78" t="s">
        <v>289</v>
      </c>
      <c r="C78" s="2">
        <v>401013888.31999993</v>
      </c>
    </row>
    <row r="79" spans="1:3" x14ac:dyDescent="0.25">
      <c r="A79" t="s">
        <v>221</v>
      </c>
      <c r="B79" t="s">
        <v>290</v>
      </c>
      <c r="C79" s="2">
        <v>3358772407.4229383</v>
      </c>
    </row>
  </sheetData>
  <pageMargins left="0.75" right="0.75" top="1" bottom="1" header="0.5" footer="0.5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I31"/>
  <sheetViews>
    <sheetView workbookViewId="0"/>
  </sheetViews>
  <sheetFormatPr defaultRowHeight="15" x14ac:dyDescent="0.25"/>
  <cols>
    <col min="1" max="1" width="8" customWidth="1"/>
    <col min="2" max="8" width="13" customWidth="1"/>
    <col min="9" max="9" width="20" customWidth="1"/>
  </cols>
  <sheetData>
    <row r="1" spans="1:9" x14ac:dyDescent="0.25">
      <c r="A1" t="s">
        <v>124</v>
      </c>
      <c r="B1" t="s">
        <v>173</v>
      </c>
      <c r="C1" t="s">
        <v>174</v>
      </c>
      <c r="D1" t="s">
        <v>175</v>
      </c>
      <c r="E1" t="s">
        <v>176</v>
      </c>
      <c r="F1" t="s">
        <v>177</v>
      </c>
      <c r="G1" t="s">
        <v>178</v>
      </c>
      <c r="H1" t="s">
        <v>179</v>
      </c>
      <c r="I1" t="s">
        <v>180</v>
      </c>
    </row>
    <row r="2" spans="1:9" x14ac:dyDescent="0.25">
      <c r="A2" t="s">
        <v>9</v>
      </c>
      <c r="B2">
        <v>0.23476764502817044</v>
      </c>
      <c r="C2">
        <v>0.27414012004967725</v>
      </c>
      <c r="D2">
        <v>0.22546846673267115</v>
      </c>
      <c r="E2">
        <v>0.16231464517046618</v>
      </c>
      <c r="F2">
        <v>1.3276694386273748E-2</v>
      </c>
      <c r="G2">
        <v>1.848145380081632E-3</v>
      </c>
      <c r="I2">
        <v>8.8184283252659715E-2</v>
      </c>
    </row>
    <row r="3" spans="1:9" x14ac:dyDescent="0.25">
      <c r="A3" t="s">
        <v>11</v>
      </c>
      <c r="B3">
        <v>9.9345466217295106E-2</v>
      </c>
      <c r="C3">
        <v>0.44641511165635883</v>
      </c>
      <c r="D3">
        <v>0.18190663225593837</v>
      </c>
      <c r="E3">
        <v>0.18567062819490229</v>
      </c>
      <c r="F3">
        <v>5.3376116090284205E-3</v>
      </c>
      <c r="G3">
        <v>1.2512366498459357E-3</v>
      </c>
      <c r="H3">
        <v>2.79342523873088E-4</v>
      </c>
      <c r="I3">
        <v>7.9793970892757776E-2</v>
      </c>
    </row>
    <row r="4" spans="1:9" x14ac:dyDescent="0.25">
      <c r="A4" t="s">
        <v>13</v>
      </c>
      <c r="B4">
        <v>2.3171273376476689E-2</v>
      </c>
      <c r="C4">
        <v>0.16650933758939498</v>
      </c>
      <c r="D4">
        <v>0.15297018841348514</v>
      </c>
      <c r="E4">
        <v>0.49830080613563432</v>
      </c>
      <c r="F4">
        <v>2.8323118357411151E-2</v>
      </c>
      <c r="G4">
        <v>1.6411533102014056E-3</v>
      </c>
      <c r="H4">
        <v>6.8801911088824916E-5</v>
      </c>
      <c r="I4">
        <v>0.12901532090630757</v>
      </c>
    </row>
    <row r="5" spans="1:9" x14ac:dyDescent="0.25">
      <c r="A5" t="s">
        <v>17</v>
      </c>
      <c r="B5">
        <v>0.16120286080864199</v>
      </c>
      <c r="C5">
        <v>9.7790435756095972E-2</v>
      </c>
      <c r="D5">
        <v>0.17005450671136352</v>
      </c>
      <c r="E5">
        <v>0.41678499799396074</v>
      </c>
      <c r="F5">
        <v>9.3850026080613422E-2</v>
      </c>
      <c r="G5">
        <v>1.5818989590613522E-2</v>
      </c>
      <c r="H5">
        <v>8.4625903516623519E-4</v>
      </c>
      <c r="I5">
        <v>4.3651924023544612E-2</v>
      </c>
    </row>
    <row r="6" spans="1:9" x14ac:dyDescent="0.25">
      <c r="A6" t="s">
        <v>19</v>
      </c>
      <c r="B6">
        <v>2.2295700773055309E-2</v>
      </c>
      <c r="C6">
        <v>0.40480824389245962</v>
      </c>
      <c r="D6">
        <v>0.4241302971086105</v>
      </c>
      <c r="E6">
        <v>0.10407469939631743</v>
      </c>
      <c r="F6">
        <v>3.5797785131470522E-3</v>
      </c>
      <c r="G6">
        <v>6.838333544557214E-4</v>
      </c>
      <c r="I6">
        <v>4.0427446961954369E-2</v>
      </c>
    </row>
    <row r="7" spans="1:9" x14ac:dyDescent="0.25">
      <c r="A7" t="s">
        <v>29</v>
      </c>
      <c r="B7">
        <v>0.31826907395004167</v>
      </c>
      <c r="C7">
        <v>0.28948000631310394</v>
      </c>
      <c r="D7">
        <v>0.17505865060538431</v>
      </c>
      <c r="E7">
        <v>9.0731174345958496E-2</v>
      </c>
      <c r="F7">
        <v>6.1987395593178498E-3</v>
      </c>
      <c r="G7">
        <v>1.3539165090936701E-2</v>
      </c>
      <c r="H7">
        <v>1.4078482356817373E-4</v>
      </c>
      <c r="I7">
        <v>0.10658240531168889</v>
      </c>
    </row>
    <row r="8" spans="1:9" x14ac:dyDescent="0.25">
      <c r="A8" t="s">
        <v>21</v>
      </c>
      <c r="B8">
        <v>0.6752754125990148</v>
      </c>
      <c r="C8">
        <v>8.7348725524384413E-2</v>
      </c>
      <c r="D8">
        <v>2.9339976512729259E-2</v>
      </c>
      <c r="E8">
        <v>4.2127333704456295E-2</v>
      </c>
      <c r="F8">
        <v>9.8714470188227248E-3</v>
      </c>
      <c r="G8">
        <v>9.0426285631113861E-3</v>
      </c>
      <c r="H8">
        <v>1.4415294079851472E-3</v>
      </c>
      <c r="I8">
        <v>0.145552946669496</v>
      </c>
    </row>
    <row r="9" spans="1:9" x14ac:dyDescent="0.25">
      <c r="A9" t="s">
        <v>23</v>
      </c>
      <c r="B9">
        <v>0.13794172747010514</v>
      </c>
      <c r="C9">
        <v>0.16906128505715309</v>
      </c>
      <c r="D9">
        <v>0.28026290493755079</v>
      </c>
      <c r="E9">
        <v>0.32354300399594399</v>
      </c>
      <c r="F9">
        <v>1.4575718391680524E-2</v>
      </c>
      <c r="G9">
        <v>9.0399298642950205E-4</v>
      </c>
      <c r="I9">
        <v>7.371136716113702E-2</v>
      </c>
    </row>
    <row r="10" spans="1:9" x14ac:dyDescent="0.25">
      <c r="A10" t="s">
        <v>31</v>
      </c>
      <c r="B10">
        <v>8.6675237251359977E-2</v>
      </c>
      <c r="C10">
        <v>0.13783071243491504</v>
      </c>
      <c r="D10">
        <v>0.13223187261165548</v>
      </c>
      <c r="E10">
        <v>0.2008683595886048</v>
      </c>
      <c r="F10">
        <v>0.34798479194034637</v>
      </c>
      <c r="G10">
        <v>1.1041037194755847E-2</v>
      </c>
      <c r="H10">
        <v>8.9355825518782264E-3</v>
      </c>
      <c r="I10">
        <v>7.4432406426484257E-2</v>
      </c>
    </row>
    <row r="11" spans="1:9" x14ac:dyDescent="0.25">
      <c r="A11" t="s">
        <v>65</v>
      </c>
      <c r="B11">
        <v>2.0483143782017658E-2</v>
      </c>
      <c r="C11">
        <v>6.3952516701061224E-2</v>
      </c>
      <c r="D11">
        <v>0.48596385235431311</v>
      </c>
      <c r="E11">
        <v>0.37059789000312632</v>
      </c>
      <c r="F11">
        <v>1.4988766081094068E-2</v>
      </c>
      <c r="G11">
        <v>1.2984356332777309E-3</v>
      </c>
      <c r="H11">
        <v>2.4458168055979288E-4</v>
      </c>
      <c r="I11">
        <v>4.2470813764550232E-2</v>
      </c>
    </row>
    <row r="12" spans="1:9" x14ac:dyDescent="0.25">
      <c r="A12" t="s">
        <v>25</v>
      </c>
      <c r="B12">
        <v>0.13862719465340079</v>
      </c>
      <c r="C12">
        <v>0.13996547979002924</v>
      </c>
      <c r="D12">
        <v>0.17232716317583263</v>
      </c>
      <c r="E12">
        <v>0.32577187285328046</v>
      </c>
      <c r="F12">
        <v>3.3765066079354096E-2</v>
      </c>
      <c r="G12">
        <v>3.6975150901032913E-2</v>
      </c>
      <c r="H12">
        <v>1.4838465614154474E-3</v>
      </c>
      <c r="I12">
        <v>0.15108422598565449</v>
      </c>
    </row>
    <row r="13" spans="1:9" x14ac:dyDescent="0.25">
      <c r="A13" t="s">
        <v>27</v>
      </c>
      <c r="B13">
        <v>6.7290810254573924E-2</v>
      </c>
      <c r="C13">
        <v>0.44139745232147531</v>
      </c>
      <c r="D13">
        <v>0.23554563604671747</v>
      </c>
      <c r="E13">
        <v>0.20219210191474854</v>
      </c>
      <c r="F13">
        <v>9.9198925683049999E-3</v>
      </c>
      <c r="G13">
        <v>8.1156343407015608E-4</v>
      </c>
      <c r="H13">
        <v>1.5917013343182804E-4</v>
      </c>
      <c r="I13">
        <v>4.268337332667789E-2</v>
      </c>
    </row>
    <row r="14" spans="1:9" x14ac:dyDescent="0.25">
      <c r="A14" t="s">
        <v>15</v>
      </c>
      <c r="B14">
        <v>9.7795973732919712E-3</v>
      </c>
      <c r="C14">
        <v>1.2496379886908144E-2</v>
      </c>
      <c r="D14">
        <v>5.9119568862480938E-2</v>
      </c>
      <c r="E14">
        <v>0.79269463645110072</v>
      </c>
      <c r="F14">
        <v>7.2824522553318911E-3</v>
      </c>
      <c r="G14">
        <v>1.3604657530138027E-3</v>
      </c>
      <c r="I14">
        <v>0.11726689941787247</v>
      </c>
    </row>
    <row r="15" spans="1:9" x14ac:dyDescent="0.25">
      <c r="A15" t="s">
        <v>33</v>
      </c>
      <c r="B15">
        <v>1.1567262832573021E-2</v>
      </c>
      <c r="C15">
        <v>2.6317212582156243E-3</v>
      </c>
      <c r="D15">
        <v>2.0360541070628173E-2</v>
      </c>
      <c r="E15">
        <v>0.88526815445807294</v>
      </c>
      <c r="F15">
        <v>3.7602883772607468E-2</v>
      </c>
      <c r="I15">
        <v>4.2569436607902765E-2</v>
      </c>
    </row>
    <row r="16" spans="1:9" x14ac:dyDescent="0.25">
      <c r="A16" t="s">
        <v>37</v>
      </c>
      <c r="B16">
        <v>0.20203156863697419</v>
      </c>
      <c r="C16">
        <v>0.26571128202442723</v>
      </c>
      <c r="D16">
        <v>0.28876478092607671</v>
      </c>
      <c r="E16">
        <v>0.20639593414845442</v>
      </c>
      <c r="F16">
        <v>4.0540508209168814E-3</v>
      </c>
      <c r="G16">
        <v>2.3331721127434293E-3</v>
      </c>
      <c r="H16">
        <v>3.0646713783131265E-4</v>
      </c>
      <c r="I16">
        <v>3.0402744192575711E-2</v>
      </c>
    </row>
    <row r="17" spans="1:9" x14ac:dyDescent="0.25">
      <c r="A17" t="s">
        <v>35</v>
      </c>
      <c r="C17">
        <v>0.10059346887338992</v>
      </c>
      <c r="D17">
        <v>0.37718672988136576</v>
      </c>
      <c r="E17">
        <v>0.2874269507845868</v>
      </c>
      <c r="F17">
        <v>5.4521378440759966E-2</v>
      </c>
      <c r="I17">
        <v>0.18027147201989752</v>
      </c>
    </row>
    <row r="18" spans="1:9" x14ac:dyDescent="0.25">
      <c r="A18" t="s">
        <v>39</v>
      </c>
      <c r="B18">
        <v>2.5411184425086296E-2</v>
      </c>
      <c r="C18">
        <v>6.7035957549661365E-2</v>
      </c>
      <c r="D18">
        <v>9.8202593586705078E-2</v>
      </c>
      <c r="E18">
        <v>0.76151512332691496</v>
      </c>
      <c r="F18">
        <v>3.0577706025794342E-2</v>
      </c>
      <c r="G18">
        <v>5.4688924963790546E-3</v>
      </c>
      <c r="H18">
        <v>2.3808653889611793E-4</v>
      </c>
      <c r="I18">
        <v>1.155045605056264E-2</v>
      </c>
    </row>
    <row r="19" spans="1:9" x14ac:dyDescent="0.25">
      <c r="A19" t="s">
        <v>43</v>
      </c>
      <c r="B19">
        <v>0.35739228724545891</v>
      </c>
      <c r="C19">
        <v>0.23495871281205211</v>
      </c>
      <c r="D19">
        <v>0.2222360745305213</v>
      </c>
      <c r="E19">
        <v>0.16685963610805513</v>
      </c>
      <c r="F19">
        <v>5.7097912371854515E-3</v>
      </c>
      <c r="H19">
        <v>2.3837087017113097E-3</v>
      </c>
      <c r="I19">
        <v>1.0459789365015754E-2</v>
      </c>
    </row>
    <row r="20" spans="1:9" x14ac:dyDescent="0.25">
      <c r="A20" t="s">
        <v>45</v>
      </c>
      <c r="B20">
        <v>8.0870294576275953E-2</v>
      </c>
      <c r="C20">
        <v>9.9829740923656846E-2</v>
      </c>
      <c r="D20">
        <v>0.53951554334495866</v>
      </c>
      <c r="E20">
        <v>0.25687469034187149</v>
      </c>
      <c r="F20">
        <v>1.6915438741296408E-2</v>
      </c>
      <c r="I20">
        <v>5.9942920719407173E-3</v>
      </c>
    </row>
    <row r="21" spans="1:9" x14ac:dyDescent="0.25">
      <c r="A21" t="s">
        <v>47</v>
      </c>
      <c r="B21">
        <v>0.15350665660060336</v>
      </c>
      <c r="C21">
        <v>0.21836139468792454</v>
      </c>
      <c r="D21">
        <v>0.28494367354365119</v>
      </c>
      <c r="E21">
        <v>0.24989858309743229</v>
      </c>
      <c r="F21">
        <v>1.0610349715075695E-2</v>
      </c>
      <c r="G21">
        <v>4.9195764859753701E-4</v>
      </c>
      <c r="H21">
        <v>1.9411834792896947E-3</v>
      </c>
      <c r="I21">
        <v>8.0246201227425693E-2</v>
      </c>
    </row>
    <row r="22" spans="1:9" x14ac:dyDescent="0.25">
      <c r="A22" t="s">
        <v>41</v>
      </c>
      <c r="B22">
        <v>8.2906291209075431E-2</v>
      </c>
      <c r="C22">
        <v>8.6524248507169055E-2</v>
      </c>
      <c r="D22">
        <v>0.56174917590922036</v>
      </c>
      <c r="E22">
        <v>0.16855231285240382</v>
      </c>
      <c r="F22">
        <v>1.7751962807727076E-2</v>
      </c>
      <c r="G22">
        <v>3.9822432416146648E-3</v>
      </c>
      <c r="I22">
        <v>7.8533765472789591E-2</v>
      </c>
    </row>
    <row r="23" spans="1:9" x14ac:dyDescent="0.25">
      <c r="A23" t="s">
        <v>49</v>
      </c>
      <c r="B23">
        <v>0.1480120332887743</v>
      </c>
      <c r="C23">
        <v>0.2948447276635715</v>
      </c>
      <c r="D23">
        <v>0.29836684100285193</v>
      </c>
      <c r="E23">
        <v>0.2201374659317698</v>
      </c>
      <c r="F23">
        <v>1.1006756994648308E-2</v>
      </c>
      <c r="G23">
        <v>1.1562316731444124E-3</v>
      </c>
      <c r="H23">
        <v>1.0939190094192371E-4</v>
      </c>
      <c r="I23">
        <v>2.6366551544297758E-2</v>
      </c>
    </row>
    <row r="24" spans="1:9" x14ac:dyDescent="0.25">
      <c r="A24" t="s">
        <v>51</v>
      </c>
      <c r="B24">
        <v>0.3225034912117859</v>
      </c>
      <c r="C24">
        <v>0.25102701792115545</v>
      </c>
      <c r="D24">
        <v>0.21283473357635715</v>
      </c>
      <c r="E24">
        <v>0.15707545752614349</v>
      </c>
      <c r="F24">
        <v>8.1036650802754542E-3</v>
      </c>
      <c r="G24">
        <v>3.2729194062164233E-3</v>
      </c>
      <c r="H24">
        <v>9.2178438077929919E-4</v>
      </c>
      <c r="I24">
        <v>4.4260930897286881E-2</v>
      </c>
    </row>
    <row r="25" spans="1:9" x14ac:dyDescent="0.25">
      <c r="A25" t="s">
        <v>53</v>
      </c>
      <c r="B25">
        <v>0.24332721688777298</v>
      </c>
      <c r="C25">
        <v>0.1661384379175852</v>
      </c>
      <c r="D25">
        <v>0.25741877239916172</v>
      </c>
      <c r="E25">
        <v>0.15206603942779517</v>
      </c>
      <c r="F25">
        <v>2.3411700540981141E-3</v>
      </c>
      <c r="G25">
        <v>1.9052589979238891E-3</v>
      </c>
      <c r="H25">
        <v>1.3713311743563522E-5</v>
      </c>
      <c r="I25">
        <v>0.17678939100391924</v>
      </c>
    </row>
    <row r="26" spans="1:9" x14ac:dyDescent="0.25">
      <c r="A26" t="s">
        <v>55</v>
      </c>
      <c r="B26">
        <v>1.5548778584996309E-2</v>
      </c>
      <c r="C26">
        <v>8.3596353108744293E-3</v>
      </c>
      <c r="D26">
        <v>0.85633195972261666</v>
      </c>
      <c r="E26">
        <v>7.5231628568017794E-2</v>
      </c>
      <c r="F26">
        <v>1.2855456667804563E-2</v>
      </c>
      <c r="G26">
        <v>1.0906983964478802E-4</v>
      </c>
      <c r="I26">
        <v>3.1563471306045421E-2</v>
      </c>
    </row>
    <row r="27" spans="1:9" x14ac:dyDescent="0.25">
      <c r="A27" t="s">
        <v>57</v>
      </c>
      <c r="B27">
        <v>3.7114318181929132E-2</v>
      </c>
      <c r="C27">
        <v>9.2044141485709066E-2</v>
      </c>
      <c r="D27">
        <v>0.16539458173528818</v>
      </c>
      <c r="E27">
        <v>0.59331182214977973</v>
      </c>
      <c r="F27">
        <v>3.7383061823367397E-2</v>
      </c>
      <c r="G27">
        <v>7.838275445375088E-3</v>
      </c>
      <c r="H27">
        <v>3.1869084495212753E-3</v>
      </c>
      <c r="I27">
        <v>6.3726890729030192E-2</v>
      </c>
    </row>
    <row r="28" spans="1:9" x14ac:dyDescent="0.25">
      <c r="A28" t="s">
        <v>59</v>
      </c>
      <c r="B28">
        <v>5.8581513959147655E-5</v>
      </c>
      <c r="C28">
        <v>1.6899931093573264E-2</v>
      </c>
      <c r="D28">
        <v>3.1252162562330973E-2</v>
      </c>
      <c r="E28">
        <v>0.87711966247708106</v>
      </c>
      <c r="F28">
        <v>1.0532122585283456E-3</v>
      </c>
      <c r="G28">
        <v>5.8759156145603651E-3</v>
      </c>
      <c r="I28">
        <v>6.7740534479966821E-2</v>
      </c>
    </row>
    <row r="29" spans="1:9" x14ac:dyDescent="0.25">
      <c r="A29" t="s">
        <v>67</v>
      </c>
      <c r="B29">
        <v>0.69664669373688282</v>
      </c>
      <c r="C29">
        <v>6.5283251076606361E-2</v>
      </c>
      <c r="D29">
        <v>3.873278210865512E-2</v>
      </c>
      <c r="E29">
        <v>2.2998263254475473E-2</v>
      </c>
      <c r="F29">
        <v>2.8434461684534677E-3</v>
      </c>
      <c r="G29">
        <v>5.6870838213238153E-4</v>
      </c>
      <c r="H29">
        <v>2.7027244812904993E-4</v>
      </c>
      <c r="I29">
        <v>0.1726565828246652</v>
      </c>
    </row>
    <row r="30" spans="1:9" x14ac:dyDescent="0.25">
      <c r="A30" t="s">
        <v>63</v>
      </c>
      <c r="B30">
        <v>0.16242996680047481</v>
      </c>
      <c r="C30">
        <v>0.15133932977496645</v>
      </c>
      <c r="D30">
        <v>0.35361657464075713</v>
      </c>
      <c r="E30">
        <v>0.27586088149930826</v>
      </c>
      <c r="F30">
        <v>2.3612413133032369E-2</v>
      </c>
      <c r="G30">
        <v>1.368143842860588E-3</v>
      </c>
      <c r="I30">
        <v>3.1772690308600318E-2</v>
      </c>
    </row>
    <row r="31" spans="1:9" x14ac:dyDescent="0.25">
      <c r="A31" t="s">
        <v>61</v>
      </c>
      <c r="B31">
        <v>7.2849922199417619E-2</v>
      </c>
      <c r="C31">
        <v>0.16032678197680486</v>
      </c>
      <c r="D31">
        <v>0.5339567992061115</v>
      </c>
      <c r="E31">
        <v>0.20186606397479059</v>
      </c>
      <c r="F31">
        <v>4.3265196960077185E-3</v>
      </c>
      <c r="I31">
        <v>2.6673912946867655E-2</v>
      </c>
    </row>
  </sheetData>
  <pageMargins left="0.75" right="0.75" top="1" bottom="1" header="0.5" footer="0.5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L32"/>
  <sheetViews>
    <sheetView workbookViewId="0">
      <selection activeCell="N17" sqref="N17"/>
    </sheetView>
  </sheetViews>
  <sheetFormatPr defaultRowHeight="15" x14ac:dyDescent="0.25"/>
  <cols>
    <col min="1" max="2" width="41" customWidth="1"/>
    <col min="3" max="5" width="13" customWidth="1"/>
  </cols>
  <sheetData>
    <row r="1" spans="1:12" x14ac:dyDescent="0.25">
      <c r="A1" t="s">
        <v>181</v>
      </c>
      <c r="B1" t="s">
        <v>95</v>
      </c>
      <c r="C1" t="s">
        <v>182</v>
      </c>
      <c r="D1" t="s">
        <v>183</v>
      </c>
      <c r="E1" t="s">
        <v>184</v>
      </c>
    </row>
    <row r="2" spans="1:12" x14ac:dyDescent="0.25">
      <c r="A2" t="s">
        <v>9</v>
      </c>
      <c r="B2" t="s">
        <v>8</v>
      </c>
      <c r="C2">
        <v>54100.96803697315</v>
      </c>
      <c r="D2">
        <v>32946.818381418496</v>
      </c>
      <c r="E2">
        <v>25734.176731949916</v>
      </c>
      <c r="G2" s="3"/>
      <c r="H2" s="3"/>
      <c r="I2" s="3"/>
    </row>
    <row r="3" spans="1:12" x14ac:dyDescent="0.25">
      <c r="A3" t="s">
        <v>11</v>
      </c>
      <c r="B3" t="s">
        <v>10</v>
      </c>
      <c r="C3">
        <v>162021.43091000451</v>
      </c>
      <c r="D3">
        <v>35192.189632316986</v>
      </c>
      <c r="E3">
        <v>17640.77518994761</v>
      </c>
      <c r="G3" s="3"/>
      <c r="H3" s="3"/>
      <c r="I3" s="3"/>
    </row>
    <row r="4" spans="1:12" x14ac:dyDescent="0.25">
      <c r="A4" t="s">
        <v>13</v>
      </c>
      <c r="B4" t="s">
        <v>12</v>
      </c>
      <c r="C4">
        <v>2407.1614614909031</v>
      </c>
      <c r="D4">
        <v>256.99765905767345</v>
      </c>
      <c r="E4">
        <v>618.42190544410391</v>
      </c>
      <c r="G4" s="3"/>
      <c r="H4" s="3"/>
      <c r="I4" s="3"/>
    </row>
    <row r="5" spans="1:12" x14ac:dyDescent="0.25">
      <c r="A5" t="s">
        <v>17</v>
      </c>
      <c r="B5" t="s">
        <v>16</v>
      </c>
      <c r="C5">
        <v>1965.6449371079616</v>
      </c>
      <c r="D5">
        <v>74.114523163841923</v>
      </c>
      <c r="E5">
        <v>508.97691347672441</v>
      </c>
      <c r="G5" s="3"/>
      <c r="H5" s="3"/>
      <c r="I5" s="3"/>
    </row>
    <row r="6" spans="1:12" x14ac:dyDescent="0.25">
      <c r="A6" t="s">
        <v>19</v>
      </c>
      <c r="B6" t="s">
        <v>18</v>
      </c>
      <c r="C6">
        <v>7995.9323043506784</v>
      </c>
      <c r="D6">
        <v>3260.6979323093724</v>
      </c>
      <c r="E6">
        <v>4120.3073696209722</v>
      </c>
      <c r="G6" s="3"/>
      <c r="H6" s="3"/>
      <c r="I6" s="3"/>
    </row>
    <row r="7" spans="1:12" x14ac:dyDescent="0.25">
      <c r="A7" t="s">
        <v>29</v>
      </c>
      <c r="B7" t="s">
        <v>28</v>
      </c>
      <c r="C7">
        <v>260400.36319070778</v>
      </c>
      <c r="D7">
        <v>237355.43187478191</v>
      </c>
      <c r="E7">
        <v>362281.14089706377</v>
      </c>
      <c r="G7" s="3"/>
      <c r="H7" s="3"/>
      <c r="I7" s="3"/>
      <c r="L7" s="4"/>
    </row>
    <row r="8" spans="1:12" x14ac:dyDescent="0.25">
      <c r="A8" t="s">
        <v>21</v>
      </c>
      <c r="B8" t="s">
        <v>20</v>
      </c>
      <c r="C8">
        <v>16917.413187809343</v>
      </c>
      <c r="D8">
        <v>96834.298373127225</v>
      </c>
      <c r="E8">
        <v>40054.390951937872</v>
      </c>
      <c r="G8" s="3"/>
      <c r="H8" s="3"/>
      <c r="I8" s="3"/>
    </row>
    <row r="9" spans="1:12" x14ac:dyDescent="0.25">
      <c r="A9" t="s">
        <v>23</v>
      </c>
      <c r="B9" t="s">
        <v>22</v>
      </c>
      <c r="C9">
        <v>59.571360271119232</v>
      </c>
      <c r="D9">
        <v>221.68512085395685</v>
      </c>
      <c r="E9">
        <v>180.04831144511076</v>
      </c>
      <c r="G9" s="3"/>
      <c r="H9" s="3"/>
      <c r="I9" s="3"/>
    </row>
    <row r="10" spans="1:12" x14ac:dyDescent="0.25">
      <c r="A10" t="s">
        <v>65</v>
      </c>
      <c r="B10" t="s">
        <v>64</v>
      </c>
      <c r="C10">
        <v>245402.08948663456</v>
      </c>
      <c r="D10">
        <v>70662.086825932711</v>
      </c>
      <c r="E10">
        <v>23677.301321675372</v>
      </c>
      <c r="G10" s="3"/>
      <c r="H10" s="3"/>
      <c r="I10" s="3"/>
    </row>
    <row r="11" spans="1:12" x14ac:dyDescent="0.25">
      <c r="A11" t="s">
        <v>25</v>
      </c>
      <c r="B11" t="s">
        <v>24</v>
      </c>
      <c r="C11">
        <v>15194.153310834963</v>
      </c>
      <c r="D11">
        <v>18739.557188727726</v>
      </c>
      <c r="E11">
        <v>7731.5889704620795</v>
      </c>
      <c r="G11" s="3"/>
      <c r="H11" s="3"/>
      <c r="I11" s="3"/>
    </row>
    <row r="12" spans="1:12" x14ac:dyDescent="0.25">
      <c r="A12" t="s">
        <v>27</v>
      </c>
      <c r="B12" t="s">
        <v>26</v>
      </c>
      <c r="C12">
        <v>584322.22120041226</v>
      </c>
      <c r="D12">
        <v>418125.66795681149</v>
      </c>
      <c r="E12">
        <v>284585.56789552118</v>
      </c>
      <c r="G12" s="3"/>
      <c r="H12" s="3"/>
      <c r="I12" s="3"/>
    </row>
    <row r="13" spans="1:12" x14ac:dyDescent="0.25">
      <c r="A13" t="s">
        <v>31</v>
      </c>
      <c r="B13" t="s">
        <v>30</v>
      </c>
      <c r="C13">
        <v>4616.1575357201564</v>
      </c>
      <c r="D13">
        <v>460.44911340397977</v>
      </c>
      <c r="E13">
        <v>965.46713844408953</v>
      </c>
      <c r="G13" s="3"/>
      <c r="H13" s="3"/>
      <c r="I13" s="3"/>
    </row>
    <row r="14" spans="1:12" x14ac:dyDescent="0.25">
      <c r="A14" t="s">
        <v>15</v>
      </c>
      <c r="B14" t="s">
        <v>14</v>
      </c>
      <c r="C14">
        <v>3763.7328542822638</v>
      </c>
      <c r="D14">
        <v>150.50777987221574</v>
      </c>
      <c r="E14">
        <v>1041.041361705672</v>
      </c>
      <c r="G14" s="3"/>
      <c r="H14" s="3"/>
      <c r="I14" s="3"/>
    </row>
    <row r="15" spans="1:12" x14ac:dyDescent="0.25">
      <c r="A15" t="s">
        <v>33</v>
      </c>
      <c r="B15" t="s">
        <v>32</v>
      </c>
      <c r="C15">
        <v>6139.9026844366181</v>
      </c>
      <c r="D15">
        <v>585.54084977934565</v>
      </c>
      <c r="E15">
        <v>1664.2348816974459</v>
      </c>
      <c r="G15" s="3"/>
      <c r="H15" s="3"/>
      <c r="I15" s="3"/>
    </row>
    <row r="16" spans="1:12" x14ac:dyDescent="0.25">
      <c r="A16" t="s">
        <v>37</v>
      </c>
      <c r="B16" t="s">
        <v>36</v>
      </c>
      <c r="C16">
        <v>27415.165869411285</v>
      </c>
      <c r="D16">
        <v>19687.406029424063</v>
      </c>
      <c r="E16">
        <v>15612.944266114955</v>
      </c>
      <c r="G16" s="3"/>
      <c r="H16" s="3"/>
      <c r="I16" s="3"/>
    </row>
    <row r="17" spans="1:9" x14ac:dyDescent="0.25">
      <c r="A17" t="s">
        <v>35</v>
      </c>
      <c r="B17" t="s">
        <v>34</v>
      </c>
      <c r="C17">
        <v>430.8222557458775</v>
      </c>
      <c r="D17">
        <v>722.57609167523083</v>
      </c>
      <c r="E17">
        <v>401.72720086716004</v>
      </c>
      <c r="G17" s="3"/>
      <c r="H17" s="3"/>
      <c r="I17" s="3"/>
    </row>
    <row r="18" spans="1:9" x14ac:dyDescent="0.25">
      <c r="A18" t="s">
        <v>39</v>
      </c>
      <c r="B18" t="s">
        <v>38</v>
      </c>
      <c r="C18">
        <v>399893.0578156035</v>
      </c>
      <c r="D18">
        <v>66833.864731273556</v>
      </c>
      <c r="E18">
        <v>56167.446131956414</v>
      </c>
      <c r="G18" s="3"/>
      <c r="H18" s="3"/>
      <c r="I18" s="3"/>
    </row>
    <row r="19" spans="1:9" x14ac:dyDescent="0.25">
      <c r="A19" t="s">
        <v>43</v>
      </c>
      <c r="B19" t="s">
        <v>42</v>
      </c>
      <c r="D19">
        <v>397.63903771120442</v>
      </c>
      <c r="E19">
        <v>965.5645256725162</v>
      </c>
      <c r="G19" s="3"/>
      <c r="H19" s="3"/>
      <c r="I19" s="3"/>
    </row>
    <row r="20" spans="1:9" x14ac:dyDescent="0.25">
      <c r="A20" t="s">
        <v>45</v>
      </c>
      <c r="B20" t="s">
        <v>44</v>
      </c>
      <c r="C20">
        <v>3440.6788977035858</v>
      </c>
      <c r="D20">
        <v>250.7244663505501</v>
      </c>
      <c r="E20">
        <v>358.96429983491447</v>
      </c>
      <c r="G20" s="3"/>
      <c r="H20" s="3"/>
      <c r="I20" s="3"/>
    </row>
    <row r="21" spans="1:9" x14ac:dyDescent="0.25">
      <c r="A21" t="s">
        <v>47</v>
      </c>
      <c r="B21" t="s">
        <v>46</v>
      </c>
      <c r="C21">
        <v>26650.414536247728</v>
      </c>
      <c r="D21">
        <v>61235.27428582796</v>
      </c>
      <c r="E21">
        <v>56621.057626532958</v>
      </c>
      <c r="G21" s="3"/>
      <c r="H21" s="3"/>
      <c r="I21" s="3"/>
    </row>
    <row r="22" spans="1:9" x14ac:dyDescent="0.25">
      <c r="A22" t="s">
        <v>41</v>
      </c>
      <c r="B22" t="s">
        <v>40</v>
      </c>
      <c r="C22">
        <v>2176.9306453741397</v>
      </c>
      <c r="D22">
        <v>46.977028222050002</v>
      </c>
      <c r="E22">
        <v>145.78762499999556</v>
      </c>
      <c r="G22" s="3"/>
      <c r="H22" s="3"/>
      <c r="I22" s="3"/>
    </row>
    <row r="23" spans="1:9" x14ac:dyDescent="0.25">
      <c r="A23" t="s">
        <v>49</v>
      </c>
      <c r="B23" t="s">
        <v>48</v>
      </c>
      <c r="C23">
        <v>647.48600495678238</v>
      </c>
      <c r="D23">
        <v>131.75161898183995</v>
      </c>
      <c r="E23">
        <v>4841.7809487479353</v>
      </c>
      <c r="G23" s="3"/>
      <c r="H23" s="3"/>
      <c r="I23" s="3"/>
    </row>
    <row r="24" spans="1:9" x14ac:dyDescent="0.25">
      <c r="A24" t="s">
        <v>51</v>
      </c>
      <c r="B24" t="s">
        <v>50</v>
      </c>
      <c r="C24">
        <v>45194.950500430874</v>
      </c>
      <c r="D24">
        <v>187735.93045504871</v>
      </c>
      <c r="E24">
        <v>106718.77176735732</v>
      </c>
      <c r="G24" s="3"/>
      <c r="H24" s="3"/>
      <c r="I24" s="3"/>
    </row>
    <row r="25" spans="1:9" x14ac:dyDescent="0.25">
      <c r="A25" t="s">
        <v>53</v>
      </c>
      <c r="B25" t="s">
        <v>52</v>
      </c>
      <c r="C25">
        <v>8678.7619938773205</v>
      </c>
      <c r="D25">
        <v>55476.736837921693</v>
      </c>
      <c r="E25">
        <v>23584.910193808904</v>
      </c>
      <c r="G25" s="3"/>
      <c r="H25" s="3"/>
      <c r="I25" s="3"/>
    </row>
    <row r="26" spans="1:9" x14ac:dyDescent="0.25">
      <c r="A26" t="s">
        <v>55</v>
      </c>
      <c r="B26" t="s">
        <v>54</v>
      </c>
      <c r="C26">
        <v>28140.816337467448</v>
      </c>
      <c r="D26">
        <v>2058.9921164470056</v>
      </c>
      <c r="E26">
        <v>6697.5393302254215</v>
      </c>
      <c r="G26" s="3"/>
      <c r="H26" s="3"/>
      <c r="I26" s="3"/>
    </row>
    <row r="27" spans="1:9" x14ac:dyDescent="0.25">
      <c r="A27" t="s">
        <v>57</v>
      </c>
      <c r="B27" t="s">
        <v>56</v>
      </c>
      <c r="C27">
        <v>24048.392544399849</v>
      </c>
      <c r="D27">
        <v>2921.8430737756589</v>
      </c>
      <c r="E27">
        <v>4094.5026341793518</v>
      </c>
      <c r="G27" s="3"/>
      <c r="H27" s="3"/>
      <c r="I27" s="3"/>
    </row>
    <row r="28" spans="1:9" x14ac:dyDescent="0.25">
      <c r="A28" t="s">
        <v>59</v>
      </c>
      <c r="B28" t="s">
        <v>58</v>
      </c>
      <c r="C28">
        <v>7749.4945546690324</v>
      </c>
      <c r="D28">
        <v>124.17593929482479</v>
      </c>
      <c r="E28">
        <v>591.30137966911491</v>
      </c>
      <c r="G28" s="3"/>
      <c r="H28" s="3"/>
      <c r="I28" s="3"/>
    </row>
    <row r="29" spans="1:9" x14ac:dyDescent="0.25">
      <c r="A29" t="s">
        <v>67</v>
      </c>
      <c r="B29" t="s">
        <v>66</v>
      </c>
      <c r="C29">
        <v>24841.968852971564</v>
      </c>
      <c r="D29">
        <v>76643.947057605619</v>
      </c>
      <c r="E29">
        <v>75171.820752703425</v>
      </c>
      <c r="G29" s="3"/>
      <c r="H29" s="3"/>
      <c r="I29" s="3"/>
    </row>
    <row r="30" spans="1:9" x14ac:dyDescent="0.25">
      <c r="A30" t="s">
        <v>63</v>
      </c>
      <c r="B30" t="s">
        <v>62</v>
      </c>
      <c r="C30">
        <v>6904.1824817864936</v>
      </c>
      <c r="D30">
        <v>168.56522255697604</v>
      </c>
      <c r="E30">
        <v>1282.7225982379891</v>
      </c>
      <c r="G30" s="3"/>
      <c r="H30" s="3"/>
      <c r="I30" s="3"/>
    </row>
    <row r="31" spans="1:9" x14ac:dyDescent="0.25">
      <c r="A31" t="s">
        <v>61</v>
      </c>
      <c r="B31" t="s">
        <v>60</v>
      </c>
      <c r="C31">
        <v>9845.2652504955986</v>
      </c>
      <c r="D31">
        <v>1798.2563088082875</v>
      </c>
      <c r="E31">
        <v>905.8728847273137</v>
      </c>
      <c r="G31" s="3"/>
      <c r="H31" s="3"/>
      <c r="I31" s="3"/>
    </row>
    <row r="32" spans="1:9" x14ac:dyDescent="0.25">
      <c r="H32" s="3"/>
      <c r="I32" s="3"/>
    </row>
  </sheetData>
  <pageMargins left="0.75" right="0.75" top="1" bottom="1" header="0.5" footer="0.5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31"/>
  <sheetViews>
    <sheetView workbookViewId="0"/>
  </sheetViews>
  <sheetFormatPr defaultRowHeight="15" x14ac:dyDescent="0.25"/>
  <cols>
    <col min="1" max="2" width="41" customWidth="1"/>
    <col min="3" max="5" width="13" customWidth="1"/>
  </cols>
  <sheetData>
    <row r="1" spans="1:5" x14ac:dyDescent="0.25">
      <c r="A1" t="s">
        <v>181</v>
      </c>
      <c r="B1" t="s">
        <v>95</v>
      </c>
      <c r="C1" t="s">
        <v>182</v>
      </c>
      <c r="D1" t="s">
        <v>183</v>
      </c>
      <c r="E1" t="s">
        <v>184</v>
      </c>
    </row>
    <row r="2" spans="1:5" x14ac:dyDescent="0.25">
      <c r="A2" t="s">
        <v>9</v>
      </c>
      <c r="B2" t="s">
        <v>8</v>
      </c>
      <c r="C2">
        <v>54100.96803697315</v>
      </c>
      <c r="D2">
        <v>32946.818381418496</v>
      </c>
      <c r="E2">
        <v>25734.176731949916</v>
      </c>
    </row>
    <row r="3" spans="1:5" x14ac:dyDescent="0.25">
      <c r="A3" t="s">
        <v>11</v>
      </c>
      <c r="B3" t="s">
        <v>10</v>
      </c>
      <c r="C3">
        <v>162021.43091000451</v>
      </c>
      <c r="D3">
        <v>35192.189632316986</v>
      </c>
      <c r="E3">
        <v>17640.77518994761</v>
      </c>
    </row>
    <row r="4" spans="1:5" x14ac:dyDescent="0.25">
      <c r="A4" t="s">
        <v>13</v>
      </c>
      <c r="B4" t="s">
        <v>12</v>
      </c>
      <c r="C4">
        <v>2407.1614614909031</v>
      </c>
      <c r="D4">
        <v>256.99765905767345</v>
      </c>
      <c r="E4">
        <v>618.42190544410391</v>
      </c>
    </row>
    <row r="5" spans="1:5" x14ac:dyDescent="0.25">
      <c r="A5" t="s">
        <v>17</v>
      </c>
      <c r="B5" t="s">
        <v>16</v>
      </c>
      <c r="C5">
        <v>1965.6449371079616</v>
      </c>
      <c r="D5">
        <v>74.114523163841923</v>
      </c>
      <c r="E5">
        <v>508.97691347672441</v>
      </c>
    </row>
    <row r="6" spans="1:5" x14ac:dyDescent="0.25">
      <c r="A6" t="s">
        <v>19</v>
      </c>
      <c r="B6" t="s">
        <v>18</v>
      </c>
      <c r="C6">
        <v>7995.9323043506784</v>
      </c>
      <c r="D6">
        <v>3260.6979323093724</v>
      </c>
      <c r="E6">
        <v>4120.3073696209722</v>
      </c>
    </row>
    <row r="7" spans="1:5" x14ac:dyDescent="0.25">
      <c r="A7" t="s">
        <v>29</v>
      </c>
      <c r="B7" t="s">
        <v>28</v>
      </c>
      <c r="C7">
        <v>260400.36319070778</v>
      </c>
      <c r="D7">
        <v>237355.43187478191</v>
      </c>
      <c r="E7">
        <v>362281.14089706377</v>
      </c>
    </row>
    <row r="8" spans="1:5" x14ac:dyDescent="0.25">
      <c r="A8" t="s">
        <v>21</v>
      </c>
      <c r="B8" t="s">
        <v>20</v>
      </c>
      <c r="C8">
        <v>16917.413187809343</v>
      </c>
      <c r="D8">
        <v>96834.298373127225</v>
      </c>
      <c r="E8">
        <v>40054.390951937872</v>
      </c>
    </row>
    <row r="9" spans="1:5" x14ac:dyDescent="0.25">
      <c r="A9" t="s">
        <v>23</v>
      </c>
      <c r="B9" t="s">
        <v>22</v>
      </c>
      <c r="C9">
        <v>59.571360271119232</v>
      </c>
      <c r="D9">
        <v>221.68512085395685</v>
      </c>
      <c r="E9">
        <v>180.04831144511076</v>
      </c>
    </row>
    <row r="10" spans="1:5" x14ac:dyDescent="0.25">
      <c r="A10" t="s">
        <v>65</v>
      </c>
      <c r="B10" t="s">
        <v>64</v>
      </c>
      <c r="C10">
        <v>245402.08948663456</v>
      </c>
      <c r="D10">
        <v>70662.086825932711</v>
      </c>
      <c r="E10">
        <v>23677.301321675372</v>
      </c>
    </row>
    <row r="11" spans="1:5" x14ac:dyDescent="0.25">
      <c r="A11" t="s">
        <v>25</v>
      </c>
      <c r="B11" t="s">
        <v>24</v>
      </c>
      <c r="C11">
        <v>15194.153310834963</v>
      </c>
      <c r="D11">
        <v>18739.557188727726</v>
      </c>
      <c r="E11">
        <v>7731.5889704620795</v>
      </c>
    </row>
    <row r="12" spans="1:5" x14ac:dyDescent="0.25">
      <c r="A12" t="s">
        <v>27</v>
      </c>
      <c r="B12" t="s">
        <v>26</v>
      </c>
      <c r="C12">
        <v>584322.22120041226</v>
      </c>
      <c r="D12">
        <v>418125.66795681149</v>
      </c>
      <c r="E12">
        <v>284585.56789552118</v>
      </c>
    </row>
    <row r="13" spans="1:5" x14ac:dyDescent="0.25">
      <c r="A13" t="s">
        <v>31</v>
      </c>
      <c r="B13" t="s">
        <v>30</v>
      </c>
      <c r="C13">
        <v>4616.1575357201564</v>
      </c>
      <c r="D13">
        <v>460.44911340397977</v>
      </c>
      <c r="E13">
        <v>965.46713844408953</v>
      </c>
    </row>
    <row r="14" spans="1:5" x14ac:dyDescent="0.25">
      <c r="A14" t="s">
        <v>15</v>
      </c>
      <c r="B14" t="s">
        <v>14</v>
      </c>
      <c r="C14">
        <v>3763.7328542822638</v>
      </c>
      <c r="D14">
        <v>150.50777987221574</v>
      </c>
      <c r="E14">
        <v>1041.041361705672</v>
      </c>
    </row>
    <row r="15" spans="1:5" x14ac:dyDescent="0.25">
      <c r="A15" t="s">
        <v>33</v>
      </c>
      <c r="B15" t="s">
        <v>32</v>
      </c>
      <c r="C15">
        <v>6139.9026844366181</v>
      </c>
      <c r="D15">
        <v>585.54084977934565</v>
      </c>
      <c r="E15">
        <v>1664.2348816974459</v>
      </c>
    </row>
    <row r="16" spans="1:5" x14ac:dyDescent="0.25">
      <c r="A16" t="s">
        <v>37</v>
      </c>
      <c r="B16" t="s">
        <v>36</v>
      </c>
      <c r="C16">
        <v>27415.165869411285</v>
      </c>
      <c r="D16">
        <v>19687.406029424063</v>
      </c>
      <c r="E16">
        <v>15612.944266114955</v>
      </c>
    </row>
    <row r="17" spans="1:5" x14ac:dyDescent="0.25">
      <c r="A17" t="s">
        <v>35</v>
      </c>
      <c r="B17" t="s">
        <v>34</v>
      </c>
      <c r="C17">
        <v>430.8222557458775</v>
      </c>
      <c r="D17">
        <v>722.57609167523083</v>
      </c>
      <c r="E17">
        <v>401.72720086716004</v>
      </c>
    </row>
    <row r="18" spans="1:5" x14ac:dyDescent="0.25">
      <c r="A18" t="s">
        <v>39</v>
      </c>
      <c r="B18" t="s">
        <v>38</v>
      </c>
      <c r="C18">
        <v>399893.0578156035</v>
      </c>
      <c r="D18">
        <v>66833.864731273556</v>
      </c>
      <c r="E18">
        <v>56167.446131956414</v>
      </c>
    </row>
    <row r="19" spans="1:5" x14ac:dyDescent="0.25">
      <c r="A19" t="s">
        <v>43</v>
      </c>
      <c r="B19" t="s">
        <v>42</v>
      </c>
      <c r="D19">
        <v>397.63903771120442</v>
      </c>
      <c r="E19">
        <v>965.5645256725162</v>
      </c>
    </row>
    <row r="20" spans="1:5" x14ac:dyDescent="0.25">
      <c r="A20" t="s">
        <v>45</v>
      </c>
      <c r="B20" t="s">
        <v>44</v>
      </c>
      <c r="C20">
        <v>3440.6788977035858</v>
      </c>
      <c r="D20">
        <v>250.7244663505501</v>
      </c>
      <c r="E20">
        <v>358.96429983491447</v>
      </c>
    </row>
    <row r="21" spans="1:5" x14ac:dyDescent="0.25">
      <c r="A21" t="s">
        <v>47</v>
      </c>
      <c r="B21" t="s">
        <v>46</v>
      </c>
      <c r="C21">
        <v>26650.414536247728</v>
      </c>
      <c r="D21">
        <v>61235.27428582796</v>
      </c>
      <c r="E21">
        <v>56621.057626532958</v>
      </c>
    </row>
    <row r="22" spans="1:5" x14ac:dyDescent="0.25">
      <c r="A22" t="s">
        <v>41</v>
      </c>
      <c r="B22" t="s">
        <v>40</v>
      </c>
      <c r="C22">
        <v>2176.9306453741397</v>
      </c>
      <c r="D22">
        <v>46.977028222050002</v>
      </c>
      <c r="E22">
        <v>145.78762499999556</v>
      </c>
    </row>
    <row r="23" spans="1:5" x14ac:dyDescent="0.25">
      <c r="A23" t="s">
        <v>49</v>
      </c>
      <c r="B23" t="s">
        <v>48</v>
      </c>
      <c r="C23">
        <v>647.48600495678238</v>
      </c>
      <c r="D23">
        <v>131.75161898183995</v>
      </c>
      <c r="E23">
        <v>4841.7809487479353</v>
      </c>
    </row>
    <row r="24" spans="1:5" x14ac:dyDescent="0.25">
      <c r="A24" t="s">
        <v>51</v>
      </c>
      <c r="B24" t="s">
        <v>50</v>
      </c>
      <c r="C24">
        <v>45194.950500430874</v>
      </c>
      <c r="D24">
        <v>187735.93045504871</v>
      </c>
      <c r="E24">
        <v>106718.77176735732</v>
      </c>
    </row>
    <row r="25" spans="1:5" x14ac:dyDescent="0.25">
      <c r="A25" t="s">
        <v>53</v>
      </c>
      <c r="B25" t="s">
        <v>52</v>
      </c>
      <c r="C25">
        <v>8678.7619938773205</v>
      </c>
      <c r="D25">
        <v>55476.736837921693</v>
      </c>
      <c r="E25">
        <v>23584.910193808904</v>
      </c>
    </row>
    <row r="26" spans="1:5" x14ac:dyDescent="0.25">
      <c r="A26" t="s">
        <v>55</v>
      </c>
      <c r="B26" t="s">
        <v>54</v>
      </c>
      <c r="C26">
        <v>28140.816337467448</v>
      </c>
      <c r="D26">
        <v>2058.9921164470056</v>
      </c>
      <c r="E26">
        <v>6697.5393302254215</v>
      </c>
    </row>
    <row r="27" spans="1:5" x14ac:dyDescent="0.25">
      <c r="A27" t="s">
        <v>57</v>
      </c>
      <c r="B27" t="s">
        <v>56</v>
      </c>
      <c r="C27">
        <v>24048.392544399849</v>
      </c>
      <c r="D27">
        <v>2921.8430737756589</v>
      </c>
      <c r="E27">
        <v>4094.5026341793518</v>
      </c>
    </row>
    <row r="28" spans="1:5" x14ac:dyDescent="0.25">
      <c r="A28" t="s">
        <v>59</v>
      </c>
      <c r="B28" t="s">
        <v>58</v>
      </c>
      <c r="C28">
        <v>7749.4945546690324</v>
      </c>
      <c r="D28">
        <v>124.17593929482479</v>
      </c>
      <c r="E28">
        <v>591.30137966911491</v>
      </c>
    </row>
    <row r="29" spans="1:5" x14ac:dyDescent="0.25">
      <c r="A29" t="s">
        <v>67</v>
      </c>
      <c r="B29" t="s">
        <v>66</v>
      </c>
      <c r="C29">
        <v>24841.968852971564</v>
      </c>
      <c r="D29">
        <v>76643.947057605619</v>
      </c>
      <c r="E29">
        <v>75171.820752703425</v>
      </c>
    </row>
    <row r="30" spans="1:5" x14ac:dyDescent="0.25">
      <c r="A30" t="s">
        <v>63</v>
      </c>
      <c r="B30" t="s">
        <v>62</v>
      </c>
      <c r="C30">
        <v>6904.1824817864936</v>
      </c>
      <c r="D30">
        <v>168.56522255697604</v>
      </c>
      <c r="E30">
        <v>1282.7225982379891</v>
      </c>
    </row>
    <row r="31" spans="1:5" x14ac:dyDescent="0.25">
      <c r="A31" t="s">
        <v>61</v>
      </c>
      <c r="B31" t="s">
        <v>60</v>
      </c>
      <c r="C31">
        <v>9845.2652504955986</v>
      </c>
      <c r="D31">
        <v>1798.2563088082875</v>
      </c>
      <c r="E31">
        <v>905.8728847273137</v>
      </c>
    </row>
  </sheetData>
  <pageMargins left="0.75" right="0.75" top="1" bottom="1" header="0.5" footer="0.5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31"/>
  <sheetViews>
    <sheetView workbookViewId="0"/>
  </sheetViews>
  <sheetFormatPr defaultRowHeight="15" x14ac:dyDescent="0.25"/>
  <cols>
    <col min="1" max="2" width="41" customWidth="1"/>
    <col min="3" max="5" width="13" customWidth="1"/>
  </cols>
  <sheetData>
    <row r="1" spans="1:5" x14ac:dyDescent="0.25">
      <c r="A1" t="s">
        <v>181</v>
      </c>
      <c r="B1" t="s">
        <v>95</v>
      </c>
      <c r="C1" t="s">
        <v>182</v>
      </c>
      <c r="D1" t="s">
        <v>183</v>
      </c>
      <c r="E1" t="s">
        <v>184</v>
      </c>
    </row>
    <row r="2" spans="1:5" x14ac:dyDescent="0.25">
      <c r="A2" t="s">
        <v>9</v>
      </c>
      <c r="B2" t="s">
        <v>8</v>
      </c>
      <c r="C2">
        <v>54100.96803697315</v>
      </c>
      <c r="D2">
        <v>32946.818381418496</v>
      </c>
      <c r="E2">
        <v>25734.176731949916</v>
      </c>
    </row>
    <row r="3" spans="1:5" x14ac:dyDescent="0.25">
      <c r="A3" t="s">
        <v>11</v>
      </c>
      <c r="B3" t="s">
        <v>10</v>
      </c>
      <c r="C3">
        <v>162021.43091000451</v>
      </c>
      <c r="D3">
        <v>35192.189632316986</v>
      </c>
      <c r="E3">
        <v>17640.77518994761</v>
      </c>
    </row>
    <row r="4" spans="1:5" x14ac:dyDescent="0.25">
      <c r="A4" t="s">
        <v>13</v>
      </c>
      <c r="B4" t="s">
        <v>12</v>
      </c>
      <c r="C4">
        <v>2407.1614614909031</v>
      </c>
      <c r="D4">
        <v>256.99765905767345</v>
      </c>
      <c r="E4">
        <v>618.42190544410391</v>
      </c>
    </row>
    <row r="5" spans="1:5" x14ac:dyDescent="0.25">
      <c r="A5" t="s">
        <v>17</v>
      </c>
      <c r="B5" t="s">
        <v>16</v>
      </c>
      <c r="C5">
        <v>1965.6449371079616</v>
      </c>
      <c r="D5">
        <v>74.114523163841923</v>
      </c>
      <c r="E5">
        <v>508.97691347672441</v>
      </c>
    </row>
    <row r="6" spans="1:5" x14ac:dyDescent="0.25">
      <c r="A6" t="s">
        <v>19</v>
      </c>
      <c r="B6" t="s">
        <v>18</v>
      </c>
      <c r="C6">
        <v>7995.9323043506784</v>
      </c>
      <c r="D6">
        <v>3260.6979323093724</v>
      </c>
      <c r="E6">
        <v>4120.3073696209722</v>
      </c>
    </row>
    <row r="7" spans="1:5" x14ac:dyDescent="0.25">
      <c r="A7" t="s">
        <v>29</v>
      </c>
      <c r="B7" t="s">
        <v>28</v>
      </c>
      <c r="C7">
        <v>260400.36319070778</v>
      </c>
      <c r="D7">
        <v>237355.43187478191</v>
      </c>
      <c r="E7">
        <v>362281.14089706377</v>
      </c>
    </row>
    <row r="8" spans="1:5" x14ac:dyDescent="0.25">
      <c r="A8" t="s">
        <v>21</v>
      </c>
      <c r="B8" t="s">
        <v>20</v>
      </c>
      <c r="C8">
        <v>16917.413187809343</v>
      </c>
      <c r="D8">
        <v>96834.298373127225</v>
      </c>
      <c r="E8">
        <v>40054.390951937872</v>
      </c>
    </row>
    <row r="9" spans="1:5" x14ac:dyDescent="0.25">
      <c r="A9" t="s">
        <v>23</v>
      </c>
      <c r="B9" t="s">
        <v>22</v>
      </c>
      <c r="C9">
        <v>59.571360271119232</v>
      </c>
      <c r="D9">
        <v>221.68512085395685</v>
      </c>
      <c r="E9">
        <v>180.04831144511076</v>
      </c>
    </row>
    <row r="10" spans="1:5" x14ac:dyDescent="0.25">
      <c r="A10" t="s">
        <v>65</v>
      </c>
      <c r="B10" t="s">
        <v>64</v>
      </c>
      <c r="C10">
        <v>245402.08948663456</v>
      </c>
      <c r="D10">
        <v>70662.086825932711</v>
      </c>
      <c r="E10">
        <v>23677.301321675372</v>
      </c>
    </row>
    <row r="11" spans="1:5" x14ac:dyDescent="0.25">
      <c r="A11" t="s">
        <v>25</v>
      </c>
      <c r="B11" t="s">
        <v>24</v>
      </c>
      <c r="C11">
        <v>15194.153310834963</v>
      </c>
      <c r="D11">
        <v>18739.557188727726</v>
      </c>
      <c r="E11">
        <v>7731.5889704620795</v>
      </c>
    </row>
    <row r="12" spans="1:5" x14ac:dyDescent="0.25">
      <c r="A12" t="s">
        <v>27</v>
      </c>
      <c r="B12" t="s">
        <v>26</v>
      </c>
      <c r="C12">
        <v>584322.22120041226</v>
      </c>
      <c r="D12">
        <v>418125.66795681149</v>
      </c>
      <c r="E12">
        <v>284585.56789552118</v>
      </c>
    </row>
    <row r="13" spans="1:5" x14ac:dyDescent="0.25">
      <c r="A13" t="s">
        <v>31</v>
      </c>
      <c r="B13" t="s">
        <v>30</v>
      </c>
      <c r="C13">
        <v>4616.1575357201564</v>
      </c>
      <c r="D13">
        <v>460.44911340397977</v>
      </c>
      <c r="E13">
        <v>965.46713844408953</v>
      </c>
    </row>
    <row r="14" spans="1:5" x14ac:dyDescent="0.25">
      <c r="A14" t="s">
        <v>15</v>
      </c>
      <c r="B14" t="s">
        <v>14</v>
      </c>
      <c r="C14">
        <v>3763.7328542822638</v>
      </c>
      <c r="D14">
        <v>150.50777987221574</v>
      </c>
      <c r="E14">
        <v>1041.041361705672</v>
      </c>
    </row>
    <row r="15" spans="1:5" x14ac:dyDescent="0.25">
      <c r="A15" t="s">
        <v>33</v>
      </c>
      <c r="B15" t="s">
        <v>32</v>
      </c>
      <c r="C15">
        <v>6139.9026844366181</v>
      </c>
      <c r="D15">
        <v>585.54084977934565</v>
      </c>
      <c r="E15">
        <v>1664.2348816974459</v>
      </c>
    </row>
    <row r="16" spans="1:5" x14ac:dyDescent="0.25">
      <c r="A16" t="s">
        <v>37</v>
      </c>
      <c r="B16" t="s">
        <v>36</v>
      </c>
      <c r="C16">
        <v>27415.165869411285</v>
      </c>
      <c r="D16">
        <v>19687.406029424063</v>
      </c>
      <c r="E16">
        <v>15612.944266114955</v>
      </c>
    </row>
    <row r="17" spans="1:5" x14ac:dyDescent="0.25">
      <c r="A17" t="s">
        <v>35</v>
      </c>
      <c r="B17" t="s">
        <v>34</v>
      </c>
      <c r="C17">
        <v>430.8222557458775</v>
      </c>
      <c r="D17">
        <v>722.57609167523083</v>
      </c>
      <c r="E17">
        <v>401.72720086716004</v>
      </c>
    </row>
    <row r="18" spans="1:5" x14ac:dyDescent="0.25">
      <c r="A18" t="s">
        <v>39</v>
      </c>
      <c r="B18" t="s">
        <v>38</v>
      </c>
      <c r="C18">
        <v>399893.0578156035</v>
      </c>
      <c r="D18">
        <v>66833.864731273556</v>
      </c>
      <c r="E18">
        <v>56167.446131956414</v>
      </c>
    </row>
    <row r="19" spans="1:5" x14ac:dyDescent="0.25">
      <c r="A19" t="s">
        <v>43</v>
      </c>
      <c r="B19" t="s">
        <v>42</v>
      </c>
      <c r="D19">
        <v>397.63903771120442</v>
      </c>
      <c r="E19">
        <v>965.5645256725162</v>
      </c>
    </row>
    <row r="20" spans="1:5" x14ac:dyDescent="0.25">
      <c r="A20" t="s">
        <v>45</v>
      </c>
      <c r="B20" t="s">
        <v>44</v>
      </c>
      <c r="C20">
        <v>3440.6788977035858</v>
      </c>
      <c r="D20">
        <v>250.7244663505501</v>
      </c>
      <c r="E20">
        <v>358.96429983491447</v>
      </c>
    </row>
    <row r="21" spans="1:5" x14ac:dyDescent="0.25">
      <c r="A21" t="s">
        <v>47</v>
      </c>
      <c r="B21" t="s">
        <v>46</v>
      </c>
      <c r="C21">
        <v>26650.414536247728</v>
      </c>
      <c r="D21">
        <v>61235.27428582796</v>
      </c>
      <c r="E21">
        <v>56621.057626532958</v>
      </c>
    </row>
    <row r="22" spans="1:5" x14ac:dyDescent="0.25">
      <c r="A22" t="s">
        <v>41</v>
      </c>
      <c r="B22" t="s">
        <v>40</v>
      </c>
      <c r="C22">
        <v>2176.9306453741397</v>
      </c>
      <c r="D22">
        <v>46.977028222050002</v>
      </c>
      <c r="E22">
        <v>145.78762499999556</v>
      </c>
    </row>
    <row r="23" spans="1:5" x14ac:dyDescent="0.25">
      <c r="A23" t="s">
        <v>49</v>
      </c>
      <c r="B23" t="s">
        <v>48</v>
      </c>
      <c r="C23">
        <v>647.48600495678238</v>
      </c>
      <c r="D23">
        <v>131.75161898183995</v>
      </c>
      <c r="E23">
        <v>4841.7809487479353</v>
      </c>
    </row>
    <row r="24" spans="1:5" x14ac:dyDescent="0.25">
      <c r="A24" t="s">
        <v>51</v>
      </c>
      <c r="B24" t="s">
        <v>50</v>
      </c>
      <c r="C24">
        <v>45194.950500430874</v>
      </c>
      <c r="D24">
        <v>187735.93045504871</v>
      </c>
      <c r="E24">
        <v>106718.77176735732</v>
      </c>
    </row>
    <row r="25" spans="1:5" x14ac:dyDescent="0.25">
      <c r="A25" t="s">
        <v>53</v>
      </c>
      <c r="B25" t="s">
        <v>52</v>
      </c>
      <c r="C25">
        <v>8678.7619938773205</v>
      </c>
      <c r="D25">
        <v>55476.736837921693</v>
      </c>
      <c r="E25">
        <v>23584.910193808904</v>
      </c>
    </row>
    <row r="26" spans="1:5" x14ac:dyDescent="0.25">
      <c r="A26" t="s">
        <v>55</v>
      </c>
      <c r="B26" t="s">
        <v>54</v>
      </c>
      <c r="C26">
        <v>28140.816337467448</v>
      </c>
      <c r="D26">
        <v>2058.9921164470056</v>
      </c>
      <c r="E26">
        <v>6697.5393302254215</v>
      </c>
    </row>
    <row r="27" spans="1:5" x14ac:dyDescent="0.25">
      <c r="A27" t="s">
        <v>57</v>
      </c>
      <c r="B27" t="s">
        <v>56</v>
      </c>
      <c r="C27">
        <v>24048.392544399849</v>
      </c>
      <c r="D27">
        <v>2921.8430737756589</v>
      </c>
      <c r="E27">
        <v>4094.5026341793518</v>
      </c>
    </row>
    <row r="28" spans="1:5" x14ac:dyDescent="0.25">
      <c r="A28" t="s">
        <v>59</v>
      </c>
      <c r="B28" t="s">
        <v>58</v>
      </c>
      <c r="C28">
        <v>7749.4945546690324</v>
      </c>
      <c r="D28">
        <v>124.17593929482479</v>
      </c>
      <c r="E28">
        <v>591.30137966911491</v>
      </c>
    </row>
    <row r="29" spans="1:5" x14ac:dyDescent="0.25">
      <c r="A29" t="s">
        <v>67</v>
      </c>
      <c r="B29" t="s">
        <v>66</v>
      </c>
      <c r="C29">
        <v>24841.968852971564</v>
      </c>
      <c r="D29">
        <v>76643.947057605619</v>
      </c>
      <c r="E29">
        <v>75171.820752703425</v>
      </c>
    </row>
    <row r="30" spans="1:5" x14ac:dyDescent="0.25">
      <c r="A30" t="s">
        <v>63</v>
      </c>
      <c r="B30" t="s">
        <v>62</v>
      </c>
      <c r="C30">
        <v>6904.1824817864936</v>
      </c>
      <c r="D30">
        <v>168.56522255697604</v>
      </c>
      <c r="E30">
        <v>1282.7225982379891</v>
      </c>
    </row>
    <row r="31" spans="1:5" x14ac:dyDescent="0.25">
      <c r="A31" t="s">
        <v>61</v>
      </c>
      <c r="B31" t="s">
        <v>60</v>
      </c>
      <c r="C31">
        <v>9845.2652504955986</v>
      </c>
      <c r="D31">
        <v>1798.2563088082875</v>
      </c>
      <c r="E31">
        <v>905.8728847273137</v>
      </c>
    </row>
  </sheetData>
  <pageMargins left="0.75" right="0.75" top="1" bottom="1" header="0.5" footer="0.5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29"/>
  <sheetViews>
    <sheetView workbookViewId="0"/>
  </sheetViews>
  <sheetFormatPr defaultRowHeight="15" x14ac:dyDescent="0.25"/>
  <cols>
    <col min="1" max="1" width="8" customWidth="1"/>
    <col min="2" max="2" width="33" customWidth="1"/>
    <col min="3" max="4" width="14" customWidth="1"/>
    <col min="5" max="5" width="15" customWidth="1"/>
  </cols>
  <sheetData>
    <row r="1" spans="1:5" x14ac:dyDescent="0.25">
      <c r="A1" t="s">
        <v>124</v>
      </c>
      <c r="B1" t="s">
        <v>185</v>
      </c>
      <c r="C1" t="s">
        <v>186</v>
      </c>
      <c r="D1" t="s">
        <v>187</v>
      </c>
      <c r="E1" t="s">
        <v>188</v>
      </c>
    </row>
    <row r="2" spans="1:5" x14ac:dyDescent="0.25">
      <c r="A2" t="s">
        <v>9</v>
      </c>
      <c r="B2">
        <v>0.52824945044670679</v>
      </c>
      <c r="C2">
        <v>0.25297038125942689</v>
      </c>
      <c r="D2">
        <v>0.21878016829386626</v>
      </c>
    </row>
    <row r="3" spans="1:5" x14ac:dyDescent="0.25">
      <c r="A3" t="s">
        <v>11</v>
      </c>
      <c r="B3">
        <v>8.1263979903210729E-2</v>
      </c>
      <c r="C3">
        <v>0.49089117321910036</v>
      </c>
      <c r="D3">
        <v>0.42784484687768881</v>
      </c>
    </row>
    <row r="4" spans="1:5" x14ac:dyDescent="0.25">
      <c r="A4" t="s">
        <v>13</v>
      </c>
      <c r="B4">
        <v>6.0360661649018009E-5</v>
      </c>
      <c r="C4">
        <v>0.99862719118627363</v>
      </c>
      <c r="D4">
        <v>1.3124481520774265E-3</v>
      </c>
    </row>
    <row r="5" spans="1:5" x14ac:dyDescent="0.25">
      <c r="A5" t="s">
        <v>17</v>
      </c>
      <c r="B5">
        <v>9.153442229068573E-2</v>
      </c>
      <c r="C5">
        <v>0.71470092425739695</v>
      </c>
      <c r="D5">
        <v>0.19376465345191732</v>
      </c>
    </row>
    <row r="6" spans="1:5" x14ac:dyDescent="0.25">
      <c r="A6" t="s">
        <v>19</v>
      </c>
      <c r="B6">
        <v>3.1169959187191593E-2</v>
      </c>
      <c r="C6">
        <v>0.71193926648449057</v>
      </c>
      <c r="D6">
        <v>0.25689077432831781</v>
      </c>
    </row>
    <row r="7" spans="1:5" x14ac:dyDescent="0.25">
      <c r="A7" t="s">
        <v>29</v>
      </c>
      <c r="B7">
        <v>0.20213248304012932</v>
      </c>
      <c r="C7">
        <v>0.64828064609311453</v>
      </c>
      <c r="D7">
        <v>0.14645776658937823</v>
      </c>
      <c r="E7">
        <v>3.1291042773779584E-3</v>
      </c>
    </row>
    <row r="8" spans="1:5" x14ac:dyDescent="0.25">
      <c r="A8" t="s">
        <v>21</v>
      </c>
      <c r="B8">
        <v>0.92343883497516066</v>
      </c>
      <c r="C8">
        <v>8.3847126316063517E-2</v>
      </c>
      <c r="D8">
        <v>-9.2534354894104366E-3</v>
      </c>
      <c r="E8">
        <v>1.9674741981862711E-3</v>
      </c>
    </row>
    <row r="9" spans="1:5" x14ac:dyDescent="0.25">
      <c r="A9" t="s">
        <v>65</v>
      </c>
      <c r="B9">
        <v>0.21402794478792153</v>
      </c>
      <c r="C9">
        <v>5.8437381296070859E-2</v>
      </c>
      <c r="D9">
        <v>0.10231687431894128</v>
      </c>
      <c r="E9">
        <v>0.62521779959706647</v>
      </c>
    </row>
    <row r="10" spans="1:5" x14ac:dyDescent="0.25">
      <c r="A10" t="s">
        <v>25</v>
      </c>
      <c r="B10">
        <v>0.68256793765082624</v>
      </c>
      <c r="C10">
        <v>0.31743206234917382</v>
      </c>
    </row>
    <row r="11" spans="1:5" x14ac:dyDescent="0.25">
      <c r="A11" t="s">
        <v>27</v>
      </c>
      <c r="B11">
        <v>1.3317062607807547E-2</v>
      </c>
      <c r="C11">
        <v>0.66344299778943228</v>
      </c>
      <c r="D11">
        <v>0.3176040794060413</v>
      </c>
      <c r="E11">
        <v>5.6358601967189453E-3</v>
      </c>
    </row>
    <row r="12" spans="1:5" x14ac:dyDescent="0.25">
      <c r="A12" t="s">
        <v>31</v>
      </c>
      <c r="B12">
        <v>0.60472359834658884</v>
      </c>
      <c r="C12">
        <v>0.11669826890481835</v>
      </c>
      <c r="D12">
        <v>0.27857813274859283</v>
      </c>
    </row>
    <row r="13" spans="1:5" x14ac:dyDescent="0.25">
      <c r="A13" t="s">
        <v>15</v>
      </c>
      <c r="B13">
        <v>1.2072780852079641E-2</v>
      </c>
      <c r="C13">
        <v>0.97716872461535675</v>
      </c>
      <c r="D13">
        <v>1.0758494532563613E-2</v>
      </c>
    </row>
    <row r="14" spans="1:5" x14ac:dyDescent="0.25">
      <c r="A14" t="s">
        <v>33</v>
      </c>
      <c r="B14">
        <v>3.9652147640396422E-2</v>
      </c>
      <c r="C14">
        <v>0.69219312518792042</v>
      </c>
      <c r="D14">
        <v>0.26815472717168304</v>
      </c>
    </row>
    <row r="15" spans="1:5" x14ac:dyDescent="0.25">
      <c r="A15" t="s">
        <v>37</v>
      </c>
      <c r="B15">
        <v>0.3056128949926909</v>
      </c>
      <c r="C15">
        <v>0.66997568625559689</v>
      </c>
      <c r="D15">
        <v>2.4059280822600344E-2</v>
      </c>
      <c r="E15">
        <v>3.5213792911189471E-4</v>
      </c>
    </row>
    <row r="16" spans="1:5" x14ac:dyDescent="0.25">
      <c r="A16" t="s">
        <v>35</v>
      </c>
      <c r="B16">
        <v>0.1407861797374593</v>
      </c>
      <c r="C16">
        <v>5.6751243082070052E-2</v>
      </c>
      <c r="E16">
        <v>0.80246257718047054</v>
      </c>
    </row>
    <row r="17" spans="1:5" x14ac:dyDescent="0.25">
      <c r="A17" t="s">
        <v>39</v>
      </c>
      <c r="B17">
        <v>0.15092262837926107</v>
      </c>
      <c r="C17">
        <v>0.58172068781519159</v>
      </c>
      <c r="D17">
        <v>0.22863664895220087</v>
      </c>
      <c r="E17">
        <v>3.8720034853346581E-2</v>
      </c>
    </row>
    <row r="18" spans="1:5" x14ac:dyDescent="0.25">
      <c r="A18" t="s">
        <v>43</v>
      </c>
      <c r="B18">
        <v>0.43899839567582671</v>
      </c>
      <c r="C18">
        <v>0.43637281625902091</v>
      </c>
      <c r="D18">
        <v>0.12462878806515233</v>
      </c>
    </row>
    <row r="19" spans="1:5" x14ac:dyDescent="0.25">
      <c r="A19" t="s">
        <v>47</v>
      </c>
      <c r="B19">
        <v>-0.40533481981797181</v>
      </c>
      <c r="C19">
        <v>-35.098158810419328</v>
      </c>
      <c r="D19">
        <v>36.503493630237301</v>
      </c>
    </row>
    <row r="20" spans="1:5" x14ac:dyDescent="0.25">
      <c r="A20" t="s">
        <v>41</v>
      </c>
      <c r="C20">
        <v>1</v>
      </c>
    </row>
    <row r="21" spans="1:5" x14ac:dyDescent="0.25">
      <c r="A21" t="s">
        <v>49</v>
      </c>
      <c r="B21">
        <v>0.29370535251096958</v>
      </c>
      <c r="C21">
        <v>0.10576395403095178</v>
      </c>
      <c r="D21">
        <v>0.59408583365959544</v>
      </c>
      <c r="E21">
        <v>6.4448597984830529E-3</v>
      </c>
    </row>
    <row r="22" spans="1:5" x14ac:dyDescent="0.25">
      <c r="A22" t="s">
        <v>51</v>
      </c>
      <c r="B22">
        <v>0.13753861615524041</v>
      </c>
      <c r="C22">
        <v>0.84263125617989199</v>
      </c>
      <c r="D22">
        <v>1.983012766486765E-2</v>
      </c>
    </row>
    <row r="23" spans="1:5" x14ac:dyDescent="0.25">
      <c r="A23" t="s">
        <v>53</v>
      </c>
      <c r="B23">
        <v>0.33671989931239404</v>
      </c>
      <c r="C23">
        <v>0.65495562942292096</v>
      </c>
      <c r="D23">
        <v>8.3244712646848677E-3</v>
      </c>
    </row>
    <row r="24" spans="1:5" x14ac:dyDescent="0.25">
      <c r="A24" t="s">
        <v>55</v>
      </c>
      <c r="B24">
        <v>0.2197394</v>
      </c>
      <c r="C24">
        <v>0.52908809999999995</v>
      </c>
      <c r="D24">
        <v>0.25117250000000002</v>
      </c>
    </row>
    <row r="25" spans="1:5" x14ac:dyDescent="0.25">
      <c r="A25" t="s">
        <v>57</v>
      </c>
      <c r="B25">
        <v>0.13064263160396067</v>
      </c>
      <c r="C25">
        <v>0.57888867155294255</v>
      </c>
      <c r="D25">
        <v>0.29046869684309673</v>
      </c>
    </row>
    <row r="26" spans="1:5" x14ac:dyDescent="0.25">
      <c r="A26" t="s">
        <v>59</v>
      </c>
      <c r="B26">
        <v>-0.32906210350754445</v>
      </c>
      <c r="C26">
        <v>1.2072676574447991</v>
      </c>
      <c r="D26">
        <v>0.12179444606274523</v>
      </c>
    </row>
    <row r="27" spans="1:5" x14ac:dyDescent="0.25">
      <c r="A27" t="s">
        <v>67</v>
      </c>
      <c r="B27">
        <v>0.46669564858608764</v>
      </c>
      <c r="C27">
        <v>0.52849886453245831</v>
      </c>
      <c r="D27">
        <v>4.8054868814540325E-3</v>
      </c>
    </row>
    <row r="28" spans="1:5" x14ac:dyDescent="0.25">
      <c r="A28" t="s">
        <v>63</v>
      </c>
      <c r="D28">
        <v>1</v>
      </c>
    </row>
    <row r="29" spans="1:5" x14ac:dyDescent="0.25">
      <c r="A29" t="s">
        <v>61</v>
      </c>
      <c r="D29">
        <v>1</v>
      </c>
    </row>
  </sheetData>
  <pageMargins left="0.75" right="0.75" top="1" bottom="1" header="0.5" footer="0.5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E40"/>
  <sheetViews>
    <sheetView workbookViewId="0">
      <selection activeCell="A6" sqref="A6"/>
    </sheetView>
  </sheetViews>
  <sheetFormatPr defaultRowHeight="15" x14ac:dyDescent="0.25"/>
  <cols>
    <col min="1" max="1" width="41" customWidth="1"/>
    <col min="2" max="31" width="13" customWidth="1"/>
  </cols>
  <sheetData>
    <row r="1" spans="1:31" x14ac:dyDescent="0.25">
      <c r="A1" t="s">
        <v>309</v>
      </c>
      <c r="B1" t="s">
        <v>9</v>
      </c>
      <c r="C1" t="s">
        <v>11</v>
      </c>
      <c r="D1" t="s">
        <v>13</v>
      </c>
      <c r="E1" t="s">
        <v>17</v>
      </c>
      <c r="F1" t="s">
        <v>19</v>
      </c>
      <c r="G1" t="s">
        <v>29</v>
      </c>
      <c r="H1" t="s">
        <v>21</v>
      </c>
      <c r="I1" t="s">
        <v>23</v>
      </c>
      <c r="J1" t="s">
        <v>65</v>
      </c>
      <c r="K1" t="s">
        <v>25</v>
      </c>
      <c r="L1" t="s">
        <v>27</v>
      </c>
      <c r="M1" t="s">
        <v>15</v>
      </c>
      <c r="N1" t="s">
        <v>33</v>
      </c>
      <c r="O1" t="s">
        <v>31</v>
      </c>
      <c r="P1" t="s">
        <v>37</v>
      </c>
      <c r="Q1" t="s">
        <v>35</v>
      </c>
      <c r="R1" t="s">
        <v>39</v>
      </c>
      <c r="S1" t="s">
        <v>43</v>
      </c>
      <c r="T1" t="s">
        <v>45</v>
      </c>
      <c r="U1" t="s">
        <v>47</v>
      </c>
      <c r="V1" t="s">
        <v>41</v>
      </c>
      <c r="W1" t="s">
        <v>49</v>
      </c>
      <c r="X1" t="s">
        <v>51</v>
      </c>
      <c r="Y1" t="s">
        <v>53</v>
      </c>
      <c r="Z1" t="s">
        <v>55</v>
      </c>
      <c r="AA1" t="s">
        <v>57</v>
      </c>
      <c r="AB1" t="s">
        <v>59</v>
      </c>
      <c r="AC1" t="s">
        <v>67</v>
      </c>
      <c r="AD1" t="s">
        <v>63</v>
      </c>
      <c r="AE1" t="s">
        <v>61</v>
      </c>
    </row>
    <row r="2" spans="1:31" x14ac:dyDescent="0.25">
      <c r="A2" t="s">
        <v>102</v>
      </c>
      <c r="B2">
        <v>12351542433.729963</v>
      </c>
      <c r="C2">
        <v>34225216196.997501</v>
      </c>
      <c r="D2">
        <v>315668125.89923835</v>
      </c>
      <c r="E2">
        <v>346233555.67448759</v>
      </c>
      <c r="F2">
        <v>436516975.8668769</v>
      </c>
      <c r="G2">
        <v>163801945759.66257</v>
      </c>
      <c r="H2">
        <v>4210102786.0735455</v>
      </c>
      <c r="I2">
        <v>20621055.769999996</v>
      </c>
      <c r="J2">
        <v>16696846392.240116</v>
      </c>
      <c r="K2">
        <v>2402764147.9028306</v>
      </c>
      <c r="L2">
        <v>95051928724.216293</v>
      </c>
      <c r="M2">
        <v>732221455.8668251</v>
      </c>
      <c r="N2">
        <v>207637149.30746108</v>
      </c>
      <c r="O2">
        <v>763564440.00949967</v>
      </c>
      <c r="P2">
        <v>17722348348.092842</v>
      </c>
      <c r="Q2">
        <v>27249862.869256437</v>
      </c>
      <c r="R2">
        <v>14250723339.720743</v>
      </c>
      <c r="S2">
        <v>358112802.42031294</v>
      </c>
      <c r="T2">
        <v>44210408.189999998</v>
      </c>
      <c r="U2">
        <v>3536609899.6082869</v>
      </c>
      <c r="V2">
        <v>40824443.37259002</v>
      </c>
      <c r="W2">
        <v>3322856930.6492767</v>
      </c>
      <c r="X2">
        <v>69235844304.910339</v>
      </c>
      <c r="Y2">
        <v>1985596498.8465874</v>
      </c>
      <c r="Z2">
        <v>696510828.78376365</v>
      </c>
      <c r="AA2">
        <v>799311070.71987915</v>
      </c>
      <c r="AB2">
        <v>165239789.69683972</v>
      </c>
      <c r="AC2">
        <v>8962463179.1970062</v>
      </c>
      <c r="AD2">
        <v>345839635.79766953</v>
      </c>
      <c r="AE2">
        <v>218502535.27079999</v>
      </c>
    </row>
    <row r="3" spans="1:31" x14ac:dyDescent="0.25">
      <c r="A3" t="s">
        <v>189</v>
      </c>
      <c r="B3">
        <v>16964036.710000001</v>
      </c>
      <c r="C3">
        <v>116168047.45479</v>
      </c>
      <c r="E3">
        <v>102305</v>
      </c>
      <c r="G3">
        <v>174077266.40000004</v>
      </c>
      <c r="H3">
        <v>246074853.98161605</v>
      </c>
      <c r="I3">
        <v>8588576.75</v>
      </c>
      <c r="J3">
        <v>9258820.8399999999</v>
      </c>
      <c r="K3">
        <v>43554556.239999995</v>
      </c>
      <c r="L3">
        <v>579965525.09142995</v>
      </c>
      <c r="M3">
        <v>2556.604928415562</v>
      </c>
      <c r="N3">
        <v>2708.6324114954359</v>
      </c>
      <c r="O3">
        <v>615852.30136000004</v>
      </c>
      <c r="P3">
        <v>148462463.32823062</v>
      </c>
      <c r="Q3">
        <v>31708511.597608399</v>
      </c>
      <c r="R3">
        <v>245959572.62029999</v>
      </c>
      <c r="T3">
        <v>165.33</v>
      </c>
      <c r="U3">
        <v>10983146.921800002</v>
      </c>
      <c r="W3">
        <v>2539179.6025251634</v>
      </c>
      <c r="X3">
        <v>59947573.63652005</v>
      </c>
      <c r="Y3">
        <v>301975700.53308004</v>
      </c>
      <c r="Z3">
        <v>1164620.927683874</v>
      </c>
      <c r="AA3">
        <v>1689410.6390000002</v>
      </c>
      <c r="AC3">
        <v>437396689.43543124</v>
      </c>
      <c r="AE3">
        <v>5683374.6500000004</v>
      </c>
    </row>
    <row r="4" spans="1:31" x14ac:dyDescent="0.25">
      <c r="A4" t="s">
        <v>190</v>
      </c>
      <c r="B4">
        <v>459949144.85000008</v>
      </c>
      <c r="C4">
        <v>791632829.48076046</v>
      </c>
      <c r="D4">
        <v>21615207.227681767</v>
      </c>
      <c r="E4">
        <v>56052114.782639131</v>
      </c>
      <c r="F4">
        <v>82463556.639302418</v>
      </c>
      <c r="G4">
        <v>2745911042.5713873</v>
      </c>
      <c r="H4">
        <v>407970933.73068017</v>
      </c>
      <c r="I4">
        <v>5387118.5800000001</v>
      </c>
      <c r="J4">
        <v>599934825.56000006</v>
      </c>
      <c r="K4">
        <v>112409800.51999997</v>
      </c>
      <c r="L4">
        <v>7669619154.4185619</v>
      </c>
      <c r="M4">
        <v>2850861.6397373462</v>
      </c>
      <c r="N4">
        <v>451244.61659305502</v>
      </c>
      <c r="O4">
        <v>63215768.562120013</v>
      </c>
      <c r="P4">
        <v>416078004.44008714</v>
      </c>
      <c r="R4">
        <v>1935390346.7704303</v>
      </c>
      <c r="S4">
        <v>12729328.493368946</v>
      </c>
      <c r="T4">
        <v>503189.45</v>
      </c>
      <c r="U4">
        <v>1176793599.2354107</v>
      </c>
      <c r="V4">
        <v>2555825.4900000002</v>
      </c>
      <c r="W4">
        <v>23428609.118731603</v>
      </c>
      <c r="X4">
        <v>1109416182.0452797</v>
      </c>
      <c r="Y4">
        <v>385340015.55857354</v>
      </c>
      <c r="Z4">
        <v>45771187.739069805</v>
      </c>
      <c r="AA4">
        <v>238783900.96636984</v>
      </c>
      <c r="AB4">
        <v>4920963.2770337444</v>
      </c>
      <c r="AC4">
        <v>518400330.89573765</v>
      </c>
      <c r="AD4">
        <v>22510615.600000001</v>
      </c>
      <c r="AE4">
        <v>28610283.440000001</v>
      </c>
    </row>
    <row r="5" spans="1:31" x14ac:dyDescent="0.25">
      <c r="A5" t="s">
        <v>191</v>
      </c>
      <c r="B5">
        <v>2991961088.3925791</v>
      </c>
      <c r="C5">
        <v>15994971799.482742</v>
      </c>
      <c r="D5">
        <v>124419598.36657128</v>
      </c>
      <c r="E5">
        <v>59026368.800987154</v>
      </c>
      <c r="F5">
        <v>340027581.93745226</v>
      </c>
      <c r="G5">
        <v>30816753533.340775</v>
      </c>
      <c r="H5">
        <v>4782240032.6099644</v>
      </c>
      <c r="I5">
        <v>113054138.23999995</v>
      </c>
      <c r="J5">
        <v>10631903211.830009</v>
      </c>
      <c r="K5">
        <v>3936064643.6159015</v>
      </c>
      <c r="L5">
        <v>145333320891.51035</v>
      </c>
      <c r="M5">
        <v>64719109.205689497</v>
      </c>
      <c r="N5">
        <v>14288431.308956256</v>
      </c>
      <c r="O5">
        <v>569610380.28075957</v>
      </c>
      <c r="P5">
        <v>9226083344.085556</v>
      </c>
      <c r="Q5">
        <v>67710553.133116528</v>
      </c>
      <c r="R5">
        <v>36067219362.535194</v>
      </c>
      <c r="S5">
        <v>356983168.39803922</v>
      </c>
      <c r="T5">
        <v>14958866.140000001</v>
      </c>
      <c r="U5">
        <v>6977048582.297492</v>
      </c>
      <c r="V5">
        <v>17771439.64999</v>
      </c>
      <c r="W5">
        <v>472976715.12279361</v>
      </c>
      <c r="X5">
        <v>21948814854.403614</v>
      </c>
      <c r="Y5">
        <v>7124130989.8393908</v>
      </c>
      <c r="Z5">
        <v>309329625.4278124</v>
      </c>
      <c r="AA5">
        <v>2506761516.0085649</v>
      </c>
      <c r="AB5">
        <v>5322008.859086684</v>
      </c>
      <c r="AC5">
        <v>18852936001.792713</v>
      </c>
      <c r="AD5">
        <v>612134155.66971028</v>
      </c>
      <c r="AE5">
        <v>270212080.79999989</v>
      </c>
    </row>
    <row r="6" spans="1:31" x14ac:dyDescent="0.25">
      <c r="A6" t="s">
        <v>192</v>
      </c>
      <c r="B6">
        <v>1572782652.2099998</v>
      </c>
      <c r="C6">
        <v>6340757630.317935</v>
      </c>
      <c r="D6">
        <v>28197978.585586458</v>
      </c>
      <c r="E6">
        <v>7521829.475971668</v>
      </c>
      <c r="F6">
        <v>264278466.64719331</v>
      </c>
      <c r="G6">
        <v>17249606247.49123</v>
      </c>
      <c r="H6">
        <v>876574370.16847277</v>
      </c>
      <c r="I6">
        <v>41623054.139999993</v>
      </c>
      <c r="J6">
        <v>6080143110.8200102</v>
      </c>
      <c r="K6">
        <v>630410247.04610014</v>
      </c>
      <c r="L6">
        <v>51145982893.39312</v>
      </c>
      <c r="M6">
        <v>22511777.36674251</v>
      </c>
      <c r="N6">
        <v>14684889.871087246</v>
      </c>
      <c r="O6">
        <v>251554763.60846019</v>
      </c>
      <c r="P6">
        <v>2284658904.300149</v>
      </c>
      <c r="Q6">
        <v>13286248.733062264</v>
      </c>
      <c r="R6">
        <v>18315655892.883621</v>
      </c>
      <c r="S6">
        <v>55582932.917666107</v>
      </c>
      <c r="T6">
        <v>19514339.159999996</v>
      </c>
      <c r="U6">
        <v>2143406689.4655848</v>
      </c>
      <c r="V6">
        <v>24658596.821989998</v>
      </c>
      <c r="W6">
        <v>146874998.06828409</v>
      </c>
      <c r="X6">
        <v>4882144337.3959723</v>
      </c>
      <c r="Y6">
        <v>6210669749.6866798</v>
      </c>
      <c r="Z6">
        <v>181142906.3817791</v>
      </c>
      <c r="AA6">
        <v>1053239316.4214993</v>
      </c>
      <c r="AB6">
        <v>11664238.328215802</v>
      </c>
      <c r="AC6">
        <v>1270672044.013762</v>
      </c>
      <c r="AD6">
        <v>146832851.12249997</v>
      </c>
      <c r="AE6">
        <v>139043063.78999999</v>
      </c>
    </row>
    <row r="7" spans="1:31" x14ac:dyDescent="0.25">
      <c r="A7" t="s">
        <v>193</v>
      </c>
      <c r="B7">
        <v>62317528.960000001</v>
      </c>
      <c r="C7">
        <v>1788918631.8483584</v>
      </c>
      <c r="D7">
        <v>836476.68473259034</v>
      </c>
      <c r="E7">
        <v>101128.73</v>
      </c>
      <c r="F7">
        <v>12661475.578083513</v>
      </c>
      <c r="G7">
        <v>1633567973.9889886</v>
      </c>
      <c r="H7">
        <v>126257421.68132015</v>
      </c>
      <c r="I7">
        <v>4964921.92</v>
      </c>
      <c r="J7">
        <v>564201106.78000033</v>
      </c>
      <c r="K7">
        <v>102721907.10999997</v>
      </c>
      <c r="L7">
        <v>10776418067.908995</v>
      </c>
      <c r="M7">
        <v>524328.01240087277</v>
      </c>
      <c r="O7">
        <v>24486859.544900008</v>
      </c>
      <c r="P7">
        <v>349598118.84010601</v>
      </c>
      <c r="R7">
        <v>842710489.69595969</v>
      </c>
      <c r="S7">
        <v>10024731.881887523</v>
      </c>
      <c r="T7">
        <v>553324.24</v>
      </c>
      <c r="U7">
        <v>159885074.79578727</v>
      </c>
      <c r="W7">
        <v>5618172.9743000008</v>
      </c>
      <c r="X7">
        <v>477667824.89278954</v>
      </c>
      <c r="Y7">
        <v>380212361.16451538</v>
      </c>
      <c r="Z7">
        <v>30364.946207226611</v>
      </c>
      <c r="AA7">
        <v>70355387.664999992</v>
      </c>
      <c r="AC7">
        <v>63368531.985404335</v>
      </c>
      <c r="AD7">
        <v>6018690.4199999999</v>
      </c>
      <c r="AE7">
        <v>3564125.6799999997</v>
      </c>
    </row>
    <row r="8" spans="1:31" x14ac:dyDescent="0.25">
      <c r="A8" t="s">
        <v>194</v>
      </c>
      <c r="B8">
        <v>1060957822.9299899</v>
      </c>
      <c r="C8">
        <v>3348072307.1590719</v>
      </c>
      <c r="D8">
        <v>4015354.3110338487</v>
      </c>
      <c r="E8">
        <v>17934962.50490186</v>
      </c>
      <c r="F8">
        <v>16632600.10101255</v>
      </c>
      <c r="G8">
        <v>4156265494.9904051</v>
      </c>
      <c r="H8">
        <v>158276156.19409931</v>
      </c>
      <c r="I8">
        <v>3516257.9999999995</v>
      </c>
      <c r="J8">
        <v>2063248371.5799992</v>
      </c>
      <c r="K8">
        <v>64170224.180000015</v>
      </c>
      <c r="L8">
        <v>10942943394.328447</v>
      </c>
      <c r="M8">
        <v>34743406.616368614</v>
      </c>
      <c r="N8">
        <v>5218746.7455646144</v>
      </c>
      <c r="O8">
        <v>91329261.201920003</v>
      </c>
      <c r="P8">
        <v>308860103.64275777</v>
      </c>
      <c r="R8">
        <v>2588142722.9243803</v>
      </c>
      <c r="S8">
        <v>2576468.4458455811</v>
      </c>
      <c r="T8">
        <v>251678</v>
      </c>
      <c r="U8">
        <v>317479948.2857495</v>
      </c>
      <c r="V8">
        <v>546443.02</v>
      </c>
      <c r="W8">
        <v>15409176.451981721</v>
      </c>
      <c r="X8">
        <v>1180228796.3166401</v>
      </c>
      <c r="Y8">
        <v>639610701.73606384</v>
      </c>
      <c r="Z8">
        <v>29382255.35056233</v>
      </c>
      <c r="AA8">
        <v>375717239.65323007</v>
      </c>
      <c r="AB8">
        <v>1245872.2792483328</v>
      </c>
      <c r="AC8">
        <v>726251588.74894369</v>
      </c>
      <c r="AD8">
        <v>15236898.17</v>
      </c>
      <c r="AE8">
        <v>82607005.400000006</v>
      </c>
    </row>
    <row r="9" spans="1:31" x14ac:dyDescent="0.25">
      <c r="A9" t="s">
        <v>195</v>
      </c>
      <c r="B9">
        <v>119624935.86045998</v>
      </c>
      <c r="C9">
        <v>1423982842.4601898</v>
      </c>
      <c r="D9">
        <v>45618486.729179874</v>
      </c>
      <c r="E9">
        <v>15762345.991760015</v>
      </c>
      <c r="F9">
        <v>17014498.072476868</v>
      </c>
      <c r="G9">
        <v>3098941654.6646905</v>
      </c>
      <c r="H9">
        <v>1118908803.5711675</v>
      </c>
      <c r="I9">
        <v>3500769.69</v>
      </c>
      <c r="J9">
        <v>943299884.97000027</v>
      </c>
      <c r="K9">
        <v>319178798.78650004</v>
      </c>
      <c r="L9">
        <v>14813357388.811266</v>
      </c>
      <c r="M9">
        <v>124276929.23657848</v>
      </c>
      <c r="N9">
        <v>194859.01839161408</v>
      </c>
      <c r="O9">
        <v>51334730.050980009</v>
      </c>
      <c r="P9">
        <v>1068770758.4883415</v>
      </c>
      <c r="Q9">
        <v>33291433.340108398</v>
      </c>
      <c r="R9">
        <v>2643024107.9633303</v>
      </c>
      <c r="S9">
        <v>31890136.967573889</v>
      </c>
      <c r="T9">
        <v>2611575.6</v>
      </c>
      <c r="U9">
        <v>720661383.09373307</v>
      </c>
      <c r="V9">
        <v>4071707.6899999995</v>
      </c>
      <c r="W9">
        <v>59201806.834564701</v>
      </c>
      <c r="X9">
        <v>2865786471.970221</v>
      </c>
      <c r="Y9">
        <v>1162287654.4843712</v>
      </c>
      <c r="Z9">
        <v>66833691.915466949</v>
      </c>
      <c r="AA9">
        <v>220883745.3416602</v>
      </c>
      <c r="AB9">
        <v>7337188.8664376643</v>
      </c>
      <c r="AC9">
        <v>2329956569.2873898</v>
      </c>
      <c r="AD9">
        <v>75577771.475849986</v>
      </c>
      <c r="AE9">
        <v>6823843.5800000001</v>
      </c>
    </row>
    <row r="10" spans="1:31" x14ac:dyDescent="0.25">
      <c r="A10" t="s">
        <v>196</v>
      </c>
      <c r="B10">
        <v>1761265453.8446004</v>
      </c>
      <c r="C10">
        <v>4745501933.5242605</v>
      </c>
      <c r="D10">
        <v>18831731.729282133</v>
      </c>
      <c r="E10">
        <v>12232802.888444308</v>
      </c>
      <c r="F10">
        <v>47741845.098931126</v>
      </c>
      <c r="G10">
        <v>14494480254.943565</v>
      </c>
      <c r="H10">
        <v>767578583.03174126</v>
      </c>
      <c r="I10">
        <v>12678451.34</v>
      </c>
      <c r="J10">
        <v>3484903436.1599975</v>
      </c>
      <c r="K10">
        <v>198918868.6008999</v>
      </c>
      <c r="L10">
        <v>63687370198.683014</v>
      </c>
      <c r="M10">
        <v>8197622.6020969702</v>
      </c>
      <c r="N10">
        <v>1399427.5808830142</v>
      </c>
      <c r="O10">
        <v>107567712.69917999</v>
      </c>
      <c r="P10">
        <v>1474323525.1849563</v>
      </c>
      <c r="Q10">
        <v>22023556.357140854</v>
      </c>
      <c r="R10">
        <v>8325637489.6753836</v>
      </c>
      <c r="S10">
        <v>51489370.559964374</v>
      </c>
      <c r="T10">
        <v>6939880.2699999986</v>
      </c>
      <c r="U10">
        <v>1344412994.5844145</v>
      </c>
      <c r="V10">
        <v>5598029.2000000002</v>
      </c>
      <c r="W10">
        <v>86560206.71692881</v>
      </c>
      <c r="X10">
        <v>4001710542.2813148</v>
      </c>
      <c r="Y10">
        <v>3151284259.6712055</v>
      </c>
      <c r="Z10">
        <v>81915729.914685994</v>
      </c>
      <c r="AA10">
        <v>574776182.49398041</v>
      </c>
      <c r="AB10">
        <v>2156178.0506203272</v>
      </c>
      <c r="AC10">
        <v>802324033.6836729</v>
      </c>
      <c r="AD10">
        <v>78844469.528309971</v>
      </c>
      <c r="AE10">
        <v>84742871.579999983</v>
      </c>
    </row>
    <row r="11" spans="1:31" x14ac:dyDescent="0.25">
      <c r="A11" t="s">
        <v>197</v>
      </c>
      <c r="B11">
        <v>237516117.60061997</v>
      </c>
      <c r="C11">
        <v>429854544.19666988</v>
      </c>
      <c r="D11">
        <v>1583693.1362664895</v>
      </c>
      <c r="E11">
        <v>329930.79163902492</v>
      </c>
      <c r="F11">
        <v>13776570.922841741</v>
      </c>
      <c r="G11">
        <v>868093254.76899981</v>
      </c>
      <c r="H11">
        <v>161785450.1385442</v>
      </c>
      <c r="I11">
        <v>1482448.24</v>
      </c>
      <c r="J11">
        <v>350884373.65000004</v>
      </c>
      <c r="K11">
        <v>65372245.750000007</v>
      </c>
      <c r="L11">
        <v>4564017910.154006</v>
      </c>
      <c r="M11">
        <v>30671896.490910903</v>
      </c>
      <c r="N11">
        <v>39816.896448982909</v>
      </c>
      <c r="O11">
        <v>20313329.799649999</v>
      </c>
      <c r="P11">
        <v>342983216.98451203</v>
      </c>
      <c r="R11">
        <v>1020921714.9315397</v>
      </c>
      <c r="S11">
        <v>2604313.4327738183</v>
      </c>
      <c r="T11">
        <v>1347467.15</v>
      </c>
      <c r="U11">
        <v>169090486.32195258</v>
      </c>
      <c r="W11">
        <v>24159201.661629569</v>
      </c>
      <c r="X11">
        <v>472618303.32104963</v>
      </c>
      <c r="Y11">
        <v>109801027.04161383</v>
      </c>
      <c r="Z11">
        <v>5590789.1084013144</v>
      </c>
      <c r="AA11">
        <v>143970788.18000004</v>
      </c>
      <c r="AB11">
        <v>14148.31279046272</v>
      </c>
      <c r="AC11">
        <v>167197092.09681669</v>
      </c>
      <c r="AD11">
        <v>21519060.885999996</v>
      </c>
      <c r="AE11">
        <v>3728298.53</v>
      </c>
    </row>
    <row r="12" spans="1:31" x14ac:dyDescent="0.25">
      <c r="A12" t="s">
        <v>198</v>
      </c>
      <c r="B12">
        <v>1319544442.8179812</v>
      </c>
      <c r="C12">
        <v>5741135772.4533796</v>
      </c>
      <c r="D12">
        <v>41992727.973453321</v>
      </c>
      <c r="E12">
        <v>51779839.423664704</v>
      </c>
      <c r="F12">
        <v>121428127.9022484</v>
      </c>
      <c r="G12">
        <v>13347870119.326544</v>
      </c>
      <c r="H12">
        <v>1984133900.6276195</v>
      </c>
      <c r="I12">
        <v>38417401.590000004</v>
      </c>
      <c r="J12">
        <v>5370677174.6399946</v>
      </c>
      <c r="K12">
        <v>1061361617.2406002</v>
      </c>
      <c r="L12">
        <v>59652681689.420471</v>
      </c>
      <c r="M12">
        <v>23295389.325113103</v>
      </c>
      <c r="N12">
        <v>3787850.7754724938</v>
      </c>
      <c r="O12">
        <v>267899346.75444001</v>
      </c>
      <c r="P12">
        <v>3619134749.2580433</v>
      </c>
      <c r="Q12">
        <v>33094134.762872629</v>
      </c>
      <c r="R12">
        <v>15000374877.090076</v>
      </c>
      <c r="S12">
        <v>80752770.391092509</v>
      </c>
      <c r="T12">
        <v>6891207.6699999999</v>
      </c>
      <c r="U12">
        <v>2538791723.3850088</v>
      </c>
      <c r="V12">
        <v>2737557.31</v>
      </c>
      <c r="W12">
        <v>216159164.33197236</v>
      </c>
      <c r="X12">
        <v>6546634935.7304106</v>
      </c>
      <c r="Y12">
        <v>3800985490.7754402</v>
      </c>
      <c r="Z12">
        <v>164637046.36531141</v>
      </c>
      <c r="AA12">
        <v>744028328.76186943</v>
      </c>
      <c r="AB12">
        <v>9677129.6293877549</v>
      </c>
      <c r="AC12">
        <v>4412350264.6577511</v>
      </c>
      <c r="AD12">
        <v>182801178.58970001</v>
      </c>
      <c r="AE12">
        <v>88256122.090000004</v>
      </c>
    </row>
    <row r="13" spans="1:31" x14ac:dyDescent="0.25">
      <c r="A13" t="s">
        <v>291</v>
      </c>
      <c r="B13">
        <v>4129956.5</v>
      </c>
      <c r="C13">
        <v>121535439.81543995</v>
      </c>
      <c r="D13">
        <v>14838034.120467329</v>
      </c>
      <c r="E13">
        <v>5391779.617821415</v>
      </c>
      <c r="F13">
        <v>39843582.065491997</v>
      </c>
      <c r="G13">
        <v>135522338.13</v>
      </c>
      <c r="H13">
        <v>2393061930.6748109</v>
      </c>
      <c r="J13">
        <v>716682700.45000005</v>
      </c>
      <c r="K13">
        <v>15269049.519999996</v>
      </c>
      <c r="L13">
        <v>555547989.0399996</v>
      </c>
      <c r="N13">
        <v>417229135.06370705</v>
      </c>
      <c r="O13">
        <v>195546955.77912986</v>
      </c>
      <c r="P13">
        <v>639027864.35390973</v>
      </c>
      <c r="Q13">
        <v>145763389.23411453</v>
      </c>
      <c r="R13">
        <v>875503589.1137799</v>
      </c>
      <c r="S13">
        <v>40327094.759778373</v>
      </c>
      <c r="T13">
        <v>213221</v>
      </c>
      <c r="U13">
        <v>286115022.9846338</v>
      </c>
      <c r="V13">
        <v>21308871.710000001</v>
      </c>
      <c r="W13">
        <v>29442355.832535762</v>
      </c>
      <c r="X13">
        <v>244322463.81758386</v>
      </c>
      <c r="Y13">
        <v>95936322.787082121</v>
      </c>
      <c r="AA13">
        <v>5171929.22</v>
      </c>
      <c r="AB13">
        <v>18477394.180642553</v>
      </c>
      <c r="AC13">
        <v>727788909.85085201</v>
      </c>
      <c r="AE13">
        <v>121276248.48000002</v>
      </c>
    </row>
    <row r="14" spans="1:31" x14ac:dyDescent="0.25">
      <c r="A14" t="s">
        <v>292</v>
      </c>
      <c r="B14">
        <v>18255684282.819859</v>
      </c>
      <c r="C14">
        <v>20386874949.044373</v>
      </c>
      <c r="D14">
        <v>376191514.60742438</v>
      </c>
      <c r="E14">
        <v>672652361.65559971</v>
      </c>
      <c r="F14">
        <v>2092872617.9691482</v>
      </c>
      <c r="G14">
        <v>379422225973.97687</v>
      </c>
      <c r="H14">
        <v>55686775283.749329</v>
      </c>
      <c r="I14">
        <v>536432821.80999994</v>
      </c>
      <c r="J14">
        <v>28436117089.420128</v>
      </c>
      <c r="K14">
        <v>6872243238.8983555</v>
      </c>
      <c r="L14">
        <v>276512174185.91541</v>
      </c>
      <c r="M14">
        <v>460075765.03502548</v>
      </c>
      <c r="N14">
        <v>285491055.3235693</v>
      </c>
      <c r="O14">
        <v>2074088038.0289598</v>
      </c>
      <c r="P14">
        <v>20594460659.827209</v>
      </c>
      <c r="Q14">
        <v>271495311.21415251</v>
      </c>
      <c r="R14">
        <v>65363777228.255051</v>
      </c>
      <c r="S14">
        <v>1280381960.1802773</v>
      </c>
      <c r="T14">
        <v>163865722.98000005</v>
      </c>
      <c r="U14">
        <v>16863239644.15456</v>
      </c>
      <c r="V14">
        <v>167444277.74952987</v>
      </c>
      <c r="W14">
        <v>2766475768.598783</v>
      </c>
      <c r="X14">
        <v>43391465916.392303</v>
      </c>
      <c r="Y14">
        <v>27396575289.338982</v>
      </c>
      <c r="Z14">
        <v>6958103209.5030394</v>
      </c>
      <c r="AA14">
        <v>4463448354.0340052</v>
      </c>
      <c r="AB14">
        <v>438734983.54816121</v>
      </c>
      <c r="AC14">
        <v>51499030547.502846</v>
      </c>
      <c r="AD14">
        <v>955574005.8429023</v>
      </c>
      <c r="AE14">
        <v>835800425.30089974</v>
      </c>
    </row>
    <row r="15" spans="1:31" x14ac:dyDescent="0.25">
      <c r="A15" t="s">
        <v>293</v>
      </c>
      <c r="B15">
        <v>3366731517.7414398</v>
      </c>
      <c r="C15">
        <v>11152195409.789814</v>
      </c>
      <c r="D15">
        <v>71049898.431818187</v>
      </c>
      <c r="E15">
        <v>3677136.2286487762</v>
      </c>
      <c r="F15">
        <v>99003401.006410003</v>
      </c>
      <c r="G15">
        <v>310369816932.41925</v>
      </c>
      <c r="H15">
        <v>1992807914.8734314</v>
      </c>
      <c r="I15">
        <v>22223955.949999996</v>
      </c>
      <c r="J15">
        <v>3305983914.5600033</v>
      </c>
      <c r="K15">
        <v>286222419.4799999</v>
      </c>
      <c r="L15">
        <v>47949633584.404251</v>
      </c>
      <c r="M15">
        <v>21299824.257544309</v>
      </c>
      <c r="N15">
        <v>15581520.42193426</v>
      </c>
      <c r="O15">
        <v>67721184.548570007</v>
      </c>
      <c r="P15">
        <v>2127446209.2039666</v>
      </c>
      <c r="Q15">
        <v>37507255.782093488</v>
      </c>
      <c r="R15">
        <v>28347140379.019623</v>
      </c>
      <c r="S15">
        <v>72836639.313630819</v>
      </c>
      <c r="T15">
        <v>4811364.71</v>
      </c>
      <c r="U15">
        <v>1542001327.9126241</v>
      </c>
      <c r="V15">
        <v>1324658.3600000001</v>
      </c>
      <c r="W15">
        <v>514481950.26466262</v>
      </c>
      <c r="X15">
        <v>3112040188.5385771</v>
      </c>
      <c r="Y15">
        <v>2356064460.4780235</v>
      </c>
      <c r="Z15">
        <v>144369488.45030129</v>
      </c>
      <c r="AA15">
        <v>246696371.54257992</v>
      </c>
      <c r="AB15">
        <v>7389257.3530006064</v>
      </c>
      <c r="AC15">
        <v>8285450137.4752741</v>
      </c>
      <c r="AD15">
        <v>73751457.459590003</v>
      </c>
      <c r="AE15">
        <v>45768494.899999999</v>
      </c>
    </row>
    <row r="16" spans="1:31" x14ac:dyDescent="0.25">
      <c r="A16" t="s">
        <v>294</v>
      </c>
      <c r="B16">
        <v>8089923089.3505907</v>
      </c>
      <c r="C16">
        <v>13116695352.034199</v>
      </c>
      <c r="D16">
        <v>63529204.523443095</v>
      </c>
      <c r="E16">
        <v>213607631.16689229</v>
      </c>
      <c r="F16">
        <v>371429316.67229843</v>
      </c>
      <c r="G16">
        <v>167436424104.31284</v>
      </c>
      <c r="H16">
        <v>83345878471.912903</v>
      </c>
      <c r="I16">
        <v>20187815.439999983</v>
      </c>
      <c r="J16">
        <v>17216209529.140026</v>
      </c>
      <c r="K16">
        <v>4724959923.845933</v>
      </c>
      <c r="L16">
        <v>281239296623.9588</v>
      </c>
      <c r="M16">
        <v>41692710.90782506</v>
      </c>
      <c r="N16">
        <v>149937086.92137218</v>
      </c>
      <c r="O16">
        <v>778092842.45438945</v>
      </c>
      <c r="P16">
        <v>9578893660.2453575</v>
      </c>
      <c r="Q16">
        <v>46091421.726383194</v>
      </c>
      <c r="R16">
        <v>30600956540.582928</v>
      </c>
      <c r="S16">
        <v>299993720.23050445</v>
      </c>
      <c r="T16">
        <v>26778512.809999999</v>
      </c>
      <c r="U16">
        <v>9463505927.0641441</v>
      </c>
      <c r="V16">
        <v>38923159.0704</v>
      </c>
      <c r="W16">
        <v>185007815.27428615</v>
      </c>
      <c r="X16">
        <v>28582611545.199776</v>
      </c>
      <c r="Y16">
        <v>37588107607.248672</v>
      </c>
      <c r="Z16">
        <v>215816535.23771673</v>
      </c>
      <c r="AA16">
        <v>2079287791.7671399</v>
      </c>
      <c r="AB16">
        <v>2934149.1817963221</v>
      </c>
      <c r="AC16">
        <v>17221601736.182022</v>
      </c>
      <c r="AD16">
        <v>380093778.86134022</v>
      </c>
      <c r="AE16">
        <v>51876513.57</v>
      </c>
    </row>
    <row r="17" spans="1:31" x14ac:dyDescent="0.25">
      <c r="A17" t="s">
        <v>295</v>
      </c>
      <c r="B17">
        <v>30239550.450149998</v>
      </c>
      <c r="C17">
        <v>101446580.46832</v>
      </c>
      <c r="D17">
        <v>15050388.774808263</v>
      </c>
      <c r="E17">
        <v>21587564.868444286</v>
      </c>
      <c r="F17">
        <v>21240760.653046507</v>
      </c>
      <c r="G17">
        <v>2942151317.3075304</v>
      </c>
      <c r="H17">
        <v>64963506.115051627</v>
      </c>
      <c r="I17">
        <v>3247813.52</v>
      </c>
      <c r="J17">
        <v>280366232.22000003</v>
      </c>
      <c r="K17">
        <v>38404089.049999997</v>
      </c>
      <c r="L17">
        <v>1946746308.4217405</v>
      </c>
      <c r="M17">
        <v>19865016.392290704</v>
      </c>
      <c r="N17">
        <v>769.89625937863968</v>
      </c>
      <c r="O17">
        <v>3351580.61424</v>
      </c>
      <c r="P17">
        <v>203042601.27119169</v>
      </c>
      <c r="Q17">
        <v>4236477.269647697</v>
      </c>
      <c r="R17">
        <v>538720809.74069977</v>
      </c>
      <c r="S17">
        <v>18263231.287512593</v>
      </c>
      <c r="T17">
        <v>6540411.2999999998</v>
      </c>
      <c r="U17">
        <v>175906738.22114319</v>
      </c>
      <c r="V17">
        <v>967756.47</v>
      </c>
      <c r="W17">
        <v>6346824.4191617081</v>
      </c>
      <c r="X17">
        <v>500312063.86498004</v>
      </c>
      <c r="Y17">
        <v>523600327.48750168</v>
      </c>
      <c r="Z17">
        <v>33146065.714172602</v>
      </c>
      <c r="AA17">
        <v>348321051.20923996</v>
      </c>
      <c r="AB17">
        <v>4293301.3714487776</v>
      </c>
      <c r="AC17">
        <v>51538075.961679175</v>
      </c>
      <c r="AD17">
        <v>12847565.98</v>
      </c>
      <c r="AE17">
        <v>18564786.27</v>
      </c>
    </row>
    <row r="18" spans="1:31" x14ac:dyDescent="0.25">
      <c r="A18" t="s">
        <v>296</v>
      </c>
      <c r="B18">
        <v>274304219.51999998</v>
      </c>
      <c r="C18">
        <v>3689766327.0523605</v>
      </c>
      <c r="D18">
        <v>3408132.7565190718</v>
      </c>
      <c r="E18">
        <v>6781715.3785484731</v>
      </c>
      <c r="F18">
        <v>2017207.7399629897</v>
      </c>
      <c r="G18">
        <v>14979377306.368341</v>
      </c>
      <c r="H18">
        <v>15909453448.724028</v>
      </c>
      <c r="I18">
        <v>4106369.12</v>
      </c>
      <c r="J18">
        <v>725816869.44000006</v>
      </c>
      <c r="K18">
        <v>380833478.69410002</v>
      </c>
      <c r="L18">
        <v>11915720135.125292</v>
      </c>
      <c r="M18">
        <v>2075665.937556549</v>
      </c>
      <c r="N18">
        <v>20659929.702442911</v>
      </c>
      <c r="O18">
        <v>21615769.560320001</v>
      </c>
      <c r="P18">
        <v>2299264040.7048945</v>
      </c>
      <c r="Q18">
        <v>54465315.626972616</v>
      </c>
      <c r="R18">
        <v>359317085.98559994</v>
      </c>
      <c r="S18">
        <v>35340341.654834151</v>
      </c>
      <c r="U18">
        <v>1120500894.7533793</v>
      </c>
      <c r="W18">
        <v>111196850.54191926</v>
      </c>
      <c r="X18">
        <v>4720726036.3505211</v>
      </c>
      <c r="Y18">
        <v>2690456290.0060387</v>
      </c>
      <c r="Z18">
        <v>88042700.224077091</v>
      </c>
      <c r="AA18">
        <v>73334286.061530009</v>
      </c>
      <c r="AB18">
        <v>3855755.2596484143</v>
      </c>
      <c r="AC18">
        <v>2143063375.0165179</v>
      </c>
      <c r="AD18">
        <v>8475650.2999999989</v>
      </c>
      <c r="AE18">
        <v>8661746.2199999988</v>
      </c>
    </row>
    <row r="19" spans="1:31" x14ac:dyDescent="0.25">
      <c r="A19" t="s">
        <v>297</v>
      </c>
      <c r="B19">
        <v>1892493412.4070604</v>
      </c>
      <c r="C19">
        <v>3977795811.6172481</v>
      </c>
      <c r="D19">
        <v>13471646.234364456</v>
      </c>
      <c r="E19">
        <v>23135252.584837303</v>
      </c>
      <c r="F19">
        <v>31521493.475644059</v>
      </c>
      <c r="G19">
        <v>96036285319.801254</v>
      </c>
      <c r="H19">
        <v>1213179612.1325345</v>
      </c>
      <c r="I19">
        <v>97509131.969999984</v>
      </c>
      <c r="J19">
        <v>5564003989.9400034</v>
      </c>
      <c r="K19">
        <v>809951995.62110066</v>
      </c>
      <c r="L19">
        <v>71494906964.963821</v>
      </c>
      <c r="M19">
        <v>26169532.578495387</v>
      </c>
      <c r="N19">
        <v>65031176.096318968</v>
      </c>
      <c r="O19">
        <v>86774890.579729989</v>
      </c>
      <c r="P19">
        <v>3822268509.9379811</v>
      </c>
      <c r="Q19">
        <v>109477473.61033875</v>
      </c>
      <c r="R19">
        <v>25208996796.139278</v>
      </c>
      <c r="S19">
        <v>-209187461.4381485</v>
      </c>
      <c r="T19">
        <v>12017372.909999998</v>
      </c>
      <c r="U19">
        <v>2938554264.9049873</v>
      </c>
      <c r="V19">
        <v>6582217.4299999997</v>
      </c>
      <c r="W19">
        <v>526081231.219657</v>
      </c>
      <c r="X19">
        <v>26179099663.037663</v>
      </c>
      <c r="Y19">
        <v>4647996538.1549644</v>
      </c>
      <c r="Z19">
        <v>226194254.5714657</v>
      </c>
      <c r="AA19">
        <v>620135182.07848001</v>
      </c>
      <c r="AB19">
        <v>77994732.139868677</v>
      </c>
      <c r="AC19">
        <v>1304217335.8395436</v>
      </c>
      <c r="AD19">
        <v>67940635.650000006</v>
      </c>
      <c r="AE19">
        <v>96409439.189999998</v>
      </c>
    </row>
    <row r="20" spans="1:31" x14ac:dyDescent="0.25">
      <c r="A20" t="s">
        <v>298</v>
      </c>
      <c r="B20">
        <v>14635563675.990253</v>
      </c>
      <c r="C20">
        <v>2891129110.5218315</v>
      </c>
      <c r="D20">
        <v>180406282.94792411</v>
      </c>
      <c r="E20">
        <v>122691649.78369379</v>
      </c>
      <c r="F20">
        <v>76124997.903071433</v>
      </c>
      <c r="G20">
        <v>48111324550.518936</v>
      </c>
      <c r="H20">
        <v>735158484.47055829</v>
      </c>
      <c r="I20">
        <v>9983436.6500000004</v>
      </c>
      <c r="J20">
        <v>5132941817.090003</v>
      </c>
      <c r="K20">
        <v>211417871.24700004</v>
      </c>
      <c r="L20">
        <v>56643790759.463036</v>
      </c>
      <c r="M20">
        <v>55400615.758194946</v>
      </c>
      <c r="N20">
        <v>15898877.783452855</v>
      </c>
      <c r="O20">
        <v>33379843.255780004</v>
      </c>
      <c r="P20">
        <v>2780588874.5576358</v>
      </c>
      <c r="Q20">
        <v>44581034.200542003</v>
      </c>
      <c r="R20">
        <v>32782989959.723484</v>
      </c>
      <c r="S20">
        <v>35902245.182937734</v>
      </c>
      <c r="T20">
        <v>14290579.75</v>
      </c>
      <c r="U20">
        <v>929926525.28395903</v>
      </c>
      <c r="V20">
        <v>37058.979330000002</v>
      </c>
      <c r="W20">
        <v>155026011.66266054</v>
      </c>
      <c r="X20">
        <v>3835419198.67171</v>
      </c>
      <c r="Y20">
        <v>7356229869.590476</v>
      </c>
      <c r="Z20">
        <v>2727556749.8836179</v>
      </c>
      <c r="AA20">
        <v>1020238376.7108797</v>
      </c>
      <c r="AB20">
        <v>113327062.84501919</v>
      </c>
      <c r="AC20">
        <v>4577551065.4071283</v>
      </c>
      <c r="AD20">
        <v>177548372.36320001</v>
      </c>
      <c r="AE20">
        <v>70424921.199999988</v>
      </c>
    </row>
    <row r="21" spans="1:31" x14ac:dyDescent="0.25">
      <c r="A21" t="s">
        <v>299</v>
      </c>
      <c r="B21">
        <v>4796988427.4233179</v>
      </c>
      <c r="C21">
        <v>4198077762.0346079</v>
      </c>
      <c r="D21">
        <v>37159843.448629707</v>
      </c>
      <c r="E21">
        <v>18545689.396273229</v>
      </c>
      <c r="F21">
        <v>45892243.564936437</v>
      </c>
      <c r="G21">
        <v>67338782627.100838</v>
      </c>
      <c r="H21">
        <v>503965751.53627294</v>
      </c>
      <c r="I21">
        <v>4841135.58</v>
      </c>
      <c r="J21">
        <v>2973489240.4400001</v>
      </c>
      <c r="K21">
        <v>595771213.77150011</v>
      </c>
      <c r="L21">
        <v>63736814269.817657</v>
      </c>
      <c r="M21">
        <v>123796679.63398793</v>
      </c>
      <c r="N21">
        <v>31968187.664334893</v>
      </c>
      <c r="O21">
        <v>359208701.02351999</v>
      </c>
      <c r="P21">
        <v>2217738597.9453449</v>
      </c>
      <c r="Q21">
        <v>41596978.406504065</v>
      </c>
      <c r="R21">
        <v>18060886716.743748</v>
      </c>
      <c r="S21">
        <v>322443696.61613041</v>
      </c>
      <c r="T21">
        <v>2131278.67</v>
      </c>
      <c r="U21">
        <v>1263249828.6275947</v>
      </c>
      <c r="W21">
        <v>21162290.653019272</v>
      </c>
      <c r="X21">
        <v>6656403597.0071278</v>
      </c>
      <c r="Y21">
        <v>944854325.06643438</v>
      </c>
      <c r="Z21">
        <v>475606414.00743765</v>
      </c>
      <c r="AA21">
        <v>564208379.15753019</v>
      </c>
      <c r="AB21">
        <v>19111313.085403115</v>
      </c>
      <c r="AC21">
        <v>4481615532.2244959</v>
      </c>
      <c r="AD21">
        <v>683507591.63143039</v>
      </c>
      <c r="AE21">
        <v>120120307.84</v>
      </c>
    </row>
    <row r="22" spans="1:31" x14ac:dyDescent="0.25">
      <c r="A22" t="s">
        <v>300</v>
      </c>
      <c r="B22">
        <v>686963375.23804998</v>
      </c>
      <c r="C22">
        <v>592030944.85821998</v>
      </c>
      <c r="D22">
        <v>396.76858574496367</v>
      </c>
      <c r="E22">
        <v>7856303.354009999</v>
      </c>
      <c r="F22">
        <v>22910415.397859845</v>
      </c>
      <c r="G22">
        <v>29465673208.187073</v>
      </c>
      <c r="H22">
        <v>156181780.53104323</v>
      </c>
      <c r="J22">
        <v>310277276.70000005</v>
      </c>
      <c r="K22">
        <v>19602896.149999999</v>
      </c>
      <c r="L22">
        <v>39526365400.758339</v>
      </c>
      <c r="M22">
        <v>72460169.241311401</v>
      </c>
      <c r="O22">
        <v>1283951.32436</v>
      </c>
      <c r="P22">
        <v>5634622038.6640377</v>
      </c>
      <c r="Q22">
        <v>372278.44850948511</v>
      </c>
      <c r="R22">
        <v>1673560383.2084696</v>
      </c>
      <c r="S22">
        <v>155326783.33046171</v>
      </c>
      <c r="T22">
        <v>2983200</v>
      </c>
      <c r="U22">
        <v>3158007958.4727211</v>
      </c>
      <c r="W22">
        <v>7123586.6309918948</v>
      </c>
      <c r="X22">
        <v>304741204.30210996</v>
      </c>
      <c r="Y22">
        <v>31561607.880099587</v>
      </c>
      <c r="AA22">
        <v>35712733.062599994</v>
      </c>
      <c r="AC22">
        <v>96072330.887661844</v>
      </c>
      <c r="AD22">
        <v>64552792.987250008</v>
      </c>
      <c r="AE22">
        <v>24060622.239999998</v>
      </c>
    </row>
    <row r="23" spans="1:31" x14ac:dyDescent="0.25">
      <c r="A23" t="s">
        <v>301</v>
      </c>
      <c r="B23">
        <v>111490566.7895</v>
      </c>
      <c r="C23">
        <v>7392507.7999999998</v>
      </c>
      <c r="D23">
        <v>28510867.368851617</v>
      </c>
      <c r="F23">
        <v>82675091.169844314</v>
      </c>
      <c r="G23">
        <v>287847594.91565013</v>
      </c>
      <c r="H23">
        <v>5321284979.4214706</v>
      </c>
      <c r="J23">
        <v>42704321.600000001</v>
      </c>
      <c r="K23">
        <v>1656741.16</v>
      </c>
      <c r="L23">
        <v>425119660.60492992</v>
      </c>
      <c r="N23">
        <v>2921196.334543189</v>
      </c>
      <c r="P23">
        <v>9608417.3437099997</v>
      </c>
      <c r="R23">
        <v>9968700.709999999</v>
      </c>
      <c r="U23">
        <v>21472892.668500002</v>
      </c>
      <c r="W23">
        <v>144537.26</v>
      </c>
      <c r="X23">
        <v>135531772.98558998</v>
      </c>
      <c r="Y23">
        <v>1004175.2437169631</v>
      </c>
      <c r="Z23">
        <v>45311981.583334424</v>
      </c>
      <c r="AA23">
        <v>1308570.3500000001</v>
      </c>
      <c r="AC23">
        <v>7142737.5676809456</v>
      </c>
      <c r="AD23">
        <v>22108677.348490003</v>
      </c>
    </row>
    <row r="24" spans="1:31" x14ac:dyDescent="0.25">
      <c r="A24" t="s">
        <v>302</v>
      </c>
      <c r="B24">
        <v>131455885.35998002</v>
      </c>
      <c r="C24">
        <v>265089034.82467991</v>
      </c>
      <c r="D24">
        <v>2356324.8389405869</v>
      </c>
      <c r="E24">
        <v>2343016.0692212605</v>
      </c>
      <c r="F24">
        <v>706012.96728618559</v>
      </c>
      <c r="G24">
        <v>1177748534.3729999</v>
      </c>
      <c r="H24">
        <v>19683150314.164425</v>
      </c>
      <c r="J24">
        <v>73944642.62000002</v>
      </c>
      <c r="K24">
        <v>69135680.270000011</v>
      </c>
      <c r="L24">
        <v>3312041364.5248404</v>
      </c>
      <c r="O24">
        <v>2893224.8939399999</v>
      </c>
      <c r="P24">
        <v>148761819.47730136</v>
      </c>
      <c r="R24">
        <v>403530801.59316009</v>
      </c>
      <c r="S24">
        <v>1033999.7620248063</v>
      </c>
      <c r="U24">
        <v>85850311.648633584</v>
      </c>
      <c r="W24">
        <v>8185258.421471891</v>
      </c>
      <c r="X24">
        <v>165721912.51242009</v>
      </c>
      <c r="Y24">
        <v>47114764.134717882</v>
      </c>
      <c r="Z24">
        <v>3244298.5577236838</v>
      </c>
      <c r="AA24">
        <v>7397322.8399999989</v>
      </c>
      <c r="AB24">
        <v>25762.780359668621</v>
      </c>
      <c r="AC24">
        <v>91074978.241612434</v>
      </c>
      <c r="AD24">
        <v>2238907.8499999996</v>
      </c>
      <c r="AE24">
        <v>7295034.1499999994</v>
      </c>
    </row>
    <row r="25" spans="1:31" x14ac:dyDescent="0.25">
      <c r="A25" t="s">
        <v>303</v>
      </c>
      <c r="B25">
        <v>403156336.40999991</v>
      </c>
      <c r="C25">
        <v>299407887.00689</v>
      </c>
      <c r="D25">
        <v>11679312.513953369</v>
      </c>
      <c r="E25">
        <v>12582555.735978121</v>
      </c>
      <c r="F25">
        <v>178722993.55926418</v>
      </c>
      <c r="G25">
        <v>3540530120.1841707</v>
      </c>
      <c r="H25">
        <v>146891399.16116804</v>
      </c>
      <c r="I25">
        <v>2457307.75</v>
      </c>
      <c r="J25">
        <v>2476576073.2400002</v>
      </c>
      <c r="K25">
        <v>177457586.13090003</v>
      </c>
      <c r="L25">
        <v>14554807189.25745</v>
      </c>
      <c r="N25">
        <v>3623677.7935235784</v>
      </c>
      <c r="O25">
        <v>46116387.486220002</v>
      </c>
      <c r="P25">
        <v>750318582.09533393</v>
      </c>
      <c r="Q25">
        <v>458833.79403794039</v>
      </c>
      <c r="R25">
        <v>4083515609.7260904</v>
      </c>
      <c r="S25">
        <v>32105942.89214433</v>
      </c>
      <c r="T25">
        <v>1917000</v>
      </c>
      <c r="U25">
        <v>632509604.14332259</v>
      </c>
      <c r="V25">
        <v>5892888.0603900002</v>
      </c>
      <c r="W25">
        <v>25317881.062949643</v>
      </c>
      <c r="X25">
        <v>1016457524.5648097</v>
      </c>
      <c r="Y25">
        <v>645719066.05107498</v>
      </c>
      <c r="Z25">
        <v>137796412.06281188</v>
      </c>
      <c r="AA25">
        <v>161951097.86522996</v>
      </c>
      <c r="AB25">
        <v>8698814.9654839374</v>
      </c>
      <c r="AC25">
        <v>128666689.23879302</v>
      </c>
      <c r="AD25">
        <v>24640167.879999999</v>
      </c>
      <c r="AE25">
        <v>14618953.15</v>
      </c>
    </row>
    <row r="26" spans="1:31" x14ac:dyDescent="0.25">
      <c r="A26" t="s">
        <v>304</v>
      </c>
      <c r="B26">
        <v>437370178.54000002</v>
      </c>
      <c r="C26">
        <v>2604873958.4899201</v>
      </c>
      <c r="D26">
        <v>18578650.820155434</v>
      </c>
      <c r="E26">
        <v>2440426.220611251</v>
      </c>
      <c r="F26">
        <v>31978989.452978119</v>
      </c>
      <c r="G26">
        <v>22826331638.044731</v>
      </c>
      <c r="H26">
        <v>249608136.83844477</v>
      </c>
      <c r="I26">
        <v>4408120.5999999996</v>
      </c>
      <c r="J26">
        <v>1046394086.8799998</v>
      </c>
      <c r="K26">
        <v>1346959498.6361299</v>
      </c>
      <c r="L26">
        <v>29231903914.594822</v>
      </c>
      <c r="M26">
        <v>4609899.2056522435</v>
      </c>
      <c r="N26">
        <v>9386296.5795387458</v>
      </c>
      <c r="O26">
        <v>10609277.04899</v>
      </c>
      <c r="P26">
        <v>740385807.17387104</v>
      </c>
      <c r="R26">
        <v>11681028140.217091</v>
      </c>
      <c r="S26">
        <v>125863756.94913433</v>
      </c>
      <c r="T26">
        <v>2932074.66</v>
      </c>
      <c r="U26">
        <v>2346610668.2159929</v>
      </c>
      <c r="W26">
        <v>35597360.964362904</v>
      </c>
      <c r="X26">
        <v>1398560498.5857708</v>
      </c>
      <c r="Y26">
        <v>435682565.48191094</v>
      </c>
      <c r="Z26">
        <v>16668267.475907678</v>
      </c>
      <c r="AA26">
        <v>102803148.33502997</v>
      </c>
      <c r="AC26">
        <v>1767637179.0511024</v>
      </c>
      <c r="AD26">
        <v>13573366.009999996</v>
      </c>
      <c r="AE26">
        <v>11456230.190000001</v>
      </c>
    </row>
    <row r="27" spans="1:31" x14ac:dyDescent="0.25">
      <c r="A27" t="s">
        <v>305</v>
      </c>
      <c r="B27">
        <v>101396500.07998</v>
      </c>
      <c r="C27">
        <v>183238.5</v>
      </c>
      <c r="G27">
        <v>1991953116.6760006</v>
      </c>
      <c r="H27">
        <v>53043309.276460387</v>
      </c>
      <c r="I27">
        <v>3527783</v>
      </c>
      <c r="J27">
        <v>2201770.37</v>
      </c>
      <c r="L27">
        <v>9249008.5620000027</v>
      </c>
      <c r="M27">
        <v>135397.55442013944</v>
      </c>
      <c r="R27">
        <v>19027344.890000001</v>
      </c>
      <c r="U27">
        <v>523646.2</v>
      </c>
      <c r="X27">
        <v>3217091.9974499992</v>
      </c>
      <c r="Y27">
        <v>17550564.992161222</v>
      </c>
      <c r="Z27">
        <v>1287645.0847375405</v>
      </c>
      <c r="AA27">
        <v>1692394.5699999998</v>
      </c>
      <c r="AC27">
        <v>3538724.3748963447</v>
      </c>
    </row>
    <row r="28" spans="1:31" x14ac:dyDescent="0.25">
      <c r="A28" t="s">
        <v>306</v>
      </c>
      <c r="B28">
        <v>312513348.62025005</v>
      </c>
      <c r="C28">
        <v>117091576.68976998</v>
      </c>
      <c r="D28">
        <v>7161008.6286736885</v>
      </c>
      <c r="E28">
        <v>1499380.55</v>
      </c>
      <c r="F28">
        <v>55213923.513409764</v>
      </c>
      <c r="G28">
        <v>1434343257.4149802</v>
      </c>
      <c r="H28">
        <v>100106664.63329436</v>
      </c>
      <c r="J28">
        <v>558598046.45999992</v>
      </c>
      <c r="K28">
        <v>39209134.329999998</v>
      </c>
      <c r="L28">
        <v>8435955747.1727247</v>
      </c>
      <c r="M28">
        <v>5107174.7526824186</v>
      </c>
      <c r="N28">
        <v>19530983.790465374</v>
      </c>
      <c r="O28">
        <v>6931604.1341300001</v>
      </c>
      <c r="P28">
        <v>128706417.11191407</v>
      </c>
      <c r="R28">
        <v>27829521275.291275</v>
      </c>
      <c r="S28">
        <v>6183892.3524605557</v>
      </c>
      <c r="U28">
        <v>37901093.809100002</v>
      </c>
      <c r="W28">
        <v>1704790.4500000002</v>
      </c>
      <c r="X28">
        <v>55052416.180060014</v>
      </c>
      <c r="Y28">
        <v>40584081.024589539</v>
      </c>
      <c r="Z28">
        <v>34058568.210311301</v>
      </c>
      <c r="AA28">
        <v>13779835.1</v>
      </c>
      <c r="AB28">
        <v>8987154.9080622364</v>
      </c>
      <c r="AC28">
        <v>71901573.8846668</v>
      </c>
      <c r="AD28">
        <v>21169712.975850012</v>
      </c>
      <c r="AE28">
        <v>183837.53999999998</v>
      </c>
    </row>
    <row r="29" spans="1:31" x14ac:dyDescent="0.25">
      <c r="A29" t="s">
        <v>307</v>
      </c>
      <c r="B29">
        <v>106703454.27937001</v>
      </c>
      <c r="C29">
        <v>180348063.59000003</v>
      </c>
      <c r="F29">
        <v>2101581.9454501569</v>
      </c>
      <c r="G29">
        <v>7605521267.7831697</v>
      </c>
      <c r="H29">
        <v>5880176.7212629765</v>
      </c>
      <c r="I29">
        <v>1399442.49</v>
      </c>
      <c r="J29">
        <v>1094925688.6599998</v>
      </c>
      <c r="K29">
        <v>923848188.48999953</v>
      </c>
      <c r="L29">
        <v>1718757060.7477002</v>
      </c>
      <c r="N29">
        <v>1055675.9037352041</v>
      </c>
      <c r="O29">
        <v>21156382.899999999</v>
      </c>
      <c r="P29">
        <v>7709974.6355182761</v>
      </c>
      <c r="R29">
        <v>-11532709.760000002</v>
      </c>
      <c r="U29">
        <v>20596430.11764</v>
      </c>
      <c r="W29">
        <v>904541.11</v>
      </c>
      <c r="X29">
        <v>540679834.74179995</v>
      </c>
      <c r="Y29">
        <v>10889898.294089381</v>
      </c>
      <c r="Z29">
        <v>30791578.313646153</v>
      </c>
      <c r="AA29">
        <v>54172856.790000007</v>
      </c>
      <c r="AB29">
        <v>2894829.2584360479</v>
      </c>
      <c r="AC29">
        <v>9233390.6890530046</v>
      </c>
      <c r="AD29">
        <v>639836.34</v>
      </c>
      <c r="AE29">
        <v>68662042.589999989</v>
      </c>
    </row>
    <row r="30" spans="1:31" x14ac:dyDescent="0.25">
      <c r="A30" t="s">
        <v>308</v>
      </c>
      <c r="B30">
        <v>15163948460.752411</v>
      </c>
      <c r="C30">
        <v>10181081866.414242</v>
      </c>
      <c r="D30">
        <v>205636152.17537597</v>
      </c>
      <c r="E30">
        <v>417070541.31924075</v>
      </c>
      <c r="F30">
        <v>828139306.86732602</v>
      </c>
      <c r="G30">
        <v>489586506680.03583</v>
      </c>
      <c r="H30">
        <v>20757219819.249912</v>
      </c>
      <c r="I30">
        <v>49850193.839999989</v>
      </c>
      <c r="J30">
        <v>2550773854.5200009</v>
      </c>
      <c r="K30">
        <v>4551208205.9874258</v>
      </c>
      <c r="L30">
        <v>205991518396.31766</v>
      </c>
      <c r="M30">
        <v>325998950.50015569</v>
      </c>
      <c r="N30">
        <v>134773827.37753868</v>
      </c>
      <c r="O30">
        <v>766696819.07848001</v>
      </c>
      <c r="P30">
        <v>5898642382.9604464</v>
      </c>
      <c r="Q30">
        <v>40562579.151422761</v>
      </c>
      <c r="R30">
        <v>59340693599.953377</v>
      </c>
      <c r="S30">
        <v>184495325.44804129</v>
      </c>
      <c r="T30">
        <v>52894708.060000002</v>
      </c>
      <c r="U30">
        <v>6916036978.1601124</v>
      </c>
      <c r="V30">
        <v>131881316.43640001</v>
      </c>
      <c r="W30">
        <v>850841717.96621346</v>
      </c>
      <c r="X30">
        <v>9360619283.2802486</v>
      </c>
      <c r="Y30">
        <v>3504639498.4623189</v>
      </c>
      <c r="Z30">
        <v>3832240858.4203629</v>
      </c>
      <c r="AA30">
        <v>359989034.45447999</v>
      </c>
      <c r="AB30">
        <v>42072861.371234596</v>
      </c>
      <c r="AC30">
        <v>31323390653.765728</v>
      </c>
      <c r="AD30">
        <v>251652532.58696002</v>
      </c>
      <c r="AE30">
        <v>272824777.86000001</v>
      </c>
    </row>
    <row r="31" spans="1:31" x14ac:dyDescent="0.25">
      <c r="A31" t="s">
        <v>199</v>
      </c>
      <c r="B31">
        <v>5030009276.5512619</v>
      </c>
      <c r="C31">
        <v>12767358601.315378</v>
      </c>
      <c r="D31">
        <v>179077811.78540748</v>
      </c>
      <c r="E31">
        <v>74220107.237459809</v>
      </c>
      <c r="F31">
        <v>731998605.38844466</v>
      </c>
      <c r="G31">
        <v>65359857953.635399</v>
      </c>
      <c r="H31">
        <v>11708257256.369595</v>
      </c>
      <c r="I31">
        <v>52258625.890000001</v>
      </c>
      <c r="J31">
        <v>3211555433.8199983</v>
      </c>
      <c r="K31">
        <v>1240147162.4755998</v>
      </c>
      <c r="L31">
        <v>99018838831.390244</v>
      </c>
      <c r="M31">
        <v>71090283.741443127</v>
      </c>
      <c r="N31">
        <v>79668093.409003526</v>
      </c>
      <c r="O31">
        <v>369724063.2858001</v>
      </c>
      <c r="P31">
        <v>1961660085.3545916</v>
      </c>
      <c r="Q31">
        <v>65780477.837330632</v>
      </c>
      <c r="R31">
        <v>13252301974.472435</v>
      </c>
      <c r="S31">
        <v>95398498.027643114</v>
      </c>
      <c r="T31">
        <v>20475561.129999999</v>
      </c>
      <c r="U31">
        <v>1860449112.5660529</v>
      </c>
      <c r="V31">
        <v>42045156.069990002</v>
      </c>
      <c r="W31">
        <v>122557512.18908346</v>
      </c>
      <c r="X31">
        <v>20324812062.686405</v>
      </c>
      <c r="Y31">
        <v>26181283169.142689</v>
      </c>
      <c r="Z31">
        <v>318331894.74013585</v>
      </c>
      <c r="AA31">
        <v>3135446395.7844687</v>
      </c>
      <c r="AB31">
        <v>9130410.805698121</v>
      </c>
      <c r="AC31">
        <v>12080516836.953209</v>
      </c>
      <c r="AD31">
        <v>91485541.799400002</v>
      </c>
      <c r="AE31">
        <v>140236588.84999999</v>
      </c>
    </row>
    <row r="32" spans="1:31" x14ac:dyDescent="0.25">
      <c r="A32" t="s">
        <v>200</v>
      </c>
      <c r="B32">
        <v>1010649425.10061</v>
      </c>
      <c r="C32">
        <v>1339949832.4628899</v>
      </c>
      <c r="D32">
        <v>7179294.6671438804</v>
      </c>
      <c r="E32">
        <v>895654.44462122547</v>
      </c>
      <c r="F32">
        <v>1242121.577045619</v>
      </c>
      <c r="G32">
        <v>14371552610.688398</v>
      </c>
      <c r="H32">
        <v>603082449.12838185</v>
      </c>
      <c r="I32">
        <v>8221961.1499999985</v>
      </c>
      <c r="J32">
        <v>426062341.24999982</v>
      </c>
      <c r="K32">
        <v>1555516000.8284004</v>
      </c>
      <c r="L32">
        <v>22930380046.432232</v>
      </c>
      <c r="M32">
        <v>200610399.69567966</v>
      </c>
      <c r="N32">
        <v>386990.73647715268</v>
      </c>
      <c r="O32">
        <v>41218779.897220001</v>
      </c>
      <c r="P32">
        <v>443550439.05598783</v>
      </c>
      <c r="Q32">
        <v>4758699.0514905155</v>
      </c>
      <c r="R32">
        <v>2391544230.194562</v>
      </c>
      <c r="S32">
        <v>9177948.987361243</v>
      </c>
      <c r="T32">
        <v>11692178.74</v>
      </c>
      <c r="U32">
        <v>642218240.83191693</v>
      </c>
      <c r="W32">
        <v>113837146.93636879</v>
      </c>
      <c r="X32">
        <v>2156349531.0745044</v>
      </c>
      <c r="Y32">
        <v>473334838.23358059</v>
      </c>
      <c r="Z32">
        <v>750275350.89742863</v>
      </c>
      <c r="AA32">
        <v>40474391.744360007</v>
      </c>
      <c r="AC32">
        <v>797840774.69913089</v>
      </c>
      <c r="AD32">
        <v>37717844.01380001</v>
      </c>
      <c r="AE32">
        <v>15933906.400000004</v>
      </c>
    </row>
    <row r="33" spans="1:31" x14ac:dyDescent="0.25">
      <c r="A33" t="s">
        <v>201</v>
      </c>
      <c r="B33">
        <v>245840524.25195003</v>
      </c>
      <c r="C33">
        <v>625007962.64370036</v>
      </c>
      <c r="D33">
        <v>2930187.7799365991</v>
      </c>
      <c r="E33">
        <v>35047845.838460408</v>
      </c>
      <c r="F33">
        <v>33664219.191543967</v>
      </c>
      <c r="G33">
        <v>3139075036.3353214</v>
      </c>
      <c r="H33">
        <v>205231651.62235081</v>
      </c>
      <c r="I33">
        <v>6137076.9299999997</v>
      </c>
      <c r="J33">
        <v>614536496.20000029</v>
      </c>
      <c r="K33">
        <v>273316463.33539987</v>
      </c>
      <c r="L33">
        <v>4920891515.9679241</v>
      </c>
      <c r="M33">
        <v>17168547.424942788</v>
      </c>
      <c r="O33">
        <v>15401631.637159998</v>
      </c>
      <c r="P33">
        <v>469408619.25132346</v>
      </c>
      <c r="Q33">
        <v>3765272.987804878</v>
      </c>
      <c r="R33">
        <v>1142521950.82883</v>
      </c>
      <c r="S33">
        <v>3230793.9996612142</v>
      </c>
      <c r="T33">
        <v>504794</v>
      </c>
      <c r="U33">
        <v>311635872.32665819</v>
      </c>
      <c r="V33">
        <v>17258.759999999998</v>
      </c>
      <c r="W33">
        <v>21614811.806344278</v>
      </c>
      <c r="X33">
        <v>3227585520.106411</v>
      </c>
      <c r="Y33">
        <v>489983022.58828926</v>
      </c>
      <c r="Z33">
        <v>90075180.650103316</v>
      </c>
      <c r="AA33">
        <v>63219621.009989992</v>
      </c>
      <c r="AB33">
        <v>5597376.8630107092</v>
      </c>
      <c r="AC33">
        <v>830056062.63585126</v>
      </c>
      <c r="AD33">
        <v>4331579.5200000005</v>
      </c>
      <c r="AE33">
        <v>9930586.1999999993</v>
      </c>
    </row>
    <row r="34" spans="1:31" x14ac:dyDescent="0.25">
      <c r="A34" t="s">
        <v>202</v>
      </c>
      <c r="B34">
        <v>20201646253.200714</v>
      </c>
      <c r="C34">
        <v>126972392001.28958</v>
      </c>
      <c r="D34">
        <v>1522433416.3001325</v>
      </c>
      <c r="E34">
        <v>179154712.44005439</v>
      </c>
      <c r="F34">
        <v>6595984368.9951324</v>
      </c>
      <c r="G34">
        <v>336437908039.4754</v>
      </c>
      <c r="H34">
        <v>31184076279.985855</v>
      </c>
      <c r="I34">
        <v>204751512.58999997</v>
      </c>
      <c r="J34">
        <v>145497258601.82028</v>
      </c>
      <c r="K34">
        <v>3037565887.9339008</v>
      </c>
      <c r="L34">
        <v>655539162567.33911</v>
      </c>
      <c r="M34">
        <v>2909205280.5364952</v>
      </c>
      <c r="N34">
        <v>2780502806.2974248</v>
      </c>
      <c r="O34">
        <v>8110880056.2518015</v>
      </c>
      <c r="P34">
        <v>27508332568.252197</v>
      </c>
      <c r="Q34">
        <v>90271805.986890242</v>
      </c>
      <c r="R34">
        <v>404115797009.71594</v>
      </c>
      <c r="S34">
        <v>1052679375.7037505</v>
      </c>
      <c r="T34">
        <v>635349436.81999981</v>
      </c>
      <c r="U34">
        <v>15165051199.781343</v>
      </c>
      <c r="V34">
        <v>409907851.89286023</v>
      </c>
      <c r="W34">
        <v>2705432096.5329981</v>
      </c>
      <c r="X34">
        <v>105605359525.67877</v>
      </c>
      <c r="Y34">
        <v>16245167549.901108</v>
      </c>
      <c r="Z34">
        <v>12657108298.782797</v>
      </c>
      <c r="AA34">
        <v>14609014026.996346</v>
      </c>
      <c r="AB34">
        <v>2089667301.202347</v>
      </c>
      <c r="AC34">
        <v>24106331421.13369</v>
      </c>
      <c r="AD34">
        <v>2351131417.5723295</v>
      </c>
      <c r="AE34">
        <v>1856978672.2399991</v>
      </c>
    </row>
    <row r="35" spans="1:31" x14ac:dyDescent="0.25">
      <c r="A35" t="s">
        <v>203</v>
      </c>
      <c r="B35">
        <v>100207731.17999999</v>
      </c>
      <c r="C35">
        <v>63197175.5</v>
      </c>
      <c r="F35">
        <v>1929380.4006758386</v>
      </c>
      <c r="G35">
        <v>163887325.15000001</v>
      </c>
      <c r="H35">
        <v>113844713.20800251</v>
      </c>
      <c r="J35">
        <v>29598632.799999997</v>
      </c>
      <c r="K35">
        <v>26815541.899999999</v>
      </c>
      <c r="L35">
        <v>38359976.984800003</v>
      </c>
      <c r="P35">
        <v>21009040.932628267</v>
      </c>
      <c r="R35">
        <v>262148.03000000003</v>
      </c>
      <c r="U35">
        <v>24388649.132084478</v>
      </c>
      <c r="W35">
        <v>172696.67</v>
      </c>
      <c r="X35">
        <v>8543030.4270500019</v>
      </c>
      <c r="Y35">
        <v>10956089.419017915</v>
      </c>
      <c r="Z35">
        <v>219132.87909025649</v>
      </c>
      <c r="AA35">
        <v>978331.59728999983</v>
      </c>
      <c r="AC35">
        <v>2389937.7474776353</v>
      </c>
      <c r="AD35">
        <v>164543.77523999999</v>
      </c>
    </row>
    <row r="36" spans="1:31" x14ac:dyDescent="0.25">
      <c r="A36" t="s">
        <v>204</v>
      </c>
      <c r="B36">
        <v>163867538.68196002</v>
      </c>
      <c r="C36">
        <v>628701882.89547014</v>
      </c>
      <c r="D36">
        <v>5666848.7420850806</v>
      </c>
      <c r="E36">
        <v>1630028.6424270177</v>
      </c>
      <c r="F36">
        <v>2064114.9058653149</v>
      </c>
      <c r="G36">
        <v>2808852297.0758214</v>
      </c>
      <c r="H36">
        <v>143374293.88162142</v>
      </c>
      <c r="J36">
        <v>1860693125.2800002</v>
      </c>
      <c r="K36">
        <v>439004015.30190009</v>
      </c>
      <c r="L36">
        <v>8187886313.6770086</v>
      </c>
      <c r="M36">
        <v>21028717.351908028</v>
      </c>
      <c r="N36">
        <v>1363576.5531425553</v>
      </c>
      <c r="O36">
        <v>8732029.2851399966</v>
      </c>
      <c r="P36">
        <v>187397254.37338576</v>
      </c>
      <c r="Q36">
        <v>744806.59214092139</v>
      </c>
      <c r="R36">
        <v>856554085.99885011</v>
      </c>
      <c r="S36">
        <v>4076971.5570535287</v>
      </c>
      <c r="T36">
        <v>212232</v>
      </c>
      <c r="U36">
        <v>205040906.40719694</v>
      </c>
      <c r="V36">
        <v>420163.92</v>
      </c>
      <c r="W36">
        <v>15952913.472099999</v>
      </c>
      <c r="X36">
        <v>1178333602.593909</v>
      </c>
      <c r="Y36">
        <v>469742879.70260704</v>
      </c>
      <c r="Z36">
        <v>113586204.13864997</v>
      </c>
      <c r="AA36">
        <v>133953605.84938005</v>
      </c>
      <c r="AB36">
        <v>492613.65410587995</v>
      </c>
      <c r="AC36">
        <v>464393233.32566816</v>
      </c>
      <c r="AD36">
        <v>54073074.820279993</v>
      </c>
      <c r="AE36">
        <v>963168.90999999992</v>
      </c>
    </row>
    <row r="37" spans="1:31" x14ac:dyDescent="0.25">
      <c r="A37" t="s">
        <v>205</v>
      </c>
      <c r="B37">
        <v>22929852.560000002</v>
      </c>
      <c r="C37">
        <v>69142094.117239982</v>
      </c>
      <c r="D37">
        <v>7620261.5150986807</v>
      </c>
      <c r="E37">
        <v>672007.28</v>
      </c>
      <c r="F37">
        <v>9280555.2728453632</v>
      </c>
      <c r="G37">
        <v>301679981.92200005</v>
      </c>
      <c r="H37">
        <v>71084413.62468937</v>
      </c>
      <c r="I37">
        <v>534949.81000000006</v>
      </c>
      <c r="J37">
        <v>21261287.34</v>
      </c>
      <c r="K37">
        <v>20912473.960000001</v>
      </c>
      <c r="L37">
        <v>896741108.78995013</v>
      </c>
      <c r="N37">
        <v>198185.21628429805</v>
      </c>
      <c r="O37">
        <v>25573617.257979997</v>
      </c>
      <c r="P37">
        <v>90342950.294956222</v>
      </c>
      <c r="R37">
        <v>195212251.69366002</v>
      </c>
      <c r="T37">
        <v>233432</v>
      </c>
      <c r="U37">
        <v>12604989.169199999</v>
      </c>
      <c r="W37">
        <v>1728383.0865920549</v>
      </c>
      <c r="X37">
        <v>126444318.27687998</v>
      </c>
      <c r="Y37">
        <v>132332004.77842146</v>
      </c>
      <c r="Z37">
        <v>131073.19497922514</v>
      </c>
      <c r="AA37">
        <v>27343031.640000001</v>
      </c>
      <c r="AC37">
        <v>228098159.07821238</v>
      </c>
      <c r="AD37">
        <v>2358880.61</v>
      </c>
    </row>
    <row r="38" spans="1:31" x14ac:dyDescent="0.25">
      <c r="A38" t="s">
        <v>206</v>
      </c>
      <c r="B38">
        <v>9469842.1499999985</v>
      </c>
      <c r="C38">
        <v>809907330.05825996</v>
      </c>
      <c r="D38">
        <v>15681662.944053585</v>
      </c>
      <c r="E38">
        <v>21982.853999999999</v>
      </c>
      <c r="F38">
        <v>12749559.812132919</v>
      </c>
      <c r="G38">
        <v>2665563334.7171402</v>
      </c>
      <c r="H38">
        <v>17607330.789492227</v>
      </c>
      <c r="J38">
        <v>922221910.3099997</v>
      </c>
      <c r="K38">
        <v>16653323.48</v>
      </c>
      <c r="L38">
        <v>992190130.09477746</v>
      </c>
      <c r="O38">
        <v>19856747.522799999</v>
      </c>
      <c r="P38">
        <v>20319873.305256013</v>
      </c>
      <c r="R38">
        <v>93127378.806299984</v>
      </c>
      <c r="T38">
        <v>62979.57</v>
      </c>
      <c r="U38">
        <v>904112462.97137964</v>
      </c>
      <c r="V38">
        <v>100000</v>
      </c>
      <c r="X38">
        <v>616262580.01625979</v>
      </c>
      <c r="Y38">
        <v>350029419.05539733</v>
      </c>
      <c r="Z38">
        <v>5855853.1793164965</v>
      </c>
      <c r="AB38">
        <v>201929.73590624367</v>
      </c>
      <c r="AC38">
        <v>1548639380.7669137</v>
      </c>
      <c r="AD38">
        <v>8798832.8301199991</v>
      </c>
    </row>
    <row r="39" spans="1:31" x14ac:dyDescent="0.25">
      <c r="A39" t="s">
        <v>207</v>
      </c>
      <c r="C39">
        <v>3020955.2419100003</v>
      </c>
      <c r="G39">
        <v>231830529.38999999</v>
      </c>
      <c r="L39">
        <v>966721.85</v>
      </c>
      <c r="R39">
        <v>11163175.470000001</v>
      </c>
      <c r="U39">
        <v>20000</v>
      </c>
      <c r="AC39">
        <v>307115.24052954552</v>
      </c>
      <c r="AD39">
        <v>6605418.5</v>
      </c>
    </row>
    <row r="40" spans="1:31" x14ac:dyDescent="0.25">
      <c r="A40" t="s">
        <v>208</v>
      </c>
      <c r="B40">
        <v>1312708455.7203002</v>
      </c>
      <c r="C40">
        <v>2668626416.2025518</v>
      </c>
      <c r="D40">
        <v>16659810.161575828</v>
      </c>
      <c r="F40">
        <v>80429088.15538016</v>
      </c>
      <c r="G40">
        <v>15207462050.922674</v>
      </c>
      <c r="H40">
        <v>2337603293.2600021</v>
      </c>
      <c r="J40">
        <v>969947385.61000025</v>
      </c>
      <c r="K40">
        <v>103990181.44</v>
      </c>
      <c r="L40">
        <v>42950818479.82901</v>
      </c>
      <c r="M40">
        <v>2013888.6622491884</v>
      </c>
      <c r="N40">
        <v>8558007.5151005983</v>
      </c>
      <c r="O40">
        <v>254850766.05320001</v>
      </c>
      <c r="P40">
        <v>1363163671.59252</v>
      </c>
      <c r="R40">
        <v>3913207992.3268147</v>
      </c>
      <c r="S40">
        <v>52440743.317904375</v>
      </c>
      <c r="U40">
        <v>769023612.111269</v>
      </c>
      <c r="W40">
        <v>7543088.4100000001</v>
      </c>
      <c r="X40">
        <v>5186551824.9597263</v>
      </c>
      <c r="Y40">
        <v>2063267807.3689685</v>
      </c>
      <c r="Z40">
        <v>3460359.4313559136</v>
      </c>
      <c r="AA40">
        <v>475502093.71629012</v>
      </c>
      <c r="AB40">
        <v>2394879.3837138815</v>
      </c>
      <c r="AC40">
        <v>4389532352.6235743</v>
      </c>
      <c r="AD40">
        <v>197851863.17651001</v>
      </c>
      <c r="AE40">
        <v>4900730.4399999995</v>
      </c>
    </row>
  </sheetData>
  <pageMargins left="0.75" right="0.75" top="1" bottom="1" header="0.5" footer="0.5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B96BDE830CA143AE20C95C2EB182FB" ma:contentTypeVersion="2" ma:contentTypeDescription="Create a new document." ma:contentTypeScope="" ma:versionID="ba1ebeac11c716686ba9dae2e49c1af9">
  <xsd:schema xmlns:xsd="http://www.w3.org/2001/XMLSchema" xmlns:xs="http://www.w3.org/2001/XMLSchema" xmlns:p="http://schemas.microsoft.com/office/2006/metadata/properties" xmlns:ns2="b19b5efa-2887-48f5-b178-87b07a74dfea" xmlns:ns3="ab8f74c7-0748-4175-b0a7-798791edd7a4" targetNamespace="http://schemas.microsoft.com/office/2006/metadata/properties" ma:root="true" ma:fieldsID="d9ad174b8c1ea3615a65ceae6a121f35" ns2:_="" ns3:_="">
    <xsd:import namespace="b19b5efa-2887-48f5-b178-87b07a74dfea"/>
    <xsd:import namespace="ab8f74c7-0748-4175-b0a7-798791edd7a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3:bc77dcd2bf4f4077b5153d8986ab7c79" minOccurs="0"/>
                <xsd:element ref="ns3:TaxCatchAll" minOccurs="0"/>
                <xsd:element ref="ns3:TaxCatchAllLabel" minOccurs="0"/>
                <xsd:element ref="ns3:m303bdcee8174b2eb036ac305aa5a282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9b5efa-2887-48f5-b178-87b07a74dfe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8f74c7-0748-4175-b0a7-798791edd7a4" elementFormDefault="qualified">
    <xsd:import namespace="http://schemas.microsoft.com/office/2006/documentManagement/types"/>
    <xsd:import namespace="http://schemas.microsoft.com/office/infopath/2007/PartnerControls"/>
    <xsd:element name="bc77dcd2bf4f4077b5153d8986ab7c79" ma:index="9" nillable="true" ma:taxonomy="true" ma:internalName="bc77dcd2bf4f4077b5153d8986ab7c79" ma:taxonomyFieldName="ERISDocumentType" ma:displayName="Document Type" ma:default="" ma:fieldId="{bc77dcd2-bf4f-4077-b515-3d8986ab7c79}" ma:sspId="2b1776d1-ae3b-49f8-a97b-1474fa7fa346" ma:termSetId="8291263e-1670-46c0-b090-f3efb02d9c1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0" nillable="true" ma:displayName="Taxonomy Catch All Column" ma:hidden="true" ma:list="{c320fbf8-8385-4cae-82df-32d59022852a}" ma:internalName="TaxCatchAll" ma:showField="CatchAllData" ma:web="b19b5efa-2887-48f5-b178-87b07a74dfe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1" nillable="true" ma:displayName="Taxonomy Catch All Column1" ma:hidden="true" ma:list="{c320fbf8-8385-4cae-82df-32d59022852a}" ma:internalName="TaxCatchAllLabel" ma:readOnly="true" ma:showField="CatchAllDataLabel" ma:web="b19b5efa-2887-48f5-b178-87b07a74dfe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303bdcee8174b2eb036ac305aa5a282" ma:index="13" nillable="true" ma:taxonomy="true" ma:internalName="m303bdcee8174b2eb036ac305aa5a282" ma:taxonomyFieldName="ERISKeywords" ma:displayName="Tags and Keywords" ma:default="" ma:fieldId="{6303bdce-e817-4b2e-b036-ac305aa5a282}" ma:taxonomyMulti="true" ma:sspId="2b1776d1-ae3b-49f8-a97b-1474fa7fa346" ma:termSetId="041e8d27-50b6-44df-be8e-d4aba88ea6ef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2b1776d1-ae3b-49f8-a97b-1474fa7fa346" ContentTypeId="0x0101" PreviousValue="false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303bdcee8174b2eb036ac305aa5a282 xmlns="ab8f74c7-0748-4175-b0a7-798791edd7a4">
      <Terms xmlns="http://schemas.microsoft.com/office/infopath/2007/PartnerControls"/>
    </m303bdcee8174b2eb036ac305aa5a282>
    <TaxCatchAll xmlns="ab8f74c7-0748-4175-b0a7-798791edd7a4"/>
    <bc77dcd2bf4f4077b5153d8986ab7c79 xmlns="ab8f74c7-0748-4175-b0a7-798791edd7a4">
      <Terms xmlns="http://schemas.microsoft.com/office/infopath/2007/PartnerControls"/>
    </bc77dcd2bf4f4077b5153d8986ab7c79>
  </documentManagement>
</p:properties>
</file>

<file path=customXml/itemProps1.xml><?xml version="1.0" encoding="utf-8"?>
<ds:datastoreItem xmlns:ds="http://schemas.openxmlformats.org/officeDocument/2006/customXml" ds:itemID="{3FDDD522-9E5A-4830-98B9-AEA943D245B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19b5efa-2887-48f5-b178-87b07a74dfea"/>
    <ds:schemaRef ds:uri="ab8f74c7-0748-4175-b0a7-798791edd7a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693D99A-20D1-467D-9E05-D9B412329CAB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55DBD539-0C1E-46C3-98CA-C1B35095361F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03902888-A0D5-4C2A-A3A5-B97B156E35CF}">
  <ds:schemaRefs>
    <ds:schemaRef ds:uri="http://purl.org/dc/terms/"/>
    <ds:schemaRef ds:uri="http://schemas.openxmlformats.org/package/2006/metadata/core-properties"/>
    <ds:schemaRef ds:uri="ab8f74c7-0748-4175-b0a7-798791edd7a4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b19b5efa-2887-48f5-b178-87b07a74dfea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41</vt:i4>
      </vt:variant>
      <vt:variant>
        <vt:lpstr>Named Ranges</vt:lpstr>
      </vt:variant>
      <vt:variant>
        <vt:i4>41</vt:i4>
      </vt:variant>
    </vt:vector>
  </HeadingPairs>
  <TitlesOfParts>
    <vt:vector size="82" baseType="lpstr">
      <vt:lpstr>Fig1</vt:lpstr>
      <vt:lpstr>Fig2</vt:lpstr>
      <vt:lpstr>Fig3</vt:lpstr>
      <vt:lpstr>Fig4</vt:lpstr>
      <vt:lpstr>Fig5</vt:lpstr>
      <vt:lpstr>Fig6</vt:lpstr>
      <vt:lpstr>Fig7</vt:lpstr>
      <vt:lpstr>Fig8</vt:lpstr>
      <vt:lpstr>Fig9</vt:lpstr>
      <vt:lpstr>Fig10</vt:lpstr>
      <vt:lpstr>Fig11</vt:lpstr>
      <vt:lpstr>Fig12</vt:lpstr>
      <vt:lpstr>Fig13</vt:lpstr>
      <vt:lpstr>Fig14</vt:lpstr>
      <vt:lpstr>Fig15</vt:lpstr>
      <vt:lpstr>Fig16</vt:lpstr>
      <vt:lpstr>Fig17</vt:lpstr>
      <vt:lpstr>Fig18</vt:lpstr>
      <vt:lpstr>Fig19</vt:lpstr>
      <vt:lpstr>Fig20</vt:lpstr>
      <vt:lpstr>Fig21</vt:lpstr>
      <vt:lpstr>Fig22</vt:lpstr>
      <vt:lpstr>Fig23</vt:lpstr>
      <vt:lpstr>Fig24</vt:lpstr>
      <vt:lpstr>Fig25</vt:lpstr>
      <vt:lpstr>Fig26</vt:lpstr>
      <vt:lpstr>Fig27</vt:lpstr>
      <vt:lpstr>Fig28</vt:lpstr>
      <vt:lpstr>Fig29</vt:lpstr>
      <vt:lpstr>Fig30</vt:lpstr>
      <vt:lpstr>Fig31</vt:lpstr>
      <vt:lpstr>Fig32</vt:lpstr>
      <vt:lpstr>Fig33</vt:lpstr>
      <vt:lpstr>Fig34</vt:lpstr>
      <vt:lpstr>Fig35</vt:lpstr>
      <vt:lpstr>Fig36</vt:lpstr>
      <vt:lpstr>Fig37</vt:lpstr>
      <vt:lpstr>Fig38</vt:lpstr>
      <vt:lpstr>Fig39</vt:lpstr>
      <vt:lpstr>Fig40</vt:lpstr>
      <vt:lpstr>Fig41</vt:lpstr>
      <vt:lpstr>_Fig1</vt:lpstr>
      <vt:lpstr>_Fig10</vt:lpstr>
      <vt:lpstr>_Fig11</vt:lpstr>
      <vt:lpstr>_Fig12</vt:lpstr>
      <vt:lpstr>_Fig13</vt:lpstr>
      <vt:lpstr>_Fig14</vt:lpstr>
      <vt:lpstr>_Fig15</vt:lpstr>
      <vt:lpstr>_Fig16</vt:lpstr>
      <vt:lpstr>_Fig17</vt:lpstr>
      <vt:lpstr>_Fig18</vt:lpstr>
      <vt:lpstr>_Fig19</vt:lpstr>
      <vt:lpstr>_Fig2</vt:lpstr>
      <vt:lpstr>_Fig20</vt:lpstr>
      <vt:lpstr>_Fig23</vt:lpstr>
      <vt:lpstr>_Fig24</vt:lpstr>
      <vt:lpstr>_Fig25</vt:lpstr>
      <vt:lpstr>_Fig26</vt:lpstr>
      <vt:lpstr>_Fig27</vt:lpstr>
      <vt:lpstr>_Fig28</vt:lpstr>
      <vt:lpstr>_Fig29</vt:lpstr>
      <vt:lpstr>_Fig3</vt:lpstr>
      <vt:lpstr>_Fig30</vt:lpstr>
      <vt:lpstr>_Fig31</vt:lpstr>
      <vt:lpstr>_Fig32</vt:lpstr>
      <vt:lpstr>_Fig33</vt:lpstr>
      <vt:lpstr>_Fig35</vt:lpstr>
      <vt:lpstr>_Fig36</vt:lpstr>
      <vt:lpstr>_Fig37</vt:lpstr>
      <vt:lpstr>_Fig38</vt:lpstr>
      <vt:lpstr>_Fig39</vt:lpstr>
      <vt:lpstr>_Fig4</vt:lpstr>
      <vt:lpstr>_Fig40</vt:lpstr>
      <vt:lpstr>_Fig41</vt:lpstr>
      <vt:lpstr>_Fig42</vt:lpstr>
      <vt:lpstr>_Fig43</vt:lpstr>
      <vt:lpstr>_Fig44</vt:lpstr>
      <vt:lpstr>_Fig5</vt:lpstr>
      <vt:lpstr>_Fig6</vt:lpstr>
      <vt:lpstr>_Fig7</vt:lpstr>
      <vt:lpstr>_Fig8</vt:lpstr>
      <vt:lpstr>_Fig9</vt:lpstr>
    </vt:vector>
  </TitlesOfParts>
  <Company>SAS Institute Inc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sas user</dc:creator>
  <cp:lastModifiedBy>Casper Christophersen</cp:lastModifiedBy>
  <dcterms:created xsi:type="dcterms:W3CDTF">2022-08-23T13:02:25Z</dcterms:created>
  <dcterms:modified xsi:type="dcterms:W3CDTF">2022-09-15T13:22:39Z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0x01010026B96BDE830CA143AE20C95C2EB182FB</vt:lpwstr>
  </property>
  <property fmtid="{D5CDD505-2E9C-101B-9397-08002B2CF9AE}" pid="3" name="ERISKeywords">
    <vt:lpwstr/>
  </property>
  <property fmtid="{D5CDD505-2E9C-101B-9397-08002B2CF9AE}" pid="4" name="ERISDocumentType">
    <vt:lpwstr/>
  </property>
</Properties>
</file>