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6130"/>
  <workbookPr defaultThemeVersion="124226"/>
  <mc:AlternateContent xmlns:mc="http://schemas.openxmlformats.org/markup-compatibility/2006">
    <mc:Choice Requires="x15">
      <x15ac:absPath xmlns:x15ac="http://schemas.microsoft.com/office/spreadsheetml/2010/11/ac" url="H:\git_checkout\eiopa_instat\European_Insurance_Overview\"/>
    </mc:Choice>
  </mc:AlternateContent>
  <xr:revisionPtr revIDLastSave="0" documentId="13_ncr:1_{ED896D08-B13C-45D4-8FEE-657A8304519B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Fig1" sheetId="1" r:id="rId1"/>
    <sheet name="Fig2" sheetId="2" r:id="rId2"/>
    <sheet name="Fig3" sheetId="3" r:id="rId3"/>
    <sheet name="Fig4" sheetId="4" r:id="rId4"/>
    <sheet name="Fig5" sheetId="5" r:id="rId5"/>
    <sheet name="Fig6" sheetId="6" r:id="rId6"/>
    <sheet name="Fig7" sheetId="7" r:id="rId7"/>
    <sheet name="Fig8" sheetId="8" r:id="rId8"/>
    <sheet name="Fig9" sheetId="9" r:id="rId9"/>
    <sheet name="Fig10" sheetId="10" r:id="rId10"/>
    <sheet name="Fig11" sheetId="11" r:id="rId11"/>
    <sheet name="Fig12" sheetId="12" r:id="rId12"/>
    <sheet name="Fig13" sheetId="13" r:id="rId13"/>
    <sheet name="Fig14" sheetId="14" r:id="rId14"/>
    <sheet name="Fig15" sheetId="15" r:id="rId15"/>
    <sheet name="Fig16" sheetId="16" r:id="rId16"/>
    <sheet name="Fig17" sheetId="17" r:id="rId17"/>
    <sheet name="Fig18" sheetId="18" r:id="rId18"/>
    <sheet name="Fig19" sheetId="19" r:id="rId19"/>
    <sheet name="Fig20" sheetId="20" r:id="rId20"/>
    <sheet name="Fig21" sheetId="21" r:id="rId21"/>
    <sheet name="Fig22" sheetId="22" r:id="rId22"/>
    <sheet name="Fig23" sheetId="23" r:id="rId23"/>
    <sheet name="Fig24" sheetId="24" r:id="rId24"/>
    <sheet name="Fig25" sheetId="25" r:id="rId25"/>
    <sheet name="Fig26" sheetId="26" r:id="rId26"/>
    <sheet name="Fig27" sheetId="27" r:id="rId27"/>
    <sheet name="Fig28" sheetId="28" r:id="rId28"/>
    <sheet name="Fig29" sheetId="29" r:id="rId29"/>
    <sheet name="Fig30" sheetId="30" r:id="rId30"/>
    <sheet name="Fig31" sheetId="31" r:id="rId31"/>
    <sheet name="Fig32" sheetId="32" r:id="rId32"/>
    <sheet name="Fig33" sheetId="33" r:id="rId33"/>
    <sheet name="Fig34" sheetId="34" r:id="rId34"/>
    <sheet name="Fig35" sheetId="35" r:id="rId35"/>
    <sheet name="Fig36" sheetId="36" r:id="rId36"/>
    <sheet name="Fig37" sheetId="37" r:id="rId37"/>
    <sheet name="Fig38" sheetId="38" r:id="rId38"/>
    <sheet name="Fig39" sheetId="39" r:id="rId39"/>
    <sheet name="Fig40" sheetId="40" r:id="rId40"/>
    <sheet name="Fig41" sheetId="41" r:id="rId41"/>
  </sheets>
  <definedNames>
    <definedName name="_Fig1">'Fig1'!$A$1:$H$31</definedName>
    <definedName name="_Fig10">'Fig10'!$A$1:$D$31</definedName>
    <definedName name="_Fig11">'Fig11'!$A$1:$D$31</definedName>
    <definedName name="_Fig12">'Fig12'!$A$1:$D$17</definedName>
    <definedName name="_Fig13">'Fig13'!$A$1:$D$31</definedName>
    <definedName name="_Fig14">'Fig14'!$A$1:$D$31</definedName>
    <definedName name="_Fig15">'Fig15'!$A$1:$D$31</definedName>
    <definedName name="_Fig16">'Fig16'!$A$1:$D$13</definedName>
    <definedName name="_Fig17">'Fig17'!$A$1:$D$17</definedName>
    <definedName name="_Fig18">'Fig18'!$A$1:$M$31</definedName>
    <definedName name="_Fig19">'Fig19'!$A$1:$F$31</definedName>
    <definedName name="_Fig2">'Fig2'!$A$1:$D$31</definedName>
    <definedName name="_Fig20">'Fig20'!$A$1:$C$32</definedName>
    <definedName name="_Fig21">'Fig21'!$A$1:$D$5</definedName>
    <definedName name="_Fig22">'Fig22'!$A$1:$D$31</definedName>
    <definedName name="_Fig23">'Fig23'!$A$1:$D$31</definedName>
    <definedName name="_Fig24">'Fig24'!$A$1:$H$5</definedName>
    <definedName name="_Fig25">'Fig25'!$A$1:$H$31</definedName>
    <definedName name="_Fig26">'Fig26'!$A$1:$E$5</definedName>
    <definedName name="_Fig27">'Fig27'!$A$1:$E$31</definedName>
    <definedName name="_Fig28">'Fig28'!$A$1:$D$5</definedName>
    <definedName name="_Fig29">'Fig29'!$A$1:$D$31</definedName>
    <definedName name="_Fig3">'Fig3'!$A$1:$D$30</definedName>
    <definedName name="_Fig30">'Fig30'!$A$1:$D$5</definedName>
    <definedName name="_Fig31">'Fig31'!$A$1:$D$31</definedName>
    <definedName name="_Fig32">'Fig32'!$A$1:$D$31</definedName>
    <definedName name="_Fig33">'Fig33'!$A$1:$E$21</definedName>
    <definedName name="_Fig34">'Fig34'!$A$1:$D$21</definedName>
    <definedName name="_Fig35">'Fig35'!$A$1:$C$78</definedName>
    <definedName name="_Fig36">'Fig36'!$A$1:$I$31</definedName>
    <definedName name="_Fig37">'Fig37'!$A$1:$E$31</definedName>
    <definedName name="_Fig38">'Fig38'!$A$1:$E$31</definedName>
    <definedName name="_Fig39">'Fig39'!$A$1:$E$31</definedName>
    <definedName name="_Fig4">'Fig4'!$A$1:$E$7</definedName>
    <definedName name="_Fig40">'Fig40'!$A$1:$E$28</definedName>
    <definedName name="_Fig41">'Fig41'!$A$1:$AE$40</definedName>
    <definedName name="_Fig5">'Fig5'!$A$1:$D$9</definedName>
    <definedName name="_Fig6">'Fig6'!$A$1:$I$31</definedName>
    <definedName name="_Fig7">'Fig7'!$A$1:$F$31</definedName>
    <definedName name="_Fig8">'Fig8'!$A$1:$C$11</definedName>
    <definedName name="_Fig9">'Fig9'!$A$1:$H$31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31" i="19" l="1"/>
  <c r="F30" i="19"/>
  <c r="F29" i="19"/>
  <c r="F28" i="19"/>
  <c r="F27" i="19"/>
  <c r="F26" i="19"/>
  <c r="F25" i="19"/>
  <c r="F24" i="19"/>
  <c r="F23" i="19"/>
  <c r="F22" i="19"/>
  <c r="F21" i="19"/>
  <c r="F20" i="19"/>
  <c r="F19" i="19"/>
  <c r="F18" i="19"/>
  <c r="F17" i="19"/>
  <c r="F16" i="19"/>
  <c r="F15" i="19"/>
  <c r="F14" i="19"/>
  <c r="F13" i="19"/>
  <c r="F12" i="19"/>
  <c r="F11" i="19"/>
  <c r="F10" i="19"/>
  <c r="F9" i="19"/>
  <c r="F8" i="19"/>
  <c r="F7" i="19"/>
  <c r="F6" i="19"/>
  <c r="F5" i="19"/>
  <c r="F4" i="19"/>
  <c r="F3" i="19"/>
  <c r="F2" i="19"/>
  <c r="F31" i="7"/>
  <c r="F30" i="7"/>
  <c r="F29" i="7"/>
  <c r="F28" i="7"/>
  <c r="F27" i="7"/>
  <c r="F26" i="7"/>
  <c r="F25" i="7"/>
  <c r="F24" i="7"/>
  <c r="F23" i="7"/>
  <c r="F22" i="7"/>
  <c r="F21" i="7"/>
  <c r="F20" i="7"/>
  <c r="F19" i="7"/>
  <c r="F18" i="7"/>
  <c r="F17" i="7"/>
  <c r="F16" i="7"/>
  <c r="F15" i="7"/>
  <c r="F14" i="7"/>
  <c r="F13" i="7"/>
  <c r="F12" i="7"/>
  <c r="F11" i="7"/>
  <c r="F10" i="7"/>
  <c r="F9" i="7"/>
  <c r="F8" i="7"/>
  <c r="F7" i="7"/>
  <c r="F6" i="7"/>
  <c r="F5" i="7"/>
  <c r="F4" i="7"/>
  <c r="F3" i="7"/>
  <c r="F2" i="7"/>
</calcChain>
</file>

<file path=xl/sharedStrings.xml><?xml version="1.0" encoding="utf-8"?>
<sst xmlns="http://schemas.openxmlformats.org/spreadsheetml/2006/main" count="1630" uniqueCount="310">
  <si>
    <t>NCA_COUNTRY_NAME</t>
  </si>
  <si>
    <t>NCA</t>
  </si>
  <si>
    <t>3_NL_Concentration</t>
  </si>
  <si>
    <t>5_diff_NL</t>
  </si>
  <si>
    <t>10_diff_NL</t>
  </si>
  <si>
    <t>3_L_Concentration</t>
  </si>
  <si>
    <t>5_diff_L</t>
  </si>
  <si>
    <t>10_diff_L</t>
  </si>
  <si>
    <t>AUSTRIA</t>
  </si>
  <si>
    <t>AT</t>
  </si>
  <si>
    <t>BELGIUM</t>
  </si>
  <si>
    <t>BE</t>
  </si>
  <si>
    <t>BULGARIA</t>
  </si>
  <si>
    <t>BG</t>
  </si>
  <si>
    <t>CROATIA</t>
  </si>
  <si>
    <t>HR</t>
  </si>
  <si>
    <t>CYPRUS</t>
  </si>
  <si>
    <t>CY</t>
  </si>
  <si>
    <t>CZECH REPUBLIC</t>
  </si>
  <si>
    <t>CZ</t>
  </si>
  <si>
    <t>DENMARK</t>
  </si>
  <si>
    <t>DK</t>
  </si>
  <si>
    <t>ESTONIA</t>
  </si>
  <si>
    <t>EE</t>
  </si>
  <si>
    <t>FINLAND</t>
  </si>
  <si>
    <t>FI</t>
  </si>
  <si>
    <t>FRANCE</t>
  </si>
  <si>
    <t>FR</t>
  </si>
  <si>
    <t>GERMANY</t>
  </si>
  <si>
    <t>DE</t>
  </si>
  <si>
    <t>GREECE</t>
  </si>
  <si>
    <t>GR</t>
  </si>
  <si>
    <t>HUNGARY</t>
  </si>
  <si>
    <t>HU</t>
  </si>
  <si>
    <t>ICELAND</t>
  </si>
  <si>
    <t>IS</t>
  </si>
  <si>
    <t>IRELAND</t>
  </si>
  <si>
    <t>IE</t>
  </si>
  <si>
    <t>ITALY</t>
  </si>
  <si>
    <t>IT</t>
  </si>
  <si>
    <t>LATVIA</t>
  </si>
  <si>
    <t>LV</t>
  </si>
  <si>
    <t>LIECHTENSTEIN</t>
  </si>
  <si>
    <t>LI</t>
  </si>
  <si>
    <t>LITHUANIA</t>
  </si>
  <si>
    <t>LT</t>
  </si>
  <si>
    <t>LUXEMBOURG</t>
  </si>
  <si>
    <t>LU</t>
  </si>
  <si>
    <t>MALTA</t>
  </si>
  <si>
    <t>MT</t>
  </si>
  <si>
    <t>NETHERLANDS</t>
  </si>
  <si>
    <t>NL</t>
  </si>
  <si>
    <t>NORWAY</t>
  </si>
  <si>
    <t>NO</t>
  </si>
  <si>
    <t>POLAND</t>
  </si>
  <si>
    <t>PL</t>
  </si>
  <si>
    <t>PORTUGAL</t>
  </si>
  <si>
    <t>PT</t>
  </si>
  <si>
    <t>ROMANIA</t>
  </si>
  <si>
    <t>RO</t>
  </si>
  <si>
    <t>SLOVAKIA</t>
  </si>
  <si>
    <t>SK</t>
  </si>
  <si>
    <t>SLOVENIA</t>
  </si>
  <si>
    <t>SI</t>
  </si>
  <si>
    <t>SPAIN</t>
  </si>
  <si>
    <t>ES</t>
  </si>
  <si>
    <t>SWEDEN</t>
  </si>
  <si>
    <t>SE</t>
  </si>
  <si>
    <t>Country</t>
  </si>
  <si>
    <t>L_Premiums_2022</t>
  </si>
  <si>
    <t>L_Premiums_2021</t>
  </si>
  <si>
    <t>Delta</t>
  </si>
  <si>
    <t>25th</t>
  </si>
  <si>
    <t>Median</t>
  </si>
  <si>
    <t>75th</t>
  </si>
  <si>
    <t>Other</t>
  </si>
  <si>
    <t>L_PR_CL_EX_LOB_NM</t>
  </si>
  <si>
    <t>LOB</t>
  </si>
  <si>
    <t>Annuities stemming from non-life insurance contracts and relating to health insurance obligations</t>
  </si>
  <si>
    <t>Annuities, health</t>
  </si>
  <si>
    <t>Annuities stemming from non-life insurance contracts and relating to insurance obligations other than health insurance o</t>
  </si>
  <si>
    <t>Annuities, non-health</t>
  </si>
  <si>
    <t>Health insurance</t>
  </si>
  <si>
    <t>Health Ins</t>
  </si>
  <si>
    <t>Index-linked and unit-linked insurance</t>
  </si>
  <si>
    <t>IL &amp; UL</t>
  </si>
  <si>
    <t>Insurance with profit participation</t>
  </si>
  <si>
    <t>Ins with PP</t>
  </si>
  <si>
    <t>Other life insurance</t>
  </si>
  <si>
    <t>Other life</t>
  </si>
  <si>
    <t>Health Reins</t>
  </si>
  <si>
    <t>Life Reins</t>
  </si>
  <si>
    <t>Other Life</t>
  </si>
  <si>
    <t>Annuities, Health</t>
  </si>
  <si>
    <t>CTR_ISO_CD</t>
  </si>
  <si>
    <t>CTR_NM</t>
  </si>
  <si>
    <t>Value_EUR</t>
  </si>
  <si>
    <t>Value_EUR_MN</t>
  </si>
  <si>
    <t>Population</t>
  </si>
  <si>
    <t>Per Capita</t>
  </si>
  <si>
    <t>Group</t>
  </si>
  <si>
    <t>SubGroup</t>
  </si>
  <si>
    <t>ValEURmn</t>
  </si>
  <si>
    <t/>
  </si>
  <si>
    <t>Direct Business</t>
  </si>
  <si>
    <t>Reinsurance</t>
  </si>
  <si>
    <t>Life</t>
  </si>
  <si>
    <t>Health</t>
  </si>
  <si>
    <t>NL_Premiums_2021</t>
  </si>
  <si>
    <t>NL_Premiums_2022_Sum</t>
  </si>
  <si>
    <t>Assistance</t>
  </si>
  <si>
    <t>C&amp;S</t>
  </si>
  <si>
    <t>Casualty Reins</t>
  </si>
  <si>
    <t>Fire Prop</t>
  </si>
  <si>
    <t>Gen liability</t>
  </si>
  <si>
    <t>Inc protect</t>
  </si>
  <si>
    <t>Legal Exp</t>
  </si>
  <si>
    <t>MAT</t>
  </si>
  <si>
    <t>MAT Reins</t>
  </si>
  <si>
    <t>Med Exp</t>
  </si>
  <si>
    <t>Misc Fin</t>
  </si>
  <si>
    <t>Motor Liab</t>
  </si>
  <si>
    <t>Other Motor</t>
  </si>
  <si>
    <t>Property Reins</t>
  </si>
  <si>
    <t>Workers Comp</t>
  </si>
  <si>
    <t>NCA_CTR</t>
  </si>
  <si>
    <t>Gen Liability</t>
  </si>
  <si>
    <t>Inc Protect</t>
  </si>
  <si>
    <t>SUM_of_Value_EUR</t>
  </si>
  <si>
    <t>Value EUR MN</t>
  </si>
  <si>
    <t>GDP</t>
  </si>
  <si>
    <t>GWP/GDP</t>
  </si>
  <si>
    <t>Non-Proportional Reinsurance</t>
  </si>
  <si>
    <t>Proportional Reinsurance</t>
  </si>
  <si>
    <t>Casualty NP-Re</t>
  </si>
  <si>
    <t>Health NP-Re</t>
  </si>
  <si>
    <t>MAT NP-Re</t>
  </si>
  <si>
    <t>Property NP-Re</t>
  </si>
  <si>
    <t>Assistance P-Re</t>
  </si>
  <si>
    <t>C&amp;S P-Re</t>
  </si>
  <si>
    <t>Fire Prop P-Re</t>
  </si>
  <si>
    <t>Gen liability P-Re</t>
  </si>
  <si>
    <t>Inc protect P-Re</t>
  </si>
  <si>
    <t>Legal Exp P-Re</t>
  </si>
  <si>
    <t>MAT P-Re</t>
  </si>
  <si>
    <t>Med Exp P-Re</t>
  </si>
  <si>
    <t>Misc Fin P-Re</t>
  </si>
  <si>
    <t>Motor Liab P-Re</t>
  </si>
  <si>
    <t>Other Motor P-Re</t>
  </si>
  <si>
    <t>Workers Comp P-Re</t>
  </si>
  <si>
    <t>Undertaking Type</t>
  </si>
  <si>
    <t>Composite Undertakings</t>
  </si>
  <si>
    <t>Life undertakings</t>
  </si>
  <si>
    <t>Non-Life undertakings</t>
  </si>
  <si>
    <t>Reinsurance undertakings</t>
  </si>
  <si>
    <t>Life underwriting risk</t>
  </si>
  <si>
    <t>Non-life underwriting risk</t>
  </si>
  <si>
    <t>Health underwriting risk</t>
  </si>
  <si>
    <t>Market risk</t>
  </si>
  <si>
    <t>Counterparty default risk</t>
  </si>
  <si>
    <t>Intangible asset risk</t>
  </si>
  <si>
    <t>Diversification</t>
  </si>
  <si>
    <t>Composite undertakings</t>
  </si>
  <si>
    <t>Market Risk</t>
  </si>
  <si>
    <t>Tier 1 - unrestricted</t>
  </si>
  <si>
    <t>Tier 1 - restricted</t>
  </si>
  <si>
    <t>Tier 2</t>
  </si>
  <si>
    <t>Tier 3</t>
  </si>
  <si>
    <t>SCR</t>
  </si>
  <si>
    <t>SCR w/o Trans</t>
  </si>
  <si>
    <t>SCR w/o LTGs</t>
  </si>
  <si>
    <t>SCR Ratio</t>
  </si>
  <si>
    <t>SCR Ratio w/o Trans</t>
  </si>
  <si>
    <t>SCR Ratio w/o LTG</t>
  </si>
  <si>
    <t>EL</t>
  </si>
  <si>
    <t>Impact Transitionals</t>
  </si>
  <si>
    <t>Impact LTGs</t>
  </si>
  <si>
    <t>TOT_SOL_2_AMOUNT</t>
  </si>
  <si>
    <t>Cash and deposits</t>
  </si>
  <si>
    <t>Collateralised securities</t>
  </si>
  <si>
    <t>Collective Investment Undertakings</t>
  </si>
  <si>
    <t>Corporate bonds</t>
  </si>
  <si>
    <t>Equity</t>
  </si>
  <si>
    <t>Government bonds</t>
  </si>
  <si>
    <t>Mortgages and loans</t>
  </si>
  <si>
    <t>Other investments</t>
  </si>
  <si>
    <t>Property</t>
  </si>
  <si>
    <t>Structured notes</t>
  </si>
  <si>
    <t>Central Government bonds</t>
  </si>
  <si>
    <t>Supra-national bonds</t>
  </si>
  <si>
    <t>Regional government bonds</t>
  </si>
  <si>
    <t>Local authorities bonds</t>
  </si>
  <si>
    <t>Treasury bonds</t>
  </si>
  <si>
    <t>Covered bonds</t>
  </si>
  <si>
    <t>National Central banks</t>
  </si>
  <si>
    <t>Other Gov Bonds</t>
  </si>
  <si>
    <t>Convertible bonds</t>
  </si>
  <si>
    <t>Commercial paper</t>
  </si>
  <si>
    <t>Money market instruments</t>
  </si>
  <si>
    <t>Hybrid bonds</t>
  </si>
  <si>
    <t>Common covered bonds</t>
  </si>
  <si>
    <t>Covered bonds subject to specific law</t>
  </si>
  <si>
    <t>Subordinated bonds</t>
  </si>
  <si>
    <t>Other Corp Bonds</t>
  </si>
  <si>
    <t>Common equity</t>
  </si>
  <si>
    <t>Equity of real estate related corporation</t>
  </si>
  <si>
    <t>Equity rights</t>
  </si>
  <si>
    <t>Preferred equity</t>
  </si>
  <si>
    <t>Other Equity</t>
  </si>
  <si>
    <t>Equity funds</t>
  </si>
  <si>
    <t>Debt funds</t>
  </si>
  <si>
    <t>Money market funds</t>
  </si>
  <si>
    <t>Asset allocation funds</t>
  </si>
  <si>
    <t>Real estate funds</t>
  </si>
  <si>
    <t>Alternative funds</t>
  </si>
  <si>
    <t>Private equity funds</t>
  </si>
  <si>
    <t>Infrastructure funds</t>
  </si>
  <si>
    <t>Other CIU</t>
  </si>
  <si>
    <t>Equity risk SN</t>
  </si>
  <si>
    <t>Interest rate risk SN</t>
  </si>
  <si>
    <t>Currency risk SN</t>
  </si>
  <si>
    <t>Credit risk SN</t>
  </si>
  <si>
    <t>Real estate risk SN</t>
  </si>
  <si>
    <t>Commodity risk SN</t>
  </si>
  <si>
    <t>Catastrophe  and Weather risk SN</t>
  </si>
  <si>
    <t>Other Structured Notes</t>
  </si>
  <si>
    <t>Equity risk</t>
  </si>
  <si>
    <t>Interest rate risk</t>
  </si>
  <si>
    <t>Currency risk</t>
  </si>
  <si>
    <t>Credit risk</t>
  </si>
  <si>
    <t>Real estate risk</t>
  </si>
  <si>
    <t>Commodity risk</t>
  </si>
  <si>
    <t>Catastrophe  and Weather risk</t>
  </si>
  <si>
    <t>Other Coll Sec</t>
  </si>
  <si>
    <t>Cash</t>
  </si>
  <si>
    <t>Transferable deposits (cash equivalents)</t>
  </si>
  <si>
    <t>Other deposits short term (less than or equal to one year)</t>
  </si>
  <si>
    <t>Other deposits with term longer than one year</t>
  </si>
  <si>
    <t>Deposits to cedants</t>
  </si>
  <si>
    <t>Other Cash &amp; Deposits</t>
  </si>
  <si>
    <t>Uncollateralized loans made</t>
  </si>
  <si>
    <t>Loans made collateralized with securities</t>
  </si>
  <si>
    <t>Mortgages</t>
  </si>
  <si>
    <t>Other collateralized loans made</t>
  </si>
  <si>
    <t>Loans on policies</t>
  </si>
  <si>
    <t>Other Mortgages &amp; Loans</t>
  </si>
  <si>
    <t>Property (office and commercial)</t>
  </si>
  <si>
    <t>Property (residential)</t>
  </si>
  <si>
    <t>Property (for own use)</t>
  </si>
  <si>
    <t>Property (under construction for investment)</t>
  </si>
  <si>
    <t>Plant and equipment (for own use)</t>
  </si>
  <si>
    <t>Property (under construction for own use)</t>
  </si>
  <si>
    <t>Other Property</t>
  </si>
  <si>
    <t>CQS 0</t>
  </si>
  <si>
    <t>CQS 1</t>
  </si>
  <si>
    <t>CQS 2</t>
  </si>
  <si>
    <t>CQS 3</t>
  </si>
  <si>
    <t>CQS 4</t>
  </si>
  <si>
    <t>CQS 5</t>
  </si>
  <si>
    <t>CQS 6</t>
  </si>
  <si>
    <t>No rating available</t>
  </si>
  <si>
    <t>ISO</t>
  </si>
  <si>
    <t>Gov</t>
  </si>
  <si>
    <t>Corp</t>
  </si>
  <si>
    <t>Efficient Portfolio management %</t>
  </si>
  <si>
    <t>Macro Hedge %</t>
  </si>
  <si>
    <t>Micro Hedge %</t>
  </si>
  <si>
    <t>Matching A&amp;L %</t>
  </si>
  <si>
    <t>NACE_CODE</t>
  </si>
  <si>
    <t>K64.1.1 - Central banking</t>
  </si>
  <si>
    <t>K64.1.9 - Other monetary intermediation</t>
  </si>
  <si>
    <t>K64.2.0 - Activities of holding companies</t>
  </si>
  <si>
    <t>K64.3.0 - Trusts, funds and similar financial entities</t>
  </si>
  <si>
    <t>K64.9.1 - Financial leasing</t>
  </si>
  <si>
    <t>K64.9.2 - Other credit granting</t>
  </si>
  <si>
    <t>K64.9.9 - Other financial service activities, except insurance and pension funding n.e.c.</t>
  </si>
  <si>
    <t>K65.1.1 - Life insurance</t>
  </si>
  <si>
    <t>K65.1.2 - Non-life insurance</t>
  </si>
  <si>
    <t>K65.2.0 - Reinsurance</t>
  </si>
  <si>
    <t>K65.3.0 - Pension funding</t>
  </si>
  <si>
    <t>K66.1.1 - Administration of financial markets</t>
  </si>
  <si>
    <t>K66.1.2 - Security and commodity contracts brokerage</t>
  </si>
  <si>
    <t>K66.1.9 - Other activities auxiliary to financial services, except insurance and pension funding</t>
  </si>
  <si>
    <t>K66.2.1 - Risk and damage evaluation</t>
  </si>
  <si>
    <t>K66.2.2 - Activities of insurance agents and brokers</t>
  </si>
  <si>
    <t>K66.2.9 - Other activities auxiliary to insurance and pension funding</t>
  </si>
  <si>
    <t>K66.3.0 - Fund management activities</t>
  </si>
  <si>
    <t xml:space="preserve">Corporate bonds </t>
  </si>
  <si>
    <t xml:space="preserve">Other Investments </t>
  </si>
  <si>
    <t>A - Agriculture, forestry and fishing</t>
  </si>
  <si>
    <t>B - Mining and quarrying</t>
  </si>
  <si>
    <t>C - Manufacturing</t>
  </si>
  <si>
    <t>D - Electricity, gas, steam and air conditioning supply</t>
  </si>
  <si>
    <t>E - Water supply; sewerage; waste management and remediation activities</t>
  </si>
  <si>
    <t>F - Construction</t>
  </si>
  <si>
    <t>G - Wholesale and retail trade; repair of motor vehicles and motorcycles</t>
  </si>
  <si>
    <t>H - Transporting and storage</t>
  </si>
  <si>
    <t>I - Accommodation and food service activities</t>
  </si>
  <si>
    <t>J - Information and communication</t>
  </si>
  <si>
    <t>L - Real estate activities</t>
  </si>
  <si>
    <t>M - Professional, scientific and technical activities</t>
  </si>
  <si>
    <t>N - Administrative and support service activities</t>
  </si>
  <si>
    <t>O - Public administration and defence; compulsory social security</t>
  </si>
  <si>
    <t>P - Education</t>
  </si>
  <si>
    <t>Q - Human health and social work activities</t>
  </si>
  <si>
    <t>R - Arts, entertainment and recreation</t>
  </si>
  <si>
    <t>S - Other services activities</t>
  </si>
  <si>
    <t>T - Activities of households as employers; undifferentiated goods - and services - producing activities of households for own use</t>
  </si>
  <si>
    <t>0 - Not available</t>
  </si>
  <si>
    <t>U - Activities of extraterritorial organisations and bodies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2">
    <xf numFmtId="0" fontId="0" fillId="0" borderId="0"/>
    <xf numFmtId="9" fontId="1" fillId="0" borderId="0" applyFont="0" applyFill="0" applyBorder="0" applyAlignment="0" applyProtection="0"/>
  </cellStyleXfs>
  <cellXfs count="2">
    <xf numFmtId="0" fontId="0" fillId="0" borderId="0" xfId="0"/>
    <xf numFmtId="10" fontId="0" fillId="0" borderId="0" xfId="1" applyNumberFormat="1" applyFont="1"/>
  </cellXfs>
  <cellStyles count="2">
    <cellStyle name="Normal" xfId="0" builtinId="0"/>
    <cellStyle name="Per cent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theme" Target="theme/theme1.xml"/><Relationship Id="rId47" Type="http://schemas.openxmlformats.org/officeDocument/2006/relationships/customXml" Target="../customXml/item2.xml"/><Relationship Id="rId50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styles" Target="styles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H31"/>
  <sheetViews>
    <sheetView tabSelected="1" workbookViewId="0">
      <selection activeCell="L23" sqref="L23"/>
    </sheetView>
  </sheetViews>
  <sheetFormatPr defaultRowHeight="15" x14ac:dyDescent="0.25"/>
  <cols>
    <col min="1" max="1" width="41" customWidth="1"/>
    <col min="2" max="2" width="5" customWidth="1"/>
    <col min="3" max="3" width="19" customWidth="1"/>
    <col min="4" max="5" width="13" customWidth="1"/>
    <col min="6" max="6" width="18" customWidth="1"/>
    <col min="7" max="8" width="13" customWidth="1"/>
  </cols>
  <sheetData>
    <row r="1" spans="1:8" x14ac:dyDescent="0.2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5">
      <c r="A2" t="s">
        <v>8</v>
      </c>
      <c r="B2" t="s">
        <v>9</v>
      </c>
      <c r="C2">
        <v>0.41084156731825178</v>
      </c>
      <c r="D2">
        <v>0.20494478385633558</v>
      </c>
      <c r="E2">
        <v>0.20575487761867661</v>
      </c>
      <c r="F2">
        <v>0.60120644121925892</v>
      </c>
      <c r="G2">
        <v>0.118017710255089</v>
      </c>
      <c r="H2">
        <v>0.15189969488839494</v>
      </c>
    </row>
    <row r="3" spans="1:8" x14ac:dyDescent="0.25">
      <c r="A3" t="s">
        <v>10</v>
      </c>
      <c r="B3" t="s">
        <v>11</v>
      </c>
      <c r="C3">
        <v>0.30436053500375826</v>
      </c>
      <c r="D3">
        <v>0.14977847774507802</v>
      </c>
      <c r="E3">
        <v>0.27513351607144476</v>
      </c>
      <c r="F3">
        <v>0.4502660782145062</v>
      </c>
      <c r="G3">
        <v>0.15737687326077848</v>
      </c>
      <c r="H3">
        <v>0.25656884394484569</v>
      </c>
    </row>
    <row r="4" spans="1:8" x14ac:dyDescent="0.25">
      <c r="A4" t="s">
        <v>12</v>
      </c>
      <c r="B4" t="s">
        <v>13</v>
      </c>
      <c r="C4">
        <v>0.60395075373847951</v>
      </c>
      <c r="D4">
        <v>0.12830836576651206</v>
      </c>
      <c r="E4">
        <v>0.19308471722835097</v>
      </c>
      <c r="F4">
        <v>0.63258384665703737</v>
      </c>
      <c r="G4">
        <v>0.22026850896506589</v>
      </c>
      <c r="H4">
        <v>0.14714764437789674</v>
      </c>
    </row>
    <row r="5" spans="1:8" x14ac:dyDescent="0.25">
      <c r="A5" t="s">
        <v>14</v>
      </c>
      <c r="B5" t="s">
        <v>15</v>
      </c>
      <c r="C5">
        <v>0.59840415059941843</v>
      </c>
      <c r="D5">
        <v>0.16183267419344272</v>
      </c>
      <c r="E5">
        <v>0.22406371966862815</v>
      </c>
      <c r="F5">
        <v>0.53768778834275066</v>
      </c>
      <c r="G5">
        <v>0.19083363292063016</v>
      </c>
      <c r="H5">
        <v>0.25480868964258008</v>
      </c>
    </row>
    <row r="6" spans="1:8" x14ac:dyDescent="0.25">
      <c r="A6" t="s">
        <v>16</v>
      </c>
      <c r="B6" t="s">
        <v>17</v>
      </c>
      <c r="C6">
        <v>0.298298455969497</v>
      </c>
      <c r="D6">
        <v>0.12414824227839572</v>
      </c>
      <c r="E6">
        <v>0.22663634648508901</v>
      </c>
      <c r="F6">
        <v>0.63571005593303842</v>
      </c>
      <c r="G6">
        <v>0.16789085417444549</v>
      </c>
      <c r="H6">
        <v>0.1957810846511101</v>
      </c>
    </row>
    <row r="7" spans="1:8" x14ac:dyDescent="0.25">
      <c r="A7" t="s">
        <v>18</v>
      </c>
      <c r="B7" t="s">
        <v>19</v>
      </c>
      <c r="C7">
        <v>0.58836200473590261</v>
      </c>
      <c r="D7">
        <v>0.18330933848011932</v>
      </c>
      <c r="E7">
        <v>0.18388019485657425</v>
      </c>
      <c r="F7">
        <v>0.61109905671637721</v>
      </c>
      <c r="G7">
        <v>0.1891654694343271</v>
      </c>
      <c r="H7">
        <v>0.19509234610539017</v>
      </c>
    </row>
    <row r="8" spans="1:8" x14ac:dyDescent="0.25">
      <c r="A8" t="s">
        <v>20</v>
      </c>
      <c r="B8" t="s">
        <v>21</v>
      </c>
      <c r="C8">
        <v>0.64219728217836003</v>
      </c>
      <c r="D8">
        <v>0.10725025258287968</v>
      </c>
      <c r="E8">
        <v>0.13125025195724516</v>
      </c>
      <c r="F8">
        <v>0.5086043556933294</v>
      </c>
      <c r="G8">
        <v>0.13794011647708482</v>
      </c>
      <c r="H8">
        <v>0.21320310821779553</v>
      </c>
    </row>
    <row r="9" spans="1:8" x14ac:dyDescent="0.25">
      <c r="A9" t="s">
        <v>22</v>
      </c>
      <c r="B9" t="s">
        <v>23</v>
      </c>
      <c r="C9">
        <v>0.8595802680211112</v>
      </c>
      <c r="D9">
        <v>9.9355166811932016E-2</v>
      </c>
      <c r="E9">
        <v>4.1064565166956779E-2</v>
      </c>
      <c r="F9">
        <v>1</v>
      </c>
      <c r="G9">
        <v>0</v>
      </c>
      <c r="H9">
        <v>0</v>
      </c>
    </row>
    <row r="10" spans="1:8" x14ac:dyDescent="0.25">
      <c r="A10" t="s">
        <v>24</v>
      </c>
      <c r="B10" t="s">
        <v>25</v>
      </c>
      <c r="C10">
        <v>0.61294785563744492</v>
      </c>
      <c r="D10">
        <v>6.5510193812084339E-2</v>
      </c>
      <c r="E10">
        <v>0.10930586148932919</v>
      </c>
      <c r="F10">
        <v>0.78143038905451379</v>
      </c>
      <c r="G10">
        <v>0.13555567678633151</v>
      </c>
      <c r="H10">
        <v>8.2797680658441064E-2</v>
      </c>
    </row>
    <row r="11" spans="1:8" x14ac:dyDescent="0.25">
      <c r="A11" t="s">
        <v>26</v>
      </c>
      <c r="B11" t="s">
        <v>27</v>
      </c>
      <c r="C11">
        <v>0.14884089759883518</v>
      </c>
      <c r="D11">
        <v>7.4588666042910812E-2</v>
      </c>
      <c r="E11">
        <v>0.13811124057901203</v>
      </c>
      <c r="F11">
        <v>0.30989105377143888</v>
      </c>
      <c r="G11">
        <v>0.14968996045683092</v>
      </c>
      <c r="H11">
        <v>0.21193670202208159</v>
      </c>
    </row>
    <row r="12" spans="1:8" x14ac:dyDescent="0.25">
      <c r="A12" t="s">
        <v>28</v>
      </c>
      <c r="B12" t="s">
        <v>29</v>
      </c>
      <c r="C12">
        <v>0.31586949400738801</v>
      </c>
      <c r="D12">
        <v>9.2118710526021719E-2</v>
      </c>
      <c r="E12">
        <v>0.14357149777874062</v>
      </c>
      <c r="F12">
        <v>0.24215127427976424</v>
      </c>
      <c r="G12">
        <v>8.7725154651791093E-2</v>
      </c>
      <c r="H12">
        <v>0.14304061429025816</v>
      </c>
    </row>
    <row r="13" spans="1:8" x14ac:dyDescent="0.25">
      <c r="A13" t="s">
        <v>30</v>
      </c>
      <c r="B13" t="s">
        <v>31</v>
      </c>
      <c r="C13">
        <v>0.32870461546828866</v>
      </c>
      <c r="D13">
        <v>0.18229164378040419</v>
      </c>
      <c r="E13">
        <v>0.25153122507998837</v>
      </c>
      <c r="F13">
        <v>0.730881795778068</v>
      </c>
      <c r="G13">
        <v>0.16222072412340183</v>
      </c>
      <c r="H13">
        <v>0.10011812929715624</v>
      </c>
    </row>
    <row r="14" spans="1:8" x14ac:dyDescent="0.25">
      <c r="A14" t="s">
        <v>32</v>
      </c>
      <c r="B14" t="s">
        <v>33</v>
      </c>
      <c r="C14">
        <v>0.52113314999747806</v>
      </c>
      <c r="D14">
        <v>0.20078339199795736</v>
      </c>
      <c r="E14">
        <v>0.21686537567974762</v>
      </c>
      <c r="F14">
        <v>0.43339085332688249</v>
      </c>
      <c r="G14">
        <v>0.19095343716526864</v>
      </c>
      <c r="H14">
        <v>0.31706611357190995</v>
      </c>
    </row>
    <row r="15" spans="1:8" x14ac:dyDescent="0.25">
      <c r="A15" t="s">
        <v>34</v>
      </c>
      <c r="B15" t="s">
        <v>35</v>
      </c>
      <c r="C15">
        <v>0.82683796437482882</v>
      </c>
      <c r="D15">
        <v>0.17316203562517118</v>
      </c>
      <c r="E15">
        <v>0</v>
      </c>
      <c r="F15">
        <v>0.8679328166223429</v>
      </c>
      <c r="G15">
        <v>0.1320671833776571</v>
      </c>
      <c r="H15">
        <v>0</v>
      </c>
    </row>
    <row r="16" spans="1:8" x14ac:dyDescent="0.25">
      <c r="A16" t="s">
        <v>36</v>
      </c>
      <c r="B16" t="s">
        <v>37</v>
      </c>
      <c r="C16">
        <v>0.41252439166649657</v>
      </c>
      <c r="D16">
        <v>0.13738554934941682</v>
      </c>
      <c r="E16">
        <v>0.14864474766353453</v>
      </c>
      <c r="F16">
        <v>0.30385442992784872</v>
      </c>
      <c r="G16">
        <v>0.12725851618045075</v>
      </c>
      <c r="H16">
        <v>0.22774349018418599</v>
      </c>
    </row>
    <row r="17" spans="1:8" x14ac:dyDescent="0.25">
      <c r="A17" t="s">
        <v>38</v>
      </c>
      <c r="B17" t="s">
        <v>39</v>
      </c>
      <c r="C17">
        <v>0.44537946617808932</v>
      </c>
      <c r="D17">
        <v>0.10825406088287526</v>
      </c>
      <c r="E17">
        <v>0.16896515217012076</v>
      </c>
      <c r="F17">
        <v>0.37477761121055186</v>
      </c>
      <c r="G17">
        <v>0.11293479652965266</v>
      </c>
      <c r="H17">
        <v>0.18730831012086957</v>
      </c>
    </row>
    <row r="18" spans="1:8" x14ac:dyDescent="0.25">
      <c r="A18" t="s">
        <v>40</v>
      </c>
      <c r="B18" t="s">
        <v>41</v>
      </c>
      <c r="C18">
        <v>0.94324694451653845</v>
      </c>
      <c r="D18">
        <v>5.6491398238021406E-2</v>
      </c>
      <c r="E18">
        <v>2.6165724544013891E-4</v>
      </c>
      <c r="F18">
        <v>1</v>
      </c>
      <c r="G18">
        <v>0</v>
      </c>
      <c r="H18">
        <v>0</v>
      </c>
    </row>
    <row r="19" spans="1:8" x14ac:dyDescent="0.25">
      <c r="A19" t="s">
        <v>42</v>
      </c>
      <c r="B19" t="s">
        <v>43</v>
      </c>
      <c r="C19">
        <v>0.81341360893929993</v>
      </c>
      <c r="D19">
        <v>0.12262620053512374</v>
      </c>
      <c r="E19">
        <v>5.1806504844940315E-2</v>
      </c>
      <c r="F19">
        <v>0.55262033491692053</v>
      </c>
      <c r="G19">
        <v>0.13645965339502564</v>
      </c>
      <c r="H19">
        <v>0.21478614032659138</v>
      </c>
    </row>
    <row r="20" spans="1:8" x14ac:dyDescent="0.25">
      <c r="A20" t="s">
        <v>44</v>
      </c>
      <c r="B20" t="s">
        <v>45</v>
      </c>
      <c r="C20">
        <v>0.94724891085973384</v>
      </c>
      <c r="D20">
        <v>5.2751089140266161E-2</v>
      </c>
      <c r="E20">
        <v>0</v>
      </c>
      <c r="F20">
        <v>0.86785242810717667</v>
      </c>
      <c r="G20">
        <v>0.13214757189282333</v>
      </c>
      <c r="H20">
        <v>0</v>
      </c>
    </row>
    <row r="21" spans="1:8" x14ac:dyDescent="0.25">
      <c r="A21" t="s">
        <v>46</v>
      </c>
      <c r="B21" t="s">
        <v>47</v>
      </c>
      <c r="C21">
        <v>0.45075400426272733</v>
      </c>
      <c r="D21">
        <v>0.13118454531769813</v>
      </c>
      <c r="E21">
        <v>9.337626728837467E-2</v>
      </c>
      <c r="F21">
        <v>0.39725036584548357</v>
      </c>
      <c r="G21">
        <v>0.15614374267672193</v>
      </c>
      <c r="H21">
        <v>0.2541698730863523</v>
      </c>
    </row>
    <row r="22" spans="1:8" x14ac:dyDescent="0.25">
      <c r="A22" t="s">
        <v>48</v>
      </c>
      <c r="B22" t="s">
        <v>49</v>
      </c>
      <c r="C22">
        <v>0.52406397858770459</v>
      </c>
      <c r="D22">
        <v>0.14146268060244616</v>
      </c>
      <c r="E22">
        <v>0.13965498595550996</v>
      </c>
      <c r="F22">
        <v>0.88059126377055397</v>
      </c>
      <c r="G22">
        <v>5.7838805806320837E-2</v>
      </c>
      <c r="H22">
        <v>5.4921243159965827E-2</v>
      </c>
    </row>
    <row r="23" spans="1:8" x14ac:dyDescent="0.25">
      <c r="A23" t="s">
        <v>50</v>
      </c>
      <c r="B23" t="s">
        <v>51</v>
      </c>
      <c r="C23">
        <v>0.40864288965165585</v>
      </c>
      <c r="D23">
        <v>0.13269405935533862</v>
      </c>
      <c r="E23">
        <v>0.16547829134466663</v>
      </c>
      <c r="F23">
        <v>0.50095714444442052</v>
      </c>
      <c r="G23">
        <v>0.14514932813442916</v>
      </c>
      <c r="H23">
        <v>0.23526343793291071</v>
      </c>
    </row>
    <row r="24" spans="1:8" x14ac:dyDescent="0.25">
      <c r="A24" t="s">
        <v>52</v>
      </c>
      <c r="B24" t="s">
        <v>53</v>
      </c>
      <c r="C24">
        <v>0.58688653276642333</v>
      </c>
      <c r="D24">
        <v>8.9030122349409768E-2</v>
      </c>
      <c r="E24">
        <v>0.15586363867156472</v>
      </c>
      <c r="F24">
        <v>0.63198220990273091</v>
      </c>
      <c r="G24">
        <v>0.16998831608330556</v>
      </c>
      <c r="H24">
        <v>0.17258933104354068</v>
      </c>
    </row>
    <row r="25" spans="1:8" x14ac:dyDescent="0.25">
      <c r="A25" t="s">
        <v>54</v>
      </c>
      <c r="B25" t="s">
        <v>55</v>
      </c>
      <c r="C25">
        <v>0.58821139249654419</v>
      </c>
      <c r="D25">
        <v>0.11691860473091076</v>
      </c>
      <c r="E25">
        <v>0.16376994560579228</v>
      </c>
      <c r="F25">
        <v>0.60832939636108407</v>
      </c>
      <c r="G25">
        <v>0.10224492018053455</v>
      </c>
      <c r="H25">
        <v>0.15475239808230223</v>
      </c>
    </row>
    <row r="26" spans="1:8" x14ac:dyDescent="0.25">
      <c r="A26" t="s">
        <v>56</v>
      </c>
      <c r="B26" t="s">
        <v>57</v>
      </c>
      <c r="C26">
        <v>0.60279313410280932</v>
      </c>
      <c r="D26">
        <v>0.14827853934794921</v>
      </c>
      <c r="E26">
        <v>0.15563017864456774</v>
      </c>
      <c r="F26">
        <v>0.62820552708875688</v>
      </c>
      <c r="G26">
        <v>9.8102187677407859E-2</v>
      </c>
      <c r="H26">
        <v>0.17535011474972839</v>
      </c>
    </row>
    <row r="27" spans="1:8" x14ac:dyDescent="0.25">
      <c r="A27" t="s">
        <v>58</v>
      </c>
      <c r="B27" t="s">
        <v>59</v>
      </c>
      <c r="C27">
        <v>0.67054671824296641</v>
      </c>
      <c r="D27">
        <v>0.16191052318723165</v>
      </c>
      <c r="E27">
        <v>0.12029625152986845</v>
      </c>
      <c r="F27">
        <v>0.68738491325657081</v>
      </c>
      <c r="G27">
        <v>0.15592038027586985</v>
      </c>
      <c r="H27">
        <v>0.14376547958547914</v>
      </c>
    </row>
    <row r="28" spans="1:8" x14ac:dyDescent="0.25">
      <c r="A28" t="s">
        <v>60</v>
      </c>
      <c r="B28" t="s">
        <v>61</v>
      </c>
      <c r="C28">
        <v>0.78760425664088585</v>
      </c>
      <c r="D28">
        <v>0.14461868457292204</v>
      </c>
      <c r="E28">
        <v>6.7777058786192113E-2</v>
      </c>
      <c r="F28">
        <v>0.85109860718581765</v>
      </c>
      <c r="G28">
        <v>6.8612691221843214E-2</v>
      </c>
      <c r="H28">
        <v>8.028870159233914E-2</v>
      </c>
    </row>
    <row r="29" spans="1:8" x14ac:dyDescent="0.25">
      <c r="A29" t="s">
        <v>62</v>
      </c>
      <c r="B29" t="s">
        <v>63</v>
      </c>
      <c r="C29">
        <v>0.59126244180876542</v>
      </c>
      <c r="D29">
        <v>0.22819766014474907</v>
      </c>
      <c r="E29">
        <v>0.17887335696680129</v>
      </c>
      <c r="F29">
        <v>0.63642461431854769</v>
      </c>
      <c r="G29">
        <v>0.21801488288190152</v>
      </c>
      <c r="H29">
        <v>0.14318365314902359</v>
      </c>
    </row>
    <row r="30" spans="1:8" x14ac:dyDescent="0.25">
      <c r="A30" t="s">
        <v>64</v>
      </c>
      <c r="B30" t="s">
        <v>65</v>
      </c>
      <c r="C30">
        <v>0.34860032070286268</v>
      </c>
      <c r="D30">
        <v>9.5295995053654048E-2</v>
      </c>
      <c r="E30">
        <v>0.18705965128488727</v>
      </c>
      <c r="F30">
        <v>0.43029629119977714</v>
      </c>
      <c r="G30">
        <v>8.6615500944230484E-2</v>
      </c>
      <c r="H30">
        <v>0.14579050914991409</v>
      </c>
    </row>
    <row r="31" spans="1:8" x14ac:dyDescent="0.25">
      <c r="A31" t="s">
        <v>66</v>
      </c>
      <c r="B31" t="s">
        <v>67</v>
      </c>
      <c r="C31">
        <v>0.55242986536492877</v>
      </c>
      <c r="D31">
        <v>7.1829884847993686E-2</v>
      </c>
      <c r="E31">
        <v>7.9097910677441541E-2</v>
      </c>
      <c r="F31">
        <v>0.35030298641658958</v>
      </c>
      <c r="G31">
        <v>0.18200933622584065</v>
      </c>
      <c r="H31">
        <v>0.31796841950895904</v>
      </c>
    </row>
  </sheetData>
  <pageMargins left="0.75" right="0.75" top="1" bottom="1" header="0.5" footer="0.5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D31"/>
  <sheetViews>
    <sheetView workbookViewId="0"/>
  </sheetViews>
  <sheetFormatPr defaultRowHeight="15" x14ac:dyDescent="0.25"/>
  <cols>
    <col min="1" max="1" width="8" customWidth="1"/>
    <col min="2" max="3" width="16" customWidth="1"/>
    <col min="4" max="4" width="13" customWidth="1"/>
  </cols>
  <sheetData>
    <row r="1" spans="1:4" x14ac:dyDescent="0.25">
      <c r="A1" t="s">
        <v>68</v>
      </c>
      <c r="B1" t="s">
        <v>69</v>
      </c>
      <c r="C1" t="s">
        <v>70</v>
      </c>
      <c r="D1" t="s">
        <v>71</v>
      </c>
    </row>
    <row r="2" spans="1:4" x14ac:dyDescent="0.25">
      <c r="A2" t="s">
        <v>9</v>
      </c>
      <c r="B2">
        <v>7965649927.5985575</v>
      </c>
      <c r="C2">
        <v>7930779027.4515791</v>
      </c>
      <c r="D2">
        <v>4.3969072932528164E-3</v>
      </c>
    </row>
    <row r="3" spans="1:4" x14ac:dyDescent="0.25">
      <c r="A3" t="s">
        <v>11</v>
      </c>
      <c r="B3">
        <v>17396230879.574272</v>
      </c>
      <c r="C3">
        <v>17388928543.615063</v>
      </c>
      <c r="D3">
        <v>4.1994168535985921E-4</v>
      </c>
    </row>
    <row r="4" spans="1:4" x14ac:dyDescent="0.25">
      <c r="A4" t="s">
        <v>13</v>
      </c>
      <c r="B4">
        <v>231383818.28469676</v>
      </c>
      <c r="C4">
        <v>203439013.57059005</v>
      </c>
      <c r="D4">
        <v>0.13736207339803252</v>
      </c>
    </row>
    <row r="5" spans="1:4" x14ac:dyDescent="0.25">
      <c r="A5" t="s">
        <v>17</v>
      </c>
      <c r="B5">
        <v>502916446.61929971</v>
      </c>
      <c r="C5">
        <v>434283170.78126585</v>
      </c>
      <c r="D5">
        <v>0.15803807390133051</v>
      </c>
    </row>
    <row r="6" spans="1:4" x14ac:dyDescent="0.25">
      <c r="A6" t="s">
        <v>19</v>
      </c>
      <c r="B6">
        <v>1966989683.3280849</v>
      </c>
      <c r="C6">
        <v>1795490986.7457905</v>
      </c>
      <c r="D6">
        <v>9.5516322748645299E-2</v>
      </c>
    </row>
    <row r="7" spans="1:4" x14ac:dyDescent="0.25">
      <c r="A7" t="s">
        <v>29</v>
      </c>
      <c r="B7">
        <v>156950823516.96899</v>
      </c>
      <c r="C7">
        <v>164372656487.66547</v>
      </c>
      <c r="D7">
        <v>-4.5152479307003279E-2</v>
      </c>
    </row>
    <row r="8" spans="1:4" x14ac:dyDescent="0.25">
      <c r="A8" t="s">
        <v>21</v>
      </c>
      <c r="B8">
        <v>30379931348.385876</v>
      </c>
      <c r="C8">
        <v>29796138715.851711</v>
      </c>
      <c r="D8">
        <v>1.959289551245047E-2</v>
      </c>
    </row>
    <row r="9" spans="1:4" x14ac:dyDescent="0.25">
      <c r="A9" t="s">
        <v>23</v>
      </c>
      <c r="B9">
        <v>282307176.31</v>
      </c>
      <c r="C9">
        <v>268172899.69</v>
      </c>
      <c r="D9">
        <v>5.2705835065134599E-2</v>
      </c>
    </row>
    <row r="10" spans="1:4" x14ac:dyDescent="0.25">
      <c r="A10" t="s">
        <v>65</v>
      </c>
      <c r="B10">
        <v>26550788320.449993</v>
      </c>
      <c r="C10">
        <v>25855046571.190002</v>
      </c>
      <c r="D10">
        <v>2.6909321062111191E-2</v>
      </c>
    </row>
    <row r="11" spans="1:4" x14ac:dyDescent="0.25">
      <c r="A11" t="s">
        <v>25</v>
      </c>
      <c r="B11">
        <v>4377874715.8830004</v>
      </c>
      <c r="C11">
        <v>5120049957.4099998</v>
      </c>
      <c r="D11">
        <v>-0.14495468749340723</v>
      </c>
    </row>
    <row r="12" spans="1:4" x14ac:dyDescent="0.25">
      <c r="A12" t="s">
        <v>27</v>
      </c>
      <c r="B12">
        <v>174200861475.92264</v>
      </c>
      <c r="C12">
        <v>184648231913.65665</v>
      </c>
      <c r="D12">
        <v>-5.6579856354212477E-2</v>
      </c>
    </row>
    <row r="13" spans="1:4" x14ac:dyDescent="0.25">
      <c r="A13" t="s">
        <v>31</v>
      </c>
      <c r="B13">
        <v>2435901608.3506303</v>
      </c>
      <c r="C13">
        <v>2386461090.4289598</v>
      </c>
      <c r="D13">
        <v>2.0717085277423664E-2</v>
      </c>
    </row>
    <row r="14" spans="1:4" x14ac:dyDescent="0.25">
      <c r="A14" t="s">
        <v>15</v>
      </c>
      <c r="B14">
        <v>421076601.08395541</v>
      </c>
      <c r="C14">
        <v>388694441.59121025</v>
      </c>
      <c r="D14">
        <v>8.3310065768322561E-2</v>
      </c>
    </row>
    <row r="15" spans="1:4" x14ac:dyDescent="0.25">
      <c r="A15" t="s">
        <v>33</v>
      </c>
      <c r="B15">
        <v>1484140066.2912693</v>
      </c>
      <c r="C15">
        <v>1603356728.8993413</v>
      </c>
      <c r="D15">
        <v>-7.4354421857143915E-2</v>
      </c>
    </row>
    <row r="16" spans="1:4" x14ac:dyDescent="0.25">
      <c r="A16" t="s">
        <v>37</v>
      </c>
      <c r="B16">
        <v>48828856648.02092</v>
      </c>
      <c r="C16">
        <v>56382380602.911995</v>
      </c>
      <c r="D16">
        <v>-0.13396958188212715</v>
      </c>
    </row>
    <row r="17" spans="1:4" x14ac:dyDescent="0.25">
      <c r="A17" t="s">
        <v>35</v>
      </c>
      <c r="B17">
        <v>51848062.64686469</v>
      </c>
      <c r="C17">
        <v>49067879.18699187</v>
      </c>
      <c r="D17">
        <v>5.6659947524486887E-2</v>
      </c>
    </row>
    <row r="18" spans="1:4" x14ac:dyDescent="0.25">
      <c r="A18" t="s">
        <v>39</v>
      </c>
      <c r="B18">
        <v>95754128655.029938</v>
      </c>
      <c r="C18">
        <v>107476545963.14993</v>
      </c>
      <c r="D18">
        <v>-0.10906953887538606</v>
      </c>
    </row>
    <row r="19" spans="1:4" x14ac:dyDescent="0.25">
      <c r="A19" t="s">
        <v>43</v>
      </c>
      <c r="B19">
        <v>2155231511.1047454</v>
      </c>
      <c r="C19">
        <v>1911796168.0162802</v>
      </c>
      <c r="D19">
        <v>0.12733331469173237</v>
      </c>
    </row>
    <row r="20" spans="1:4" x14ac:dyDescent="0.25">
      <c r="A20" t="s">
        <v>45</v>
      </c>
      <c r="B20">
        <v>157955968.86996999</v>
      </c>
      <c r="C20">
        <v>141348134.12</v>
      </c>
      <c r="D20">
        <v>0.11749596026411258</v>
      </c>
    </row>
    <row r="21" spans="1:4" x14ac:dyDescent="0.25">
      <c r="A21" t="s">
        <v>47</v>
      </c>
      <c r="B21">
        <v>26347934804.904148</v>
      </c>
      <c r="C21">
        <v>30398014226.968956</v>
      </c>
      <c r="D21">
        <v>-0.13323499988599907</v>
      </c>
    </row>
    <row r="22" spans="1:4" x14ac:dyDescent="0.25">
      <c r="A22" t="s">
        <v>41</v>
      </c>
      <c r="B22">
        <v>106940129.55</v>
      </c>
      <c r="C22">
        <v>114617589.81</v>
      </c>
      <c r="D22">
        <v>-6.6983263849177299E-2</v>
      </c>
    </row>
    <row r="23" spans="1:4" x14ac:dyDescent="0.25">
      <c r="A23" t="s">
        <v>49</v>
      </c>
      <c r="B23">
        <v>3101466503.6599998</v>
      </c>
      <c r="C23">
        <v>3210279190.5599999</v>
      </c>
      <c r="D23">
        <v>-3.3895085268586533E-2</v>
      </c>
    </row>
    <row r="24" spans="1:4" x14ac:dyDescent="0.25">
      <c r="A24" t="s">
        <v>51</v>
      </c>
      <c r="B24">
        <v>14611679371.995342</v>
      </c>
      <c r="C24">
        <v>15268506885.267759</v>
      </c>
      <c r="D24">
        <v>-4.3018450868052782E-2</v>
      </c>
    </row>
    <row r="25" spans="1:4" x14ac:dyDescent="0.25">
      <c r="A25" t="s">
        <v>53</v>
      </c>
      <c r="B25">
        <v>15183691707.027563</v>
      </c>
      <c r="C25">
        <v>18905733717.213875</v>
      </c>
      <c r="D25">
        <v>-0.19687371386159702</v>
      </c>
    </row>
    <row r="26" spans="1:4" x14ac:dyDescent="0.25">
      <c r="A26" t="s">
        <v>55</v>
      </c>
      <c r="B26">
        <v>4393450590.2153397</v>
      </c>
      <c r="C26">
        <v>4613946601.8360081</v>
      </c>
      <c r="D26">
        <v>-4.7789025458796486E-2</v>
      </c>
    </row>
    <row r="27" spans="1:4" x14ac:dyDescent="0.25">
      <c r="A27" t="s">
        <v>57</v>
      </c>
      <c r="B27">
        <v>5793811520.7699385</v>
      </c>
      <c r="C27">
        <v>7434201626.8398705</v>
      </c>
      <c r="D27">
        <v>-0.22065450850130208</v>
      </c>
    </row>
    <row r="28" spans="1:4" x14ac:dyDescent="0.25">
      <c r="A28" t="s">
        <v>59</v>
      </c>
      <c r="B28">
        <v>470632954.93594903</v>
      </c>
      <c r="C28">
        <v>474406674.80290359</v>
      </c>
      <c r="D28">
        <v>-7.9546095520733884E-3</v>
      </c>
    </row>
    <row r="29" spans="1:4" x14ac:dyDescent="0.25">
      <c r="A29" t="s">
        <v>67</v>
      </c>
      <c r="B29">
        <v>26220532350.469692</v>
      </c>
      <c r="C29">
        <v>33451269684.668705</v>
      </c>
      <c r="D29">
        <v>-0.21615733580100804</v>
      </c>
    </row>
    <row r="30" spans="1:4" x14ac:dyDescent="0.25">
      <c r="A30" t="s">
        <v>63</v>
      </c>
      <c r="B30">
        <v>543849393.12975001</v>
      </c>
      <c r="C30">
        <v>530148643.68753004</v>
      </c>
      <c r="D30">
        <v>2.5843222660954623E-2</v>
      </c>
    </row>
    <row r="31" spans="1:4" x14ac:dyDescent="0.25">
      <c r="A31" t="s">
        <v>61</v>
      </c>
      <c r="B31">
        <v>738665186.68000007</v>
      </c>
      <c r="C31">
        <v>786052674.75</v>
      </c>
      <c r="D31">
        <v>-6.0285384926743291E-2</v>
      </c>
    </row>
  </sheetData>
  <pageMargins left="0.75" right="0.75" top="1" bottom="1" header="0.5" footer="0.5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D30"/>
  <sheetViews>
    <sheetView workbookViewId="0">
      <selection activeCell="B1" sqref="B1:B1048576"/>
    </sheetView>
  </sheetViews>
  <sheetFormatPr defaultRowHeight="15" x14ac:dyDescent="0.25"/>
  <cols>
    <col min="1" max="1" width="6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-5.233986557798842E-2</v>
      </c>
      <c r="C2">
        <v>-1.2835767617659144E-2</v>
      </c>
      <c r="D2">
        <v>2.6089593999218508E-2</v>
      </c>
    </row>
    <row r="3" spans="1:4" x14ac:dyDescent="0.25">
      <c r="A3" t="s">
        <v>11</v>
      </c>
      <c r="B3">
        <v>-6.6188546676241522E-2</v>
      </c>
      <c r="C3">
        <v>2.0339877629693026E-2</v>
      </c>
      <c r="D3">
        <v>7.1265361937015159E-2</v>
      </c>
    </row>
    <row r="4" spans="1:4" x14ac:dyDescent="0.25">
      <c r="A4" t="s">
        <v>13</v>
      </c>
      <c r="B4">
        <v>-8.2985977596576332E-2</v>
      </c>
      <c r="C4">
        <v>1.4851244096021787E-2</v>
      </c>
      <c r="D4">
        <v>0.31524026793831261</v>
      </c>
    </row>
    <row r="5" spans="1:4" x14ac:dyDescent="0.25">
      <c r="A5" t="s">
        <v>17</v>
      </c>
      <c r="B5">
        <v>-4.3799270265640788E-2</v>
      </c>
      <c r="C5">
        <v>9.700668502530374E-2</v>
      </c>
      <c r="D5">
        <v>0.17058819827362326</v>
      </c>
    </row>
    <row r="6" spans="1:4" x14ac:dyDescent="0.25">
      <c r="A6" t="s">
        <v>19</v>
      </c>
      <c r="B6">
        <v>-9.3290711094039969E-2</v>
      </c>
      <c r="C6">
        <v>3.0336883166863782E-3</v>
      </c>
      <c r="D6">
        <v>0.10637184811400324</v>
      </c>
    </row>
    <row r="7" spans="1:4" x14ac:dyDescent="0.25">
      <c r="A7" t="s">
        <v>29</v>
      </c>
      <c r="B7">
        <v>-8.0394710924943158E-2</v>
      </c>
      <c r="C7">
        <v>-1.4403836438291573E-2</v>
      </c>
      <c r="D7">
        <v>3.4093044396284578E-2</v>
      </c>
    </row>
    <row r="8" spans="1:4" x14ac:dyDescent="0.25">
      <c r="A8" t="s">
        <v>21</v>
      </c>
      <c r="B8">
        <v>-4.8131479127705767E-2</v>
      </c>
      <c r="C8">
        <v>2.8043551379730136E-2</v>
      </c>
      <c r="D8">
        <v>5.2219852822378732E-2</v>
      </c>
    </row>
    <row r="9" spans="1:4" x14ac:dyDescent="0.25">
      <c r="A9" t="s">
        <v>65</v>
      </c>
      <c r="B9">
        <v>-5.2549943994572024E-2</v>
      </c>
      <c r="C9">
        <v>2.1974656372282242E-2</v>
      </c>
      <c r="D9">
        <v>9.8993417471957779E-2</v>
      </c>
    </row>
    <row r="10" spans="1:4" x14ac:dyDescent="0.25">
      <c r="A10" t="s">
        <v>25</v>
      </c>
      <c r="B10">
        <v>-0.18136581633598436</v>
      </c>
      <c r="C10">
        <v>-6.8808602669900076E-2</v>
      </c>
      <c r="D10">
        <v>1.7115236618884255E-2</v>
      </c>
    </row>
    <row r="11" spans="1:4" x14ac:dyDescent="0.25">
      <c r="A11" t="s">
        <v>27</v>
      </c>
      <c r="B11">
        <v>-6.5267489172583737E-2</v>
      </c>
      <c r="C11">
        <v>5.517006505207811E-3</v>
      </c>
      <c r="D11">
        <v>0.1128193949598113</v>
      </c>
    </row>
    <row r="12" spans="1:4" x14ac:dyDescent="0.25">
      <c r="A12" t="s">
        <v>31</v>
      </c>
      <c r="B12">
        <v>-5.0121044451616137E-2</v>
      </c>
      <c r="C12">
        <v>-1.2753600035825707E-2</v>
      </c>
      <c r="D12">
        <v>0.10706409730155775</v>
      </c>
    </row>
    <row r="13" spans="1:4" x14ac:dyDescent="0.25">
      <c r="A13" t="s">
        <v>15</v>
      </c>
      <c r="B13">
        <v>-8.7582257298473021E-3</v>
      </c>
      <c r="C13">
        <v>2.2800240831538199E-2</v>
      </c>
      <c r="D13">
        <v>0.30774868066421757</v>
      </c>
    </row>
    <row r="14" spans="1:4" x14ac:dyDescent="0.25">
      <c r="A14" t="s">
        <v>33</v>
      </c>
      <c r="B14">
        <v>-3.270044682918305E-2</v>
      </c>
      <c r="C14">
        <v>4.0424808931629697E-2</v>
      </c>
      <c r="D14">
        <v>8.7704584686362663E-2</v>
      </c>
    </row>
    <row r="15" spans="1:4" x14ac:dyDescent="0.25">
      <c r="A15" t="s">
        <v>37</v>
      </c>
      <c r="B15">
        <v>-0.12821001716023239</v>
      </c>
      <c r="C15">
        <v>1.4053919927526248E-2</v>
      </c>
      <c r="D15">
        <v>0.17442462349070698</v>
      </c>
    </row>
    <row r="16" spans="1:4" x14ac:dyDescent="0.25">
      <c r="A16" t="s">
        <v>35</v>
      </c>
      <c r="B16">
        <v>7.1023031106175027E-2</v>
      </c>
      <c r="C16">
        <v>8.28545303292888E-2</v>
      </c>
      <c r="D16">
        <v>0.11814022620701714</v>
      </c>
    </row>
    <row r="17" spans="1:4" x14ac:dyDescent="0.25">
      <c r="A17" t="s">
        <v>39</v>
      </c>
      <c r="B17">
        <v>-0.25408765493572427</v>
      </c>
      <c r="C17">
        <v>-0.12006625320228725</v>
      </c>
      <c r="D17">
        <v>1.0218274243704695E-2</v>
      </c>
    </row>
    <row r="18" spans="1:4" x14ac:dyDescent="0.25">
      <c r="A18" t="s">
        <v>43</v>
      </c>
      <c r="B18">
        <v>-0.26611720169731845</v>
      </c>
      <c r="C18">
        <v>-2.0075331262976281E-2</v>
      </c>
      <c r="D18">
        <v>5.3403944679214499E-2</v>
      </c>
    </row>
    <row r="19" spans="1:4" x14ac:dyDescent="0.25">
      <c r="A19" t="s">
        <v>45</v>
      </c>
      <c r="B19">
        <v>1.8843604604957376E-2</v>
      </c>
      <c r="C19">
        <v>5.9948466569130776E-2</v>
      </c>
      <c r="D19">
        <v>0.18214948787658469</v>
      </c>
    </row>
    <row r="20" spans="1:4" x14ac:dyDescent="0.25">
      <c r="A20" t="s">
        <v>47</v>
      </c>
      <c r="B20">
        <v>-0.14731519466673826</v>
      </c>
      <c r="C20">
        <v>-2.8641354487517146E-2</v>
      </c>
      <c r="D20">
        <v>0.10094171451245604</v>
      </c>
    </row>
    <row r="21" spans="1:4" x14ac:dyDescent="0.25">
      <c r="A21" t="s">
        <v>49</v>
      </c>
      <c r="B21">
        <v>-0.11928930700696627</v>
      </c>
      <c r="C21">
        <v>5.9608646816994071E-2</v>
      </c>
      <c r="D21">
        <v>8.5515893930188325E-2</v>
      </c>
    </row>
    <row r="22" spans="1:4" x14ac:dyDescent="0.25">
      <c r="A22" t="s">
        <v>51</v>
      </c>
      <c r="B22">
        <v>-4.735033074063677E-2</v>
      </c>
      <c r="C22">
        <v>-3.1899116613678946E-3</v>
      </c>
      <c r="D22">
        <v>2.8657172665631281E-2</v>
      </c>
    </row>
    <row r="23" spans="1:4" x14ac:dyDescent="0.25">
      <c r="A23" t="s">
        <v>53</v>
      </c>
      <c r="B23">
        <v>-0.21589690001553585</v>
      </c>
      <c r="C23">
        <v>7.1099918357959035E-2</v>
      </c>
      <c r="D23">
        <v>0.11778844389266951</v>
      </c>
    </row>
    <row r="24" spans="1:4" x14ac:dyDescent="0.25">
      <c r="A24" t="s">
        <v>75</v>
      </c>
      <c r="B24">
        <v>-0.11445159397468196</v>
      </c>
      <c r="C24">
        <v>-1.3782370832153057E-2</v>
      </c>
      <c r="D24">
        <v>5.884228690055604E-2</v>
      </c>
    </row>
    <row r="25" spans="1:4" x14ac:dyDescent="0.25">
      <c r="A25" t="s">
        <v>55</v>
      </c>
      <c r="B25">
        <v>-6.7441274683515351E-2</v>
      </c>
      <c r="C25">
        <v>2.8979745077581498E-2</v>
      </c>
      <c r="D25">
        <v>0.13760993643025476</v>
      </c>
    </row>
    <row r="26" spans="1:4" x14ac:dyDescent="0.25">
      <c r="A26" t="s">
        <v>57</v>
      </c>
      <c r="B26">
        <v>-0.28017219354760647</v>
      </c>
      <c r="C26">
        <v>-0.12009965094785635</v>
      </c>
      <c r="D26">
        <v>1.4030477399436192E-2</v>
      </c>
    </row>
    <row r="27" spans="1:4" x14ac:dyDescent="0.25">
      <c r="A27" t="s">
        <v>59</v>
      </c>
      <c r="B27">
        <v>-0.18890892841764151</v>
      </c>
      <c r="C27">
        <v>1.8494633558887141E-2</v>
      </c>
      <c r="D27">
        <v>6.2182216661565537E-2</v>
      </c>
    </row>
    <row r="28" spans="1:4" x14ac:dyDescent="0.25">
      <c r="A28" t="s">
        <v>67</v>
      </c>
      <c r="B28">
        <v>-7.6647290261193657E-2</v>
      </c>
      <c r="C28">
        <v>0</v>
      </c>
      <c r="D28">
        <v>0</v>
      </c>
    </row>
    <row r="29" spans="1:4" x14ac:dyDescent="0.25">
      <c r="A29" t="s">
        <v>63</v>
      </c>
      <c r="B29">
        <v>9.2958277842309922E-3</v>
      </c>
      <c r="C29">
        <v>4.8109301253036252E-2</v>
      </c>
      <c r="D29">
        <v>0.11329667773036056</v>
      </c>
    </row>
    <row r="30" spans="1:4" x14ac:dyDescent="0.25">
      <c r="A30" t="s">
        <v>61</v>
      </c>
      <c r="B30">
        <v>-3.1084895203651874E-2</v>
      </c>
      <c r="C30">
        <v>5.9353714005598857E-3</v>
      </c>
      <c r="D30">
        <v>7.1347724989222372E-2</v>
      </c>
    </row>
  </sheetData>
  <pageMargins left="0.75" right="0.75" top="1" bottom="1" header="0.5" footer="0.5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E7"/>
  <sheetViews>
    <sheetView workbookViewId="0">
      <selection activeCell="C1" sqref="C1:C1048576"/>
    </sheetView>
  </sheetViews>
  <sheetFormatPr defaultRowHeight="15" x14ac:dyDescent="0.25"/>
  <cols>
    <col min="1" max="1" width="41" customWidth="1"/>
    <col min="2" max="2" width="22" customWidth="1"/>
    <col min="3" max="5" width="13" customWidth="1"/>
  </cols>
  <sheetData>
    <row r="1" spans="1:5" x14ac:dyDescent="0.25">
      <c r="A1" t="s">
        <v>76</v>
      </c>
      <c r="B1" t="s">
        <v>77</v>
      </c>
      <c r="C1" t="s">
        <v>72</v>
      </c>
      <c r="D1" t="s">
        <v>73</v>
      </c>
      <c r="E1" t="s">
        <v>74</v>
      </c>
    </row>
    <row r="2" spans="1:5" x14ac:dyDescent="0.25">
      <c r="A2" t="s">
        <v>78</v>
      </c>
      <c r="B2" t="s">
        <v>79</v>
      </c>
      <c r="C2">
        <v>4.9382716049382713E-2</v>
      </c>
      <c r="D2">
        <v>0.3760463240729488</v>
      </c>
      <c r="E2">
        <v>0.76574969760965261</v>
      </c>
    </row>
    <row r="3" spans="1:5" x14ac:dyDescent="0.25">
      <c r="A3" t="s">
        <v>80</v>
      </c>
      <c r="B3" t="s">
        <v>81</v>
      </c>
      <c r="C3">
        <v>0.82055560931180138</v>
      </c>
      <c r="D3">
        <v>0.92055560931180136</v>
      </c>
      <c r="E3">
        <v>1</v>
      </c>
    </row>
    <row r="4" spans="1:5" x14ac:dyDescent="0.25">
      <c r="A4" t="s">
        <v>82</v>
      </c>
      <c r="B4" t="s">
        <v>83</v>
      </c>
      <c r="C4">
        <v>6.9576681966519293E-3</v>
      </c>
      <c r="D4">
        <v>8.1215373596622509E-2</v>
      </c>
      <c r="E4">
        <v>0.32125925010701828</v>
      </c>
    </row>
    <row r="5" spans="1:5" x14ac:dyDescent="0.25">
      <c r="A5" t="s">
        <v>84</v>
      </c>
      <c r="B5" t="s">
        <v>85</v>
      </c>
      <c r="C5">
        <v>0</v>
      </c>
      <c r="D5">
        <v>9.3650369948401909E-5</v>
      </c>
      <c r="E5">
        <v>2.9985436671234938E-3</v>
      </c>
    </row>
    <row r="6" spans="1:5" x14ac:dyDescent="0.25">
      <c r="A6" t="s">
        <v>86</v>
      </c>
      <c r="B6" t="s">
        <v>87</v>
      </c>
      <c r="C6">
        <v>1.3403033667114944E-4</v>
      </c>
      <c r="D6">
        <v>7.1402509040343794E-3</v>
      </c>
      <c r="E6">
        <v>5.0846992708856086E-2</v>
      </c>
    </row>
    <row r="7" spans="1:5" x14ac:dyDescent="0.25">
      <c r="A7" t="s">
        <v>88</v>
      </c>
      <c r="B7" t="s">
        <v>89</v>
      </c>
      <c r="C7">
        <v>1.52575487574509E-2</v>
      </c>
      <c r="D7">
        <v>8.6738699374068057E-2</v>
      </c>
      <c r="E7">
        <v>0.29432532987044613</v>
      </c>
    </row>
  </sheetData>
  <pageMargins left="0.75" right="0.75" top="1" bottom="1" header="0.5" footer="0.5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D9"/>
  <sheetViews>
    <sheetView workbookViewId="0">
      <selection activeCell="B1" sqref="B1:B1048576"/>
    </sheetView>
  </sheetViews>
  <sheetFormatPr defaultRowHeight="15" x14ac:dyDescent="0.25"/>
  <cols>
    <col min="1" max="1" width="22" customWidth="1"/>
    <col min="2" max="4" width="13" customWidth="1"/>
  </cols>
  <sheetData>
    <row r="1" spans="1:4" x14ac:dyDescent="0.25">
      <c r="A1" t="s">
        <v>77</v>
      </c>
      <c r="B1" t="s">
        <v>72</v>
      </c>
      <c r="C1" t="s">
        <v>73</v>
      </c>
      <c r="D1" t="s">
        <v>74</v>
      </c>
    </row>
    <row r="2" spans="1:4" x14ac:dyDescent="0.25">
      <c r="A2" t="s">
        <v>79</v>
      </c>
      <c r="B2">
        <v>1.0306057881570352E-2</v>
      </c>
      <c r="C2">
        <v>5.5766684485316187E-2</v>
      </c>
      <c r="D2">
        <v>0.1957080289707398</v>
      </c>
    </row>
    <row r="3" spans="1:4" x14ac:dyDescent="0.25">
      <c r="A3" t="s">
        <v>81</v>
      </c>
      <c r="B3">
        <v>0</v>
      </c>
      <c r="C3">
        <v>6.5384600517711444E-2</v>
      </c>
      <c r="D3">
        <v>0.32343818290179449</v>
      </c>
    </row>
    <row r="4" spans="1:4" x14ac:dyDescent="0.25">
      <c r="A4" t="s">
        <v>83</v>
      </c>
      <c r="B4">
        <v>-2.7793406098795992E-2</v>
      </c>
      <c r="C4">
        <v>2.9009924889297434E-2</v>
      </c>
      <c r="D4">
        <v>0.10600601270849586</v>
      </c>
    </row>
    <row r="5" spans="1:4" x14ac:dyDescent="0.25">
      <c r="A5" t="s">
        <v>90</v>
      </c>
      <c r="B5">
        <v>-0.13426494622076302</v>
      </c>
      <c r="C5">
        <v>-1.1641701325233011E-2</v>
      </c>
      <c r="D5">
        <v>0.14017067081803081</v>
      </c>
    </row>
    <row r="6" spans="1:4" x14ac:dyDescent="0.25">
      <c r="A6" t="s">
        <v>85</v>
      </c>
      <c r="B6">
        <v>-0.20197073938122118</v>
      </c>
      <c r="C6">
        <v>-4.074633691698315E-2</v>
      </c>
      <c r="D6">
        <v>0.11586456723408567</v>
      </c>
    </row>
    <row r="7" spans="1:4" x14ac:dyDescent="0.25">
      <c r="A7" t="s">
        <v>87</v>
      </c>
      <c r="B7">
        <v>-0.14558594480289511</v>
      </c>
      <c r="C7">
        <v>-5.9458837490864447E-2</v>
      </c>
      <c r="D7">
        <v>1.568575244258219E-2</v>
      </c>
    </row>
    <row r="8" spans="1:4" x14ac:dyDescent="0.25">
      <c r="A8" t="s">
        <v>91</v>
      </c>
      <c r="B8">
        <v>-0.16480131693082811</v>
      </c>
      <c r="C8">
        <v>0</v>
      </c>
      <c r="D8">
        <v>0.13142569650254576</v>
      </c>
    </row>
    <row r="9" spans="1:4" x14ac:dyDescent="0.25">
      <c r="A9" t="s">
        <v>89</v>
      </c>
      <c r="B9">
        <v>-5.3491050412447505E-2</v>
      </c>
      <c r="C9">
        <v>3.3836575573592986E-2</v>
      </c>
      <c r="D9">
        <v>0.13760838806842157</v>
      </c>
    </row>
  </sheetData>
  <pageMargins left="0.75" right="0.75" top="1" bottom="1" header="0.5" footer="0.5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I31"/>
  <sheetViews>
    <sheetView workbookViewId="0"/>
  </sheetViews>
  <sheetFormatPr defaultRowHeight="15" x14ac:dyDescent="0.25"/>
  <cols>
    <col min="1" max="1" width="5" customWidth="1"/>
    <col min="2" max="5" width="13" customWidth="1"/>
    <col min="6" max="6" width="18" customWidth="1"/>
    <col min="7" max="7" width="22" customWidth="1"/>
    <col min="8" max="9" width="13" customWidth="1"/>
  </cols>
  <sheetData>
    <row r="1" spans="1:9" x14ac:dyDescent="0.25">
      <c r="A1" t="s">
        <v>1</v>
      </c>
      <c r="B1" t="s">
        <v>83</v>
      </c>
      <c r="C1" t="s">
        <v>87</v>
      </c>
      <c r="D1" t="s">
        <v>85</v>
      </c>
      <c r="E1" t="s">
        <v>92</v>
      </c>
      <c r="F1" t="s">
        <v>93</v>
      </c>
      <c r="G1" t="s">
        <v>81</v>
      </c>
      <c r="H1" t="s">
        <v>90</v>
      </c>
      <c r="I1" t="s">
        <v>91</v>
      </c>
    </row>
    <row r="2" spans="1:9" x14ac:dyDescent="0.25">
      <c r="A2" t="s">
        <v>9</v>
      </c>
      <c r="B2">
        <v>0.32823922845575471</v>
      </c>
      <c r="C2">
        <v>0.4435410168838449</v>
      </c>
      <c r="D2">
        <v>0.18775341250297184</v>
      </c>
      <c r="E2">
        <v>3.2549395928508432E-2</v>
      </c>
      <c r="F2">
        <v>0</v>
      </c>
      <c r="G2">
        <v>0</v>
      </c>
      <c r="H2">
        <v>1.6235983281654176E-3</v>
      </c>
      <c r="I2">
        <v>6.2933479007547984E-3</v>
      </c>
    </row>
    <row r="3" spans="1:9" x14ac:dyDescent="0.25">
      <c r="A3" t="s">
        <v>11</v>
      </c>
      <c r="B3">
        <v>5.4628505178425567E-2</v>
      </c>
      <c r="C3">
        <v>0.59489791466789521</v>
      </c>
      <c r="D3">
        <v>0.24405657357393618</v>
      </c>
      <c r="E3">
        <v>8.7650618928305196E-2</v>
      </c>
      <c r="F3">
        <v>1.2412299688062329E-2</v>
      </c>
      <c r="G3">
        <v>0</v>
      </c>
      <c r="H3">
        <v>-5.5001546405287519E-6</v>
      </c>
      <c r="I3">
        <v>6.3595881180157944E-3</v>
      </c>
    </row>
    <row r="4" spans="1:9" x14ac:dyDescent="0.25">
      <c r="A4" t="s">
        <v>13</v>
      </c>
      <c r="B4">
        <v>9.3896483918604473E-3</v>
      </c>
      <c r="C4">
        <v>0.31674655362750859</v>
      </c>
      <c r="D4">
        <v>0.26073406968522217</v>
      </c>
      <c r="E4">
        <v>0.26966729669985662</v>
      </c>
      <c r="F4">
        <v>0</v>
      </c>
      <c r="G4">
        <v>0</v>
      </c>
      <c r="H4">
        <v>0</v>
      </c>
      <c r="I4">
        <v>0.14346243159555219</v>
      </c>
    </row>
    <row r="5" spans="1:9" x14ac:dyDescent="0.25">
      <c r="A5" t="s">
        <v>17</v>
      </c>
      <c r="B5">
        <v>3.4596242491092756E-2</v>
      </c>
      <c r="C5">
        <v>4.9781213408738388E-2</v>
      </c>
      <c r="D5">
        <v>0.76552063121860392</v>
      </c>
      <c r="E5">
        <v>0.13696530137400539</v>
      </c>
      <c r="F5">
        <v>0</v>
      </c>
      <c r="G5">
        <v>0</v>
      </c>
      <c r="H5">
        <v>0</v>
      </c>
      <c r="I5">
        <v>1.3136611507559449E-2</v>
      </c>
    </row>
    <row r="6" spans="1:9" x14ac:dyDescent="0.25">
      <c r="A6" t="s">
        <v>19</v>
      </c>
      <c r="B6">
        <v>0.10469097988824176</v>
      </c>
      <c r="C6">
        <v>0.26562014057051003</v>
      </c>
      <c r="D6">
        <v>0.26872072274322667</v>
      </c>
      <c r="E6">
        <v>0.32757915443103164</v>
      </c>
      <c r="F6">
        <v>0</v>
      </c>
      <c r="G6">
        <v>0</v>
      </c>
      <c r="H6">
        <v>1.2442557287067392E-2</v>
      </c>
      <c r="I6">
        <v>2.0946445079922597E-2</v>
      </c>
    </row>
    <row r="7" spans="1:9" x14ac:dyDescent="0.25">
      <c r="A7" t="s">
        <v>29</v>
      </c>
      <c r="B7">
        <v>0.35443890351907703</v>
      </c>
      <c r="C7">
        <v>0.33481956716664735</v>
      </c>
      <c r="D7">
        <v>0.16675581816841037</v>
      </c>
      <c r="E7">
        <v>2.3557698703124352E-2</v>
      </c>
      <c r="F7">
        <v>0</v>
      </c>
      <c r="G7">
        <v>0</v>
      </c>
      <c r="H7">
        <v>4.3574172522966033E-2</v>
      </c>
      <c r="I7">
        <v>7.6853839919775041E-2</v>
      </c>
    </row>
    <row r="8" spans="1:9" x14ac:dyDescent="0.25">
      <c r="A8" t="s">
        <v>21</v>
      </c>
      <c r="B8">
        <v>3.3881615457031999E-2</v>
      </c>
      <c r="C8">
        <v>0.21082168102943571</v>
      </c>
      <c r="D8">
        <v>0.74015772835709537</v>
      </c>
      <c r="E8">
        <v>1.3575292558218606E-2</v>
      </c>
      <c r="F8">
        <v>1.5636825982182389E-3</v>
      </c>
      <c r="G8">
        <v>0</v>
      </c>
      <c r="H8">
        <v>0</v>
      </c>
      <c r="I8">
        <v>0</v>
      </c>
    </row>
    <row r="9" spans="1:9" x14ac:dyDescent="0.25">
      <c r="A9" t="s">
        <v>23</v>
      </c>
      <c r="B9">
        <v>4.3851442821297784E-2</v>
      </c>
      <c r="C9">
        <v>0.13110955216864922</v>
      </c>
      <c r="D9">
        <v>0.58697369969808399</v>
      </c>
      <c r="E9">
        <v>0.2380653053119689</v>
      </c>
      <c r="F9">
        <v>0</v>
      </c>
      <c r="G9">
        <v>0</v>
      </c>
      <c r="H9">
        <v>0</v>
      </c>
      <c r="I9">
        <v>0</v>
      </c>
    </row>
    <row r="10" spans="1:9" x14ac:dyDescent="0.25">
      <c r="A10" t="s">
        <v>65</v>
      </c>
      <c r="B10">
        <v>4.5105941885634459E-4</v>
      </c>
      <c r="C10">
        <v>0.16838350757354184</v>
      </c>
      <c r="D10">
        <v>0.23488917272473281</v>
      </c>
      <c r="E10">
        <v>0.56071127117282071</v>
      </c>
      <c r="I10">
        <v>3.5564989110048226E-2</v>
      </c>
    </row>
    <row r="11" spans="1:9" x14ac:dyDescent="0.25">
      <c r="A11" t="s">
        <v>25</v>
      </c>
      <c r="B11">
        <v>1.2914897748186509E-2</v>
      </c>
      <c r="C11">
        <v>9.8150797027395709E-2</v>
      </c>
      <c r="D11">
        <v>0.86574701762006578</v>
      </c>
      <c r="E11">
        <v>2.2962993498941112E-2</v>
      </c>
      <c r="F11">
        <v>2.1625350071468368E-4</v>
      </c>
      <c r="G11">
        <v>0</v>
      </c>
      <c r="H11">
        <v>0</v>
      </c>
      <c r="I11">
        <v>8.0406046962219089E-6</v>
      </c>
    </row>
    <row r="12" spans="1:9" x14ac:dyDescent="0.25">
      <c r="A12" t="s">
        <v>27</v>
      </c>
      <c r="B12">
        <v>4.7967207094391562E-2</v>
      </c>
      <c r="C12">
        <v>0.43641467608659429</v>
      </c>
      <c r="D12">
        <v>0.3028708906257177</v>
      </c>
      <c r="E12">
        <v>8.3976306210395743E-2</v>
      </c>
      <c r="F12">
        <v>3.7149335318477478E-3</v>
      </c>
      <c r="G12">
        <v>7.7934688066261129E-6</v>
      </c>
      <c r="H12">
        <v>1.95060031096898E-2</v>
      </c>
      <c r="I12">
        <v>0.10554218987255638</v>
      </c>
    </row>
    <row r="13" spans="1:9" x14ac:dyDescent="0.25">
      <c r="A13" t="s">
        <v>31</v>
      </c>
      <c r="B13">
        <v>0.22869196545963849</v>
      </c>
      <c r="C13">
        <v>0.17717113601817883</v>
      </c>
      <c r="D13">
        <v>0.3960706096471881</v>
      </c>
      <c r="E13">
        <v>0.19630570575238496</v>
      </c>
      <c r="F13">
        <v>0</v>
      </c>
      <c r="G13">
        <v>0</v>
      </c>
      <c r="H13">
        <v>1.6513344078473114E-3</v>
      </c>
      <c r="I13">
        <v>1.092487147624126E-4</v>
      </c>
    </row>
    <row r="14" spans="1:9" x14ac:dyDescent="0.25">
      <c r="A14" t="s">
        <v>15</v>
      </c>
      <c r="B14">
        <v>1.990965269937443E-4</v>
      </c>
      <c r="C14">
        <v>0.63958552460829121</v>
      </c>
      <c r="D14">
        <v>0.18348642894772912</v>
      </c>
      <c r="E14">
        <v>0.1767289499169859</v>
      </c>
      <c r="F14">
        <v>0</v>
      </c>
      <c r="G14">
        <v>0</v>
      </c>
      <c r="H14">
        <v>0</v>
      </c>
      <c r="I14">
        <v>0</v>
      </c>
    </row>
    <row r="15" spans="1:9" x14ac:dyDescent="0.25">
      <c r="A15" t="s">
        <v>33</v>
      </c>
      <c r="B15">
        <v>2.5166575796255749E-2</v>
      </c>
      <c r="C15">
        <v>0.30668891336349385</v>
      </c>
      <c r="D15">
        <v>0.56842458003632301</v>
      </c>
      <c r="E15">
        <v>9.5312710743241727E-2</v>
      </c>
      <c r="F15">
        <v>0</v>
      </c>
      <c r="G15">
        <v>0</v>
      </c>
      <c r="H15">
        <v>3.4936927244456819E-3</v>
      </c>
      <c r="I15">
        <v>9.1352733623993848E-4</v>
      </c>
    </row>
    <row r="16" spans="1:9" x14ac:dyDescent="0.25">
      <c r="A16" t="s">
        <v>37</v>
      </c>
      <c r="B16">
        <v>2.7730873235534834E-2</v>
      </c>
      <c r="C16">
        <v>5.2384232146903888E-2</v>
      </c>
      <c r="D16">
        <v>0.68170133054315207</v>
      </c>
      <c r="E16">
        <v>7.8079431348183154E-2</v>
      </c>
      <c r="F16">
        <v>0</v>
      </c>
      <c r="G16">
        <v>0</v>
      </c>
      <c r="H16">
        <v>2.9202334334649669E-2</v>
      </c>
      <c r="I16">
        <v>0.13090179839157629</v>
      </c>
    </row>
    <row r="17" spans="1:9" x14ac:dyDescent="0.25">
      <c r="A17" t="s">
        <v>35</v>
      </c>
      <c r="B17">
        <v>0.58797736650198307</v>
      </c>
      <c r="C17">
        <v>0</v>
      </c>
      <c r="D17">
        <v>1.0123615197707664E-3</v>
      </c>
      <c r="E17">
        <v>0.41101027197824624</v>
      </c>
      <c r="F17">
        <v>0</v>
      </c>
      <c r="G17">
        <v>0</v>
      </c>
      <c r="H17">
        <v>0</v>
      </c>
      <c r="I17">
        <v>0</v>
      </c>
    </row>
    <row r="18" spans="1:9" x14ac:dyDescent="0.25">
      <c r="A18" t="s">
        <v>39</v>
      </c>
      <c r="B18">
        <v>1.5431054546203974E-3</v>
      </c>
      <c r="C18">
        <v>0.62288595968943017</v>
      </c>
      <c r="D18">
        <v>0.33493271384431084</v>
      </c>
      <c r="E18">
        <v>2.5515925104829893E-2</v>
      </c>
      <c r="F18">
        <v>0</v>
      </c>
      <c r="G18">
        <v>9.3681600219217159E-6</v>
      </c>
      <c r="H18">
        <v>7.206176444630551E-3</v>
      </c>
      <c r="I18">
        <v>7.9067513021563E-3</v>
      </c>
    </row>
    <row r="19" spans="1:9" x14ac:dyDescent="0.25">
      <c r="A19" t="s">
        <v>43</v>
      </c>
      <c r="B19">
        <v>0.20410514204930788</v>
      </c>
      <c r="C19">
        <v>2.0233321544905924E-2</v>
      </c>
      <c r="D19">
        <v>0.40411514383468422</v>
      </c>
      <c r="E19">
        <v>0.36988395508931737</v>
      </c>
      <c r="F19">
        <v>0</v>
      </c>
      <c r="G19">
        <v>0</v>
      </c>
      <c r="H19">
        <v>7.5936156800637339E-6</v>
      </c>
      <c r="I19">
        <v>1.6548438661044232E-3</v>
      </c>
    </row>
    <row r="20" spans="1:9" x14ac:dyDescent="0.25">
      <c r="A20" t="s">
        <v>45</v>
      </c>
      <c r="B20">
        <v>0.15894949434078179</v>
      </c>
      <c r="C20">
        <v>0.17230849523891859</v>
      </c>
      <c r="D20">
        <v>0.64229753079807927</v>
      </c>
      <c r="E20">
        <v>2.6444479622220386E-2</v>
      </c>
      <c r="F20">
        <v>0</v>
      </c>
      <c r="G20">
        <v>0</v>
      </c>
      <c r="H20">
        <v>0</v>
      </c>
      <c r="I20">
        <v>0</v>
      </c>
    </row>
    <row r="21" spans="1:9" x14ac:dyDescent="0.25">
      <c r="A21" t="s">
        <v>47</v>
      </c>
      <c r="B21">
        <v>1.9226722352630443E-3</v>
      </c>
      <c r="C21">
        <v>0.17251116019106144</v>
      </c>
      <c r="D21">
        <v>0.67960466699413169</v>
      </c>
      <c r="E21">
        <v>1.807088458042138E-2</v>
      </c>
      <c r="F21">
        <v>0</v>
      </c>
      <c r="G21">
        <v>0</v>
      </c>
      <c r="H21">
        <v>3.6175737692439279E-2</v>
      </c>
      <c r="I21">
        <v>9.1714878306683331E-2</v>
      </c>
    </row>
    <row r="22" spans="1:9" x14ac:dyDescent="0.25">
      <c r="A22" t="s">
        <v>41</v>
      </c>
      <c r="B22">
        <v>3.1089288969353038E-2</v>
      </c>
      <c r="C22">
        <v>8.4225539822155582E-2</v>
      </c>
      <c r="D22">
        <v>0.55539585205224762</v>
      </c>
      <c r="E22">
        <v>0.32928931915624376</v>
      </c>
    </row>
    <row r="23" spans="1:9" x14ac:dyDescent="0.25">
      <c r="A23" t="s">
        <v>49</v>
      </c>
      <c r="B23">
        <v>3.1318198869913765E-2</v>
      </c>
      <c r="C23">
        <v>8.3200592166797802E-2</v>
      </c>
      <c r="D23">
        <v>1.5475559985368037E-2</v>
      </c>
      <c r="E23">
        <v>0.11426194701177693</v>
      </c>
      <c r="F23">
        <v>0</v>
      </c>
      <c r="G23">
        <v>0</v>
      </c>
      <c r="H23">
        <v>0.43534267334715554</v>
      </c>
      <c r="I23">
        <v>0.32040102861898789</v>
      </c>
    </row>
    <row r="24" spans="1:9" x14ac:dyDescent="0.25">
      <c r="A24" t="s">
        <v>51</v>
      </c>
      <c r="B24">
        <v>0.17073936706404111</v>
      </c>
      <c r="C24">
        <v>0.13637125697914443</v>
      </c>
      <c r="D24">
        <v>0.31287756187822396</v>
      </c>
      <c r="E24">
        <v>0.30573472991466455</v>
      </c>
      <c r="F24">
        <v>0</v>
      </c>
      <c r="G24">
        <v>0</v>
      </c>
      <c r="H24">
        <v>9.429273363612373E-3</v>
      </c>
      <c r="I24">
        <v>6.4847810800313696E-2</v>
      </c>
    </row>
    <row r="25" spans="1:9" x14ac:dyDescent="0.25">
      <c r="A25" t="s">
        <v>53</v>
      </c>
      <c r="B25">
        <v>5.6431341507992873E-2</v>
      </c>
      <c r="C25">
        <v>0.41468231735156513</v>
      </c>
      <c r="D25">
        <v>0.49993209920177822</v>
      </c>
      <c r="E25">
        <v>2.8954241938663708E-2</v>
      </c>
      <c r="F25">
        <v>0</v>
      </c>
      <c r="G25">
        <v>0</v>
      </c>
      <c r="H25">
        <v>0</v>
      </c>
      <c r="I25">
        <v>0</v>
      </c>
    </row>
    <row r="26" spans="1:9" x14ac:dyDescent="0.25">
      <c r="A26" t="s">
        <v>55</v>
      </c>
      <c r="B26">
        <v>0.1166974354774247</v>
      </c>
      <c r="C26">
        <v>6.6675986724044206E-2</v>
      </c>
      <c r="D26">
        <v>0.18379824964126079</v>
      </c>
      <c r="E26">
        <v>0.63282806112996925</v>
      </c>
      <c r="F26">
        <v>0</v>
      </c>
      <c r="G26">
        <v>0</v>
      </c>
      <c r="H26">
        <v>0</v>
      </c>
      <c r="I26">
        <v>2.6702730090787281E-7</v>
      </c>
    </row>
    <row r="27" spans="1:9" x14ac:dyDescent="0.25">
      <c r="A27" t="s">
        <v>57</v>
      </c>
      <c r="B27">
        <v>1.1602725418148672E-3</v>
      </c>
      <c r="C27">
        <v>0.16494999869843507</v>
      </c>
      <c r="D27">
        <v>0.52616992704568877</v>
      </c>
      <c r="E27">
        <v>0.30757837344925448</v>
      </c>
      <c r="F27">
        <v>5.7049163372866415E-6</v>
      </c>
      <c r="G27">
        <v>0</v>
      </c>
      <c r="H27">
        <v>0</v>
      </c>
      <c r="I27">
        <v>1.3572334846948921E-4</v>
      </c>
    </row>
    <row r="28" spans="1:9" x14ac:dyDescent="0.25">
      <c r="A28" t="s">
        <v>59</v>
      </c>
      <c r="B28">
        <v>8.328592912101386E-2</v>
      </c>
      <c r="C28">
        <v>0.18189676599852633</v>
      </c>
      <c r="D28">
        <v>0.266874216775212</v>
      </c>
      <c r="E28">
        <v>0.46791785841724154</v>
      </c>
      <c r="F28">
        <v>0</v>
      </c>
      <c r="G28">
        <v>0</v>
      </c>
      <c r="H28">
        <v>0</v>
      </c>
      <c r="I28">
        <v>2.5229688006149704E-5</v>
      </c>
    </row>
    <row r="29" spans="1:9" x14ac:dyDescent="0.25">
      <c r="A29" t="s">
        <v>67</v>
      </c>
      <c r="B29">
        <v>1.4867469559870958E-2</v>
      </c>
      <c r="C29">
        <v>0.17320179250988862</v>
      </c>
      <c r="D29">
        <v>0.7905864165148454</v>
      </c>
      <c r="E29">
        <v>2.0352650627695305E-2</v>
      </c>
      <c r="F29">
        <v>0</v>
      </c>
      <c r="G29">
        <v>3.4291257709076E-6</v>
      </c>
      <c r="H29">
        <v>6.0662980312372839E-5</v>
      </c>
      <c r="I29">
        <v>9.2757868161646572E-4</v>
      </c>
    </row>
    <row r="30" spans="1:9" x14ac:dyDescent="0.25">
      <c r="A30" t="s">
        <v>63</v>
      </c>
      <c r="B30">
        <v>2.5318319207896858E-2</v>
      </c>
      <c r="C30">
        <v>0.3352476068412043</v>
      </c>
      <c r="D30">
        <v>0.51074619082634642</v>
      </c>
      <c r="E30">
        <v>0.12502821852780405</v>
      </c>
      <c r="F30">
        <v>0</v>
      </c>
      <c r="G30">
        <v>0</v>
      </c>
      <c r="H30">
        <v>0</v>
      </c>
      <c r="I30">
        <v>3.65966459674831E-3</v>
      </c>
    </row>
    <row r="31" spans="1:9" x14ac:dyDescent="0.25">
      <c r="A31" t="s">
        <v>61</v>
      </c>
      <c r="B31">
        <v>0.15298864192845241</v>
      </c>
      <c r="C31">
        <v>0.43536510322817851</v>
      </c>
      <c r="D31">
        <v>0.25636787371981251</v>
      </c>
      <c r="E31">
        <v>0.14606307781327751</v>
      </c>
      <c r="F31">
        <v>2.1002885041502463E-4</v>
      </c>
      <c r="G31">
        <v>0</v>
      </c>
      <c r="H31">
        <v>9.0052744598638941E-3</v>
      </c>
      <c r="I31">
        <v>0</v>
      </c>
    </row>
  </sheetData>
  <pageMargins left="0.75" right="0.75" top="1" bottom="1" header="0.5" footer="0.5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F31"/>
  <sheetViews>
    <sheetView workbookViewId="0">
      <selection activeCell="H1" sqref="H1:I1048576"/>
    </sheetView>
  </sheetViews>
  <sheetFormatPr defaultRowHeight="15" x14ac:dyDescent="0.25"/>
  <cols>
    <col min="1" max="2" width="41" customWidth="1"/>
    <col min="3" max="6" width="13" customWidth="1"/>
  </cols>
  <sheetData>
    <row r="1" spans="1:6" x14ac:dyDescent="0.25">
      <c r="A1" t="s">
        <v>94</v>
      </c>
      <c r="B1" t="s">
        <v>95</v>
      </c>
      <c r="C1" t="s">
        <v>96</v>
      </c>
      <c r="D1" t="s">
        <v>97</v>
      </c>
      <c r="E1" t="s">
        <v>98</v>
      </c>
      <c r="F1" t="s">
        <v>99</v>
      </c>
    </row>
    <row r="2" spans="1:6" x14ac:dyDescent="0.25">
      <c r="A2" t="s">
        <v>9</v>
      </c>
      <c r="B2" t="s">
        <v>8</v>
      </c>
      <c r="C2">
        <v>7512751602.6221228</v>
      </c>
      <c r="D2">
        <v>7512.7516026221228</v>
      </c>
      <c r="E2">
        <v>8408121</v>
      </c>
      <c r="F2">
        <f>C2/E2</f>
        <v>893.51135677306775</v>
      </c>
    </row>
    <row r="3" spans="1:6" x14ac:dyDescent="0.25">
      <c r="A3" t="s">
        <v>11</v>
      </c>
      <c r="B3" t="s">
        <v>10</v>
      </c>
      <c r="C3">
        <v>10975890691.14959</v>
      </c>
      <c r="D3">
        <v>10975.890691149589</v>
      </c>
      <c r="E3">
        <v>11075889</v>
      </c>
      <c r="F3">
        <f t="shared" ref="F3:F31" si="0">C3/E3</f>
        <v>990.97153205034738</v>
      </c>
    </row>
    <row r="4" spans="1:6" x14ac:dyDescent="0.25">
      <c r="A4" t="s">
        <v>13</v>
      </c>
      <c r="B4" t="s">
        <v>12</v>
      </c>
      <c r="C4">
        <v>144320196.78799531</v>
      </c>
      <c r="D4">
        <v>144.32019678799531</v>
      </c>
      <c r="E4">
        <v>7327224</v>
      </c>
      <c r="F4">
        <f t="shared" si="0"/>
        <v>19.696435756296697</v>
      </c>
    </row>
    <row r="5" spans="1:6" x14ac:dyDescent="0.25">
      <c r="A5" t="s">
        <v>17</v>
      </c>
      <c r="B5" t="s">
        <v>16</v>
      </c>
      <c r="C5">
        <v>211734386.07199943</v>
      </c>
      <c r="D5">
        <v>211.73438607199944</v>
      </c>
      <c r="E5">
        <v>862011</v>
      </c>
      <c r="F5">
        <f t="shared" si="0"/>
        <v>245.62840389739739</v>
      </c>
    </row>
    <row r="6" spans="1:6" x14ac:dyDescent="0.25">
      <c r="A6" t="s">
        <v>19</v>
      </c>
      <c r="B6" t="s">
        <v>18</v>
      </c>
      <c r="C6">
        <v>2187262048.9329581</v>
      </c>
      <c r="D6">
        <v>2187.2620489329584</v>
      </c>
      <c r="E6">
        <v>10516707</v>
      </c>
      <c r="F6">
        <f t="shared" si="0"/>
        <v>207.97974583992482</v>
      </c>
    </row>
    <row r="7" spans="1:6" x14ac:dyDescent="0.25">
      <c r="A7" t="s">
        <v>29</v>
      </c>
      <c r="B7" t="s">
        <v>28</v>
      </c>
      <c r="C7">
        <v>68035929643.930084</v>
      </c>
      <c r="D7">
        <v>68035.929643930082</v>
      </c>
      <c r="E7">
        <v>80327900</v>
      </c>
      <c r="F7">
        <f t="shared" si="0"/>
        <v>846.97757122905102</v>
      </c>
    </row>
    <row r="8" spans="1:6" x14ac:dyDescent="0.25">
      <c r="A8" t="s">
        <v>21</v>
      </c>
      <c r="B8" t="s">
        <v>20</v>
      </c>
      <c r="C8">
        <v>11972948017.953285</v>
      </c>
      <c r="D8">
        <v>11972.948017953284</v>
      </c>
      <c r="E8">
        <v>5580516</v>
      </c>
      <c r="F8">
        <f t="shared" si="0"/>
        <v>2145.4912086898926</v>
      </c>
    </row>
    <row r="9" spans="1:6" x14ac:dyDescent="0.25">
      <c r="A9" t="s">
        <v>23</v>
      </c>
      <c r="B9" t="s">
        <v>22</v>
      </c>
      <c r="C9">
        <v>82720068.953802481</v>
      </c>
      <c r="D9">
        <v>82.720068953802482</v>
      </c>
      <c r="E9">
        <v>1325217</v>
      </c>
      <c r="F9">
        <f t="shared" si="0"/>
        <v>62.420017969738147</v>
      </c>
    </row>
    <row r="10" spans="1:6" x14ac:dyDescent="0.25">
      <c r="A10" t="s">
        <v>65</v>
      </c>
      <c r="B10" t="s">
        <v>64</v>
      </c>
      <c r="C10">
        <v>9497375448.0305481</v>
      </c>
      <c r="D10">
        <v>9497.375448030547</v>
      </c>
      <c r="E10">
        <v>46818219</v>
      </c>
      <c r="F10">
        <f t="shared" si="0"/>
        <v>202.85640186420906</v>
      </c>
    </row>
    <row r="11" spans="1:6" x14ac:dyDescent="0.25">
      <c r="A11" t="s">
        <v>25</v>
      </c>
      <c r="B11" t="s">
        <v>24</v>
      </c>
      <c r="C11">
        <v>3196339353.3020587</v>
      </c>
      <c r="D11">
        <v>3196.339353302059</v>
      </c>
      <c r="E11">
        <v>5401267</v>
      </c>
      <c r="F11">
        <f t="shared" si="0"/>
        <v>591.77584690815297</v>
      </c>
    </row>
    <row r="12" spans="1:6" x14ac:dyDescent="0.25">
      <c r="A12" t="s">
        <v>27</v>
      </c>
      <c r="B12" t="s">
        <v>26</v>
      </c>
      <c r="C12">
        <v>145902430960.58707</v>
      </c>
      <c r="D12">
        <v>145902.43096058708</v>
      </c>
      <c r="E12">
        <v>65276983</v>
      </c>
      <c r="F12">
        <f t="shared" si="0"/>
        <v>2235.1282834347148</v>
      </c>
    </row>
    <row r="13" spans="1:6" x14ac:dyDescent="0.25">
      <c r="A13" t="s">
        <v>31</v>
      </c>
      <c r="B13" t="s">
        <v>30</v>
      </c>
      <c r="C13">
        <v>240138773.87833244</v>
      </c>
      <c r="D13">
        <v>240.13877387833242</v>
      </c>
      <c r="E13">
        <v>11086406</v>
      </c>
      <c r="F13">
        <f t="shared" si="0"/>
        <v>21.660651240657472</v>
      </c>
    </row>
    <row r="14" spans="1:6" x14ac:dyDescent="0.25">
      <c r="A14" t="s">
        <v>15</v>
      </c>
      <c r="B14" t="s">
        <v>14</v>
      </c>
      <c r="C14">
        <v>299502936.81649035</v>
      </c>
      <c r="D14">
        <v>299.50293681649038</v>
      </c>
      <c r="E14">
        <v>4275984</v>
      </c>
      <c r="F14">
        <f t="shared" si="0"/>
        <v>70.043044318334765</v>
      </c>
    </row>
    <row r="15" spans="1:6" x14ac:dyDescent="0.25">
      <c r="A15" t="s">
        <v>33</v>
      </c>
      <c r="B15" t="s">
        <v>32</v>
      </c>
      <c r="C15">
        <v>1171322131.3158424</v>
      </c>
      <c r="D15">
        <v>1171.3221313158424</v>
      </c>
      <c r="E15">
        <v>9931925</v>
      </c>
      <c r="F15">
        <f t="shared" si="0"/>
        <v>117.93505602547768</v>
      </c>
    </row>
    <row r="16" spans="1:6" x14ac:dyDescent="0.25">
      <c r="A16" t="s">
        <v>37</v>
      </c>
      <c r="B16" t="s">
        <v>36</v>
      </c>
      <c r="C16">
        <v>25834498409.604958</v>
      </c>
      <c r="D16">
        <v>25834.498409604956</v>
      </c>
      <c r="E16">
        <v>4589287</v>
      </c>
      <c r="F16">
        <f t="shared" si="0"/>
        <v>5629.3054693691975</v>
      </c>
    </row>
    <row r="17" spans="1:6" x14ac:dyDescent="0.25">
      <c r="A17" t="s">
        <v>35</v>
      </c>
      <c r="B17" t="s">
        <v>34</v>
      </c>
      <c r="C17">
        <v>131232162.3114896</v>
      </c>
      <c r="D17">
        <v>131.23216231148959</v>
      </c>
      <c r="E17">
        <v>319575</v>
      </c>
      <c r="F17">
        <f t="shared" si="0"/>
        <v>410.6458963044343</v>
      </c>
    </row>
    <row r="18" spans="1:6" x14ac:dyDescent="0.25">
      <c r="A18" t="s">
        <v>39</v>
      </c>
      <c r="B18" t="s">
        <v>38</v>
      </c>
      <c r="C18">
        <v>49408254288.203903</v>
      </c>
      <c r="D18">
        <v>49408.254288203905</v>
      </c>
      <c r="E18">
        <v>59394207</v>
      </c>
      <c r="F18">
        <f t="shared" si="0"/>
        <v>831.86992105482443</v>
      </c>
    </row>
    <row r="19" spans="1:6" x14ac:dyDescent="0.25">
      <c r="A19" t="s">
        <v>43</v>
      </c>
      <c r="B19" t="s">
        <v>42</v>
      </c>
      <c r="C19">
        <v>337296481.73812044</v>
      </c>
      <c r="D19">
        <v>337.29648173812046</v>
      </c>
      <c r="E19">
        <v>36475</v>
      </c>
      <c r="F19">
        <f t="shared" si="0"/>
        <v>9247.3332895989151</v>
      </c>
    </row>
    <row r="20" spans="1:6" x14ac:dyDescent="0.25">
      <c r="A20" t="s">
        <v>45</v>
      </c>
      <c r="B20" t="s">
        <v>44</v>
      </c>
      <c r="C20">
        <v>261467843.65310925</v>
      </c>
      <c r="D20">
        <v>261.46784365310924</v>
      </c>
      <c r="E20">
        <v>3003641</v>
      </c>
      <c r="F20">
        <f t="shared" si="0"/>
        <v>87.050297839558468</v>
      </c>
    </row>
    <row r="21" spans="1:6" x14ac:dyDescent="0.25">
      <c r="A21" t="s">
        <v>47</v>
      </c>
      <c r="B21" t="s">
        <v>46</v>
      </c>
      <c r="C21">
        <v>3940693127.5948129</v>
      </c>
      <c r="D21">
        <v>3940.6931275948127</v>
      </c>
      <c r="E21">
        <v>524853</v>
      </c>
      <c r="F21">
        <f t="shared" si="0"/>
        <v>7508.1844394426871</v>
      </c>
    </row>
    <row r="22" spans="1:6" x14ac:dyDescent="0.25">
      <c r="A22" t="s">
        <v>41</v>
      </c>
      <c r="B22" t="s">
        <v>40</v>
      </c>
      <c r="C22">
        <v>163817224.23974007</v>
      </c>
      <c r="D22">
        <v>163.81722423974009</v>
      </c>
      <c r="E22">
        <v>2044813</v>
      </c>
      <c r="F22">
        <f t="shared" si="0"/>
        <v>80.113547908654766</v>
      </c>
    </row>
    <row r="23" spans="1:6" x14ac:dyDescent="0.25">
      <c r="A23" t="s">
        <v>49</v>
      </c>
      <c r="B23" t="s">
        <v>48</v>
      </c>
      <c r="C23">
        <v>593274734.70271993</v>
      </c>
      <c r="D23">
        <v>593.2747347027198</v>
      </c>
      <c r="E23">
        <v>417546</v>
      </c>
      <c r="F23">
        <f t="shared" si="0"/>
        <v>1420.8607786991611</v>
      </c>
    </row>
    <row r="24" spans="1:6" x14ac:dyDescent="0.25">
      <c r="A24" t="s">
        <v>51</v>
      </c>
      <c r="B24" t="s">
        <v>50</v>
      </c>
      <c r="C24">
        <v>7723130841.2840376</v>
      </c>
      <c r="D24">
        <v>7723.1308412840381</v>
      </c>
      <c r="E24">
        <v>16730348</v>
      </c>
      <c r="F24">
        <f t="shared" si="0"/>
        <v>461.62404041350709</v>
      </c>
    </row>
    <row r="25" spans="1:6" x14ac:dyDescent="0.25">
      <c r="A25" t="s">
        <v>53</v>
      </c>
      <c r="B25" t="s">
        <v>52</v>
      </c>
      <c r="C25">
        <v>2157274312.3229661</v>
      </c>
      <c r="D25">
        <v>2157.2743123229657</v>
      </c>
      <c r="E25">
        <v>4985870</v>
      </c>
      <c r="F25">
        <f t="shared" si="0"/>
        <v>432.67760938872578</v>
      </c>
    </row>
    <row r="26" spans="1:6" x14ac:dyDescent="0.25">
      <c r="A26" t="s">
        <v>55</v>
      </c>
      <c r="B26" t="s">
        <v>54</v>
      </c>
      <c r="C26">
        <v>1083737106.4746265</v>
      </c>
      <c r="D26">
        <v>1083.7371064746267</v>
      </c>
      <c r="E26">
        <v>38063792</v>
      </c>
      <c r="F26">
        <f t="shared" si="0"/>
        <v>28.471601212896143</v>
      </c>
    </row>
    <row r="27" spans="1:6" x14ac:dyDescent="0.25">
      <c r="A27" t="s">
        <v>57</v>
      </c>
      <c r="B27" t="s">
        <v>56</v>
      </c>
      <c r="C27">
        <v>3948945342.2459221</v>
      </c>
      <c r="D27">
        <v>3948.9453422459223</v>
      </c>
      <c r="E27">
        <v>10542398</v>
      </c>
      <c r="F27">
        <f t="shared" si="0"/>
        <v>374.57752422607479</v>
      </c>
    </row>
    <row r="28" spans="1:6" x14ac:dyDescent="0.25">
      <c r="A28" t="s">
        <v>59</v>
      </c>
      <c r="B28" t="s">
        <v>58</v>
      </c>
      <c r="C28">
        <v>314253043.62487632</v>
      </c>
      <c r="D28">
        <v>314.25304362487634</v>
      </c>
      <c r="E28">
        <v>20095996</v>
      </c>
      <c r="F28">
        <f t="shared" si="0"/>
        <v>15.637594853466149</v>
      </c>
    </row>
    <row r="29" spans="1:6" x14ac:dyDescent="0.25">
      <c r="A29" t="s">
        <v>67</v>
      </c>
      <c r="B29" t="s">
        <v>66</v>
      </c>
      <c r="C29">
        <v>5147098336.7559233</v>
      </c>
      <c r="D29">
        <v>5147.0983367559229</v>
      </c>
      <c r="E29">
        <v>9482855</v>
      </c>
      <c r="F29">
        <f t="shared" si="0"/>
        <v>542.77939890000675</v>
      </c>
    </row>
    <row r="30" spans="1:6" x14ac:dyDescent="0.25">
      <c r="A30" t="s">
        <v>63</v>
      </c>
      <c r="B30" t="s">
        <v>62</v>
      </c>
      <c r="C30">
        <v>344412493.06468594</v>
      </c>
      <c r="D30">
        <v>344.41249306468592</v>
      </c>
      <c r="E30">
        <v>2055496</v>
      </c>
      <c r="F30">
        <f t="shared" si="0"/>
        <v>167.55687827399612</v>
      </c>
    </row>
    <row r="31" spans="1:6" x14ac:dyDescent="0.25">
      <c r="A31" t="s">
        <v>61</v>
      </c>
      <c r="B31" t="s">
        <v>60</v>
      </c>
      <c r="C31">
        <v>816003223.54888892</v>
      </c>
      <c r="D31">
        <v>816.00322354888908</v>
      </c>
      <c r="E31">
        <v>5404322</v>
      </c>
      <c r="F31">
        <f t="shared" si="0"/>
        <v>150.99085945450491</v>
      </c>
    </row>
  </sheetData>
  <pageMargins left="0.75" right="0.75" top="1" bottom="1" header="0.5" footer="0.5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C11"/>
  <sheetViews>
    <sheetView workbookViewId="0"/>
  </sheetViews>
  <sheetFormatPr defaultRowHeight="15" x14ac:dyDescent="0.25"/>
  <cols>
    <col min="1" max="1" width="16" customWidth="1"/>
    <col min="2" max="2" width="22" customWidth="1"/>
    <col min="3" max="3" width="13" customWidth="1"/>
  </cols>
  <sheetData>
    <row r="1" spans="1:3" x14ac:dyDescent="0.25">
      <c r="A1" t="s">
        <v>100</v>
      </c>
      <c r="B1" t="s">
        <v>101</v>
      </c>
      <c r="C1" t="s">
        <v>102</v>
      </c>
    </row>
    <row r="2" spans="1:3" x14ac:dyDescent="0.25">
      <c r="A2" t="s">
        <v>103</v>
      </c>
      <c r="B2" t="s">
        <v>104</v>
      </c>
      <c r="C2">
        <v>611585.90685272776</v>
      </c>
    </row>
    <row r="3" spans="1:3" x14ac:dyDescent="0.25">
      <c r="A3" t="s">
        <v>103</v>
      </c>
      <c r="B3" t="s">
        <v>105</v>
      </c>
      <c r="C3">
        <v>58021.64409133351</v>
      </c>
    </row>
    <row r="4" spans="1:3" x14ac:dyDescent="0.25">
      <c r="A4" t="s">
        <v>104</v>
      </c>
      <c r="B4" t="s">
        <v>85</v>
      </c>
      <c r="C4">
        <v>241896.69513620119</v>
      </c>
    </row>
    <row r="5" spans="1:3" x14ac:dyDescent="0.25">
      <c r="A5" t="s">
        <v>104</v>
      </c>
      <c r="B5" t="s">
        <v>87</v>
      </c>
      <c r="C5">
        <v>237328.67889219162</v>
      </c>
    </row>
    <row r="6" spans="1:3" x14ac:dyDescent="0.25">
      <c r="A6" t="s">
        <v>104</v>
      </c>
      <c r="B6" t="s">
        <v>83</v>
      </c>
      <c r="C6">
        <v>76055.881354968093</v>
      </c>
    </row>
    <row r="7" spans="1:3" x14ac:dyDescent="0.25">
      <c r="A7" t="s">
        <v>104</v>
      </c>
      <c r="B7" t="s">
        <v>89</v>
      </c>
      <c r="C7">
        <v>55390.59553926246</v>
      </c>
    </row>
    <row r="8" spans="1:3" x14ac:dyDescent="0.25">
      <c r="A8" t="s">
        <v>105</v>
      </c>
      <c r="B8" t="s">
        <v>106</v>
      </c>
      <c r="C8">
        <v>43172.829126747332</v>
      </c>
    </row>
    <row r="9" spans="1:3" x14ac:dyDescent="0.25">
      <c r="A9" t="s">
        <v>105</v>
      </c>
      <c r="B9" t="s">
        <v>107</v>
      </c>
      <c r="C9">
        <v>14848.814964586181</v>
      </c>
    </row>
    <row r="10" spans="1:3" x14ac:dyDescent="0.25">
      <c r="A10" t="s">
        <v>104</v>
      </c>
      <c r="B10" t="s">
        <v>79</v>
      </c>
      <c r="C10">
        <v>911.71134762120539</v>
      </c>
    </row>
    <row r="11" spans="1:3" x14ac:dyDescent="0.25">
      <c r="A11" t="s">
        <v>104</v>
      </c>
      <c r="B11" t="s">
        <v>81</v>
      </c>
      <c r="C11">
        <v>2.344582483209912</v>
      </c>
    </row>
  </sheetData>
  <pageMargins left="0.75" right="0.75" top="1" bottom="1" header="0.5" footer="0.5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H31"/>
  <sheetViews>
    <sheetView workbookViewId="0"/>
  </sheetViews>
  <sheetFormatPr defaultRowHeight="15" x14ac:dyDescent="0.25"/>
  <cols>
    <col min="1" max="1" width="41" customWidth="1"/>
    <col min="2" max="2" width="5" customWidth="1"/>
    <col min="3" max="3" width="19" customWidth="1"/>
    <col min="4" max="5" width="13" customWidth="1"/>
    <col min="6" max="6" width="18" customWidth="1"/>
    <col min="7" max="8" width="13" customWidth="1"/>
  </cols>
  <sheetData>
    <row r="1" spans="1:8" x14ac:dyDescent="0.2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5">
      <c r="A2" t="s">
        <v>8</v>
      </c>
      <c r="B2" t="s">
        <v>9</v>
      </c>
      <c r="C2">
        <v>0.41084156731825178</v>
      </c>
      <c r="D2">
        <v>0.20494478385633558</v>
      </c>
      <c r="E2">
        <v>0.20575487761867661</v>
      </c>
      <c r="F2">
        <v>0.60120644121925892</v>
      </c>
      <c r="G2">
        <v>0.118017710255089</v>
      </c>
      <c r="H2">
        <v>0.15189969488839494</v>
      </c>
    </row>
    <row r="3" spans="1:8" x14ac:dyDescent="0.25">
      <c r="A3" t="s">
        <v>10</v>
      </c>
      <c r="B3" t="s">
        <v>11</v>
      </c>
      <c r="C3">
        <v>0.30436053500375826</v>
      </c>
      <c r="D3">
        <v>0.14977847774507802</v>
      </c>
      <c r="E3">
        <v>0.27513351607144476</v>
      </c>
      <c r="F3">
        <v>0.4502660782145062</v>
      </c>
      <c r="G3">
        <v>0.15737687326077848</v>
      </c>
      <c r="H3">
        <v>0.25656884394484569</v>
      </c>
    </row>
    <row r="4" spans="1:8" x14ac:dyDescent="0.25">
      <c r="A4" t="s">
        <v>12</v>
      </c>
      <c r="B4" t="s">
        <v>13</v>
      </c>
      <c r="C4">
        <v>0.60395075373847951</v>
      </c>
      <c r="D4">
        <v>0.12830836576651206</v>
      </c>
      <c r="E4">
        <v>0.19308471722835097</v>
      </c>
      <c r="F4">
        <v>0.63258384665703737</v>
      </c>
      <c r="G4">
        <v>0.22026850896506589</v>
      </c>
      <c r="H4">
        <v>0.14714764437789674</v>
      </c>
    </row>
    <row r="5" spans="1:8" x14ac:dyDescent="0.25">
      <c r="A5" t="s">
        <v>14</v>
      </c>
      <c r="B5" t="s">
        <v>15</v>
      </c>
      <c r="C5">
        <v>0.59840415059941843</v>
      </c>
      <c r="D5">
        <v>0.16183267419344272</v>
      </c>
      <c r="E5">
        <v>0.22406371966862815</v>
      </c>
      <c r="F5">
        <v>0.53768778834275066</v>
      </c>
      <c r="G5">
        <v>0.19083363292063016</v>
      </c>
      <c r="H5">
        <v>0.25480868964258008</v>
      </c>
    </row>
    <row r="6" spans="1:8" x14ac:dyDescent="0.25">
      <c r="A6" t="s">
        <v>16</v>
      </c>
      <c r="B6" t="s">
        <v>17</v>
      </c>
      <c r="C6">
        <v>0.298298455969497</v>
      </c>
      <c r="D6">
        <v>0.12414824227839572</v>
      </c>
      <c r="E6">
        <v>0.22663634648508901</v>
      </c>
      <c r="F6">
        <v>0.63571005593303842</v>
      </c>
      <c r="G6">
        <v>0.16789085417444549</v>
      </c>
      <c r="H6">
        <v>0.1957810846511101</v>
      </c>
    </row>
    <row r="7" spans="1:8" x14ac:dyDescent="0.25">
      <c r="A7" t="s">
        <v>18</v>
      </c>
      <c r="B7" t="s">
        <v>19</v>
      </c>
      <c r="C7">
        <v>0.58836200473590261</v>
      </c>
      <c r="D7">
        <v>0.18330933848011932</v>
      </c>
      <c r="E7">
        <v>0.18388019485657425</v>
      </c>
      <c r="F7">
        <v>0.61109905671637721</v>
      </c>
      <c r="G7">
        <v>0.1891654694343271</v>
      </c>
      <c r="H7">
        <v>0.19509234610539017</v>
      </c>
    </row>
    <row r="8" spans="1:8" x14ac:dyDescent="0.25">
      <c r="A8" t="s">
        <v>20</v>
      </c>
      <c r="B8" t="s">
        <v>21</v>
      </c>
      <c r="C8">
        <v>0.64219728217836003</v>
      </c>
      <c r="D8">
        <v>0.10725025258287968</v>
      </c>
      <c r="E8">
        <v>0.13125025195724516</v>
      </c>
      <c r="F8">
        <v>0.5086043556933294</v>
      </c>
      <c r="G8">
        <v>0.13794011647708482</v>
      </c>
      <c r="H8">
        <v>0.21320310821779553</v>
      </c>
    </row>
    <row r="9" spans="1:8" x14ac:dyDescent="0.25">
      <c r="A9" t="s">
        <v>22</v>
      </c>
      <c r="B9" t="s">
        <v>23</v>
      </c>
      <c r="C9">
        <v>0.8595802680211112</v>
      </c>
      <c r="D9">
        <v>9.9355166811932016E-2</v>
      </c>
      <c r="E9">
        <v>4.1064565166956779E-2</v>
      </c>
      <c r="F9">
        <v>1</v>
      </c>
      <c r="G9">
        <v>0</v>
      </c>
      <c r="H9">
        <v>0</v>
      </c>
    </row>
    <row r="10" spans="1:8" x14ac:dyDescent="0.25">
      <c r="A10" t="s">
        <v>24</v>
      </c>
      <c r="B10" t="s">
        <v>25</v>
      </c>
      <c r="C10">
        <v>0.61294785563744492</v>
      </c>
      <c r="D10">
        <v>6.5510193812084339E-2</v>
      </c>
      <c r="E10">
        <v>0.10930586148932919</v>
      </c>
      <c r="F10">
        <v>0.78143038905451379</v>
      </c>
      <c r="G10">
        <v>0.13555567678633151</v>
      </c>
      <c r="H10">
        <v>8.2797680658441064E-2</v>
      </c>
    </row>
    <row r="11" spans="1:8" x14ac:dyDescent="0.25">
      <c r="A11" t="s">
        <v>26</v>
      </c>
      <c r="B11" t="s">
        <v>27</v>
      </c>
      <c r="C11">
        <v>0.14884089759883518</v>
      </c>
      <c r="D11">
        <v>7.4588666042910812E-2</v>
      </c>
      <c r="E11">
        <v>0.13811124057901203</v>
      </c>
      <c r="F11">
        <v>0.30989105377143888</v>
      </c>
      <c r="G11">
        <v>0.14968996045683092</v>
      </c>
      <c r="H11">
        <v>0.21193670202208159</v>
      </c>
    </row>
    <row r="12" spans="1:8" x14ac:dyDescent="0.25">
      <c r="A12" t="s">
        <v>28</v>
      </c>
      <c r="B12" t="s">
        <v>29</v>
      </c>
      <c r="C12">
        <v>0.31586949400738801</v>
      </c>
      <c r="D12">
        <v>9.2118710526021719E-2</v>
      </c>
      <c r="E12">
        <v>0.14357149777874062</v>
      </c>
      <c r="F12">
        <v>0.24215127427976424</v>
      </c>
      <c r="G12">
        <v>8.7725154651791093E-2</v>
      </c>
      <c r="H12">
        <v>0.14304061429025816</v>
      </c>
    </row>
    <row r="13" spans="1:8" x14ac:dyDescent="0.25">
      <c r="A13" t="s">
        <v>30</v>
      </c>
      <c r="B13" t="s">
        <v>31</v>
      </c>
      <c r="C13">
        <v>0.32870461546828866</v>
      </c>
      <c r="D13">
        <v>0.18229164378040419</v>
      </c>
      <c r="E13">
        <v>0.25153122507998837</v>
      </c>
      <c r="F13">
        <v>0.730881795778068</v>
      </c>
      <c r="G13">
        <v>0.16222072412340183</v>
      </c>
      <c r="H13">
        <v>0.10011812929715624</v>
      </c>
    </row>
    <row r="14" spans="1:8" x14ac:dyDescent="0.25">
      <c r="A14" t="s">
        <v>32</v>
      </c>
      <c r="B14" t="s">
        <v>33</v>
      </c>
      <c r="C14">
        <v>0.52113314999747806</v>
      </c>
      <c r="D14">
        <v>0.20078339199795736</v>
      </c>
      <c r="E14">
        <v>0.21686537567974762</v>
      </c>
      <c r="F14">
        <v>0.43339085332688249</v>
      </c>
      <c r="G14">
        <v>0.19095343716526864</v>
      </c>
      <c r="H14">
        <v>0.31706611357190995</v>
      </c>
    </row>
    <row r="15" spans="1:8" x14ac:dyDescent="0.25">
      <c r="A15" t="s">
        <v>34</v>
      </c>
      <c r="B15" t="s">
        <v>35</v>
      </c>
      <c r="C15">
        <v>0.82683796437482882</v>
      </c>
      <c r="D15">
        <v>0.17316203562517118</v>
      </c>
      <c r="E15">
        <v>0</v>
      </c>
      <c r="F15">
        <v>0.8679328166223429</v>
      </c>
      <c r="G15">
        <v>0.1320671833776571</v>
      </c>
      <c r="H15">
        <v>0</v>
      </c>
    </row>
    <row r="16" spans="1:8" x14ac:dyDescent="0.25">
      <c r="A16" t="s">
        <v>36</v>
      </c>
      <c r="B16" t="s">
        <v>37</v>
      </c>
      <c r="C16">
        <v>0.41252439166649657</v>
      </c>
      <c r="D16">
        <v>0.13738554934941682</v>
      </c>
      <c r="E16">
        <v>0.14864474766353453</v>
      </c>
      <c r="F16">
        <v>0.30385442992784872</v>
      </c>
      <c r="G16">
        <v>0.12725851618045075</v>
      </c>
      <c r="H16">
        <v>0.22774349018418599</v>
      </c>
    </row>
    <row r="17" spans="1:8" x14ac:dyDescent="0.25">
      <c r="A17" t="s">
        <v>38</v>
      </c>
      <c r="B17" t="s">
        <v>39</v>
      </c>
      <c r="C17">
        <v>0.44537946617808932</v>
      </c>
      <c r="D17">
        <v>0.10825406088287526</v>
      </c>
      <c r="E17">
        <v>0.16896515217012076</v>
      </c>
      <c r="F17">
        <v>0.37477761121055186</v>
      </c>
      <c r="G17">
        <v>0.11293479652965266</v>
      </c>
      <c r="H17">
        <v>0.18730831012086957</v>
      </c>
    </row>
    <row r="18" spans="1:8" x14ac:dyDescent="0.25">
      <c r="A18" t="s">
        <v>40</v>
      </c>
      <c r="B18" t="s">
        <v>41</v>
      </c>
      <c r="C18">
        <v>0.94324694451653845</v>
      </c>
      <c r="D18">
        <v>5.6491398238021406E-2</v>
      </c>
      <c r="E18">
        <v>2.6165724544013891E-4</v>
      </c>
      <c r="F18">
        <v>1</v>
      </c>
      <c r="G18">
        <v>0</v>
      </c>
      <c r="H18">
        <v>0</v>
      </c>
    </row>
    <row r="19" spans="1:8" x14ac:dyDescent="0.25">
      <c r="A19" t="s">
        <v>42</v>
      </c>
      <c r="B19" t="s">
        <v>43</v>
      </c>
      <c r="C19">
        <v>0.81341360893929993</v>
      </c>
      <c r="D19">
        <v>0.12262620053512374</v>
      </c>
      <c r="E19">
        <v>5.1806504844940315E-2</v>
      </c>
      <c r="F19">
        <v>0.55262033491692053</v>
      </c>
      <c r="G19">
        <v>0.13645965339502564</v>
      </c>
      <c r="H19">
        <v>0.21478614032659138</v>
      </c>
    </row>
    <row r="20" spans="1:8" x14ac:dyDescent="0.25">
      <c r="A20" t="s">
        <v>44</v>
      </c>
      <c r="B20" t="s">
        <v>45</v>
      </c>
      <c r="C20">
        <v>0.94724891085973384</v>
      </c>
      <c r="D20">
        <v>5.2751089140266161E-2</v>
      </c>
      <c r="E20">
        <v>0</v>
      </c>
      <c r="F20">
        <v>0.86785242810717667</v>
      </c>
      <c r="G20">
        <v>0.13214757189282333</v>
      </c>
      <c r="H20">
        <v>0</v>
      </c>
    </row>
    <row r="21" spans="1:8" x14ac:dyDescent="0.25">
      <c r="A21" t="s">
        <v>46</v>
      </c>
      <c r="B21" t="s">
        <v>47</v>
      </c>
      <c r="C21">
        <v>0.45075400426272733</v>
      </c>
      <c r="D21">
        <v>0.13118454531769813</v>
      </c>
      <c r="E21">
        <v>9.337626728837467E-2</v>
      </c>
      <c r="F21">
        <v>0.39725036584548357</v>
      </c>
      <c r="G21">
        <v>0.15614374267672193</v>
      </c>
      <c r="H21">
        <v>0.2541698730863523</v>
      </c>
    </row>
    <row r="22" spans="1:8" x14ac:dyDescent="0.25">
      <c r="A22" t="s">
        <v>48</v>
      </c>
      <c r="B22" t="s">
        <v>49</v>
      </c>
      <c r="C22">
        <v>0.52406397858770459</v>
      </c>
      <c r="D22">
        <v>0.14146268060244616</v>
      </c>
      <c r="E22">
        <v>0.13965498595550996</v>
      </c>
      <c r="F22">
        <v>0.88059126377055397</v>
      </c>
      <c r="G22">
        <v>5.7838805806320837E-2</v>
      </c>
      <c r="H22">
        <v>5.4921243159965827E-2</v>
      </c>
    </row>
    <row r="23" spans="1:8" x14ac:dyDescent="0.25">
      <c r="A23" t="s">
        <v>50</v>
      </c>
      <c r="B23" t="s">
        <v>51</v>
      </c>
      <c r="C23">
        <v>0.40864288965165585</v>
      </c>
      <c r="D23">
        <v>0.13269405935533862</v>
      </c>
      <c r="E23">
        <v>0.16547829134466663</v>
      </c>
      <c r="F23">
        <v>0.50095714444442052</v>
      </c>
      <c r="G23">
        <v>0.14514932813442916</v>
      </c>
      <c r="H23">
        <v>0.23526343793291071</v>
      </c>
    </row>
    <row r="24" spans="1:8" x14ac:dyDescent="0.25">
      <c r="A24" t="s">
        <v>52</v>
      </c>
      <c r="B24" t="s">
        <v>53</v>
      </c>
      <c r="C24">
        <v>0.58688653276642333</v>
      </c>
      <c r="D24">
        <v>8.9030122349409768E-2</v>
      </c>
      <c r="E24">
        <v>0.15586363867156472</v>
      </c>
      <c r="F24">
        <v>0.63198220990273091</v>
      </c>
      <c r="G24">
        <v>0.16998831608330556</v>
      </c>
      <c r="H24">
        <v>0.17258933104354068</v>
      </c>
    </row>
    <row r="25" spans="1:8" x14ac:dyDescent="0.25">
      <c r="A25" t="s">
        <v>54</v>
      </c>
      <c r="B25" t="s">
        <v>55</v>
      </c>
      <c r="C25">
        <v>0.58821139249654419</v>
      </c>
      <c r="D25">
        <v>0.11691860473091076</v>
      </c>
      <c r="E25">
        <v>0.16376994560579228</v>
      </c>
      <c r="F25">
        <v>0.60832939636108407</v>
      </c>
      <c r="G25">
        <v>0.10224492018053455</v>
      </c>
      <c r="H25">
        <v>0.15475239808230223</v>
      </c>
    </row>
    <row r="26" spans="1:8" x14ac:dyDescent="0.25">
      <c r="A26" t="s">
        <v>56</v>
      </c>
      <c r="B26" t="s">
        <v>57</v>
      </c>
      <c r="C26">
        <v>0.60279313410280932</v>
      </c>
      <c r="D26">
        <v>0.14827853934794921</v>
      </c>
      <c r="E26">
        <v>0.15563017864456774</v>
      </c>
      <c r="F26">
        <v>0.62820552708875688</v>
      </c>
      <c r="G26">
        <v>9.8102187677407859E-2</v>
      </c>
      <c r="H26">
        <v>0.17535011474972839</v>
      </c>
    </row>
    <row r="27" spans="1:8" x14ac:dyDescent="0.25">
      <c r="A27" t="s">
        <v>58</v>
      </c>
      <c r="B27" t="s">
        <v>59</v>
      </c>
      <c r="C27">
        <v>0.67054671824296641</v>
      </c>
      <c r="D27">
        <v>0.16191052318723165</v>
      </c>
      <c r="E27">
        <v>0.12029625152986845</v>
      </c>
      <c r="F27">
        <v>0.68738491325657081</v>
      </c>
      <c r="G27">
        <v>0.15592038027586985</v>
      </c>
      <c r="H27">
        <v>0.14376547958547914</v>
      </c>
    </row>
    <row r="28" spans="1:8" x14ac:dyDescent="0.25">
      <c r="A28" t="s">
        <v>60</v>
      </c>
      <c r="B28" t="s">
        <v>61</v>
      </c>
      <c r="C28">
        <v>0.78760425664088585</v>
      </c>
      <c r="D28">
        <v>0.14461868457292204</v>
      </c>
      <c r="E28">
        <v>6.7777058786192113E-2</v>
      </c>
      <c r="F28">
        <v>0.85109860718581765</v>
      </c>
      <c r="G28">
        <v>6.8612691221843214E-2</v>
      </c>
      <c r="H28">
        <v>8.028870159233914E-2</v>
      </c>
    </row>
    <row r="29" spans="1:8" x14ac:dyDescent="0.25">
      <c r="A29" t="s">
        <v>62</v>
      </c>
      <c r="B29" t="s">
        <v>63</v>
      </c>
      <c r="C29">
        <v>0.59126244180876542</v>
      </c>
      <c r="D29">
        <v>0.22819766014474907</v>
      </c>
      <c r="E29">
        <v>0.17887335696680129</v>
      </c>
      <c r="F29">
        <v>0.63642461431854769</v>
      </c>
      <c r="G29">
        <v>0.21801488288190152</v>
      </c>
      <c r="H29">
        <v>0.14318365314902359</v>
      </c>
    </row>
    <row r="30" spans="1:8" x14ac:dyDescent="0.25">
      <c r="A30" t="s">
        <v>64</v>
      </c>
      <c r="B30" t="s">
        <v>65</v>
      </c>
      <c r="C30">
        <v>0.34860032070286268</v>
      </c>
      <c r="D30">
        <v>9.5295995053654048E-2</v>
      </c>
      <c r="E30">
        <v>0.18705965128488727</v>
      </c>
      <c r="F30">
        <v>0.43029629119977714</v>
      </c>
      <c r="G30">
        <v>8.6615500944230484E-2</v>
      </c>
      <c r="H30">
        <v>0.14579050914991409</v>
      </c>
    </row>
    <row r="31" spans="1:8" x14ac:dyDescent="0.25">
      <c r="A31" t="s">
        <v>66</v>
      </c>
      <c r="B31" t="s">
        <v>67</v>
      </c>
      <c r="C31">
        <v>0.55242986536492877</v>
      </c>
      <c r="D31">
        <v>7.1829884847993686E-2</v>
      </c>
      <c r="E31">
        <v>7.9097910677441541E-2</v>
      </c>
      <c r="F31">
        <v>0.35030298641658958</v>
      </c>
      <c r="G31">
        <v>0.18200933622584065</v>
      </c>
      <c r="H31">
        <v>0.31796841950895904</v>
      </c>
    </row>
  </sheetData>
  <pageMargins left="0.75" right="0.75" top="1" bottom="1" header="0.5" footer="0.5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D31"/>
  <sheetViews>
    <sheetView workbookViewId="0"/>
  </sheetViews>
  <sheetFormatPr defaultRowHeight="15" x14ac:dyDescent="0.25"/>
  <cols>
    <col min="1" max="1" width="8" customWidth="1"/>
    <col min="2" max="2" width="17" customWidth="1"/>
    <col min="3" max="3" width="21" customWidth="1"/>
    <col min="4" max="4" width="13" customWidth="1"/>
  </cols>
  <sheetData>
    <row r="1" spans="1:4" x14ac:dyDescent="0.25">
      <c r="A1" t="s">
        <v>68</v>
      </c>
      <c r="B1" t="s">
        <v>108</v>
      </c>
      <c r="C1" t="s">
        <v>109</v>
      </c>
      <c r="D1" t="s">
        <v>71</v>
      </c>
    </row>
    <row r="2" spans="1:4" x14ac:dyDescent="0.25">
      <c r="A2" t="s">
        <v>9</v>
      </c>
      <c r="B2">
        <v>11838409774.1679</v>
      </c>
      <c r="C2">
        <v>12850223559.22027</v>
      </c>
      <c r="D2">
        <v>8.5468724630584081E-2</v>
      </c>
    </row>
    <row r="3" spans="1:4" x14ac:dyDescent="0.25">
      <c r="A3" t="s">
        <v>11</v>
      </c>
      <c r="B3">
        <v>24004109624.097927</v>
      </c>
      <c r="C3">
        <v>26776183598.720936</v>
      </c>
      <c r="D3">
        <v>0.11548330756830483</v>
      </c>
    </row>
    <row r="4" spans="1:4" x14ac:dyDescent="0.25">
      <c r="A4" t="s">
        <v>13</v>
      </c>
      <c r="B4">
        <v>2409521512.7015643</v>
      </c>
      <c r="C4">
        <v>2498950965.2561712</v>
      </c>
      <c r="D4">
        <v>3.7115025569677718E-2</v>
      </c>
    </row>
    <row r="5" spans="1:4" x14ac:dyDescent="0.25">
      <c r="A5" t="s">
        <v>17</v>
      </c>
      <c r="B5">
        <v>645743191.77843332</v>
      </c>
      <c r="C5">
        <v>714563105.21955395</v>
      </c>
      <c r="D5">
        <v>0.10657474103843745</v>
      </c>
    </row>
    <row r="6" spans="1:4" x14ac:dyDescent="0.25">
      <c r="A6" t="s">
        <v>19</v>
      </c>
      <c r="B6">
        <v>5470438717.7176981</v>
      </c>
      <c r="C6">
        <v>6419348770.0183115</v>
      </c>
      <c r="D6">
        <v>0.1734614171304536</v>
      </c>
    </row>
    <row r="7" spans="1:4" x14ac:dyDescent="0.25">
      <c r="A7" t="s">
        <v>29</v>
      </c>
      <c r="B7">
        <v>158508985856.71301</v>
      </c>
      <c r="C7">
        <v>178347940695.38193</v>
      </c>
      <c r="D7">
        <v>0.1251598118014754</v>
      </c>
    </row>
    <row r="8" spans="1:4" x14ac:dyDescent="0.25">
      <c r="A8" t="s">
        <v>21</v>
      </c>
      <c r="B8">
        <v>10392455037.231022</v>
      </c>
      <c r="C8">
        <v>10364681271.666777</v>
      </c>
      <c r="D8">
        <v>-2.672493214042837E-3</v>
      </c>
    </row>
    <row r="9" spans="1:4" x14ac:dyDescent="0.25">
      <c r="A9" t="s">
        <v>23</v>
      </c>
      <c r="B9">
        <v>556209345.94999993</v>
      </c>
      <c r="C9">
        <v>674503333.64999998</v>
      </c>
      <c r="D9">
        <v>0.21267889250935745</v>
      </c>
    </row>
    <row r="10" spans="1:4" x14ac:dyDescent="0.25">
      <c r="A10" t="s">
        <v>65</v>
      </c>
      <c r="B10">
        <v>41187459375.770004</v>
      </c>
      <c r="C10">
        <v>44140330296.269997</v>
      </c>
      <c r="D10">
        <v>7.1693446628007473E-2</v>
      </c>
    </row>
    <row r="11" spans="1:4" x14ac:dyDescent="0.25">
      <c r="A11" t="s">
        <v>25</v>
      </c>
      <c r="B11">
        <v>3957153097.4250002</v>
      </c>
      <c r="C11">
        <v>4071808301.54703</v>
      </c>
      <c r="D11">
        <v>2.8974164329562679E-2</v>
      </c>
    </row>
    <row r="12" spans="1:4" x14ac:dyDescent="0.25">
      <c r="A12" t="s">
        <v>27</v>
      </c>
      <c r="B12">
        <v>142908935497.091</v>
      </c>
      <c r="C12">
        <v>156740117042.7608</v>
      </c>
      <c r="D12">
        <v>9.6783182224118747E-2</v>
      </c>
    </row>
    <row r="13" spans="1:4" x14ac:dyDescent="0.25">
      <c r="A13" t="s">
        <v>31</v>
      </c>
      <c r="B13">
        <v>2127696258.1551497</v>
      </c>
      <c r="C13">
        <v>2251414056.0079703</v>
      </c>
      <c r="D13">
        <v>5.8146362470032242E-2</v>
      </c>
    </row>
    <row r="14" spans="1:4" x14ac:dyDescent="0.25">
      <c r="A14" t="s">
        <v>15</v>
      </c>
      <c r="B14">
        <v>1176351490.4346945</v>
      </c>
      <c r="C14">
        <v>1266374737.6141355</v>
      </c>
      <c r="D14">
        <v>7.6527507221650914E-2</v>
      </c>
    </row>
    <row r="15" spans="1:4" x14ac:dyDescent="0.25">
      <c r="A15" t="s">
        <v>33</v>
      </c>
      <c r="B15">
        <v>1998096551.6933041</v>
      </c>
      <c r="C15">
        <v>2078213122.5905375</v>
      </c>
      <c r="D15">
        <v>4.0096446204933356E-2</v>
      </c>
    </row>
    <row r="16" spans="1:4" x14ac:dyDescent="0.25">
      <c r="A16" t="s">
        <v>37</v>
      </c>
      <c r="B16">
        <v>42872317178.432594</v>
      </c>
      <c r="C16">
        <v>53591818478.867966</v>
      </c>
      <c r="D16">
        <v>0.25003316839211887</v>
      </c>
    </row>
    <row r="17" spans="1:4" x14ac:dyDescent="0.25">
      <c r="A17" t="s">
        <v>35</v>
      </c>
      <c r="B17">
        <v>496028038.97696477</v>
      </c>
      <c r="C17">
        <v>521044982.76567662</v>
      </c>
      <c r="D17">
        <v>5.0434535596633134E-2</v>
      </c>
    </row>
    <row r="18" spans="1:4" x14ac:dyDescent="0.25">
      <c r="A18" t="s">
        <v>39</v>
      </c>
      <c r="B18">
        <v>36931657740.489952</v>
      </c>
      <c r="C18">
        <v>39265441803.231339</v>
      </c>
      <c r="D18">
        <v>6.3191966067170258E-2</v>
      </c>
    </row>
    <row r="19" spans="1:4" x14ac:dyDescent="0.25">
      <c r="A19" t="s">
        <v>43</v>
      </c>
      <c r="B19">
        <v>3321989533.4219103</v>
      </c>
      <c r="C19">
        <v>3350167501.7135801</v>
      </c>
      <c r="D19">
        <v>8.4822567946638561E-3</v>
      </c>
    </row>
    <row r="20" spans="1:4" x14ac:dyDescent="0.25">
      <c r="A20" t="s">
        <v>45</v>
      </c>
      <c r="B20">
        <v>604896332.65999997</v>
      </c>
      <c r="C20">
        <v>715714076.72000003</v>
      </c>
      <c r="D20">
        <v>0.18320121659968547</v>
      </c>
    </row>
    <row r="21" spans="1:4" x14ac:dyDescent="0.25">
      <c r="A21" t="s">
        <v>47</v>
      </c>
      <c r="B21">
        <v>23316407251.541447</v>
      </c>
      <c r="C21">
        <v>26716220590.383862</v>
      </c>
      <c r="D21">
        <v>0.14581205852877077</v>
      </c>
    </row>
    <row r="22" spans="1:4" x14ac:dyDescent="0.25">
      <c r="A22" t="s">
        <v>41</v>
      </c>
      <c r="B22">
        <v>406493257.07000005</v>
      </c>
      <c r="C22">
        <v>517042017.20999998</v>
      </c>
      <c r="D22">
        <v>0.27195718063525698</v>
      </c>
    </row>
    <row r="23" spans="1:4" x14ac:dyDescent="0.25">
      <c r="A23" t="s">
        <v>49</v>
      </c>
      <c r="B23">
        <v>5240187029.3425503</v>
      </c>
      <c r="C23">
        <v>5855879739.2510004</v>
      </c>
      <c r="D23">
        <v>0.11749441507733671</v>
      </c>
    </row>
    <row r="24" spans="1:4" x14ac:dyDescent="0.25">
      <c r="A24" t="s">
        <v>51</v>
      </c>
      <c r="B24">
        <v>64795867986.850922</v>
      </c>
      <c r="C24">
        <v>66931610445.020859</v>
      </c>
      <c r="D24">
        <v>3.2961090336861343E-2</v>
      </c>
    </row>
    <row r="25" spans="1:4" x14ac:dyDescent="0.25">
      <c r="A25" t="s">
        <v>53</v>
      </c>
      <c r="B25">
        <v>7276899677.0452023</v>
      </c>
      <c r="C25">
        <v>7694196934.2603149</v>
      </c>
      <c r="D25">
        <v>5.7345473448186413E-2</v>
      </c>
    </row>
    <row r="26" spans="1:4" x14ac:dyDescent="0.25">
      <c r="A26" t="s">
        <v>55</v>
      </c>
      <c r="B26">
        <v>10438916284.319868</v>
      </c>
      <c r="C26">
        <v>11051173293.261839</v>
      </c>
      <c r="D26">
        <v>5.8651395630179737E-2</v>
      </c>
    </row>
    <row r="27" spans="1:4" x14ac:dyDescent="0.25">
      <c r="A27" t="s">
        <v>57</v>
      </c>
      <c r="B27">
        <v>5734251638.0599804</v>
      </c>
      <c r="C27">
        <v>6206043790.9399796</v>
      </c>
      <c r="D27">
        <v>8.2276150866587461E-2</v>
      </c>
    </row>
    <row r="28" spans="1:4" x14ac:dyDescent="0.25">
      <c r="A28" t="s">
        <v>59</v>
      </c>
      <c r="B28">
        <v>2028853606.3561728</v>
      </c>
      <c r="C28">
        <v>2302121016.4264007</v>
      </c>
      <c r="D28">
        <v>0.13469055096637406</v>
      </c>
    </row>
    <row r="29" spans="1:4" x14ac:dyDescent="0.25">
      <c r="A29" t="s">
        <v>67</v>
      </c>
      <c r="B29">
        <v>13162525136.95727</v>
      </c>
      <c r="C29">
        <v>12733581252.763374</v>
      </c>
      <c r="D29">
        <v>-3.2588267048358488E-2</v>
      </c>
    </row>
    <row r="30" spans="1:4" x14ac:dyDescent="0.25">
      <c r="A30" t="s">
        <v>63</v>
      </c>
      <c r="B30">
        <v>2358664203.6480799</v>
      </c>
      <c r="C30">
        <v>2548100476.8898802</v>
      </c>
      <c r="D30">
        <v>8.031506687081813E-2</v>
      </c>
    </row>
    <row r="31" spans="1:4" x14ac:dyDescent="0.25">
      <c r="A31" t="s">
        <v>61</v>
      </c>
      <c r="B31">
        <v>1053048703.9400001</v>
      </c>
      <c r="C31">
        <v>1128584386.8099999</v>
      </c>
      <c r="D31">
        <v>7.1730474181661119E-2</v>
      </c>
    </row>
  </sheetData>
  <pageMargins left="0.75" right="0.75" top="1" bottom="1" header="0.5" footer="0.5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D31"/>
  <sheetViews>
    <sheetView workbookViewId="0">
      <selection activeCell="I28" sqref="I28"/>
    </sheetView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4.87935317695527E-2</v>
      </c>
      <c r="C2">
        <v>6.248044940244446E-2</v>
      </c>
      <c r="D2">
        <v>0.12169746850903485</v>
      </c>
    </row>
    <row r="3" spans="1:4" x14ac:dyDescent="0.25">
      <c r="A3" t="s">
        <v>11</v>
      </c>
      <c r="B3">
        <v>3.1693975150615561E-2</v>
      </c>
      <c r="C3">
        <v>4.9516120022677468E-2</v>
      </c>
      <c r="D3">
        <v>0.1188089672690904</v>
      </c>
    </row>
    <row r="4" spans="1:4" x14ac:dyDescent="0.25">
      <c r="A4" t="s">
        <v>13</v>
      </c>
      <c r="B4">
        <v>-1.2756651733579871E-2</v>
      </c>
      <c r="C4">
        <v>5.7619140822674719E-2</v>
      </c>
      <c r="D4">
        <v>0.14160776001524433</v>
      </c>
    </row>
    <row r="5" spans="1:4" x14ac:dyDescent="0.25">
      <c r="A5" t="s">
        <v>17</v>
      </c>
      <c r="B5">
        <v>4.709034186383354E-3</v>
      </c>
      <c r="C5">
        <v>4.3889976647520701E-2</v>
      </c>
      <c r="D5">
        <v>8.6193083410615712E-2</v>
      </c>
    </row>
    <row r="6" spans="1:4" x14ac:dyDescent="0.25">
      <c r="A6" t="s">
        <v>19</v>
      </c>
      <c r="B6">
        <v>0.10133616894220898</v>
      </c>
      <c r="C6">
        <v>0.1464302141799203</v>
      </c>
      <c r="D6">
        <v>0.21522276974694821</v>
      </c>
    </row>
    <row r="7" spans="1:4" x14ac:dyDescent="0.25">
      <c r="A7" t="s">
        <v>29</v>
      </c>
      <c r="B7">
        <v>1.1632665447894985E-2</v>
      </c>
      <c r="C7">
        <v>5.099608109655418E-2</v>
      </c>
      <c r="D7">
        <v>9.9161437871941316E-2</v>
      </c>
    </row>
    <row r="8" spans="1:4" x14ac:dyDescent="0.25">
      <c r="A8" t="s">
        <v>21</v>
      </c>
      <c r="B8">
        <v>1.7685453875272872E-2</v>
      </c>
      <c r="C8">
        <v>4.8705870268479279E-2</v>
      </c>
      <c r="D8">
        <v>0.14475390583033265</v>
      </c>
    </row>
    <row r="9" spans="1:4" x14ac:dyDescent="0.25">
      <c r="A9" t="s">
        <v>23</v>
      </c>
      <c r="B9">
        <v>0.15923530301806232</v>
      </c>
      <c r="C9">
        <v>0.21252050809983236</v>
      </c>
      <c r="D9">
        <v>0.62696287843591425</v>
      </c>
    </row>
    <row r="10" spans="1:4" x14ac:dyDescent="0.25">
      <c r="A10" t="s">
        <v>65</v>
      </c>
      <c r="B10">
        <v>1.0417120021357196E-2</v>
      </c>
      <c r="C10">
        <v>4.0012528897187094E-2</v>
      </c>
      <c r="D10">
        <v>0.10015781954831837</v>
      </c>
    </row>
    <row r="11" spans="1:4" x14ac:dyDescent="0.25">
      <c r="A11" t="s">
        <v>25</v>
      </c>
      <c r="B11">
        <v>1.7376816203729328E-2</v>
      </c>
      <c r="C11">
        <v>2.8090212343445109E-2</v>
      </c>
      <c r="D11">
        <v>4.9369615888178897E-2</v>
      </c>
    </row>
    <row r="12" spans="1:4" x14ac:dyDescent="0.25">
      <c r="A12" t="s">
        <v>27</v>
      </c>
      <c r="B12">
        <v>4.0154536709573474E-3</v>
      </c>
      <c r="C12">
        <v>3.7387455662946212E-2</v>
      </c>
      <c r="D12">
        <v>9.2832456400430141E-2</v>
      </c>
    </row>
    <row r="13" spans="1:4" x14ac:dyDescent="0.25">
      <c r="A13" t="s">
        <v>31</v>
      </c>
      <c r="B13">
        <v>1.8657132961412026E-2</v>
      </c>
      <c r="C13">
        <v>6.7229749487055956E-2</v>
      </c>
      <c r="D13">
        <v>9.223495121090286E-2</v>
      </c>
    </row>
    <row r="14" spans="1:4" x14ac:dyDescent="0.25">
      <c r="A14" t="s">
        <v>15</v>
      </c>
      <c r="B14">
        <v>9.4139452123628953E-2</v>
      </c>
      <c r="C14">
        <v>0.11810902160925085</v>
      </c>
      <c r="D14">
        <v>0.12648022038295403</v>
      </c>
    </row>
    <row r="15" spans="1:4" x14ac:dyDescent="0.25">
      <c r="A15" t="s">
        <v>33</v>
      </c>
      <c r="B15">
        <v>6.0187410645909711E-2</v>
      </c>
      <c r="C15">
        <v>0.11750858428010824</v>
      </c>
      <c r="D15">
        <v>0.15638222606809271</v>
      </c>
    </row>
    <row r="16" spans="1:4" x14ac:dyDescent="0.25">
      <c r="A16" t="s">
        <v>37</v>
      </c>
      <c r="B16">
        <v>-3.7746105158419363E-2</v>
      </c>
      <c r="C16">
        <v>4.5208011038228468E-2</v>
      </c>
      <c r="D16">
        <v>0.16387054412364033</v>
      </c>
    </row>
    <row r="17" spans="1:4" x14ac:dyDescent="0.25">
      <c r="A17" t="s">
        <v>35</v>
      </c>
      <c r="B17">
        <v>5.629739344061746E-2</v>
      </c>
      <c r="C17">
        <v>6.0356958616397005E-2</v>
      </c>
      <c r="D17">
        <v>0.10414866724622351</v>
      </c>
    </row>
    <row r="18" spans="1:4" x14ac:dyDescent="0.25">
      <c r="A18" t="s">
        <v>39</v>
      </c>
      <c r="B18">
        <v>2.8388477074844376E-3</v>
      </c>
      <c r="C18">
        <v>5.8251942494963571E-2</v>
      </c>
      <c r="D18">
        <v>0.17236350141160095</v>
      </c>
    </row>
    <row r="19" spans="1:4" x14ac:dyDescent="0.25">
      <c r="A19" t="s">
        <v>43</v>
      </c>
      <c r="B19">
        <v>-4.8607614380350106E-2</v>
      </c>
      <c r="C19">
        <v>5.0033772796637788E-2</v>
      </c>
      <c r="D19">
        <v>0.28680073066528178</v>
      </c>
    </row>
    <row r="20" spans="1:4" x14ac:dyDescent="0.25">
      <c r="A20" t="s">
        <v>45</v>
      </c>
      <c r="B20">
        <v>1.5552417264729668E-2</v>
      </c>
      <c r="C20">
        <v>6.0650127157676037E-2</v>
      </c>
      <c r="D20">
        <v>0.21581010404147083</v>
      </c>
    </row>
    <row r="21" spans="1:4" x14ac:dyDescent="0.25">
      <c r="A21" t="s">
        <v>47</v>
      </c>
      <c r="B21">
        <v>-7.8428879681022856E-3</v>
      </c>
      <c r="C21">
        <v>5.5871952338411579E-2</v>
      </c>
      <c r="D21">
        <v>0.15320577733888885</v>
      </c>
    </row>
    <row r="22" spans="1:4" x14ac:dyDescent="0.25">
      <c r="A22" t="s">
        <v>41</v>
      </c>
      <c r="B22">
        <v>0.19772231558995257</v>
      </c>
      <c r="C22">
        <v>0.41952579339965612</v>
      </c>
      <c r="D22">
        <v>0.62098671944309514</v>
      </c>
    </row>
    <row r="23" spans="1:4" x14ac:dyDescent="0.25">
      <c r="A23" t="s">
        <v>49</v>
      </c>
      <c r="B23">
        <v>-1.5381028285201548E-2</v>
      </c>
      <c r="C23">
        <v>0.11667032209736283</v>
      </c>
      <c r="D23">
        <v>0.3873758232235065</v>
      </c>
    </row>
    <row r="24" spans="1:4" x14ac:dyDescent="0.25">
      <c r="A24" t="s">
        <v>51</v>
      </c>
      <c r="B24">
        <v>5.5629549011741997E-3</v>
      </c>
      <c r="C24">
        <v>6.088476020368927E-2</v>
      </c>
      <c r="D24">
        <v>9.4998409890794111E-2</v>
      </c>
    </row>
    <row r="25" spans="1:4" x14ac:dyDescent="0.25">
      <c r="A25" t="s">
        <v>53</v>
      </c>
      <c r="B25">
        <v>3.8461318895238961E-2</v>
      </c>
      <c r="C25">
        <v>8.304702901733918E-2</v>
      </c>
      <c r="D25">
        <v>0.1573147556858101</v>
      </c>
    </row>
    <row r="26" spans="1:4" x14ac:dyDescent="0.25">
      <c r="A26" t="s">
        <v>55</v>
      </c>
      <c r="B26">
        <v>-1.7510872136276778E-2</v>
      </c>
      <c r="C26">
        <v>8.0589668644375667E-2</v>
      </c>
      <c r="D26">
        <v>0.15162030178950303</v>
      </c>
    </row>
    <row r="27" spans="1:4" x14ac:dyDescent="0.25">
      <c r="A27" t="s">
        <v>57</v>
      </c>
      <c r="B27">
        <v>4.0232799496191185E-2</v>
      </c>
      <c r="C27">
        <v>9.4687689570709166E-2</v>
      </c>
      <c r="D27">
        <v>0.23259071886604188</v>
      </c>
    </row>
    <row r="28" spans="1:4" x14ac:dyDescent="0.25">
      <c r="A28" t="s">
        <v>59</v>
      </c>
      <c r="B28">
        <v>2.28766862496812E-2</v>
      </c>
      <c r="C28">
        <v>0.21485320997620905</v>
      </c>
      <c r="D28">
        <v>0.47106314009797079</v>
      </c>
    </row>
    <row r="29" spans="1:4" x14ac:dyDescent="0.25">
      <c r="A29" t="s">
        <v>67</v>
      </c>
      <c r="B29">
        <v>1.4103564069949392E-2</v>
      </c>
      <c r="C29">
        <v>4.9970726044285541E-2</v>
      </c>
      <c r="D29">
        <v>0.14397126691453255</v>
      </c>
    </row>
    <row r="30" spans="1:4" x14ac:dyDescent="0.25">
      <c r="A30" t="s">
        <v>63</v>
      </c>
      <c r="B30">
        <v>4.1535017151913545E-2</v>
      </c>
      <c r="C30">
        <v>7.3050987977094195E-2</v>
      </c>
      <c r="D30">
        <v>0.12076971038355255</v>
      </c>
    </row>
    <row r="31" spans="1:4" x14ac:dyDescent="0.25">
      <c r="A31" t="s">
        <v>61</v>
      </c>
      <c r="B31">
        <v>5.1573238523318299E-2</v>
      </c>
      <c r="C31">
        <v>6.0824595150443139E-2</v>
      </c>
      <c r="D31">
        <v>0.11552239702880063</v>
      </c>
    </row>
  </sheetData>
  <pageMargins left="0.75" right="0.75" top="1" bottom="1" header="0.5" footer="0.5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D17"/>
  <sheetViews>
    <sheetView workbookViewId="0">
      <selection activeCell="B1" sqref="B1:B1048576"/>
    </sheetView>
  </sheetViews>
  <sheetFormatPr defaultRowHeight="15" x14ac:dyDescent="0.25"/>
  <cols>
    <col min="1" max="1" width="15" customWidth="1"/>
    <col min="2" max="4" width="13" customWidth="1"/>
  </cols>
  <sheetData>
    <row r="1" spans="1:4" x14ac:dyDescent="0.25">
      <c r="A1" t="s">
        <v>77</v>
      </c>
      <c r="B1" t="s">
        <v>72</v>
      </c>
      <c r="C1" t="s">
        <v>73</v>
      </c>
      <c r="D1" t="s">
        <v>74</v>
      </c>
    </row>
    <row r="2" spans="1:4" x14ac:dyDescent="0.25">
      <c r="A2" t="s">
        <v>110</v>
      </c>
      <c r="B2">
        <v>4.9731023730097412E-3</v>
      </c>
      <c r="C2">
        <v>9.7502824169695024E-2</v>
      </c>
      <c r="D2">
        <v>0.30539087074867299</v>
      </c>
    </row>
    <row r="3" spans="1:4" x14ac:dyDescent="0.25">
      <c r="A3" t="s">
        <v>111</v>
      </c>
      <c r="B3">
        <v>-0.11731602897327303</v>
      </c>
      <c r="C3">
        <v>7.2474681120692996E-2</v>
      </c>
      <c r="D3">
        <v>0.3202848871481081</v>
      </c>
    </row>
    <row r="4" spans="1:4" x14ac:dyDescent="0.25">
      <c r="A4" t="s">
        <v>112</v>
      </c>
      <c r="B4">
        <v>-9.5106477082595453E-2</v>
      </c>
      <c r="C4">
        <v>3.6465918885344228E-2</v>
      </c>
      <c r="D4">
        <v>0.17643821769375245</v>
      </c>
    </row>
    <row r="5" spans="1:4" x14ac:dyDescent="0.25">
      <c r="A5" t="s">
        <v>113</v>
      </c>
      <c r="B5">
        <v>2.483233286056441E-2</v>
      </c>
      <c r="C5">
        <v>7.6993692497345556E-2</v>
      </c>
      <c r="D5">
        <v>0.16327378664407832</v>
      </c>
    </row>
    <row r="6" spans="1:4" x14ac:dyDescent="0.25">
      <c r="A6" t="s">
        <v>114</v>
      </c>
      <c r="B6">
        <v>2.9280411700334241E-3</v>
      </c>
      <c r="C6">
        <v>6.5947494058799627E-2</v>
      </c>
      <c r="D6">
        <v>0.16370575065486226</v>
      </c>
    </row>
    <row r="7" spans="1:4" x14ac:dyDescent="0.25">
      <c r="A7" t="s">
        <v>90</v>
      </c>
      <c r="B7">
        <v>-0.1928055303894356</v>
      </c>
      <c r="C7">
        <v>-2.3395368424089791E-2</v>
      </c>
      <c r="D7">
        <v>0.18656778208330915</v>
      </c>
    </row>
    <row r="8" spans="1:4" x14ac:dyDescent="0.25">
      <c r="A8" t="s">
        <v>115</v>
      </c>
      <c r="B8">
        <v>-2.3497362575061187E-2</v>
      </c>
      <c r="C8">
        <v>3.4474979387116855E-2</v>
      </c>
      <c r="D8">
        <v>0.1125023995449026</v>
      </c>
    </row>
    <row r="9" spans="1:4" x14ac:dyDescent="0.25">
      <c r="A9" t="s">
        <v>116</v>
      </c>
      <c r="B9">
        <v>-5.7011420184012174E-3</v>
      </c>
      <c r="C9">
        <v>3.8550382119076576E-2</v>
      </c>
      <c r="D9">
        <v>8.6380858176852815E-2</v>
      </c>
    </row>
    <row r="10" spans="1:4" x14ac:dyDescent="0.25">
      <c r="A10" t="s">
        <v>117</v>
      </c>
      <c r="B10">
        <v>-4.2040292851904248E-3</v>
      </c>
      <c r="C10">
        <v>9.504858538865113E-2</v>
      </c>
      <c r="D10">
        <v>0.25176340512555428</v>
      </c>
    </row>
    <row r="11" spans="1:4" x14ac:dyDescent="0.25">
      <c r="A11" t="s">
        <v>118</v>
      </c>
      <c r="B11">
        <v>-0.22431977318870333</v>
      </c>
      <c r="C11">
        <v>6.7323100308489092E-2</v>
      </c>
      <c r="D11">
        <v>0.33088611656664257</v>
      </c>
    </row>
    <row r="12" spans="1:4" x14ac:dyDescent="0.25">
      <c r="A12" t="s">
        <v>119</v>
      </c>
      <c r="B12">
        <v>-1.5227310426724205E-4</v>
      </c>
      <c r="C12">
        <v>5.470119792641448E-2</v>
      </c>
      <c r="D12">
        <v>0.15949578060997571</v>
      </c>
    </row>
    <row r="13" spans="1:4" x14ac:dyDescent="0.25">
      <c r="A13" t="s">
        <v>120</v>
      </c>
      <c r="B13">
        <v>-3.7871808719040168E-2</v>
      </c>
      <c r="C13">
        <v>8.1640526585023077E-2</v>
      </c>
      <c r="D13">
        <v>0.31176283123902993</v>
      </c>
    </row>
    <row r="14" spans="1:4" x14ac:dyDescent="0.25">
      <c r="A14" t="s">
        <v>121</v>
      </c>
      <c r="B14">
        <v>-2.5624172028107406E-2</v>
      </c>
      <c r="C14">
        <v>1.7049594998391093E-2</v>
      </c>
      <c r="D14">
        <v>6.8973537848143529E-2</v>
      </c>
    </row>
    <row r="15" spans="1:4" x14ac:dyDescent="0.25">
      <c r="A15" t="s">
        <v>122</v>
      </c>
      <c r="B15">
        <v>0</v>
      </c>
      <c r="C15">
        <v>4.7312842163753643E-2</v>
      </c>
      <c r="D15">
        <v>0.12396346317907803</v>
      </c>
    </row>
    <row r="16" spans="1:4" x14ac:dyDescent="0.25">
      <c r="A16" t="s">
        <v>123</v>
      </c>
      <c r="B16">
        <v>-8.9103681789842959E-2</v>
      </c>
      <c r="C16">
        <v>6.5381047492727884E-2</v>
      </c>
      <c r="D16">
        <v>0.27276441641704152</v>
      </c>
    </row>
    <row r="17" spans="1:4" x14ac:dyDescent="0.25">
      <c r="A17" t="s">
        <v>124</v>
      </c>
      <c r="B17">
        <v>-4.4007539141343255E-2</v>
      </c>
      <c r="C17">
        <v>7.47963223578898E-2</v>
      </c>
      <c r="D17">
        <v>0.21597881837131028</v>
      </c>
    </row>
  </sheetData>
  <pageMargins left="0.75" right="0.75" top="1" bottom="1" header="0.5" footer="0.5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D31"/>
  <sheetViews>
    <sheetView workbookViewId="0">
      <selection activeCell="B1" sqref="B1:B1048576"/>
    </sheetView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0.88266746100268456</v>
      </c>
      <c r="C2">
        <v>0.9206371105960518</v>
      </c>
      <c r="D2">
        <v>0.97089390453269986</v>
      </c>
    </row>
    <row r="3" spans="1:4" x14ac:dyDescent="0.25">
      <c r="A3" t="s">
        <v>11</v>
      </c>
      <c r="B3">
        <v>0.87452054141533275</v>
      </c>
      <c r="C3">
        <v>0.96126198770778037</v>
      </c>
      <c r="D3">
        <v>1.0348690950702397</v>
      </c>
    </row>
    <row r="4" spans="1:4" x14ac:dyDescent="0.25">
      <c r="A4" t="s">
        <v>13</v>
      </c>
      <c r="B4">
        <v>0.81844054779585829</v>
      </c>
      <c r="C4">
        <v>0.91408378516900013</v>
      </c>
      <c r="D4">
        <v>1.0433278520318656</v>
      </c>
    </row>
    <row r="5" spans="1:4" x14ac:dyDescent="0.25">
      <c r="A5" t="s">
        <v>17</v>
      </c>
      <c r="B5">
        <v>0.90604918390601019</v>
      </c>
      <c r="C5">
        <v>0.97966372365953069</v>
      </c>
      <c r="D5">
        <v>1.1073768985420658</v>
      </c>
    </row>
    <row r="6" spans="1:4" x14ac:dyDescent="0.25">
      <c r="A6" t="s">
        <v>19</v>
      </c>
      <c r="B6">
        <v>0.83234084786700646</v>
      </c>
      <c r="C6">
        <v>0.8849726070921673</v>
      </c>
      <c r="D6">
        <v>0.91831481927517278</v>
      </c>
    </row>
    <row r="7" spans="1:4" x14ac:dyDescent="0.25">
      <c r="A7" t="s">
        <v>29</v>
      </c>
      <c r="B7">
        <v>0.8290687714072501</v>
      </c>
      <c r="C7">
        <v>0.9484602299809588</v>
      </c>
      <c r="D7">
        <v>1.0500920262371476</v>
      </c>
    </row>
    <row r="8" spans="1:4" x14ac:dyDescent="0.25">
      <c r="A8" t="s">
        <v>21</v>
      </c>
      <c r="B8">
        <v>0.73334332695279147</v>
      </c>
      <c r="C8">
        <v>0.89161597278039983</v>
      </c>
      <c r="D8">
        <v>1.0120726446069146</v>
      </c>
    </row>
    <row r="9" spans="1:4" x14ac:dyDescent="0.25">
      <c r="A9" t="s">
        <v>23</v>
      </c>
      <c r="B9">
        <v>0.92990118894773155</v>
      </c>
      <c r="C9">
        <v>0.97504485595149126</v>
      </c>
      <c r="D9">
        <v>1.0933214191398863</v>
      </c>
    </row>
    <row r="10" spans="1:4" x14ac:dyDescent="0.25">
      <c r="A10" t="s">
        <v>65</v>
      </c>
      <c r="B10">
        <v>0.85684757707495596</v>
      </c>
      <c r="C10">
        <v>0.95526219321931893</v>
      </c>
      <c r="D10">
        <v>1.0284582695866575</v>
      </c>
    </row>
    <row r="11" spans="1:4" x14ac:dyDescent="0.25">
      <c r="A11" t="s">
        <v>25</v>
      </c>
      <c r="B11">
        <v>0.87206068336488285</v>
      </c>
      <c r="C11">
        <v>0.91520225076791317</v>
      </c>
      <c r="D11">
        <v>0.98113743490076144</v>
      </c>
    </row>
    <row r="12" spans="1:4" x14ac:dyDescent="0.25">
      <c r="A12" t="s">
        <v>27</v>
      </c>
      <c r="B12">
        <v>0.92039194077080255</v>
      </c>
      <c r="C12">
        <v>1.0130019359001936</v>
      </c>
      <c r="D12">
        <v>1.1000201939764862</v>
      </c>
    </row>
    <row r="13" spans="1:4" x14ac:dyDescent="0.25">
      <c r="A13" t="s">
        <v>31</v>
      </c>
      <c r="B13">
        <v>0.89448458916571993</v>
      </c>
      <c r="C13">
        <v>0.99482795097769117</v>
      </c>
      <c r="D13">
        <v>1.1017593548814606</v>
      </c>
    </row>
    <row r="14" spans="1:4" x14ac:dyDescent="0.25">
      <c r="A14" t="s">
        <v>15</v>
      </c>
      <c r="B14">
        <v>0.88925060415210733</v>
      </c>
      <c r="C14">
        <v>0.95807225465416512</v>
      </c>
      <c r="D14">
        <v>1.006854459962977</v>
      </c>
    </row>
    <row r="15" spans="1:4" x14ac:dyDescent="0.25">
      <c r="A15" t="s">
        <v>33</v>
      </c>
      <c r="B15">
        <v>0.72363746583951405</v>
      </c>
      <c r="C15">
        <v>0.85077611870558323</v>
      </c>
      <c r="D15">
        <v>0.95708581598275677</v>
      </c>
    </row>
    <row r="16" spans="1:4" x14ac:dyDescent="0.25">
      <c r="A16" t="s">
        <v>37</v>
      </c>
      <c r="B16">
        <v>0.53066998285452216</v>
      </c>
      <c r="C16">
        <v>0.84381611351214947</v>
      </c>
      <c r="D16">
        <v>1.0350527574728532</v>
      </c>
    </row>
    <row r="17" spans="1:4" x14ac:dyDescent="0.25">
      <c r="A17" t="s">
        <v>35</v>
      </c>
      <c r="B17">
        <v>0.96813596608789243</v>
      </c>
      <c r="C17">
        <v>0.99630975738746241</v>
      </c>
      <c r="D17">
        <v>1.0170492713449215</v>
      </c>
    </row>
    <row r="18" spans="1:4" x14ac:dyDescent="0.25">
      <c r="A18" t="s">
        <v>39</v>
      </c>
      <c r="B18">
        <v>0.73118505368999431</v>
      </c>
      <c r="C18">
        <v>0.90849398092880163</v>
      </c>
      <c r="D18">
        <v>0.96869448196034957</v>
      </c>
    </row>
    <row r="19" spans="1:4" x14ac:dyDescent="0.25">
      <c r="A19" t="s">
        <v>43</v>
      </c>
      <c r="B19">
        <v>0.48450101962376441</v>
      </c>
      <c r="C19">
        <v>0.87594745371250848</v>
      </c>
      <c r="D19">
        <v>1.1455816506454208</v>
      </c>
    </row>
    <row r="20" spans="1:4" x14ac:dyDescent="0.25">
      <c r="A20" t="s">
        <v>45</v>
      </c>
      <c r="B20">
        <v>0.92026439961268647</v>
      </c>
      <c r="C20">
        <v>0.96923638053978434</v>
      </c>
      <c r="D20">
        <v>0.97314539891598406</v>
      </c>
    </row>
    <row r="21" spans="1:4" x14ac:dyDescent="0.25">
      <c r="A21" t="s">
        <v>47</v>
      </c>
      <c r="B21">
        <v>0.36634439220737497</v>
      </c>
      <c r="C21">
        <v>0.70362327944299141</v>
      </c>
      <c r="D21">
        <v>1.0071579158951613</v>
      </c>
    </row>
    <row r="22" spans="1:4" x14ac:dyDescent="0.25">
      <c r="A22" t="s">
        <v>41</v>
      </c>
      <c r="B22">
        <v>0.92466841218387841</v>
      </c>
      <c r="C22">
        <v>0.95523202798975027</v>
      </c>
      <c r="D22">
        <v>1.2711538779762668</v>
      </c>
    </row>
    <row r="23" spans="1:4" x14ac:dyDescent="0.25">
      <c r="A23" t="s">
        <v>49</v>
      </c>
      <c r="B23">
        <v>0.27469090167073695</v>
      </c>
      <c r="C23">
        <v>0.66872720969953514</v>
      </c>
      <c r="D23">
        <v>0.86590170203094852</v>
      </c>
    </row>
    <row r="24" spans="1:4" x14ac:dyDescent="0.25">
      <c r="A24" t="s">
        <v>51</v>
      </c>
      <c r="B24">
        <v>0.88469683213835126</v>
      </c>
      <c r="C24">
        <v>0.97936751316606629</v>
      </c>
      <c r="D24">
        <v>1.0231918977933927</v>
      </c>
    </row>
    <row r="25" spans="1:4" x14ac:dyDescent="0.25">
      <c r="A25" t="s">
        <v>53</v>
      </c>
      <c r="B25">
        <v>0.79161247356444386</v>
      </c>
      <c r="C25">
        <v>0.96810641056666669</v>
      </c>
      <c r="D25">
        <v>1.5037292902305186</v>
      </c>
    </row>
    <row r="26" spans="1:4" x14ac:dyDescent="0.25">
      <c r="A26" t="s">
        <v>55</v>
      </c>
      <c r="B26">
        <v>0.85370147367011173</v>
      </c>
      <c r="C26">
        <v>0.93078544448048406</v>
      </c>
      <c r="D26">
        <v>0.94826804631148287</v>
      </c>
    </row>
    <row r="27" spans="1:4" x14ac:dyDescent="0.25">
      <c r="A27" t="s">
        <v>57</v>
      </c>
      <c r="B27">
        <v>0.85233280522396326</v>
      </c>
      <c r="C27">
        <v>0.89972911113817</v>
      </c>
      <c r="D27">
        <v>0.94900370627404906</v>
      </c>
    </row>
    <row r="28" spans="1:4" x14ac:dyDescent="0.25">
      <c r="A28" t="s">
        <v>59</v>
      </c>
      <c r="B28">
        <v>0.9526578377284578</v>
      </c>
      <c r="C28">
        <v>1.0117321128028114</v>
      </c>
      <c r="D28">
        <v>1.2932448663396594</v>
      </c>
    </row>
    <row r="29" spans="1:4" x14ac:dyDescent="0.25">
      <c r="A29" t="s">
        <v>67</v>
      </c>
      <c r="B29">
        <v>0.78331499934135085</v>
      </c>
      <c r="C29">
        <v>0.91973287135732862</v>
      </c>
      <c r="D29">
        <v>1.0404396034589929</v>
      </c>
    </row>
    <row r="30" spans="1:4" x14ac:dyDescent="0.25">
      <c r="A30" t="s">
        <v>63</v>
      </c>
      <c r="B30">
        <v>0.67169495133556645</v>
      </c>
      <c r="C30">
        <v>0.89560835693219132</v>
      </c>
      <c r="D30">
        <v>1.0145713735316193</v>
      </c>
    </row>
    <row r="31" spans="1:4" x14ac:dyDescent="0.25">
      <c r="A31" t="s">
        <v>61</v>
      </c>
      <c r="B31">
        <v>0.8149363631832629</v>
      </c>
      <c r="C31">
        <v>0.8776155431627084</v>
      </c>
      <c r="D31">
        <v>0.97921120464344646</v>
      </c>
    </row>
  </sheetData>
  <pageMargins left="0.75" right="0.75" top="1" bottom="1" header="0.5" footer="0.5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D31"/>
  <sheetViews>
    <sheetView workbookViewId="0">
      <selection activeCell="B1" sqref="B1:B1048576"/>
    </sheetView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0.51896227465461975</v>
      </c>
      <c r="C2">
        <v>0.60036613736515609</v>
      </c>
      <c r="D2">
        <v>0.62432958738736799</v>
      </c>
    </row>
    <row r="3" spans="1:4" x14ac:dyDescent="0.25">
      <c r="A3" t="s">
        <v>11</v>
      </c>
      <c r="B3">
        <v>0.38746882175700975</v>
      </c>
      <c r="C3">
        <v>0.53816878514561717</v>
      </c>
      <c r="D3">
        <v>0.69179915001046499</v>
      </c>
    </row>
    <row r="4" spans="1:4" x14ac:dyDescent="0.25">
      <c r="A4" t="s">
        <v>13</v>
      </c>
      <c r="B4">
        <v>0.35149924558578433</v>
      </c>
      <c r="C4">
        <v>0.46108254728108361</v>
      </c>
      <c r="D4">
        <v>0.54312900989593316</v>
      </c>
    </row>
    <row r="5" spans="1:4" x14ac:dyDescent="0.25">
      <c r="A5" t="s">
        <v>17</v>
      </c>
      <c r="B5">
        <v>0.41956308644644363</v>
      </c>
      <c r="C5">
        <v>0.4970306097979294</v>
      </c>
      <c r="D5">
        <v>0.54542453877211761</v>
      </c>
    </row>
    <row r="6" spans="1:4" x14ac:dyDescent="0.25">
      <c r="A6" t="s">
        <v>19</v>
      </c>
      <c r="B6">
        <v>0.29717270754422848</v>
      </c>
      <c r="C6">
        <v>0.4637257213255957</v>
      </c>
      <c r="D6">
        <v>0.51617030705647937</v>
      </c>
    </row>
    <row r="7" spans="1:4" x14ac:dyDescent="0.25">
      <c r="A7" t="s">
        <v>29</v>
      </c>
      <c r="B7">
        <v>0.45377268261650117</v>
      </c>
      <c r="C7">
        <v>0.5830460740509823</v>
      </c>
      <c r="D7">
        <v>0.68384591877355594</v>
      </c>
    </row>
    <row r="8" spans="1:4" x14ac:dyDescent="0.25">
      <c r="A8" t="s">
        <v>21</v>
      </c>
      <c r="B8">
        <v>0.50580253262360986</v>
      </c>
      <c r="C8">
        <v>0.57725213186451074</v>
      </c>
      <c r="D8">
        <v>0.67633823221006517</v>
      </c>
    </row>
    <row r="9" spans="1:4" x14ac:dyDescent="0.25">
      <c r="A9" t="s">
        <v>23</v>
      </c>
      <c r="B9">
        <v>0.5912862111272732</v>
      </c>
      <c r="C9">
        <v>0.65740956515808702</v>
      </c>
      <c r="D9">
        <v>0.73117177359630148</v>
      </c>
    </row>
    <row r="10" spans="1:4" x14ac:dyDescent="0.25">
      <c r="A10" t="s">
        <v>65</v>
      </c>
      <c r="B10">
        <v>0.39962365015935258</v>
      </c>
      <c r="C10">
        <v>0.60077875991442942</v>
      </c>
      <c r="D10">
        <v>0.70996972900719069</v>
      </c>
    </row>
    <row r="11" spans="1:4" x14ac:dyDescent="0.25">
      <c r="A11" t="s">
        <v>25</v>
      </c>
      <c r="B11">
        <v>0.52445061600827036</v>
      </c>
      <c r="C11">
        <v>0.57229332678488332</v>
      </c>
      <c r="D11">
        <v>0.66471345868035614</v>
      </c>
    </row>
    <row r="12" spans="1:4" x14ac:dyDescent="0.25">
      <c r="A12" t="s">
        <v>27</v>
      </c>
      <c r="B12">
        <v>0.55959226951791796</v>
      </c>
      <c r="C12">
        <v>0.75462015380897807</v>
      </c>
      <c r="D12">
        <v>0.85498699071910633</v>
      </c>
    </row>
    <row r="13" spans="1:4" x14ac:dyDescent="0.25">
      <c r="A13" t="s">
        <v>31</v>
      </c>
      <c r="B13">
        <v>0.36693971188158347</v>
      </c>
      <c r="C13">
        <v>0.43226829064157463</v>
      </c>
      <c r="D13">
        <v>0.53831426996531873</v>
      </c>
    </row>
    <row r="14" spans="1:4" x14ac:dyDescent="0.25">
      <c r="A14" t="s">
        <v>15</v>
      </c>
      <c r="B14">
        <v>0.47572168607735854</v>
      </c>
      <c r="C14">
        <v>0.50812217979656527</v>
      </c>
      <c r="D14">
        <v>0.55852934189928316</v>
      </c>
    </row>
    <row r="15" spans="1:4" x14ac:dyDescent="0.25">
      <c r="A15" t="s">
        <v>33</v>
      </c>
      <c r="B15">
        <v>0.19344399620055466</v>
      </c>
      <c r="C15">
        <v>0.36716842437086644</v>
      </c>
      <c r="D15">
        <v>0.45929772346739811</v>
      </c>
    </row>
    <row r="16" spans="1:4" x14ac:dyDescent="0.25">
      <c r="A16" t="s">
        <v>37</v>
      </c>
      <c r="B16">
        <v>0.24814393925371733</v>
      </c>
      <c r="C16">
        <v>0.51969950459310399</v>
      </c>
      <c r="D16">
        <v>0.70539941020048003</v>
      </c>
    </row>
    <row r="17" spans="1:4" x14ac:dyDescent="0.25">
      <c r="A17" t="s">
        <v>35</v>
      </c>
      <c r="B17">
        <v>0.76392937486207424</v>
      </c>
      <c r="C17">
        <v>0.79177099517696092</v>
      </c>
      <c r="D17">
        <v>0.8138313182721203</v>
      </c>
    </row>
    <row r="18" spans="1:4" x14ac:dyDescent="0.25">
      <c r="A18" t="s">
        <v>39</v>
      </c>
      <c r="B18">
        <v>0.2437472089523616</v>
      </c>
      <c r="C18">
        <v>0.4702883937768913</v>
      </c>
      <c r="D18">
        <v>0.58877414291573538</v>
      </c>
    </row>
    <row r="19" spans="1:4" x14ac:dyDescent="0.25">
      <c r="A19" t="s">
        <v>43</v>
      </c>
      <c r="B19">
        <v>0.34295815368441446</v>
      </c>
      <c r="C19">
        <v>0.52925365427758042</v>
      </c>
      <c r="D19">
        <v>0.67350106020537004</v>
      </c>
    </row>
    <row r="20" spans="1:4" x14ac:dyDescent="0.25">
      <c r="A20" t="s">
        <v>45</v>
      </c>
      <c r="B20">
        <v>0.57546108098655624</v>
      </c>
      <c r="C20">
        <v>0.59750446728752427</v>
      </c>
      <c r="D20">
        <v>0.70531700487283955</v>
      </c>
    </row>
    <row r="21" spans="1:4" x14ac:dyDescent="0.25">
      <c r="A21" t="s">
        <v>47</v>
      </c>
      <c r="B21">
        <v>0.12379208401783401</v>
      </c>
      <c r="C21">
        <v>0.47950291291518493</v>
      </c>
      <c r="D21">
        <v>0.77084352470723083</v>
      </c>
    </row>
    <row r="22" spans="1:4" x14ac:dyDescent="0.25">
      <c r="A22" t="s">
        <v>41</v>
      </c>
      <c r="B22">
        <v>0.24313088359528837</v>
      </c>
      <c r="C22">
        <v>0.59536078954283445</v>
      </c>
      <c r="D22">
        <v>0.66753118804871947</v>
      </c>
    </row>
    <row r="23" spans="1:4" x14ac:dyDescent="0.25">
      <c r="A23" t="s">
        <v>49</v>
      </c>
      <c r="B23">
        <v>6.0940958804877342E-2</v>
      </c>
      <c r="C23">
        <v>0.31868668644146148</v>
      </c>
      <c r="D23">
        <v>0.53425279195794151</v>
      </c>
    </row>
    <row r="24" spans="1:4" x14ac:dyDescent="0.25">
      <c r="A24" t="s">
        <v>51</v>
      </c>
      <c r="B24">
        <v>0.45991407703328674</v>
      </c>
      <c r="C24">
        <v>0.62866748070567569</v>
      </c>
      <c r="D24">
        <v>0.91186260775823835</v>
      </c>
    </row>
    <row r="25" spans="1:4" x14ac:dyDescent="0.25">
      <c r="A25" t="s">
        <v>53</v>
      </c>
      <c r="B25">
        <v>0.46350467887095087</v>
      </c>
      <c r="C25">
        <v>0.61514538890000003</v>
      </c>
      <c r="D25">
        <v>0.73964805197081307</v>
      </c>
    </row>
    <row r="26" spans="1:4" x14ac:dyDescent="0.25">
      <c r="A26" t="s">
        <v>55</v>
      </c>
      <c r="B26">
        <v>0.23834528536185531</v>
      </c>
      <c r="C26">
        <v>0.45314938403386074</v>
      </c>
      <c r="D26">
        <v>0.53552225173421519</v>
      </c>
    </row>
    <row r="27" spans="1:4" x14ac:dyDescent="0.25">
      <c r="A27" t="s">
        <v>57</v>
      </c>
      <c r="B27">
        <v>0.50564487183485685</v>
      </c>
      <c r="C27">
        <v>0.60941970478280838</v>
      </c>
      <c r="D27">
        <v>0.73819400253258038</v>
      </c>
    </row>
    <row r="28" spans="1:4" x14ac:dyDescent="0.25">
      <c r="A28" t="s">
        <v>59</v>
      </c>
      <c r="B28">
        <v>0.1105378788797287</v>
      </c>
      <c r="C28">
        <v>0.40004952335719446</v>
      </c>
      <c r="D28">
        <v>0.64746663675728078</v>
      </c>
    </row>
    <row r="29" spans="1:4" x14ac:dyDescent="0.25">
      <c r="A29" t="s">
        <v>67</v>
      </c>
      <c r="B29">
        <v>0.41369654702315367</v>
      </c>
      <c r="C29">
        <v>0.62559508323561341</v>
      </c>
      <c r="D29">
        <v>0.73498595347703233</v>
      </c>
    </row>
    <row r="30" spans="1:4" x14ac:dyDescent="0.25">
      <c r="A30" t="s">
        <v>63</v>
      </c>
      <c r="B30">
        <v>0.14352338254770225</v>
      </c>
      <c r="C30">
        <v>0.577747224922325</v>
      </c>
      <c r="D30">
        <v>0.6819973833453532</v>
      </c>
    </row>
    <row r="31" spans="1:4" x14ac:dyDescent="0.25">
      <c r="A31" t="s">
        <v>61</v>
      </c>
      <c r="B31">
        <v>0.30309797906250918</v>
      </c>
      <c r="C31">
        <v>0.42397514071612219</v>
      </c>
      <c r="D31">
        <v>0.51222521913280028</v>
      </c>
    </row>
  </sheetData>
  <pageMargins left="0.75" right="0.75" top="1" bottom="1" header="0.5" footer="0.5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D31"/>
  <sheetViews>
    <sheetView workbookViewId="0">
      <selection activeCell="B1" sqref="B1:B1048576"/>
    </sheetView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0.29220012223008007</v>
      </c>
      <c r="C2">
        <v>0.35377625213016584</v>
      </c>
      <c r="D2">
        <v>0.41467011634468742</v>
      </c>
    </row>
    <row r="3" spans="1:4" x14ac:dyDescent="0.25">
      <c r="A3" t="s">
        <v>11</v>
      </c>
      <c r="B3">
        <v>0.25417303316403067</v>
      </c>
      <c r="C3">
        <v>0.41182544740524191</v>
      </c>
      <c r="D3">
        <v>0.46631061789125217</v>
      </c>
    </row>
    <row r="4" spans="1:4" x14ac:dyDescent="0.25">
      <c r="A4" t="s">
        <v>13</v>
      </c>
      <c r="B4">
        <v>0.31084678399002313</v>
      </c>
      <c r="C4">
        <v>0.46665028814301368</v>
      </c>
      <c r="D4">
        <v>0.57579019155122435</v>
      </c>
    </row>
    <row r="5" spans="1:4" x14ac:dyDescent="0.25">
      <c r="A5" t="s">
        <v>17</v>
      </c>
      <c r="B5">
        <v>0.39778602330957064</v>
      </c>
      <c r="C5">
        <v>0.5007579483105653</v>
      </c>
      <c r="D5">
        <v>0.58236711652100936</v>
      </c>
    </row>
    <row r="6" spans="1:4" x14ac:dyDescent="0.25">
      <c r="A6" t="s">
        <v>19</v>
      </c>
      <c r="B6">
        <v>0.3500054703662</v>
      </c>
      <c r="C6">
        <v>0.41502169461496002</v>
      </c>
      <c r="D6">
        <v>0.5265011410248206</v>
      </c>
    </row>
    <row r="7" spans="1:4" x14ac:dyDescent="0.25">
      <c r="A7" t="s">
        <v>29</v>
      </c>
      <c r="B7">
        <v>0.24722743563326866</v>
      </c>
      <c r="C7">
        <v>0.35607193551065991</v>
      </c>
      <c r="D7">
        <v>0.48334011319541548</v>
      </c>
    </row>
    <row r="8" spans="1:4" x14ac:dyDescent="0.25">
      <c r="A8" t="s">
        <v>21</v>
      </c>
      <c r="B8">
        <v>0.1159551399647062</v>
      </c>
      <c r="C8">
        <v>0.23435675362704622</v>
      </c>
      <c r="D8">
        <v>0.32399294949938301</v>
      </c>
    </row>
    <row r="9" spans="1:4" x14ac:dyDescent="0.25">
      <c r="A9" t="s">
        <v>23</v>
      </c>
      <c r="B9">
        <v>0.21749895035735428</v>
      </c>
      <c r="C9">
        <v>0.3268067958634937</v>
      </c>
      <c r="D9">
        <v>0.44939905738884306</v>
      </c>
    </row>
    <row r="10" spans="1:4" x14ac:dyDescent="0.25">
      <c r="A10" t="s">
        <v>65</v>
      </c>
      <c r="B10">
        <v>0.24772528292384127</v>
      </c>
      <c r="C10">
        <v>0.35440073375584202</v>
      </c>
      <c r="D10">
        <v>0.45740382412659669</v>
      </c>
    </row>
    <row r="11" spans="1:4" x14ac:dyDescent="0.25">
      <c r="A11" t="s">
        <v>25</v>
      </c>
      <c r="B11">
        <v>0.29334567772054487</v>
      </c>
      <c r="C11">
        <v>0.3267964559813315</v>
      </c>
      <c r="D11">
        <v>0.35009497347404683</v>
      </c>
    </row>
    <row r="12" spans="1:4" x14ac:dyDescent="0.25">
      <c r="A12" t="s">
        <v>27</v>
      </c>
      <c r="B12">
        <v>0.17509119069207188</v>
      </c>
      <c r="C12">
        <v>0.27739349352766896</v>
      </c>
      <c r="D12">
        <v>0.41417585371666971</v>
      </c>
    </row>
    <row r="13" spans="1:4" x14ac:dyDescent="0.25">
      <c r="A13" t="s">
        <v>31</v>
      </c>
      <c r="B13">
        <v>0.4238856650355341</v>
      </c>
      <c r="C13">
        <v>0.51352376652456599</v>
      </c>
      <c r="D13">
        <v>0.68428112304102784</v>
      </c>
    </row>
    <row r="14" spans="1:4" x14ac:dyDescent="0.25">
      <c r="A14" t="s">
        <v>15</v>
      </c>
      <c r="B14">
        <v>0.37488838150964632</v>
      </c>
      <c r="C14">
        <v>0.45554779314133476</v>
      </c>
      <c r="D14">
        <v>0.49080378974107691</v>
      </c>
    </row>
    <row r="15" spans="1:4" x14ac:dyDescent="0.25">
      <c r="A15" t="s">
        <v>33</v>
      </c>
      <c r="B15">
        <v>0.36692636212168439</v>
      </c>
      <c r="C15">
        <v>0.46796206953501052</v>
      </c>
      <c r="D15">
        <v>0.76537131016968496</v>
      </c>
    </row>
    <row r="16" spans="1:4" x14ac:dyDescent="0.25">
      <c r="A16" t="s">
        <v>37</v>
      </c>
      <c r="B16">
        <v>0.10238389855402058</v>
      </c>
      <c r="C16">
        <v>0.24655035285611221</v>
      </c>
      <c r="D16">
        <v>0.40732495703757798</v>
      </c>
    </row>
    <row r="17" spans="1:4" x14ac:dyDescent="0.25">
      <c r="A17" t="s">
        <v>35</v>
      </c>
      <c r="B17">
        <v>0.19696561794030842</v>
      </c>
      <c r="C17">
        <v>0.20420659122581822</v>
      </c>
      <c r="D17">
        <v>0.22527827616796048</v>
      </c>
    </row>
    <row r="18" spans="1:4" x14ac:dyDescent="0.25">
      <c r="A18" t="s">
        <v>39</v>
      </c>
      <c r="B18">
        <v>0.30792144437260693</v>
      </c>
      <c r="C18">
        <v>0.37897136820340782</v>
      </c>
      <c r="D18">
        <v>0.49145098096062884</v>
      </c>
    </row>
    <row r="19" spans="1:4" x14ac:dyDescent="0.25">
      <c r="A19" t="s">
        <v>43</v>
      </c>
      <c r="B19">
        <v>6.0876788440093171E-2</v>
      </c>
      <c r="C19">
        <v>0.12166470702218202</v>
      </c>
      <c r="D19">
        <v>0.53248317399484923</v>
      </c>
    </row>
    <row r="20" spans="1:4" x14ac:dyDescent="0.25">
      <c r="A20" t="s">
        <v>45</v>
      </c>
      <c r="B20">
        <v>0.34480331862613028</v>
      </c>
      <c r="C20">
        <v>0.36347039291543137</v>
      </c>
      <c r="D20">
        <v>0.37173191325226002</v>
      </c>
    </row>
    <row r="21" spans="1:4" x14ac:dyDescent="0.25">
      <c r="A21" t="s">
        <v>47</v>
      </c>
      <c r="B21">
        <v>6.8389421948785736E-2</v>
      </c>
      <c r="C21">
        <v>0.12446060909930542</v>
      </c>
      <c r="D21">
        <v>0.26791487644095285</v>
      </c>
    </row>
    <row r="22" spans="1:4" x14ac:dyDescent="0.25">
      <c r="A22" t="s">
        <v>41</v>
      </c>
      <c r="B22">
        <v>0.31450590744305551</v>
      </c>
      <c r="C22">
        <v>0.4858578683185264</v>
      </c>
      <c r="D22">
        <v>0.60362268992754731</v>
      </c>
    </row>
    <row r="23" spans="1:4" x14ac:dyDescent="0.25">
      <c r="A23" t="s">
        <v>49</v>
      </c>
      <c r="B23">
        <v>2.6005496189249504E-2</v>
      </c>
      <c r="C23">
        <v>0.24426205606892049</v>
      </c>
      <c r="D23">
        <v>0.44288954807843639</v>
      </c>
    </row>
    <row r="24" spans="1:4" x14ac:dyDescent="0.25">
      <c r="A24" t="s">
        <v>51</v>
      </c>
      <c r="B24">
        <v>9.7324857586137362E-2</v>
      </c>
      <c r="C24">
        <v>0.30025250260052555</v>
      </c>
      <c r="D24">
        <v>0.46522002273940205</v>
      </c>
    </row>
    <row r="25" spans="1:4" x14ac:dyDescent="0.25">
      <c r="A25" t="s">
        <v>53</v>
      </c>
      <c r="B25">
        <v>0.21125630113007626</v>
      </c>
      <c r="C25">
        <v>0.30226884601005632</v>
      </c>
      <c r="D25">
        <v>0.8340193290410941</v>
      </c>
    </row>
    <row r="26" spans="1:4" x14ac:dyDescent="0.25">
      <c r="A26" t="s">
        <v>55</v>
      </c>
      <c r="B26">
        <v>0.35505401534147268</v>
      </c>
      <c r="C26">
        <v>0.43616648415807246</v>
      </c>
      <c r="D26">
        <v>0.5920544521917217</v>
      </c>
    </row>
    <row r="27" spans="1:4" x14ac:dyDescent="0.25">
      <c r="A27" t="s">
        <v>57</v>
      </c>
      <c r="B27">
        <v>0.2030521307595336</v>
      </c>
      <c r="C27">
        <v>0.28653358790834471</v>
      </c>
      <c r="D27">
        <v>0.40475142430063171</v>
      </c>
    </row>
    <row r="28" spans="1:4" x14ac:dyDescent="0.25">
      <c r="A28" t="s">
        <v>59</v>
      </c>
      <c r="B28">
        <v>0.39390904608291555</v>
      </c>
      <c r="C28">
        <v>0.6000665295451556</v>
      </c>
      <c r="D28">
        <v>1.0609749635479357</v>
      </c>
    </row>
    <row r="29" spans="1:4" x14ac:dyDescent="0.25">
      <c r="A29" t="s">
        <v>67</v>
      </c>
      <c r="B29">
        <v>0.16747521050274075</v>
      </c>
      <c r="C29">
        <v>0.26828600646395456</v>
      </c>
      <c r="D29">
        <v>0.31475420712204899</v>
      </c>
    </row>
    <row r="30" spans="1:4" x14ac:dyDescent="0.25">
      <c r="A30" t="s">
        <v>63</v>
      </c>
      <c r="B30">
        <v>0.20664464483542738</v>
      </c>
      <c r="C30">
        <v>0.31666161343951138</v>
      </c>
      <c r="D30">
        <v>0.41328875538007526</v>
      </c>
    </row>
    <row r="31" spans="1:4" x14ac:dyDescent="0.25">
      <c r="A31" t="s">
        <v>61</v>
      </c>
      <c r="B31">
        <v>0.41771533829978458</v>
      </c>
      <c r="C31">
        <v>0.47753985744094113</v>
      </c>
      <c r="D31">
        <v>0.57599313976708588</v>
      </c>
    </row>
  </sheetData>
  <pageMargins left="0.75" right="0.75" top="1" bottom="1" header="0.5" footer="0.5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D13"/>
  <sheetViews>
    <sheetView workbookViewId="0">
      <selection activeCell="B1" sqref="B1:B1048576"/>
    </sheetView>
  </sheetViews>
  <sheetFormatPr defaultRowHeight="15" x14ac:dyDescent="0.25"/>
  <cols>
    <col min="1" max="1" width="15" customWidth="1"/>
    <col min="2" max="4" width="13" customWidth="1"/>
  </cols>
  <sheetData>
    <row r="1" spans="1:4" x14ac:dyDescent="0.25">
      <c r="A1" t="s">
        <v>77</v>
      </c>
      <c r="B1" t="s">
        <v>72</v>
      </c>
      <c r="C1" t="s">
        <v>73</v>
      </c>
      <c r="D1" t="s">
        <v>74</v>
      </c>
    </row>
    <row r="2" spans="1:4" x14ac:dyDescent="0.25">
      <c r="A2" t="s">
        <v>110</v>
      </c>
      <c r="B2">
        <v>1.0240196166122241E-3</v>
      </c>
      <c r="C2">
        <v>0.16494053847686604</v>
      </c>
      <c r="D2">
        <v>0.60431708548891783</v>
      </c>
    </row>
    <row r="3" spans="1:4" x14ac:dyDescent="0.25">
      <c r="A3" t="s">
        <v>111</v>
      </c>
      <c r="B3">
        <v>5.7906375032983119E-2</v>
      </c>
      <c r="C3">
        <v>0.48862146898226555</v>
      </c>
      <c r="D3">
        <v>0.78352979627410402</v>
      </c>
    </row>
    <row r="4" spans="1:4" x14ac:dyDescent="0.25">
      <c r="A4" t="s">
        <v>113</v>
      </c>
      <c r="B4">
        <v>7.7836137034994188E-2</v>
      </c>
      <c r="C4">
        <v>0.25197228161984009</v>
      </c>
      <c r="D4">
        <v>0.54699932279168162</v>
      </c>
    </row>
    <row r="5" spans="1:4" x14ac:dyDescent="0.25">
      <c r="A5" t="s">
        <v>114</v>
      </c>
      <c r="B5">
        <v>5.0283538347212858E-2</v>
      </c>
      <c r="C5">
        <v>0.21274870128553763</v>
      </c>
      <c r="D5">
        <v>0.54250002124494068</v>
      </c>
    </row>
    <row r="6" spans="1:4" x14ac:dyDescent="0.25">
      <c r="A6" t="s">
        <v>115</v>
      </c>
      <c r="B6">
        <v>9.2788690073539216E-3</v>
      </c>
      <c r="C6">
        <v>7.1992799334009566E-2</v>
      </c>
      <c r="D6">
        <v>0.37679789412229514</v>
      </c>
    </row>
    <row r="7" spans="1:4" x14ac:dyDescent="0.25">
      <c r="A7" t="s">
        <v>116</v>
      </c>
      <c r="B7">
        <v>0</v>
      </c>
      <c r="C7">
        <v>3.7271405994611657E-2</v>
      </c>
      <c r="D7">
        <v>0.5</v>
      </c>
    </row>
    <row r="8" spans="1:4" x14ac:dyDescent="0.25">
      <c r="A8" t="s">
        <v>117</v>
      </c>
      <c r="B8">
        <v>3.5377470463750414E-2</v>
      </c>
      <c r="C8">
        <v>0.28413243055749493</v>
      </c>
      <c r="D8">
        <v>0.65681467498937485</v>
      </c>
    </row>
    <row r="9" spans="1:4" x14ac:dyDescent="0.25">
      <c r="A9" t="s">
        <v>119</v>
      </c>
      <c r="B9">
        <v>1.4341850882660216E-4</v>
      </c>
      <c r="C9">
        <v>2.9081575811644059E-2</v>
      </c>
      <c r="D9">
        <v>0.30024213162019159</v>
      </c>
    </row>
    <row r="10" spans="1:4" x14ac:dyDescent="0.25">
      <c r="A10" t="s">
        <v>120</v>
      </c>
      <c r="B10">
        <v>1.8533895772943499E-3</v>
      </c>
      <c r="C10">
        <v>0.18193369221325828</v>
      </c>
      <c r="D10">
        <v>0.57947704872006167</v>
      </c>
    </row>
    <row r="11" spans="1:4" x14ac:dyDescent="0.25">
      <c r="A11" t="s">
        <v>121</v>
      </c>
      <c r="B11">
        <v>2.8188991831213782E-2</v>
      </c>
      <c r="C11">
        <v>0.10599109468358156</v>
      </c>
      <c r="D11">
        <v>0.42549460776897452</v>
      </c>
    </row>
    <row r="12" spans="1:4" x14ac:dyDescent="0.25">
      <c r="A12" t="s">
        <v>122</v>
      </c>
      <c r="B12">
        <v>6.6272111756127483E-3</v>
      </c>
      <c r="C12">
        <v>4.3835406843801356E-2</v>
      </c>
      <c r="D12">
        <v>0.32238862181882416</v>
      </c>
    </row>
    <row r="13" spans="1:4" x14ac:dyDescent="0.25">
      <c r="A13" t="s">
        <v>124</v>
      </c>
      <c r="B13">
        <v>5.8434701149876122E-3</v>
      </c>
      <c r="C13">
        <v>2.98453392901059E-2</v>
      </c>
      <c r="D13">
        <v>0.19532821862812494</v>
      </c>
    </row>
  </sheetData>
  <pageMargins left="0.75" right="0.75" top="1" bottom="1" header="0.5" footer="0.5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D17"/>
  <sheetViews>
    <sheetView workbookViewId="0">
      <selection activeCell="B1" sqref="B1:B1048576"/>
    </sheetView>
  </sheetViews>
  <sheetFormatPr defaultRowHeight="15" x14ac:dyDescent="0.25"/>
  <cols>
    <col min="1" max="1" width="15" customWidth="1"/>
    <col min="2" max="4" width="13" customWidth="1"/>
  </cols>
  <sheetData>
    <row r="1" spans="1:4" x14ac:dyDescent="0.25">
      <c r="A1" t="s">
        <v>77</v>
      </c>
      <c r="B1" t="s">
        <v>72</v>
      </c>
      <c r="C1" t="s">
        <v>73</v>
      </c>
      <c r="D1" t="s">
        <v>74</v>
      </c>
    </row>
    <row r="2" spans="1:4" x14ac:dyDescent="0.25">
      <c r="A2" t="s">
        <v>110</v>
      </c>
      <c r="B2">
        <v>0.59513960809773592</v>
      </c>
      <c r="C2">
        <v>0.84186316052733667</v>
      </c>
      <c r="D2">
        <v>1.0871934356388417</v>
      </c>
    </row>
    <row r="3" spans="1:4" x14ac:dyDescent="0.25">
      <c r="A3" t="s">
        <v>111</v>
      </c>
      <c r="B3">
        <v>0.20363741457241835</v>
      </c>
      <c r="C3">
        <v>0.61807996439193136</v>
      </c>
      <c r="D3">
        <v>0.96420414552009526</v>
      </c>
    </row>
    <row r="4" spans="1:4" x14ac:dyDescent="0.25">
      <c r="A4" t="s">
        <v>112</v>
      </c>
      <c r="B4">
        <v>0.12427731649934295</v>
      </c>
      <c r="C4">
        <v>0.65383222454488477</v>
      </c>
      <c r="D4">
        <v>1.1602739282291974</v>
      </c>
    </row>
    <row r="5" spans="1:4" x14ac:dyDescent="0.25">
      <c r="A5" t="s">
        <v>113</v>
      </c>
      <c r="B5">
        <v>0.77666558771204264</v>
      </c>
      <c r="C5">
        <v>0.957919186542739</v>
      </c>
      <c r="D5">
        <v>1.1433651768328936</v>
      </c>
    </row>
    <row r="6" spans="1:4" x14ac:dyDescent="0.25">
      <c r="A6" t="s">
        <v>114</v>
      </c>
      <c r="B6">
        <v>0.54126452920631762</v>
      </c>
      <c r="C6">
        <v>0.83236862684330215</v>
      </c>
      <c r="D6">
        <v>1.0524853381911248</v>
      </c>
    </row>
    <row r="7" spans="1:4" x14ac:dyDescent="0.25">
      <c r="A7" t="s">
        <v>90</v>
      </c>
      <c r="B7">
        <v>0.13318115862615193</v>
      </c>
      <c r="C7">
        <v>0.55636177686838528</v>
      </c>
      <c r="D7">
        <v>1.1352754627738264</v>
      </c>
    </row>
    <row r="8" spans="1:4" x14ac:dyDescent="0.25">
      <c r="A8" t="s">
        <v>115</v>
      </c>
      <c r="B8">
        <v>0.56918935353717959</v>
      </c>
      <c r="C8">
        <v>0.79937743079471435</v>
      </c>
      <c r="D8">
        <v>1.0493804278451442</v>
      </c>
    </row>
    <row r="9" spans="1:4" x14ac:dyDescent="0.25">
      <c r="A9" t="s">
        <v>116</v>
      </c>
      <c r="B9">
        <v>0.42022519590021373</v>
      </c>
      <c r="C9">
        <v>0.75032849871753493</v>
      </c>
      <c r="D9">
        <v>0.9648221662914287</v>
      </c>
    </row>
    <row r="10" spans="1:4" x14ac:dyDescent="0.25">
      <c r="A10" t="s">
        <v>117</v>
      </c>
      <c r="B10">
        <v>0.51560631485752506</v>
      </c>
      <c r="C10">
        <v>0.77367502176358915</v>
      </c>
      <c r="D10">
        <v>1.056673933624503</v>
      </c>
    </row>
    <row r="11" spans="1:4" x14ac:dyDescent="0.25">
      <c r="A11" t="s">
        <v>118</v>
      </c>
      <c r="B11">
        <v>0.15896623780123365</v>
      </c>
      <c r="C11">
        <v>0.5714285714285714</v>
      </c>
      <c r="D11">
        <v>1.2918030016711928</v>
      </c>
    </row>
    <row r="12" spans="1:4" x14ac:dyDescent="0.25">
      <c r="A12" t="s">
        <v>119</v>
      </c>
      <c r="B12">
        <v>0.8217269367387362</v>
      </c>
      <c r="C12">
        <v>0.98573156643777327</v>
      </c>
      <c r="D12">
        <v>1.0849864805734737</v>
      </c>
    </row>
    <row r="13" spans="1:4" x14ac:dyDescent="0.25">
      <c r="A13" t="s">
        <v>120</v>
      </c>
      <c r="B13">
        <v>0.33788121740690036</v>
      </c>
      <c r="C13">
        <v>0.73476194202212497</v>
      </c>
      <c r="D13">
        <v>1.0092106024171406</v>
      </c>
    </row>
    <row r="14" spans="1:4" x14ac:dyDescent="0.25">
      <c r="A14" t="s">
        <v>121</v>
      </c>
      <c r="B14">
        <v>0.87112974058416304</v>
      </c>
      <c r="C14">
        <v>1.010756616130039</v>
      </c>
      <c r="D14">
        <v>1.1841171145160874</v>
      </c>
    </row>
    <row r="15" spans="1:4" x14ac:dyDescent="0.25">
      <c r="A15" t="s">
        <v>122</v>
      </c>
      <c r="B15">
        <v>0.87274939239831928</v>
      </c>
      <c r="C15">
        <v>1.0001033629656082</v>
      </c>
      <c r="D15">
        <v>1.1385367181985218</v>
      </c>
    </row>
    <row r="16" spans="1:4" x14ac:dyDescent="0.25">
      <c r="A16" t="s">
        <v>123</v>
      </c>
      <c r="B16">
        <v>0.30964474587745416</v>
      </c>
      <c r="C16">
        <v>0.8639052405080887</v>
      </c>
      <c r="D16">
        <v>1.2554377142862201</v>
      </c>
    </row>
    <row r="17" spans="1:4" x14ac:dyDescent="0.25">
      <c r="A17" t="s">
        <v>124</v>
      </c>
      <c r="B17">
        <v>0.43323966483538517</v>
      </c>
      <c r="C17">
        <v>0.81229623158779851</v>
      </c>
      <c r="D17">
        <v>1.0830102614761115</v>
      </c>
    </row>
  </sheetData>
  <pageMargins left="0.75" right="0.75" top="1" bottom="1" header="0.5" footer="0.5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M31"/>
  <sheetViews>
    <sheetView workbookViewId="0"/>
  </sheetViews>
  <sheetFormatPr defaultRowHeight="15" x14ac:dyDescent="0.25"/>
  <cols>
    <col min="1" max="1" width="8" customWidth="1"/>
    <col min="2" max="4" width="13" customWidth="1"/>
    <col min="5" max="5" width="14" customWidth="1"/>
    <col min="6" max="13" width="13" customWidth="1"/>
  </cols>
  <sheetData>
    <row r="1" spans="1:13" x14ac:dyDescent="0.25">
      <c r="A1" t="s">
        <v>125</v>
      </c>
      <c r="B1" t="s">
        <v>110</v>
      </c>
      <c r="C1" t="s">
        <v>111</v>
      </c>
      <c r="D1" t="s">
        <v>113</v>
      </c>
      <c r="E1" t="s">
        <v>126</v>
      </c>
      <c r="F1" t="s">
        <v>127</v>
      </c>
      <c r="G1" t="s">
        <v>116</v>
      </c>
      <c r="H1" t="s">
        <v>117</v>
      </c>
      <c r="I1" t="s">
        <v>119</v>
      </c>
      <c r="J1" t="s">
        <v>120</v>
      </c>
      <c r="K1" t="s">
        <v>121</v>
      </c>
      <c r="L1" t="s">
        <v>122</v>
      </c>
      <c r="M1" t="s">
        <v>124</v>
      </c>
    </row>
    <row r="2" spans="1:13" x14ac:dyDescent="0.25">
      <c r="A2" t="s">
        <v>9</v>
      </c>
      <c r="B2">
        <v>8.141727187240378E-4</v>
      </c>
      <c r="C2">
        <v>6.8504980651426231E-3</v>
      </c>
      <c r="D2">
        <v>0.32403295988075032</v>
      </c>
      <c r="E2">
        <v>8.2698927922334298E-2</v>
      </c>
      <c r="F2">
        <v>0.12511491922618201</v>
      </c>
      <c r="G2">
        <v>4.8470385993656183E-2</v>
      </c>
      <c r="H2">
        <v>1.1379072494997438E-2</v>
      </c>
      <c r="I2">
        <v>4.4003096327520077E-3</v>
      </c>
      <c r="J2">
        <v>1.5063371917652798E-2</v>
      </c>
      <c r="K2">
        <v>0.22314236714321503</v>
      </c>
      <c r="L2">
        <v>0.15803301500459321</v>
      </c>
      <c r="M2">
        <v>0</v>
      </c>
    </row>
    <row r="3" spans="1:13" x14ac:dyDescent="0.25">
      <c r="A3" t="s">
        <v>11</v>
      </c>
      <c r="B3">
        <v>2.9213647024660443E-2</v>
      </c>
      <c r="C3">
        <v>9.8298485531994828E-2</v>
      </c>
      <c r="D3">
        <v>0.2281848970545455</v>
      </c>
      <c r="E3">
        <v>0.14032014085153485</v>
      </c>
      <c r="F3">
        <v>2.6848272899900664E-2</v>
      </c>
      <c r="G3">
        <v>2.6803909349047892E-2</v>
      </c>
      <c r="H3">
        <v>6.4462475006611383E-2</v>
      </c>
      <c r="I3">
        <v>9.3402486596653317E-2</v>
      </c>
      <c r="J3">
        <v>2.4976893914769208E-2</v>
      </c>
      <c r="K3">
        <v>0.12398402260583723</v>
      </c>
      <c r="L3">
        <v>8.7020754783529664E-2</v>
      </c>
      <c r="M3">
        <v>5.6484014380914785E-2</v>
      </c>
    </row>
    <row r="4" spans="1:13" x14ac:dyDescent="0.25">
      <c r="A4" t="s">
        <v>13</v>
      </c>
      <c r="B4">
        <v>3.5109009497162176E-2</v>
      </c>
      <c r="C4">
        <v>3.6132361443431078E-2</v>
      </c>
      <c r="D4">
        <v>0.19772394434676244</v>
      </c>
      <c r="E4">
        <v>5.4080782520413942E-2</v>
      </c>
      <c r="F4">
        <v>3.6922891166598915E-2</v>
      </c>
      <c r="G4">
        <v>6.3441283858032009E-4</v>
      </c>
      <c r="H4">
        <v>2.6054510515082549E-2</v>
      </c>
      <c r="I4">
        <v>3.7096792725169983E-2</v>
      </c>
      <c r="J4">
        <v>3.2337262075131236E-3</v>
      </c>
      <c r="K4">
        <v>0.33274986169234694</v>
      </c>
      <c r="L4">
        <v>0.23399988585985176</v>
      </c>
      <c r="M4">
        <v>6.2618211870864894E-3</v>
      </c>
    </row>
    <row r="5" spans="1:13" x14ac:dyDescent="0.25">
      <c r="A5" t="s">
        <v>17</v>
      </c>
      <c r="B5">
        <v>2.0289515625777046E-2</v>
      </c>
      <c r="C5">
        <v>1.9291587939467014E-2</v>
      </c>
      <c r="D5">
        <v>0.17572757611614595</v>
      </c>
      <c r="E5">
        <v>7.3483607947014029E-2</v>
      </c>
      <c r="F5">
        <v>9.0311455650613805E-3</v>
      </c>
      <c r="G5">
        <v>7.8719709024824055E-3</v>
      </c>
      <c r="H5">
        <v>0.15964603212409398</v>
      </c>
      <c r="I5">
        <v>0.19385348487172402</v>
      </c>
      <c r="J5">
        <v>1.0010749845456206E-2</v>
      </c>
      <c r="K5">
        <v>0.24090659638611678</v>
      </c>
      <c r="L5">
        <v>8.8568983378966168E-2</v>
      </c>
      <c r="M5">
        <v>1.3187492976951627E-3</v>
      </c>
    </row>
    <row r="6" spans="1:13" x14ac:dyDescent="0.25">
      <c r="A6" t="s">
        <v>19</v>
      </c>
      <c r="B6">
        <v>1.3180050464121353E-2</v>
      </c>
      <c r="C6">
        <v>7.2482801244761952E-3</v>
      </c>
      <c r="D6">
        <v>0.27590812710478929</v>
      </c>
      <c r="E6">
        <v>7.6051836187419938E-2</v>
      </c>
      <c r="F6">
        <v>7.9696240449403294E-2</v>
      </c>
      <c r="G6">
        <v>1.035395428808048E-3</v>
      </c>
      <c r="H6">
        <v>1.0019375678176481E-2</v>
      </c>
      <c r="I6">
        <v>2.3025073081161022E-2</v>
      </c>
      <c r="J6">
        <v>1.4648152181362162E-2</v>
      </c>
      <c r="K6">
        <v>0.23044415400058962</v>
      </c>
      <c r="L6">
        <v>0.21190064553429011</v>
      </c>
      <c r="M6">
        <v>5.6842669765402393E-2</v>
      </c>
    </row>
    <row r="7" spans="1:13" x14ac:dyDescent="0.25">
      <c r="A7" t="s">
        <v>29</v>
      </c>
      <c r="B7">
        <v>4.0846879227909643E-3</v>
      </c>
      <c r="C7">
        <v>2.4820128434447773E-2</v>
      </c>
      <c r="D7">
        <v>0.35944780746547839</v>
      </c>
      <c r="E7">
        <v>0.147430303673353</v>
      </c>
      <c r="F7">
        <v>5.0310133599406948E-2</v>
      </c>
      <c r="G7">
        <v>4.0137884250346215E-2</v>
      </c>
      <c r="H7">
        <v>4.1802002973615408E-2</v>
      </c>
      <c r="I7">
        <v>1.6783357230427343E-2</v>
      </c>
      <c r="J7">
        <v>2.506965911199319E-2</v>
      </c>
      <c r="K7">
        <v>0.16890213089328385</v>
      </c>
      <c r="L7">
        <v>0.1200405858619447</v>
      </c>
      <c r="M7">
        <v>1.1713185829122297E-3</v>
      </c>
    </row>
    <row r="8" spans="1:13" x14ac:dyDescent="0.25">
      <c r="A8" t="s">
        <v>21</v>
      </c>
      <c r="B8">
        <v>2.3726571985083201E-2</v>
      </c>
      <c r="C8">
        <v>9.6813235115075381E-3</v>
      </c>
      <c r="D8">
        <v>0.32491365126200383</v>
      </c>
      <c r="E8">
        <v>5.5307263997524697E-2</v>
      </c>
      <c r="F8">
        <v>0.13115552537058026</v>
      </c>
      <c r="G8">
        <v>1.1578450532193573E-3</v>
      </c>
      <c r="H8">
        <v>2.360340457311072E-2</v>
      </c>
      <c r="I8">
        <v>9.9075162819226709E-2</v>
      </c>
      <c r="J8">
        <v>2.0797065071889727E-2</v>
      </c>
      <c r="K8">
        <v>6.5182007668469169E-2</v>
      </c>
      <c r="L8">
        <v>0.20003079135416155</v>
      </c>
      <c r="M8">
        <v>4.5369387333223425E-2</v>
      </c>
    </row>
    <row r="9" spans="1:13" x14ac:dyDescent="0.25">
      <c r="A9" t="s">
        <v>23</v>
      </c>
      <c r="B9">
        <v>5.2267220031554495E-3</v>
      </c>
      <c r="C9">
        <v>1.3122680894848374E-2</v>
      </c>
      <c r="D9">
        <v>0.23946330172996497</v>
      </c>
      <c r="E9">
        <v>4.1973286424988827E-2</v>
      </c>
      <c r="F9">
        <v>2.677022019637694E-2</v>
      </c>
      <c r="G9">
        <v>2.2360220695108895E-3</v>
      </c>
      <c r="H9">
        <v>1.3100556096859246E-2</v>
      </c>
      <c r="I9">
        <v>0.11348634418332412</v>
      </c>
      <c r="J9">
        <v>2.7232755579429474E-2</v>
      </c>
      <c r="K9">
        <v>0.24971426985920206</v>
      </c>
      <c r="L9">
        <v>0.26767384096233965</v>
      </c>
      <c r="M9">
        <v>0</v>
      </c>
    </row>
    <row r="10" spans="1:13" x14ac:dyDescent="0.25">
      <c r="A10" t="s">
        <v>65</v>
      </c>
      <c r="B10">
        <v>1.7158711391632088E-2</v>
      </c>
      <c r="C10">
        <v>6.3204881015534967E-2</v>
      </c>
      <c r="D10">
        <v>0.29582309202915247</v>
      </c>
      <c r="E10">
        <v>3.5063778381939012E-2</v>
      </c>
      <c r="F10">
        <v>2.8422812392725143E-2</v>
      </c>
      <c r="G10">
        <v>4.9728452869049157E-3</v>
      </c>
      <c r="H10">
        <v>2.1116011144041016E-2</v>
      </c>
      <c r="I10">
        <v>0.24417965226118277</v>
      </c>
      <c r="J10">
        <v>7.4951383458065832E-3</v>
      </c>
      <c r="K10">
        <v>0.15653497036683262</v>
      </c>
      <c r="L10">
        <v>0.12475396134807762</v>
      </c>
      <c r="M10">
        <v>1.2741460361708607E-3</v>
      </c>
    </row>
    <row r="11" spans="1:13" x14ac:dyDescent="0.25">
      <c r="A11" t="s">
        <v>25</v>
      </c>
      <c r="B11">
        <v>0</v>
      </c>
      <c r="C11">
        <v>7.7834963744714781E-3</v>
      </c>
      <c r="D11">
        <v>0.23279410723964111</v>
      </c>
      <c r="E11">
        <v>5.6119322859060926E-2</v>
      </c>
      <c r="F11">
        <v>1.7954449425257417E-2</v>
      </c>
      <c r="G11">
        <v>2.1291341700035993E-2</v>
      </c>
      <c r="H11">
        <v>3.9983578550107993E-2</v>
      </c>
      <c r="I11">
        <v>0.14797778579013959</v>
      </c>
      <c r="J11">
        <v>2.5195265805203256E-2</v>
      </c>
      <c r="K11">
        <v>0.14721469816837898</v>
      </c>
      <c r="L11">
        <v>0.18983611707843023</v>
      </c>
      <c r="M11">
        <v>0.11384983700927301</v>
      </c>
    </row>
    <row r="12" spans="1:13" x14ac:dyDescent="0.25">
      <c r="A12" t="s">
        <v>27</v>
      </c>
      <c r="B12">
        <v>3.1223881438692345E-2</v>
      </c>
      <c r="C12">
        <v>1.7751407104142702E-2</v>
      </c>
      <c r="D12">
        <v>0.19286520603738683</v>
      </c>
      <c r="E12">
        <v>7.6632668865380463E-2</v>
      </c>
      <c r="F12">
        <v>9.9729008740933517E-2</v>
      </c>
      <c r="G12">
        <v>1.5912587938723598E-2</v>
      </c>
      <c r="H12">
        <v>1.4833497008041987E-2</v>
      </c>
      <c r="I12">
        <v>0.3274697470121341</v>
      </c>
      <c r="J12">
        <v>3.2471068478493875E-2</v>
      </c>
      <c r="K12">
        <v>7.7918837456994947E-2</v>
      </c>
      <c r="L12">
        <v>0.11152082699418987</v>
      </c>
      <c r="M12">
        <v>1.6712629248857112E-3</v>
      </c>
    </row>
    <row r="13" spans="1:13" x14ac:dyDescent="0.25">
      <c r="A13" t="s">
        <v>31</v>
      </c>
      <c r="B13">
        <v>6.6755017545054043E-2</v>
      </c>
      <c r="C13">
        <v>5.420807939540139E-3</v>
      </c>
      <c r="D13">
        <v>0.20615543226329905</v>
      </c>
      <c r="E13">
        <v>5.2527721790848594E-2</v>
      </c>
      <c r="F13">
        <v>1.7682885474465542E-2</v>
      </c>
      <c r="G13">
        <v>1.2342296640566169E-2</v>
      </c>
      <c r="H13">
        <v>2.1169702571059341E-2</v>
      </c>
      <c r="I13">
        <v>0.16605235571500979</v>
      </c>
      <c r="J13">
        <v>2.2889934444745564E-2</v>
      </c>
      <c r="K13">
        <v>0.32537288754823906</v>
      </c>
      <c r="L13">
        <v>0.10363095806717272</v>
      </c>
      <c r="M13">
        <v>0</v>
      </c>
    </row>
    <row r="14" spans="1:13" x14ac:dyDescent="0.25">
      <c r="A14" t="s">
        <v>15</v>
      </c>
      <c r="B14">
        <v>1.569870172448103E-2</v>
      </c>
      <c r="C14">
        <v>1.4079193135194668E-2</v>
      </c>
      <c r="D14">
        <v>0.20626028481182029</v>
      </c>
      <c r="E14">
        <v>5.6668507981938912E-2</v>
      </c>
      <c r="F14">
        <v>5.9178213990804016E-2</v>
      </c>
      <c r="G14">
        <v>3.4356409764121459E-4</v>
      </c>
      <c r="H14">
        <v>3.8237928914373165E-2</v>
      </c>
      <c r="I14">
        <v>8.2201672135750942E-2</v>
      </c>
      <c r="J14">
        <v>2.1807696523654604E-2</v>
      </c>
      <c r="K14">
        <v>0.33870147796051392</v>
      </c>
      <c r="L14">
        <v>0.16682275872382707</v>
      </c>
      <c r="M14">
        <v>0</v>
      </c>
    </row>
    <row r="15" spans="1:13" x14ac:dyDescent="0.25">
      <c r="A15" t="s">
        <v>33</v>
      </c>
      <c r="B15">
        <v>4.9383381312863295E-3</v>
      </c>
      <c r="C15">
        <v>2.8382520961553414E-3</v>
      </c>
      <c r="D15">
        <v>0.3095602569089122</v>
      </c>
      <c r="E15">
        <v>5.0209259925460173E-2</v>
      </c>
      <c r="F15">
        <v>6.6737181159509038E-2</v>
      </c>
      <c r="G15">
        <v>4.1928908652426296E-3</v>
      </c>
      <c r="H15">
        <v>7.4092955133064579E-3</v>
      </c>
      <c r="I15">
        <v>2.8302882005956344E-2</v>
      </c>
      <c r="J15">
        <v>2.249676490493251E-2</v>
      </c>
      <c r="K15">
        <v>0.33568435550025316</v>
      </c>
      <c r="L15">
        <v>0.16638708538948169</v>
      </c>
      <c r="M15">
        <v>1.2434375995040085E-3</v>
      </c>
    </row>
    <row r="16" spans="1:13" x14ac:dyDescent="0.25">
      <c r="A16" t="s">
        <v>37</v>
      </c>
      <c r="B16">
        <v>6.5545409070783883E-3</v>
      </c>
      <c r="C16">
        <v>5.5087723967006022E-2</v>
      </c>
      <c r="D16">
        <v>0.2942269077733819</v>
      </c>
      <c r="E16">
        <v>0.22765467888304475</v>
      </c>
      <c r="F16">
        <v>1.659507669285178E-2</v>
      </c>
      <c r="G16">
        <v>4.0425007053052622E-3</v>
      </c>
      <c r="H16">
        <v>7.8942485420532352E-2</v>
      </c>
      <c r="I16">
        <v>7.9095054269414447E-2</v>
      </c>
      <c r="J16">
        <v>5.0084223669288233E-2</v>
      </c>
      <c r="K16">
        <v>0.11648688500308335</v>
      </c>
      <c r="L16">
        <v>6.7875366921573907E-2</v>
      </c>
      <c r="M16">
        <v>3.354555787439754E-3</v>
      </c>
    </row>
    <row r="17" spans="1:13" x14ac:dyDescent="0.25">
      <c r="A17" t="s">
        <v>35</v>
      </c>
      <c r="B17">
        <v>0</v>
      </c>
      <c r="C17">
        <v>1.0363234086432232E-3</v>
      </c>
      <c r="D17">
        <v>0.2288168986400872</v>
      </c>
      <c r="E17">
        <v>6.4884278939130888E-2</v>
      </c>
      <c r="F17">
        <v>5.9295660540301012E-2</v>
      </c>
      <c r="G17">
        <v>0</v>
      </c>
      <c r="H17">
        <v>3.5890402843114934E-2</v>
      </c>
      <c r="I17">
        <v>7.7932463600743625E-4</v>
      </c>
      <c r="J17">
        <v>0</v>
      </c>
      <c r="K17">
        <v>0.39483443395080342</v>
      </c>
      <c r="L17">
        <v>0.17091683718972683</v>
      </c>
      <c r="M17">
        <v>4.3545839852184839E-2</v>
      </c>
    </row>
    <row r="18" spans="1:13" x14ac:dyDescent="0.25">
      <c r="A18" t="s">
        <v>39</v>
      </c>
      <c r="B18">
        <v>2.5581542131544791E-2</v>
      </c>
      <c r="C18">
        <v>1.7323406411443851E-2</v>
      </c>
      <c r="D18">
        <v>0.19059359384221178</v>
      </c>
      <c r="E18">
        <v>0.11193292224465888</v>
      </c>
      <c r="F18">
        <v>0.10758556531223135</v>
      </c>
      <c r="G18">
        <v>1.5257538748152893E-2</v>
      </c>
      <c r="H18">
        <v>1.9415431842178154E-2</v>
      </c>
      <c r="I18">
        <v>9.896464185931711E-2</v>
      </c>
      <c r="J18">
        <v>2.163715985698789E-2</v>
      </c>
      <c r="K18">
        <v>0.30103271972496853</v>
      </c>
      <c r="L18">
        <v>9.0675265964799814E-2</v>
      </c>
      <c r="M18">
        <v>2.12061504920606E-7</v>
      </c>
    </row>
    <row r="19" spans="1:13" x14ac:dyDescent="0.25">
      <c r="A19" t="s">
        <v>43</v>
      </c>
      <c r="B19">
        <v>1.8504829407759661E-3</v>
      </c>
      <c r="C19">
        <v>9.0160810678234483E-4</v>
      </c>
      <c r="D19">
        <v>0.41294275404774133</v>
      </c>
      <c r="E19">
        <v>0.16089629418513732</v>
      </c>
      <c r="F19">
        <v>2.0761587962763658E-2</v>
      </c>
      <c r="G19">
        <v>2.4427667193626903E-4</v>
      </c>
      <c r="H19">
        <v>5.7324541610301115E-2</v>
      </c>
      <c r="I19">
        <v>0.26785136819749933</v>
      </c>
      <c r="J19">
        <v>1.9307307584895218E-2</v>
      </c>
      <c r="K19">
        <v>1.7463869571312268E-2</v>
      </c>
      <c r="L19">
        <v>4.0028967108686205E-2</v>
      </c>
      <c r="M19">
        <v>4.2694201216923917E-4</v>
      </c>
    </row>
    <row r="20" spans="1:13" x14ac:dyDescent="0.25">
      <c r="A20" t="s">
        <v>45</v>
      </c>
      <c r="B20">
        <v>4.248316498027367E-3</v>
      </c>
      <c r="C20">
        <v>1.3194646252143649E-2</v>
      </c>
      <c r="D20">
        <v>0.23404913579132211</v>
      </c>
      <c r="E20">
        <v>3.2362081861163933E-2</v>
      </c>
      <c r="F20">
        <v>3.8515570989369217E-2</v>
      </c>
      <c r="G20">
        <v>0</v>
      </c>
      <c r="H20">
        <v>6.3833881833615935E-3</v>
      </c>
      <c r="I20">
        <v>0.14051188833797851</v>
      </c>
      <c r="J20">
        <v>1.2655777515947363E-2</v>
      </c>
      <c r="K20">
        <v>0.27808776197630192</v>
      </c>
      <c r="L20">
        <v>0.23999143259438455</v>
      </c>
      <c r="M20">
        <v>0</v>
      </c>
    </row>
    <row r="21" spans="1:13" x14ac:dyDescent="0.25">
      <c r="A21" t="s">
        <v>47</v>
      </c>
      <c r="B21">
        <v>4.2559263672173912E-3</v>
      </c>
      <c r="C21">
        <v>8.9621497806395486E-2</v>
      </c>
      <c r="D21">
        <v>0.28954873821515131</v>
      </c>
      <c r="E21">
        <v>0.25650480084060034</v>
      </c>
      <c r="F21">
        <v>2.6369420385651716E-2</v>
      </c>
      <c r="G21">
        <v>2.4727912699076906E-3</v>
      </c>
      <c r="H21">
        <v>0.11232381526726233</v>
      </c>
      <c r="I21">
        <v>2.3382394524087049E-2</v>
      </c>
      <c r="J21">
        <v>5.769745232190937E-2</v>
      </c>
      <c r="K21">
        <v>9.5159579816873396E-2</v>
      </c>
      <c r="L21">
        <v>4.0202583133751399E-2</v>
      </c>
      <c r="M21">
        <v>2.4610000511925299E-3</v>
      </c>
    </row>
    <row r="22" spans="1:13" x14ac:dyDescent="0.25">
      <c r="A22" t="s">
        <v>41</v>
      </c>
      <c r="B22">
        <v>3.1178722876312136E-2</v>
      </c>
      <c r="C22">
        <v>2.7049595418701895E-2</v>
      </c>
      <c r="D22">
        <v>0.15443563912054081</v>
      </c>
      <c r="E22">
        <v>3.8176960910282928E-2</v>
      </c>
      <c r="F22">
        <v>3.8704316813525229E-2</v>
      </c>
      <c r="G22">
        <v>3.3252616668902079E-5</v>
      </c>
      <c r="H22">
        <v>9.3010503594077917E-3</v>
      </c>
      <c r="I22">
        <v>0.14110569455009653</v>
      </c>
      <c r="J22">
        <v>2.0196084171934569E-3</v>
      </c>
      <c r="K22">
        <v>0.32222518703413761</v>
      </c>
      <c r="L22">
        <v>0.23576997188313289</v>
      </c>
      <c r="M22">
        <v>0</v>
      </c>
    </row>
    <row r="23" spans="1:13" x14ac:dyDescent="0.25">
      <c r="A23" t="s">
        <v>49</v>
      </c>
      <c r="B23">
        <v>9.7305599973976815E-3</v>
      </c>
      <c r="C23">
        <v>3.9167495468024277E-3</v>
      </c>
      <c r="D23">
        <v>0.23890940842632793</v>
      </c>
      <c r="E23">
        <v>5.9766250495474578E-2</v>
      </c>
      <c r="F23">
        <v>1.4959840846151441E-2</v>
      </c>
      <c r="G23">
        <v>9.6430312305519471E-3</v>
      </c>
      <c r="H23">
        <v>3.3538746699874881E-2</v>
      </c>
      <c r="I23">
        <v>0.11849690675838473</v>
      </c>
      <c r="J23">
        <v>0.11283670659976182</v>
      </c>
      <c r="K23">
        <v>0.29702245647147529</v>
      </c>
      <c r="L23">
        <v>9.8674530647468603E-2</v>
      </c>
      <c r="M23">
        <v>2.5048122803286743E-3</v>
      </c>
    </row>
    <row r="24" spans="1:13" x14ac:dyDescent="0.25">
      <c r="A24" t="s">
        <v>51</v>
      </c>
      <c r="B24">
        <v>5.2164657194508175E-3</v>
      </c>
      <c r="C24">
        <v>4.8452821783554883E-4</v>
      </c>
      <c r="D24">
        <v>6.4239709667011743E-2</v>
      </c>
      <c r="E24">
        <v>1.6296726058491692E-2</v>
      </c>
      <c r="F24">
        <v>2.7920044870878204E-2</v>
      </c>
      <c r="G24">
        <v>1.2656502477802962E-2</v>
      </c>
      <c r="H24">
        <v>5.8828083010244274E-3</v>
      </c>
      <c r="I24">
        <v>0.78369003683678662</v>
      </c>
      <c r="J24">
        <v>4.9615608012628419E-3</v>
      </c>
      <c r="K24">
        <v>4.5104759946730473E-2</v>
      </c>
      <c r="L24">
        <v>3.3490401619759497E-2</v>
      </c>
      <c r="M24">
        <v>5.645548296545812E-5</v>
      </c>
    </row>
    <row r="25" spans="1:13" x14ac:dyDescent="0.25">
      <c r="A25" t="s">
        <v>53</v>
      </c>
      <c r="B25">
        <v>3.6918663095324808E-2</v>
      </c>
      <c r="C25">
        <v>6.9413892391432473E-5</v>
      </c>
      <c r="D25">
        <v>0.3014617961717605</v>
      </c>
      <c r="E25">
        <v>2.9892357498929076E-2</v>
      </c>
      <c r="F25">
        <v>5.8485527717282201E-2</v>
      </c>
      <c r="G25">
        <v>7.1947068707714241E-3</v>
      </c>
      <c r="H25">
        <v>0.17260041419220107</v>
      </c>
      <c r="I25">
        <v>4.3208232675029684E-2</v>
      </c>
      <c r="J25">
        <v>3.2338969931265102E-2</v>
      </c>
      <c r="K25">
        <v>8.6551499826259551E-2</v>
      </c>
      <c r="L25">
        <v>0.19380091200414515</v>
      </c>
      <c r="M25">
        <v>3.7477506124639924E-2</v>
      </c>
    </row>
    <row r="26" spans="1:13" x14ac:dyDescent="0.25">
      <c r="A26" t="s">
        <v>55</v>
      </c>
      <c r="B26">
        <v>3.6584853294012454E-2</v>
      </c>
      <c r="C26">
        <v>2.4469988637091013E-2</v>
      </c>
      <c r="D26">
        <v>0.23656886088941767</v>
      </c>
      <c r="E26">
        <v>6.4146754510797349E-2</v>
      </c>
      <c r="F26">
        <v>5.5706043091037903E-2</v>
      </c>
      <c r="G26">
        <v>1.5596904100543037E-3</v>
      </c>
      <c r="H26">
        <v>1.0570186921350151E-2</v>
      </c>
      <c r="I26">
        <v>1.7223421499182479E-2</v>
      </c>
      <c r="J26">
        <v>2.5320222525247398E-2</v>
      </c>
      <c r="K26">
        <v>0.3099994517943141</v>
      </c>
      <c r="L26">
        <v>0.21785052642749519</v>
      </c>
      <c r="M26">
        <v>0</v>
      </c>
    </row>
    <row r="27" spans="1:13" x14ac:dyDescent="0.25">
      <c r="A27" t="s">
        <v>57</v>
      </c>
      <c r="B27">
        <v>3.6136853409401148E-2</v>
      </c>
      <c r="C27">
        <v>9.430078087455494E-3</v>
      </c>
      <c r="D27">
        <v>0.16280812858776722</v>
      </c>
      <c r="E27">
        <v>2.5340115393788616E-2</v>
      </c>
      <c r="F27">
        <v>2.3552188347615841E-2</v>
      </c>
      <c r="G27">
        <v>2.5887421943780148E-3</v>
      </c>
      <c r="H27">
        <v>9.504597034463538E-3</v>
      </c>
      <c r="I27">
        <v>0.30275464803659374</v>
      </c>
      <c r="J27">
        <v>7.657102196940887E-3</v>
      </c>
      <c r="K27">
        <v>0.15663160186608197</v>
      </c>
      <c r="L27">
        <v>0.1129750217250764</v>
      </c>
      <c r="M27">
        <v>0.15062092312043715</v>
      </c>
    </row>
    <row r="28" spans="1:13" x14ac:dyDescent="0.25">
      <c r="A28" t="s">
        <v>59</v>
      </c>
      <c r="B28">
        <v>1.380540104770217E-2</v>
      </c>
      <c r="C28">
        <v>2.493238987940689E-2</v>
      </c>
      <c r="D28">
        <v>0.14961763286657051</v>
      </c>
      <c r="E28">
        <v>3.2283272112435188E-2</v>
      </c>
      <c r="F28">
        <v>5.8825622458520887E-3</v>
      </c>
      <c r="G28">
        <v>8.0326673702877871E-5</v>
      </c>
      <c r="H28">
        <v>1.0461381370926174E-2</v>
      </c>
      <c r="I28">
        <v>5.9207040948710002E-2</v>
      </c>
      <c r="J28">
        <v>5.2590069753086482E-3</v>
      </c>
      <c r="K28">
        <v>0.43175564740722039</v>
      </c>
      <c r="L28">
        <v>0.26664583059283775</v>
      </c>
      <c r="M28">
        <v>6.9507879327226102E-5</v>
      </c>
    </row>
    <row r="29" spans="1:13" x14ac:dyDescent="0.25">
      <c r="A29" t="s">
        <v>67</v>
      </c>
      <c r="B29">
        <v>2.5618209718240906E-3</v>
      </c>
      <c r="C29">
        <v>1.2914690905886192E-2</v>
      </c>
      <c r="D29">
        <v>0.40458293266522238</v>
      </c>
      <c r="E29">
        <v>6.5834291454820212E-2</v>
      </c>
      <c r="F29">
        <v>8.0571965645651639E-2</v>
      </c>
      <c r="G29">
        <v>1.4648791520931591E-3</v>
      </c>
      <c r="H29">
        <v>4.0301741820116692E-2</v>
      </c>
      <c r="I29">
        <v>6.9772945265739281E-2</v>
      </c>
      <c r="J29">
        <v>1.5680077894137525E-2</v>
      </c>
      <c r="K29">
        <v>7.7799270014273031E-2</v>
      </c>
      <c r="L29">
        <v>0.21305463428630014</v>
      </c>
      <c r="M29">
        <v>1.5460749923935788E-2</v>
      </c>
    </row>
    <row r="30" spans="1:13" x14ac:dyDescent="0.25">
      <c r="A30" t="s">
        <v>63</v>
      </c>
      <c r="B30">
        <v>2.2995095106293585E-2</v>
      </c>
      <c r="C30">
        <v>1.8311700792610231E-2</v>
      </c>
      <c r="D30">
        <v>0.23442621973161876</v>
      </c>
      <c r="E30">
        <v>4.0145992333750699E-2</v>
      </c>
      <c r="F30">
        <v>7.105256386579982E-2</v>
      </c>
      <c r="G30">
        <v>9.1771407150809624E-4</v>
      </c>
      <c r="H30">
        <v>2.7924225425143886E-2</v>
      </c>
      <c r="I30">
        <v>0.27609187533851337</v>
      </c>
      <c r="J30">
        <v>4.6513530895563766E-3</v>
      </c>
      <c r="K30">
        <v>0.13568597087563877</v>
      </c>
      <c r="L30">
        <v>0.16779728936956648</v>
      </c>
      <c r="M30">
        <v>0</v>
      </c>
    </row>
    <row r="31" spans="1:13" x14ac:dyDescent="0.25">
      <c r="A31" t="s">
        <v>61</v>
      </c>
      <c r="B31">
        <v>2.0134984574817355E-2</v>
      </c>
      <c r="C31">
        <v>8.6599675789764119E-4</v>
      </c>
      <c r="D31">
        <v>0.21102128546279281</v>
      </c>
      <c r="E31">
        <v>5.6450591771443875E-2</v>
      </c>
      <c r="F31">
        <v>0.10258662128599662</v>
      </c>
      <c r="G31">
        <v>1.8838249180378982E-3</v>
      </c>
      <c r="H31">
        <v>5.3993713728134312E-3</v>
      </c>
      <c r="I31">
        <v>2.5842649482490307E-2</v>
      </c>
      <c r="J31">
        <v>1.3492836794337985E-2</v>
      </c>
      <c r="K31">
        <v>0.27876014383511261</v>
      </c>
      <c r="L31">
        <v>0.28356169374425949</v>
      </c>
      <c r="M31">
        <v>0</v>
      </c>
    </row>
  </sheetData>
  <pageMargins left="0.75" right="0.75" top="1" bottom="1" header="0.5" footer="0.5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F31"/>
  <sheetViews>
    <sheetView workbookViewId="0">
      <selection activeCell="H1" sqref="H1:I1048576"/>
    </sheetView>
  </sheetViews>
  <sheetFormatPr defaultRowHeight="15" x14ac:dyDescent="0.25"/>
  <cols>
    <col min="1" max="2" width="41" customWidth="1"/>
    <col min="3" max="3" width="17" customWidth="1"/>
    <col min="4" max="6" width="13" customWidth="1"/>
  </cols>
  <sheetData>
    <row r="1" spans="1:6" x14ac:dyDescent="0.25">
      <c r="A1" t="s">
        <v>94</v>
      </c>
      <c r="B1" t="s">
        <v>95</v>
      </c>
      <c r="C1" t="s">
        <v>128</v>
      </c>
      <c r="D1" t="s">
        <v>129</v>
      </c>
      <c r="E1" t="s">
        <v>130</v>
      </c>
      <c r="F1" t="s">
        <v>131</v>
      </c>
    </row>
    <row r="2" spans="1:6" x14ac:dyDescent="0.25">
      <c r="A2" t="s">
        <v>9</v>
      </c>
      <c r="B2" t="s">
        <v>8</v>
      </c>
      <c r="C2">
        <v>11724654359.258823</v>
      </c>
      <c r="D2">
        <v>11724.654359258824</v>
      </c>
      <c r="E2">
        <v>446933.3</v>
      </c>
      <c r="F2" s="1">
        <f>D2/E2</f>
        <v>2.6233566304544379E-2</v>
      </c>
    </row>
    <row r="3" spans="1:6" x14ac:dyDescent="0.25">
      <c r="A3" t="s">
        <v>11</v>
      </c>
      <c r="B3" t="s">
        <v>10</v>
      </c>
      <c r="C3">
        <v>13594371542.761976</v>
      </c>
      <c r="D3">
        <v>13594.371542761975</v>
      </c>
      <c r="E3">
        <v>549456.19999999995</v>
      </c>
      <c r="F3" s="1">
        <f t="shared" ref="F3:F31" si="0">D3/E3</f>
        <v>2.4741501766222633E-2</v>
      </c>
    </row>
    <row r="4" spans="1:6" x14ac:dyDescent="0.25">
      <c r="A4" t="s">
        <v>13</v>
      </c>
      <c r="B4" t="s">
        <v>12</v>
      </c>
      <c r="C4">
        <v>952798840.52841234</v>
      </c>
      <c r="D4">
        <v>952.79884052841237</v>
      </c>
      <c r="E4">
        <v>84560.6</v>
      </c>
      <c r="F4" s="1">
        <f t="shared" si="0"/>
        <v>1.1267645221632915E-2</v>
      </c>
    </row>
    <row r="5" spans="1:6" x14ac:dyDescent="0.25">
      <c r="A5" t="s">
        <v>17</v>
      </c>
      <c r="B5" t="s">
        <v>16</v>
      </c>
      <c r="C5">
        <v>494652915.28378946</v>
      </c>
      <c r="D5">
        <v>494.65291528378947</v>
      </c>
      <c r="E5">
        <v>27006.400000000001</v>
      </c>
      <c r="F5" s="1">
        <f t="shared" si="0"/>
        <v>1.8316136741060987E-2</v>
      </c>
    </row>
    <row r="6" spans="1:6" x14ac:dyDescent="0.25">
      <c r="A6" t="s">
        <v>19</v>
      </c>
      <c r="B6" t="s">
        <v>18</v>
      </c>
      <c r="C6">
        <v>7537054863.9870644</v>
      </c>
      <c r="D6">
        <v>7537.0548639870649</v>
      </c>
      <c r="E6">
        <v>276229.40000000002</v>
      </c>
      <c r="F6" s="1">
        <f t="shared" si="0"/>
        <v>2.7285491204003136E-2</v>
      </c>
    </row>
    <row r="7" spans="1:6" x14ac:dyDescent="0.25">
      <c r="A7" t="s">
        <v>29</v>
      </c>
      <c r="B7" t="s">
        <v>28</v>
      </c>
      <c r="C7">
        <v>88099060155.385681</v>
      </c>
      <c r="D7">
        <v>88099.060155385683</v>
      </c>
      <c r="E7">
        <v>3876810</v>
      </c>
      <c r="F7" s="1">
        <f t="shared" si="0"/>
        <v>2.2724626730581506E-2</v>
      </c>
    </row>
    <row r="8" spans="1:6" x14ac:dyDescent="0.25">
      <c r="A8" t="s">
        <v>21</v>
      </c>
      <c r="B8" t="s">
        <v>20</v>
      </c>
      <c r="C8">
        <v>7672518454.7833881</v>
      </c>
      <c r="D8">
        <v>7672.5184547833887</v>
      </c>
      <c r="E8">
        <v>380617.8</v>
      </c>
      <c r="F8" s="1">
        <f t="shared" si="0"/>
        <v>2.0158065268580157E-2</v>
      </c>
    </row>
    <row r="9" spans="1:6" x14ac:dyDescent="0.25">
      <c r="A9" t="s">
        <v>23</v>
      </c>
      <c r="B9" t="s">
        <v>22</v>
      </c>
      <c r="C9">
        <v>543561822.1336633</v>
      </c>
      <c r="D9">
        <v>543.56182213366333</v>
      </c>
      <c r="E9">
        <v>36181.4</v>
      </c>
      <c r="F9" s="1">
        <f t="shared" si="0"/>
        <v>1.5023239071281468E-2</v>
      </c>
    </row>
    <row r="10" spans="1:6" x14ac:dyDescent="0.25">
      <c r="A10" t="s">
        <v>65</v>
      </c>
      <c r="B10" t="s">
        <v>64</v>
      </c>
      <c r="C10">
        <v>22193053078.083416</v>
      </c>
      <c r="D10">
        <v>22193.053078083416</v>
      </c>
      <c r="E10">
        <v>1327108</v>
      </c>
      <c r="F10" s="1">
        <f t="shared" si="0"/>
        <v>1.6722868883379059E-2</v>
      </c>
    </row>
    <row r="11" spans="1:6" x14ac:dyDescent="0.25">
      <c r="A11" t="s">
        <v>25</v>
      </c>
      <c r="B11" t="s">
        <v>24</v>
      </c>
      <c r="C11">
        <v>3988207098.9518805</v>
      </c>
      <c r="D11">
        <v>3988.2070989518807</v>
      </c>
      <c r="E11">
        <v>268650</v>
      </c>
      <c r="F11" s="1">
        <f t="shared" si="0"/>
        <v>1.4845364224648728E-2</v>
      </c>
    </row>
    <row r="12" spans="1:6" x14ac:dyDescent="0.25">
      <c r="A12" t="s">
        <v>27</v>
      </c>
      <c r="B12" t="s">
        <v>26</v>
      </c>
      <c r="C12">
        <v>94802355975.439758</v>
      </c>
      <c r="D12">
        <v>94802.355975439757</v>
      </c>
      <c r="E12">
        <v>2639092</v>
      </c>
      <c r="F12" s="1">
        <f t="shared" si="0"/>
        <v>3.5922338431339171E-2</v>
      </c>
    </row>
    <row r="13" spans="1:6" x14ac:dyDescent="0.25">
      <c r="A13" t="s">
        <v>31</v>
      </c>
      <c r="B13" t="s">
        <v>30</v>
      </c>
      <c r="C13">
        <v>2256653319.8940496</v>
      </c>
      <c r="D13">
        <v>2256.6533198940497</v>
      </c>
      <c r="E13">
        <v>208030.2</v>
      </c>
      <c r="F13" s="1">
        <f t="shared" si="0"/>
        <v>1.084771980171172E-2</v>
      </c>
    </row>
    <row r="14" spans="1:6" x14ac:dyDescent="0.25">
      <c r="A14" t="s">
        <v>15</v>
      </c>
      <c r="B14" t="s">
        <v>14</v>
      </c>
      <c r="C14">
        <v>1146952904.1130145</v>
      </c>
      <c r="D14">
        <v>1146.9529041130145</v>
      </c>
      <c r="E14">
        <v>66939</v>
      </c>
      <c r="F14" s="1">
        <f t="shared" si="0"/>
        <v>1.7134299946414116E-2</v>
      </c>
    </row>
    <row r="15" spans="1:6" x14ac:dyDescent="0.25">
      <c r="A15" t="s">
        <v>33</v>
      </c>
      <c r="B15" t="s">
        <v>32</v>
      </c>
      <c r="C15">
        <v>2431577846.3544302</v>
      </c>
      <c r="D15">
        <v>2431.5778463544302</v>
      </c>
      <c r="E15">
        <v>170246.8</v>
      </c>
      <c r="F15" s="1">
        <f t="shared" si="0"/>
        <v>1.4282664028659749E-2</v>
      </c>
    </row>
    <row r="16" spans="1:6" x14ac:dyDescent="0.25">
      <c r="A16" t="s">
        <v>37</v>
      </c>
      <c r="B16" t="s">
        <v>36</v>
      </c>
      <c r="C16">
        <v>24734785142.986584</v>
      </c>
      <c r="D16">
        <v>24734.785142986584</v>
      </c>
      <c r="E16">
        <v>506282.4</v>
      </c>
      <c r="F16" s="1">
        <f t="shared" si="0"/>
        <v>4.8855708085026428E-2</v>
      </c>
    </row>
    <row r="17" spans="1:6" x14ac:dyDescent="0.25">
      <c r="A17" t="s">
        <v>35</v>
      </c>
      <c r="B17" t="s">
        <v>34</v>
      </c>
      <c r="C17">
        <v>307448322.41756845</v>
      </c>
      <c r="D17">
        <v>307.44832241756842</v>
      </c>
      <c r="E17">
        <v>26479.3</v>
      </c>
      <c r="F17" s="1">
        <f t="shared" si="0"/>
        <v>1.1610893128502961E-2</v>
      </c>
    </row>
    <row r="18" spans="1:6" x14ac:dyDescent="0.25">
      <c r="A18" t="s">
        <v>39</v>
      </c>
      <c r="B18" t="s">
        <v>38</v>
      </c>
      <c r="C18">
        <v>40020465823.928818</v>
      </c>
      <c r="D18">
        <v>40020.465823928818</v>
      </c>
      <c r="E18">
        <v>1909153.6</v>
      </c>
      <c r="F18" s="1">
        <f t="shared" si="0"/>
        <v>2.0962412780160179E-2</v>
      </c>
    </row>
    <row r="19" spans="1:6" x14ac:dyDescent="0.25">
      <c r="A19" t="s">
        <v>43</v>
      </c>
      <c r="B19" t="s">
        <v>42</v>
      </c>
      <c r="C19">
        <v>256868356.2373836</v>
      </c>
      <c r="D19">
        <v>256.86835623738364</v>
      </c>
      <c r="E19">
        <v>6200</v>
      </c>
      <c r="F19" s="1">
        <f t="shared" si="0"/>
        <v>4.1430380038287681E-2</v>
      </c>
    </row>
    <row r="20" spans="1:6" x14ac:dyDescent="0.25">
      <c r="A20" t="s">
        <v>45</v>
      </c>
      <c r="B20" t="s">
        <v>44</v>
      </c>
      <c r="C20">
        <v>1061459644.2359118</v>
      </c>
      <c r="D20">
        <v>1061.459644235912</v>
      </c>
      <c r="E20">
        <v>66791.100000000006</v>
      </c>
      <c r="F20" s="1">
        <f t="shared" si="0"/>
        <v>1.5892231812859977E-2</v>
      </c>
    </row>
    <row r="21" spans="1:6" x14ac:dyDescent="0.25">
      <c r="A21" t="s">
        <v>47</v>
      </c>
      <c r="B21" t="s">
        <v>46</v>
      </c>
      <c r="C21">
        <v>3676415380.0808549</v>
      </c>
      <c r="D21">
        <v>3676.4153800808544</v>
      </c>
      <c r="E21">
        <v>78130.100000000006</v>
      </c>
      <c r="F21" s="1">
        <f t="shared" si="0"/>
        <v>4.7055045111690043E-2</v>
      </c>
    </row>
    <row r="22" spans="1:6" x14ac:dyDescent="0.25">
      <c r="A22" t="s">
        <v>41</v>
      </c>
      <c r="B22" t="s">
        <v>40</v>
      </c>
      <c r="C22">
        <v>472598803.11215854</v>
      </c>
      <c r="D22">
        <v>472.59880311215852</v>
      </c>
      <c r="E22">
        <v>39062.5</v>
      </c>
      <c r="F22" s="1">
        <f t="shared" si="0"/>
        <v>1.2098529359671258E-2</v>
      </c>
    </row>
    <row r="23" spans="1:6" x14ac:dyDescent="0.25">
      <c r="A23" t="s">
        <v>49</v>
      </c>
      <c r="B23" t="s">
        <v>48</v>
      </c>
      <c r="C23">
        <v>891431591.31192732</v>
      </c>
      <c r="D23">
        <v>891.43159131192738</v>
      </c>
      <c r="E23">
        <v>16922.599999999999</v>
      </c>
      <c r="F23" s="1">
        <f t="shared" si="0"/>
        <v>5.2676987656266029E-2</v>
      </c>
    </row>
    <row r="24" spans="1:6" x14ac:dyDescent="0.25">
      <c r="A24" t="s">
        <v>51</v>
      </c>
      <c r="B24" t="s">
        <v>50</v>
      </c>
      <c r="C24">
        <v>67740482596.88456</v>
      </c>
      <c r="D24">
        <v>67740.482596884554</v>
      </c>
      <c r="E24">
        <v>958549</v>
      </c>
      <c r="F24" s="1">
        <f t="shared" si="0"/>
        <v>7.0669817189193823E-2</v>
      </c>
    </row>
    <row r="25" spans="1:6" x14ac:dyDescent="0.25">
      <c r="A25" t="s">
        <v>53</v>
      </c>
      <c r="B25" t="s">
        <v>52</v>
      </c>
      <c r="C25">
        <v>8087427595.3879137</v>
      </c>
      <c r="D25">
        <v>8087.4275953879142</v>
      </c>
      <c r="E25">
        <v>551408.9</v>
      </c>
      <c r="F25" s="1">
        <f t="shared" si="0"/>
        <v>1.4666842692216091E-2</v>
      </c>
    </row>
    <row r="26" spans="1:6" x14ac:dyDescent="0.25">
      <c r="A26" t="s">
        <v>55</v>
      </c>
      <c r="B26" t="s">
        <v>54</v>
      </c>
      <c r="C26">
        <v>9639675204.0204754</v>
      </c>
      <c r="D26">
        <v>9639.6752040204756</v>
      </c>
      <c r="E26">
        <v>656905.5</v>
      </c>
      <c r="F26" s="1">
        <f t="shared" si="0"/>
        <v>1.4674371281745206E-2</v>
      </c>
    </row>
    <row r="27" spans="1:6" x14ac:dyDescent="0.25">
      <c r="A27" t="s">
        <v>57</v>
      </c>
      <c r="B27" t="s">
        <v>56</v>
      </c>
      <c r="C27">
        <v>4954917513.0871611</v>
      </c>
      <c r="D27">
        <v>4954.9175130871608</v>
      </c>
      <c r="E27">
        <v>239240.7</v>
      </c>
      <c r="F27" s="1">
        <f t="shared" si="0"/>
        <v>2.0711014108749728E-2</v>
      </c>
    </row>
    <row r="28" spans="1:6" x14ac:dyDescent="0.25">
      <c r="A28" t="s">
        <v>59</v>
      </c>
      <c r="B28" t="s">
        <v>58</v>
      </c>
      <c r="C28">
        <v>1666959967.7352405</v>
      </c>
      <c r="D28">
        <v>1666.9599677352405</v>
      </c>
      <c r="E28">
        <v>285884.79999999999</v>
      </c>
      <c r="F28" s="1">
        <f t="shared" si="0"/>
        <v>5.8308800178786717E-3</v>
      </c>
    </row>
    <row r="29" spans="1:6" x14ac:dyDescent="0.25">
      <c r="A29" t="s">
        <v>67</v>
      </c>
      <c r="B29" t="s">
        <v>66</v>
      </c>
      <c r="C29">
        <v>8835925412.9142895</v>
      </c>
      <c r="D29">
        <v>8835.9254129142901</v>
      </c>
      <c r="E29">
        <v>560958.6</v>
      </c>
      <c r="F29" s="1">
        <f t="shared" si="0"/>
        <v>1.5751475087313557E-2</v>
      </c>
    </row>
    <row r="30" spans="1:6" x14ac:dyDescent="0.25">
      <c r="A30" t="s">
        <v>63</v>
      </c>
      <c r="B30" t="s">
        <v>62</v>
      </c>
      <c r="C30">
        <v>2118722539.3468733</v>
      </c>
      <c r="D30">
        <v>2118.7225393468734</v>
      </c>
      <c r="E30">
        <v>58988.5</v>
      </c>
      <c r="F30" s="1">
        <f t="shared" si="0"/>
        <v>3.5917552393210088E-2</v>
      </c>
    </row>
    <row r="31" spans="1:6" x14ac:dyDescent="0.25">
      <c r="A31" t="s">
        <v>61</v>
      </c>
      <c r="B31" t="s">
        <v>60</v>
      </c>
      <c r="C31">
        <v>1293765125.6776767</v>
      </c>
      <c r="D31">
        <v>1293.7651256776767</v>
      </c>
      <c r="E31">
        <v>109651.9</v>
      </c>
      <c r="F31" s="1">
        <f t="shared" si="0"/>
        <v>1.1798839105183557E-2</v>
      </c>
    </row>
  </sheetData>
  <pageMargins left="0.75" right="0.75" top="1" bottom="1" header="0.5" footer="0.5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C32"/>
  <sheetViews>
    <sheetView workbookViewId="0"/>
  </sheetViews>
  <sheetFormatPr defaultRowHeight="15" x14ac:dyDescent="0.25"/>
  <cols>
    <col min="1" max="1" width="29" customWidth="1"/>
    <col min="2" max="2" width="41" customWidth="1"/>
    <col min="3" max="3" width="13" customWidth="1"/>
  </cols>
  <sheetData>
    <row r="1" spans="1:3" x14ac:dyDescent="0.25">
      <c r="A1" t="s">
        <v>100</v>
      </c>
      <c r="B1" t="s">
        <v>101</v>
      </c>
      <c r="C1" t="s">
        <v>102</v>
      </c>
    </row>
    <row r="2" spans="1:3" x14ac:dyDescent="0.25">
      <c r="A2" t="s">
        <v>103</v>
      </c>
      <c r="B2" t="s">
        <v>104</v>
      </c>
      <c r="C2">
        <v>505275.61310444894</v>
      </c>
    </row>
    <row r="3" spans="1:3" x14ac:dyDescent="0.25">
      <c r="A3" t="s">
        <v>103</v>
      </c>
      <c r="B3" t="s">
        <v>132</v>
      </c>
      <c r="C3">
        <v>32363.655565369834</v>
      </c>
    </row>
    <row r="4" spans="1:3" x14ac:dyDescent="0.25">
      <c r="A4" t="s">
        <v>103</v>
      </c>
      <c r="B4" t="s">
        <v>133</v>
      </c>
      <c r="C4">
        <v>152693.69745567162</v>
      </c>
    </row>
    <row r="5" spans="1:3" x14ac:dyDescent="0.25">
      <c r="A5" t="s">
        <v>104</v>
      </c>
      <c r="B5" t="s">
        <v>110</v>
      </c>
      <c r="C5">
        <v>7944.5789350991781</v>
      </c>
    </row>
    <row r="6" spans="1:3" x14ac:dyDescent="0.25">
      <c r="A6" t="s">
        <v>104</v>
      </c>
      <c r="B6" t="s">
        <v>111</v>
      </c>
      <c r="C6">
        <v>10883.5911898166</v>
      </c>
    </row>
    <row r="7" spans="1:3" x14ac:dyDescent="0.25">
      <c r="A7" t="s">
        <v>104</v>
      </c>
      <c r="B7" t="s">
        <v>113</v>
      </c>
      <c r="C7">
        <v>113169.87466439785</v>
      </c>
    </row>
    <row r="8" spans="1:3" x14ac:dyDescent="0.25">
      <c r="A8" t="s">
        <v>104</v>
      </c>
      <c r="B8" t="s">
        <v>114</v>
      </c>
      <c r="C8">
        <v>49816.999384622548</v>
      </c>
    </row>
    <row r="9" spans="1:3" x14ac:dyDescent="0.25">
      <c r="A9" t="s">
        <v>104</v>
      </c>
      <c r="B9" t="s">
        <v>115</v>
      </c>
      <c r="C9">
        <v>34060.793371530483</v>
      </c>
    </row>
    <row r="10" spans="1:3" x14ac:dyDescent="0.25">
      <c r="A10" t="s">
        <v>104</v>
      </c>
      <c r="B10" t="s">
        <v>116</v>
      </c>
      <c r="C10">
        <v>10536.783409489522</v>
      </c>
    </row>
    <row r="11" spans="1:3" x14ac:dyDescent="0.25">
      <c r="A11" t="s">
        <v>104</v>
      </c>
      <c r="B11" t="s">
        <v>117</v>
      </c>
      <c r="C11">
        <v>14017.97999476929</v>
      </c>
    </row>
    <row r="12" spans="1:3" x14ac:dyDescent="0.25">
      <c r="A12" t="s">
        <v>104</v>
      </c>
      <c r="B12" t="s">
        <v>119</v>
      </c>
      <c r="C12">
        <v>118581.50439715332</v>
      </c>
    </row>
    <row r="13" spans="1:3" x14ac:dyDescent="0.25">
      <c r="A13" t="s">
        <v>104</v>
      </c>
      <c r="B13" t="s">
        <v>120</v>
      </c>
      <c r="C13">
        <v>11969.49643561501</v>
      </c>
    </row>
    <row r="14" spans="1:3" x14ac:dyDescent="0.25">
      <c r="A14" t="s">
        <v>104</v>
      </c>
      <c r="B14" t="s">
        <v>121</v>
      </c>
      <c r="C14">
        <v>69640.112768322229</v>
      </c>
    </row>
    <row r="15" spans="1:3" x14ac:dyDescent="0.25">
      <c r="A15" t="s">
        <v>104</v>
      </c>
      <c r="B15" t="s">
        <v>122</v>
      </c>
      <c r="C15">
        <v>60228.401406111974</v>
      </c>
    </row>
    <row r="16" spans="1:3" x14ac:dyDescent="0.25">
      <c r="A16" t="s">
        <v>104</v>
      </c>
      <c r="B16" t="s">
        <v>124</v>
      </c>
      <c r="C16">
        <v>4425.4971475209359</v>
      </c>
    </row>
    <row r="17" spans="1:3" x14ac:dyDescent="0.25">
      <c r="A17" t="s">
        <v>132</v>
      </c>
      <c r="B17" t="s">
        <v>134</v>
      </c>
      <c r="C17">
        <v>8381.6862756109003</v>
      </c>
    </row>
    <row r="18" spans="1:3" x14ac:dyDescent="0.25">
      <c r="A18" t="s">
        <v>132</v>
      </c>
      <c r="B18" t="s">
        <v>135</v>
      </c>
      <c r="C18">
        <v>713.02290187353844</v>
      </c>
    </row>
    <row r="19" spans="1:3" x14ac:dyDescent="0.25">
      <c r="A19" t="s">
        <v>132</v>
      </c>
      <c r="B19" t="s">
        <v>136</v>
      </c>
      <c r="C19">
        <v>1810.3006238342728</v>
      </c>
    </row>
    <row r="20" spans="1:3" x14ac:dyDescent="0.25">
      <c r="A20" t="s">
        <v>132</v>
      </c>
      <c r="B20" t="s">
        <v>137</v>
      </c>
      <c r="C20">
        <v>21458.645764051125</v>
      </c>
    </row>
    <row r="21" spans="1:3" x14ac:dyDescent="0.25">
      <c r="A21" t="s">
        <v>133</v>
      </c>
      <c r="B21" t="s">
        <v>138</v>
      </c>
      <c r="C21">
        <v>2474.7087820611605</v>
      </c>
    </row>
    <row r="22" spans="1:3" x14ac:dyDescent="0.25">
      <c r="A22" t="s">
        <v>133</v>
      </c>
      <c r="B22" t="s">
        <v>139</v>
      </c>
      <c r="C22">
        <v>7661.3636242487682</v>
      </c>
    </row>
    <row r="23" spans="1:3" x14ac:dyDescent="0.25">
      <c r="A23" t="s">
        <v>133</v>
      </c>
      <c r="B23" t="s">
        <v>140</v>
      </c>
      <c r="C23">
        <v>53539.022185660317</v>
      </c>
    </row>
    <row r="24" spans="1:3" x14ac:dyDescent="0.25">
      <c r="A24" t="s">
        <v>133</v>
      </c>
      <c r="B24" t="s">
        <v>141</v>
      </c>
      <c r="C24">
        <v>19508.784027721049</v>
      </c>
    </row>
    <row r="25" spans="1:3" x14ac:dyDescent="0.25">
      <c r="A25" t="s">
        <v>133</v>
      </c>
      <c r="B25" t="s">
        <v>142</v>
      </c>
      <c r="C25">
        <v>5302.3964047908594</v>
      </c>
    </row>
    <row r="26" spans="1:3" x14ac:dyDescent="0.25">
      <c r="A26" t="s">
        <v>133</v>
      </c>
      <c r="B26" t="s">
        <v>143</v>
      </c>
      <c r="C26">
        <v>1976.6454033589457</v>
      </c>
    </row>
    <row r="27" spans="1:3" x14ac:dyDescent="0.25">
      <c r="A27" t="s">
        <v>133</v>
      </c>
      <c r="B27" t="s">
        <v>144</v>
      </c>
      <c r="C27">
        <v>8663.0522906602928</v>
      </c>
    </row>
    <row r="28" spans="1:3" x14ac:dyDescent="0.25">
      <c r="A28" t="s">
        <v>133</v>
      </c>
      <c r="B28" t="s">
        <v>145</v>
      </c>
      <c r="C28">
        <v>15783.774899308744</v>
      </c>
    </row>
    <row r="29" spans="1:3" x14ac:dyDescent="0.25">
      <c r="A29" t="s">
        <v>133</v>
      </c>
      <c r="B29" t="s">
        <v>146</v>
      </c>
      <c r="C29">
        <v>5270.8373019024493</v>
      </c>
    </row>
    <row r="30" spans="1:3" x14ac:dyDescent="0.25">
      <c r="A30" t="s">
        <v>133</v>
      </c>
      <c r="B30" t="s">
        <v>147</v>
      </c>
      <c r="C30">
        <v>20748.049409033527</v>
      </c>
    </row>
    <row r="31" spans="1:3" x14ac:dyDescent="0.25">
      <c r="A31" t="s">
        <v>133</v>
      </c>
      <c r="B31" t="s">
        <v>148</v>
      </c>
      <c r="C31">
        <v>11260.680286650164</v>
      </c>
    </row>
    <row r="32" spans="1:3" x14ac:dyDescent="0.25">
      <c r="A32" t="s">
        <v>133</v>
      </c>
      <c r="B32" t="s">
        <v>149</v>
      </c>
      <c r="C32">
        <v>504.38284027533632</v>
      </c>
    </row>
  </sheetData>
  <pageMargins left="0.75" right="0.75" top="1" bottom="1" header="0.5" footer="0.5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D5"/>
  <sheetViews>
    <sheetView workbookViewId="0"/>
  </sheetViews>
  <sheetFormatPr defaultRowHeight="15" x14ac:dyDescent="0.25"/>
  <cols>
    <col min="1" max="1" width="41" customWidth="1"/>
    <col min="2" max="4" width="13" customWidth="1"/>
  </cols>
  <sheetData>
    <row r="1" spans="1:4" x14ac:dyDescent="0.25">
      <c r="A1" t="s">
        <v>150</v>
      </c>
      <c r="B1" t="s">
        <v>72</v>
      </c>
      <c r="C1" t="s">
        <v>73</v>
      </c>
      <c r="D1" t="s">
        <v>74</v>
      </c>
    </row>
    <row r="2" spans="1:4" x14ac:dyDescent="0.25">
      <c r="A2" t="s">
        <v>151</v>
      </c>
      <c r="B2">
        <v>1.78047</v>
      </c>
      <c r="C2">
        <v>2.2292200000000002</v>
      </c>
      <c r="D2">
        <v>2.8434400000000002</v>
      </c>
    </row>
    <row r="3" spans="1:4" x14ac:dyDescent="0.25">
      <c r="A3" t="s">
        <v>152</v>
      </c>
      <c r="B3">
        <v>1.8147200000000001</v>
      </c>
      <c r="C3">
        <v>2.33432</v>
      </c>
      <c r="D3">
        <v>3.7503000000000002</v>
      </c>
    </row>
    <row r="4" spans="1:4" x14ac:dyDescent="0.25">
      <c r="A4" t="s">
        <v>153</v>
      </c>
      <c r="B4">
        <v>1.6856500000000001</v>
      </c>
      <c r="C4">
        <v>2.19137</v>
      </c>
      <c r="D4">
        <v>3.0307400000000002</v>
      </c>
    </row>
    <row r="5" spans="1:4" x14ac:dyDescent="0.25">
      <c r="A5" t="s">
        <v>154</v>
      </c>
      <c r="B5">
        <v>1.6456</v>
      </c>
      <c r="C5">
        <v>2.17089</v>
      </c>
      <c r="D5">
        <v>3.12886</v>
      </c>
    </row>
  </sheetData>
  <pageMargins left="0.75" right="0.75" top="1" bottom="1" header="0.5" footer="0.5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D31"/>
  <sheetViews>
    <sheetView workbookViewId="0"/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2.28803</v>
      </c>
      <c r="C2">
        <v>2.57742</v>
      </c>
      <c r="D2">
        <v>3.1665000000000001</v>
      </c>
    </row>
    <row r="3" spans="1:4" x14ac:dyDescent="0.25">
      <c r="A3" t="s">
        <v>11</v>
      </c>
      <c r="B3">
        <v>1.7432650000000001</v>
      </c>
      <c r="C3">
        <v>2.1135950000000001</v>
      </c>
      <c r="D3">
        <v>2.4219349999999999</v>
      </c>
    </row>
    <row r="4" spans="1:4" x14ac:dyDescent="0.25">
      <c r="A4" t="s">
        <v>13</v>
      </c>
      <c r="B4">
        <v>1.35964</v>
      </c>
      <c r="C4">
        <v>1.68815</v>
      </c>
      <c r="D4">
        <v>1.93282</v>
      </c>
    </row>
    <row r="5" spans="1:4" x14ac:dyDescent="0.25">
      <c r="A5" t="s">
        <v>17</v>
      </c>
      <c r="B5">
        <v>1.5784549999999999</v>
      </c>
      <c r="C5">
        <v>2.1220249999999998</v>
      </c>
      <c r="D5">
        <v>2.4542599999999997</v>
      </c>
    </row>
    <row r="6" spans="1:4" x14ac:dyDescent="0.25">
      <c r="A6" t="s">
        <v>19</v>
      </c>
      <c r="B6">
        <v>1.55009</v>
      </c>
      <c r="C6">
        <v>1.8525149999999999</v>
      </c>
      <c r="D6">
        <v>2.4309599999999998</v>
      </c>
    </row>
    <row r="7" spans="1:4" x14ac:dyDescent="0.25">
      <c r="A7" t="s">
        <v>29</v>
      </c>
      <c r="B7">
        <v>1.97756</v>
      </c>
      <c r="C7">
        <v>2.9860000000000002</v>
      </c>
      <c r="D7">
        <v>4.7669199999999998</v>
      </c>
    </row>
    <row r="8" spans="1:4" x14ac:dyDescent="0.25">
      <c r="A8" t="s">
        <v>21</v>
      </c>
      <c r="B8">
        <v>1.90883</v>
      </c>
      <c r="C8">
        <v>2.6136300000000001</v>
      </c>
      <c r="D8">
        <v>3.1741199999999998</v>
      </c>
    </row>
    <row r="9" spans="1:4" x14ac:dyDescent="0.25">
      <c r="A9" t="s">
        <v>23</v>
      </c>
      <c r="B9">
        <v>1.4993000000000001</v>
      </c>
      <c r="C9">
        <v>1.6698999999999999</v>
      </c>
      <c r="D9">
        <v>1.87967</v>
      </c>
    </row>
    <row r="10" spans="1:4" x14ac:dyDescent="0.25">
      <c r="A10" t="s">
        <v>65</v>
      </c>
      <c r="B10">
        <v>1.83406</v>
      </c>
      <c r="C10">
        <v>2.37033</v>
      </c>
      <c r="D10">
        <v>3.33847</v>
      </c>
    </row>
    <row r="11" spans="1:4" x14ac:dyDescent="0.25">
      <c r="A11" t="s">
        <v>25</v>
      </c>
      <c r="B11">
        <v>2.4350000000000001</v>
      </c>
      <c r="C11">
        <v>2.8939900000000001</v>
      </c>
      <c r="D11">
        <v>3.2654999999999998</v>
      </c>
    </row>
    <row r="12" spans="1:4" x14ac:dyDescent="0.25">
      <c r="A12" t="s">
        <v>27</v>
      </c>
      <c r="B12">
        <v>1.8162</v>
      </c>
      <c r="C12">
        <v>2.471225</v>
      </c>
      <c r="D12">
        <v>3.4692249999999998</v>
      </c>
    </row>
    <row r="13" spans="1:4" x14ac:dyDescent="0.25">
      <c r="A13" t="s">
        <v>31</v>
      </c>
      <c r="B13">
        <v>1.6166100000000001</v>
      </c>
      <c r="C13">
        <v>1.8311000000000002</v>
      </c>
      <c r="D13">
        <v>2.2226400000000002</v>
      </c>
    </row>
    <row r="14" spans="1:4" x14ac:dyDescent="0.25">
      <c r="A14" t="s">
        <v>15</v>
      </c>
      <c r="B14">
        <v>1.69502</v>
      </c>
      <c r="C14">
        <v>1.8855999999999999</v>
      </c>
      <c r="D14">
        <v>2.42611</v>
      </c>
    </row>
    <row r="15" spans="1:4" x14ac:dyDescent="0.25">
      <c r="A15" t="s">
        <v>33</v>
      </c>
      <c r="B15">
        <v>1.6496999999999999</v>
      </c>
      <c r="C15">
        <v>1.74884</v>
      </c>
      <c r="D15">
        <v>2.0650200000000001</v>
      </c>
    </row>
    <row r="16" spans="1:4" x14ac:dyDescent="0.25">
      <c r="A16" t="s">
        <v>37</v>
      </c>
      <c r="B16">
        <v>1.6043000000000001</v>
      </c>
      <c r="C16">
        <v>1.99403</v>
      </c>
      <c r="D16">
        <v>2.6930000000000001</v>
      </c>
    </row>
    <row r="17" spans="1:4" x14ac:dyDescent="0.25">
      <c r="A17" t="s">
        <v>35</v>
      </c>
      <c r="B17">
        <v>1.4600599999999999</v>
      </c>
      <c r="C17">
        <v>1.5710099999999998</v>
      </c>
      <c r="D17">
        <v>1.7329349999999999</v>
      </c>
    </row>
    <row r="18" spans="1:4" x14ac:dyDescent="0.25">
      <c r="A18" t="s">
        <v>39</v>
      </c>
      <c r="B18">
        <v>1.690785</v>
      </c>
      <c r="C18">
        <v>2.0802500000000004</v>
      </c>
      <c r="D18">
        <v>2.6706500000000002</v>
      </c>
    </row>
    <row r="19" spans="1:4" x14ac:dyDescent="0.25">
      <c r="A19" t="s">
        <v>43</v>
      </c>
      <c r="B19">
        <v>1.8305750000000001</v>
      </c>
      <c r="C19">
        <v>2.1290300000000002</v>
      </c>
      <c r="D19">
        <v>2.96543</v>
      </c>
    </row>
    <row r="20" spans="1:4" x14ac:dyDescent="0.25">
      <c r="A20" t="s">
        <v>45</v>
      </c>
      <c r="B20">
        <v>1.51345</v>
      </c>
      <c r="C20">
        <v>1.7848999999999999</v>
      </c>
      <c r="D20">
        <v>1.9709000000000001</v>
      </c>
    </row>
    <row r="21" spans="1:4" x14ac:dyDescent="0.25">
      <c r="A21" t="s">
        <v>47</v>
      </c>
      <c r="B21">
        <v>1.5660799999999999</v>
      </c>
      <c r="C21">
        <v>2.0148250000000001</v>
      </c>
      <c r="D21">
        <v>2.8561550000000002</v>
      </c>
    </row>
    <row r="22" spans="1:4" x14ac:dyDescent="0.25">
      <c r="A22" t="s">
        <v>41</v>
      </c>
      <c r="B22">
        <v>1.2159</v>
      </c>
      <c r="C22">
        <v>1.7342500000000001</v>
      </c>
      <c r="D22">
        <v>2.3003</v>
      </c>
    </row>
    <row r="23" spans="1:4" x14ac:dyDescent="0.25">
      <c r="A23" t="s">
        <v>49</v>
      </c>
      <c r="B23">
        <v>1.6789000000000001</v>
      </c>
      <c r="C23">
        <v>1.9767600000000001</v>
      </c>
      <c r="D23">
        <v>2.55111</v>
      </c>
    </row>
    <row r="24" spans="1:4" x14ac:dyDescent="0.25">
      <c r="A24" t="s">
        <v>51</v>
      </c>
      <c r="B24">
        <v>1.5920399999999999</v>
      </c>
      <c r="C24">
        <v>1.96296</v>
      </c>
      <c r="D24">
        <v>2.4549099999999999</v>
      </c>
    </row>
    <row r="25" spans="1:4" x14ac:dyDescent="0.25">
      <c r="A25" t="s">
        <v>53</v>
      </c>
      <c r="B25">
        <v>1.827545</v>
      </c>
      <c r="C25">
        <v>2.1347700000000001</v>
      </c>
      <c r="D25">
        <v>3.19367</v>
      </c>
    </row>
    <row r="26" spans="1:4" x14ac:dyDescent="0.25">
      <c r="A26" t="s">
        <v>55</v>
      </c>
      <c r="B26">
        <v>1.6477249999999999</v>
      </c>
      <c r="C26">
        <v>2.0632549999999998</v>
      </c>
      <c r="D26">
        <v>2.4270399999999999</v>
      </c>
    </row>
    <row r="27" spans="1:4" x14ac:dyDescent="0.25">
      <c r="A27" t="s">
        <v>57</v>
      </c>
      <c r="B27">
        <v>1.58348</v>
      </c>
      <c r="C27">
        <v>1.98366</v>
      </c>
      <c r="D27">
        <v>2.3258999999999999</v>
      </c>
    </row>
    <row r="28" spans="1:4" x14ac:dyDescent="0.25">
      <c r="A28" t="s">
        <v>59</v>
      </c>
      <c r="B28">
        <v>1.4889600000000001</v>
      </c>
      <c r="C28">
        <v>1.8285</v>
      </c>
      <c r="D28">
        <v>2.4494249999999997</v>
      </c>
    </row>
    <row r="29" spans="1:4" x14ac:dyDescent="0.25">
      <c r="A29" t="s">
        <v>67</v>
      </c>
      <c r="B29">
        <v>1.80881</v>
      </c>
      <c r="C29">
        <v>2.2297699999999998</v>
      </c>
      <c r="D29">
        <v>2.54426</v>
      </c>
    </row>
    <row r="30" spans="1:4" x14ac:dyDescent="0.25">
      <c r="A30" t="s">
        <v>63</v>
      </c>
      <c r="B30">
        <v>1.8649</v>
      </c>
      <c r="C30">
        <v>2.2885200000000001</v>
      </c>
      <c r="D30">
        <v>2.6621600000000001</v>
      </c>
    </row>
    <row r="31" spans="1:4" x14ac:dyDescent="0.25">
      <c r="A31" t="s">
        <v>61</v>
      </c>
      <c r="B31">
        <v>1.6032299999999999</v>
      </c>
      <c r="C31">
        <v>1.7625299999999999</v>
      </c>
      <c r="D31">
        <v>2.0396399999999999</v>
      </c>
    </row>
  </sheetData>
  <pageMargins left="0.75" right="0.75" top="1" bottom="1" header="0.5" footer="0.5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D31"/>
  <sheetViews>
    <sheetView workbookViewId="0"/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6.6690399999999999</v>
      </c>
      <c r="C2">
        <v>8.9886300000000006</v>
      </c>
      <c r="D2">
        <v>10.514110000000001</v>
      </c>
    </row>
    <row r="3" spans="1:4" x14ac:dyDescent="0.25">
      <c r="A3" t="s">
        <v>11</v>
      </c>
      <c r="B3">
        <v>3.9789950000000003</v>
      </c>
      <c r="C3">
        <v>5.7395149999999999</v>
      </c>
      <c r="D3">
        <v>7.0488049999999998</v>
      </c>
    </row>
    <row r="4" spans="1:4" x14ac:dyDescent="0.25">
      <c r="A4" t="s">
        <v>13</v>
      </c>
      <c r="B4">
        <v>2.2113999999999998</v>
      </c>
      <c r="C4">
        <v>3.2928199999999999</v>
      </c>
      <c r="D4">
        <v>4.6201299999999996</v>
      </c>
    </row>
    <row r="5" spans="1:4" x14ac:dyDescent="0.25">
      <c r="A5" t="s">
        <v>17</v>
      </c>
      <c r="B5">
        <v>2.3151700000000002</v>
      </c>
      <c r="C5">
        <v>3.65028</v>
      </c>
      <c r="D5">
        <v>7.5838800000000006</v>
      </c>
    </row>
    <row r="6" spans="1:4" x14ac:dyDescent="0.25">
      <c r="A6" t="s">
        <v>19</v>
      </c>
      <c r="B6">
        <v>2.3673000000000002</v>
      </c>
      <c r="C6">
        <v>3.2804000000000002</v>
      </c>
      <c r="D6">
        <v>5.6151299999999997</v>
      </c>
    </row>
    <row r="7" spans="1:4" x14ac:dyDescent="0.25">
      <c r="A7" t="s">
        <v>29</v>
      </c>
      <c r="B7">
        <v>4.9131</v>
      </c>
      <c r="C7">
        <v>8.1275399999999998</v>
      </c>
      <c r="D7">
        <v>14.243930000000001</v>
      </c>
    </row>
    <row r="8" spans="1:4" x14ac:dyDescent="0.25">
      <c r="A8" t="s">
        <v>21</v>
      </c>
      <c r="B8">
        <v>3.7200500000000001</v>
      </c>
      <c r="C8">
        <v>5.8640299999999996</v>
      </c>
      <c r="D8">
        <v>10.45453</v>
      </c>
    </row>
    <row r="9" spans="1:4" x14ac:dyDescent="0.25">
      <c r="A9" t="s">
        <v>23</v>
      </c>
      <c r="B9">
        <v>2.3883200000000002</v>
      </c>
      <c r="C9">
        <v>4.5008400000000002</v>
      </c>
      <c r="D9">
        <v>5.6901000000000002</v>
      </c>
    </row>
    <row r="10" spans="1:4" x14ac:dyDescent="0.25">
      <c r="A10" t="s">
        <v>65</v>
      </c>
      <c r="B10">
        <v>4.2168000000000001</v>
      </c>
      <c r="C10">
        <v>6.4714299999999998</v>
      </c>
      <c r="D10">
        <v>9.4813399999999994</v>
      </c>
    </row>
    <row r="11" spans="1:4" x14ac:dyDescent="0.25">
      <c r="A11" t="s">
        <v>25</v>
      </c>
      <c r="B11">
        <v>7.0076900000000002</v>
      </c>
      <c r="C11">
        <v>11.1061</v>
      </c>
      <c r="D11">
        <v>13.0619</v>
      </c>
    </row>
    <row r="12" spans="1:4" x14ac:dyDescent="0.25">
      <c r="A12" t="s">
        <v>27</v>
      </c>
      <c r="B12">
        <v>3.9543900000000001</v>
      </c>
      <c r="C12">
        <v>6.1928149999999995</v>
      </c>
      <c r="D12">
        <v>10.136825</v>
      </c>
    </row>
    <row r="13" spans="1:4" x14ac:dyDescent="0.25">
      <c r="A13" t="s">
        <v>31</v>
      </c>
      <c r="B13">
        <v>2.9268399999999999</v>
      </c>
      <c r="C13">
        <v>3.5500600000000002</v>
      </c>
      <c r="D13">
        <v>5.7050799999999997</v>
      </c>
    </row>
    <row r="14" spans="1:4" x14ac:dyDescent="0.25">
      <c r="A14" t="s">
        <v>15</v>
      </c>
      <c r="B14">
        <v>3.5555500000000002</v>
      </c>
      <c r="C14">
        <v>4.9776600000000002</v>
      </c>
      <c r="D14">
        <v>7.0944099999999999</v>
      </c>
    </row>
    <row r="15" spans="1:4" x14ac:dyDescent="0.25">
      <c r="A15" t="s">
        <v>33</v>
      </c>
      <c r="B15">
        <v>3.3702399999999999</v>
      </c>
      <c r="C15">
        <v>4.8067600000000006</v>
      </c>
      <c r="D15">
        <v>6.4227999999999996</v>
      </c>
    </row>
    <row r="16" spans="1:4" x14ac:dyDescent="0.25">
      <c r="A16" t="s">
        <v>37</v>
      </c>
      <c r="B16">
        <v>4.1503300000000003</v>
      </c>
      <c r="C16">
        <v>5.7243599999999999</v>
      </c>
      <c r="D16">
        <v>7.6786300000000001</v>
      </c>
    </row>
    <row r="17" spans="1:4" x14ac:dyDescent="0.25">
      <c r="A17" t="s">
        <v>35</v>
      </c>
      <c r="B17">
        <v>1.9643649999999999</v>
      </c>
      <c r="C17">
        <v>3.1738850000000003</v>
      </c>
      <c r="D17">
        <v>3.5898399999999997</v>
      </c>
    </row>
    <row r="18" spans="1:4" x14ac:dyDescent="0.25">
      <c r="A18" t="s">
        <v>39</v>
      </c>
      <c r="B18">
        <v>3.6012</v>
      </c>
      <c r="C18">
        <v>4.8804149999999993</v>
      </c>
      <c r="D18">
        <v>6.4516399999999994</v>
      </c>
    </row>
    <row r="19" spans="1:4" x14ac:dyDescent="0.25">
      <c r="A19" t="s">
        <v>43</v>
      </c>
      <c r="B19">
        <v>3.8712849999999999</v>
      </c>
      <c r="C19">
        <v>5.9246549999999996</v>
      </c>
      <c r="D19">
        <v>8.5402199999999997</v>
      </c>
    </row>
    <row r="20" spans="1:4" x14ac:dyDescent="0.25">
      <c r="A20" t="s">
        <v>45</v>
      </c>
      <c r="B20">
        <v>2.6924999999999999</v>
      </c>
      <c r="C20">
        <v>3.2865099999999998</v>
      </c>
      <c r="D20">
        <v>7.0616000000000003</v>
      </c>
    </row>
    <row r="21" spans="1:4" x14ac:dyDescent="0.25">
      <c r="A21" t="s">
        <v>47</v>
      </c>
      <c r="B21">
        <v>4.5599249999999998</v>
      </c>
      <c r="C21">
        <v>6.36205</v>
      </c>
      <c r="D21">
        <v>8.9891849999999991</v>
      </c>
    </row>
    <row r="22" spans="1:4" x14ac:dyDescent="0.25">
      <c r="A22" t="s">
        <v>41</v>
      </c>
      <c r="B22">
        <v>2.0158499999999999</v>
      </c>
      <c r="C22">
        <v>3.0331999999999999</v>
      </c>
      <c r="D22">
        <v>4.2803000000000004</v>
      </c>
    </row>
    <row r="23" spans="1:4" x14ac:dyDescent="0.25">
      <c r="A23" t="s">
        <v>49</v>
      </c>
      <c r="B23">
        <v>2.1842299999999999</v>
      </c>
      <c r="C23">
        <v>3.6893000000000002</v>
      </c>
      <c r="D23">
        <v>5.5852199999999996</v>
      </c>
    </row>
    <row r="24" spans="1:4" x14ac:dyDescent="0.25">
      <c r="A24" t="s">
        <v>51</v>
      </c>
      <c r="B24">
        <v>3.5021</v>
      </c>
      <c r="C24">
        <v>4.5205500000000001</v>
      </c>
      <c r="D24">
        <v>7.5093399999999999</v>
      </c>
    </row>
    <row r="25" spans="1:4" x14ac:dyDescent="0.25">
      <c r="A25" t="s">
        <v>53</v>
      </c>
      <c r="B25">
        <v>3.5254400000000001</v>
      </c>
      <c r="C25">
        <v>4.6823999999999995</v>
      </c>
      <c r="D25">
        <v>7.2749849999999991</v>
      </c>
    </row>
    <row r="26" spans="1:4" x14ac:dyDescent="0.25">
      <c r="A26" t="s">
        <v>55</v>
      </c>
      <c r="B26">
        <v>3.4297399999999998</v>
      </c>
      <c r="C26">
        <v>4.4151749999999996</v>
      </c>
      <c r="D26">
        <v>6.7162100000000002</v>
      </c>
    </row>
    <row r="27" spans="1:4" x14ac:dyDescent="0.25">
      <c r="A27" t="s">
        <v>57</v>
      </c>
      <c r="B27">
        <v>3.5211399999999999</v>
      </c>
      <c r="C27">
        <v>4.6199000000000003</v>
      </c>
      <c r="D27">
        <v>6.2900099999999997</v>
      </c>
    </row>
    <row r="28" spans="1:4" x14ac:dyDescent="0.25">
      <c r="A28" t="s">
        <v>59</v>
      </c>
      <c r="B28">
        <v>2.5832999999999999</v>
      </c>
      <c r="C28">
        <v>3.3712</v>
      </c>
      <c r="D28">
        <v>5.6578800000000005</v>
      </c>
    </row>
    <row r="29" spans="1:4" x14ac:dyDescent="0.25">
      <c r="A29" t="s">
        <v>67</v>
      </c>
      <c r="B29">
        <v>3.8290799999999998</v>
      </c>
      <c r="C29">
        <v>6.4608699999999999</v>
      </c>
      <c r="D29">
        <v>8.6993100000000005</v>
      </c>
    </row>
    <row r="30" spans="1:4" x14ac:dyDescent="0.25">
      <c r="A30" t="s">
        <v>63</v>
      </c>
      <c r="B30">
        <v>3.8544</v>
      </c>
      <c r="C30">
        <v>6.423</v>
      </c>
      <c r="D30">
        <v>8.6456300000000006</v>
      </c>
    </row>
    <row r="31" spans="1:4" x14ac:dyDescent="0.25">
      <c r="A31" t="s">
        <v>61</v>
      </c>
      <c r="B31">
        <v>2.5691999999999999</v>
      </c>
      <c r="C31">
        <v>3.9868999999999999</v>
      </c>
      <c r="D31">
        <v>4.9311699999999998</v>
      </c>
    </row>
  </sheetData>
  <pageMargins left="0.75" right="0.75" top="1" bottom="1" header="0.5" footer="0.5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H5"/>
  <sheetViews>
    <sheetView workbookViewId="0"/>
  </sheetViews>
  <sheetFormatPr defaultRowHeight="15" x14ac:dyDescent="0.25"/>
  <cols>
    <col min="1" max="1" width="41" customWidth="1"/>
    <col min="2" max="2" width="23" customWidth="1"/>
    <col min="3" max="3" width="27" customWidth="1"/>
    <col min="4" max="4" width="25" customWidth="1"/>
    <col min="5" max="5" width="13" customWidth="1"/>
    <col min="6" max="6" width="26" customWidth="1"/>
    <col min="7" max="7" width="22" customWidth="1"/>
    <col min="8" max="8" width="16" customWidth="1"/>
  </cols>
  <sheetData>
    <row r="1" spans="1:8" x14ac:dyDescent="0.25">
      <c r="A1" t="s">
        <v>150</v>
      </c>
      <c r="B1" t="s">
        <v>155</v>
      </c>
      <c r="C1" t="s">
        <v>156</v>
      </c>
      <c r="D1" t="s">
        <v>157</v>
      </c>
      <c r="E1" t="s">
        <v>158</v>
      </c>
      <c r="F1" t="s">
        <v>159</v>
      </c>
      <c r="G1" t="s">
        <v>160</v>
      </c>
      <c r="H1" t="s">
        <v>161</v>
      </c>
    </row>
    <row r="2" spans="1:8" x14ac:dyDescent="0.25">
      <c r="A2" t="s">
        <v>162</v>
      </c>
      <c r="B2">
        <v>0.3486786523852613</v>
      </c>
      <c r="C2">
        <v>7.9874409357264628E-2</v>
      </c>
      <c r="D2">
        <v>0.11281538477981741</v>
      </c>
      <c r="E2">
        <v>0.70177260035029809</v>
      </c>
      <c r="F2">
        <v>4.9845513315275439E-2</v>
      </c>
      <c r="G2">
        <v>1.0342755113931577E-5</v>
      </c>
      <c r="H2">
        <v>-0.29299690293380742</v>
      </c>
    </row>
    <row r="3" spans="1:8" x14ac:dyDescent="0.25">
      <c r="A3" t="s">
        <v>152</v>
      </c>
      <c r="B3">
        <v>0.48617429890667724</v>
      </c>
      <c r="C3">
        <v>1.6177183378479048E-4</v>
      </c>
      <c r="D3">
        <v>6.3681452726339668E-2</v>
      </c>
      <c r="E3">
        <v>0.67776709889300268</v>
      </c>
      <c r="F3">
        <v>4.3448928086007116E-2</v>
      </c>
      <c r="G3">
        <v>4.0786439478930739E-6</v>
      </c>
      <c r="H3">
        <v>-0.27123762907995752</v>
      </c>
    </row>
    <row r="4" spans="1:8" x14ac:dyDescent="0.25">
      <c r="A4" t="s">
        <v>153</v>
      </c>
      <c r="B4">
        <v>7.1052187365945258E-3</v>
      </c>
      <c r="C4">
        <v>0.46685728939418714</v>
      </c>
      <c r="D4">
        <v>0.16139792054591953</v>
      </c>
      <c r="E4">
        <v>0.55922929980085301</v>
      </c>
      <c r="F4">
        <v>7.2317785606927865E-2</v>
      </c>
      <c r="G4">
        <v>4.6651522520629938E-5</v>
      </c>
      <c r="H4">
        <v>-0.26325668023665888</v>
      </c>
    </row>
    <row r="5" spans="1:8" x14ac:dyDescent="0.25">
      <c r="A5" t="s">
        <v>154</v>
      </c>
      <c r="B5">
        <v>7.5651373565517654E-2</v>
      </c>
      <c r="C5">
        <v>0.31934755588514696</v>
      </c>
      <c r="D5">
        <v>4.3381148001699163E-2</v>
      </c>
      <c r="E5">
        <v>0.72481692348565296</v>
      </c>
      <c r="F5">
        <v>4.2824525410494176E-2</v>
      </c>
      <c r="G5">
        <v>0</v>
      </c>
      <c r="H5">
        <v>-0.20541004566108043</v>
      </c>
    </row>
  </sheetData>
  <pageMargins left="0.75" right="0.75" top="1" bottom="1" header="0.5" footer="0.5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H31"/>
  <sheetViews>
    <sheetView workbookViewId="0"/>
  </sheetViews>
  <sheetFormatPr defaultRowHeight="15" x14ac:dyDescent="0.25"/>
  <cols>
    <col min="1" max="1" width="5" customWidth="1"/>
    <col min="2" max="2" width="23" customWidth="1"/>
    <col min="3" max="3" width="27" customWidth="1"/>
    <col min="4" max="4" width="25" customWidth="1"/>
    <col min="5" max="5" width="13" customWidth="1"/>
    <col min="6" max="6" width="26" customWidth="1"/>
    <col min="7" max="7" width="22" customWidth="1"/>
    <col min="8" max="8" width="16" customWidth="1"/>
  </cols>
  <sheetData>
    <row r="1" spans="1:8" x14ac:dyDescent="0.25">
      <c r="A1" t="s">
        <v>1</v>
      </c>
      <c r="B1" t="s">
        <v>155</v>
      </c>
      <c r="C1" t="s">
        <v>156</v>
      </c>
      <c r="D1" t="s">
        <v>157</v>
      </c>
      <c r="E1" t="s">
        <v>163</v>
      </c>
      <c r="F1" t="s">
        <v>159</v>
      </c>
      <c r="G1" t="s">
        <v>160</v>
      </c>
      <c r="H1" t="s">
        <v>161</v>
      </c>
    </row>
    <row r="2" spans="1:8" x14ac:dyDescent="0.25">
      <c r="A2" t="s">
        <v>9</v>
      </c>
      <c r="B2">
        <v>8.6561898983640764E-2</v>
      </c>
      <c r="C2">
        <v>0.376965475035765</v>
      </c>
      <c r="D2">
        <v>9.6794235950509719E-2</v>
      </c>
      <c r="E2">
        <v>0.70713146252548442</v>
      </c>
      <c r="F2">
        <v>4.5612666990933907E-2</v>
      </c>
      <c r="G2">
        <v>2.1343176253797126E-14</v>
      </c>
      <c r="H2">
        <v>-0.31306573948636779</v>
      </c>
    </row>
    <row r="3" spans="1:8" x14ac:dyDescent="0.25">
      <c r="A3" t="s">
        <v>11</v>
      </c>
      <c r="B3">
        <v>0.27296321948354224</v>
      </c>
      <c r="C3">
        <v>0.30377819147670854</v>
      </c>
      <c r="D3">
        <v>0.1470254236912979</v>
      </c>
      <c r="E3">
        <v>0.59160396258252046</v>
      </c>
      <c r="F3">
        <v>7.7156187851696284E-2</v>
      </c>
      <c r="G3">
        <v>2.6003323845909363E-5</v>
      </c>
      <c r="H3">
        <v>-0.39255298840774977</v>
      </c>
    </row>
    <row r="4" spans="1:8" x14ac:dyDescent="0.25">
      <c r="A4" t="s">
        <v>13</v>
      </c>
      <c r="B4">
        <v>6.8451093120770606E-2</v>
      </c>
      <c r="C4">
        <v>0.59935163985357287</v>
      </c>
      <c r="D4">
        <v>5.1469990245603794E-2</v>
      </c>
      <c r="E4">
        <v>0.45244429938274311</v>
      </c>
      <c r="F4">
        <v>0.14562918725954108</v>
      </c>
      <c r="G4">
        <v>0</v>
      </c>
      <c r="H4">
        <v>-0.31734620986800516</v>
      </c>
    </row>
    <row r="5" spans="1:8" x14ac:dyDescent="0.25">
      <c r="A5" t="s">
        <v>17</v>
      </c>
      <c r="B5">
        <v>0.21992384832553083</v>
      </c>
      <c r="C5">
        <v>0.32217324790578333</v>
      </c>
      <c r="D5">
        <v>8.7908393178304012E-2</v>
      </c>
      <c r="E5">
        <v>0.53575621996775702</v>
      </c>
      <c r="F5">
        <v>0.15431964736040832</v>
      </c>
      <c r="G5">
        <v>4.7001117528071171E-5</v>
      </c>
      <c r="H5">
        <v>-0.32012836007244122</v>
      </c>
    </row>
    <row r="6" spans="1:8" x14ac:dyDescent="0.25">
      <c r="A6" t="s">
        <v>19</v>
      </c>
      <c r="B6">
        <v>0.31441867380892469</v>
      </c>
      <c r="C6">
        <v>0.57886492312325444</v>
      </c>
      <c r="D6">
        <v>9.1053589364609E-2</v>
      </c>
      <c r="E6">
        <v>0.33808172824062271</v>
      </c>
      <c r="F6">
        <v>0.10213839168136726</v>
      </c>
      <c r="G6">
        <v>0</v>
      </c>
      <c r="H6">
        <v>-0.42455730617679716</v>
      </c>
    </row>
    <row r="7" spans="1:8" x14ac:dyDescent="0.25">
      <c r="A7" t="s">
        <v>29</v>
      </c>
      <c r="B7">
        <v>0.11980699644820834</v>
      </c>
      <c r="C7">
        <v>0.32841857034502564</v>
      </c>
      <c r="D7">
        <v>0.10581916807627716</v>
      </c>
      <c r="E7">
        <v>0.67485573349932304</v>
      </c>
      <c r="F7">
        <v>3.2846931810004275E-2</v>
      </c>
      <c r="G7">
        <v>0</v>
      </c>
      <c r="H7">
        <v>-0.26174740017838627</v>
      </c>
    </row>
    <row r="8" spans="1:8" x14ac:dyDescent="0.25">
      <c r="A8" t="s">
        <v>21</v>
      </c>
      <c r="B8">
        <v>8.7346985999100374E-2</v>
      </c>
      <c r="C8">
        <v>0.19229607777866062</v>
      </c>
      <c r="D8">
        <v>0.17099755958253784</v>
      </c>
      <c r="E8">
        <v>0.72845118425613287</v>
      </c>
      <c r="F8">
        <v>4.332900857827298E-2</v>
      </c>
      <c r="G8">
        <v>5.5081018649668734E-4</v>
      </c>
      <c r="H8">
        <v>-0.22297162633215956</v>
      </c>
    </row>
    <row r="9" spans="1:8" x14ac:dyDescent="0.25">
      <c r="A9" t="s">
        <v>23</v>
      </c>
      <c r="B9">
        <v>0.45035677401382435</v>
      </c>
      <c r="C9">
        <v>0.37867755289988575</v>
      </c>
      <c r="D9">
        <v>7.6486576583728413E-2</v>
      </c>
      <c r="E9">
        <v>0.26261352846354136</v>
      </c>
      <c r="F9">
        <v>0.10655021339177151</v>
      </c>
      <c r="G9">
        <v>0</v>
      </c>
      <c r="H9">
        <v>-0.27468464538098175</v>
      </c>
    </row>
    <row r="10" spans="1:8" x14ac:dyDescent="0.25">
      <c r="A10" t="s">
        <v>65</v>
      </c>
      <c r="B10">
        <v>0.30031600495489608</v>
      </c>
      <c r="C10">
        <v>0.33078668509995424</v>
      </c>
      <c r="D10">
        <v>8.6054592312722916E-2</v>
      </c>
      <c r="E10">
        <v>0.5476662901482211</v>
      </c>
      <c r="F10">
        <v>7.0801888730071136E-2</v>
      </c>
      <c r="G10">
        <v>9.5315402816828035E-6</v>
      </c>
      <c r="H10">
        <v>-0.33563499278614745</v>
      </c>
    </row>
    <row r="11" spans="1:8" x14ac:dyDescent="0.25">
      <c r="A11" t="s">
        <v>25</v>
      </c>
      <c r="B11">
        <v>0.23379137582899739</v>
      </c>
      <c r="C11">
        <v>0.13729617103525635</v>
      </c>
      <c r="D11">
        <v>7.1527768312870596E-2</v>
      </c>
      <c r="E11">
        <v>0.78735488692481737</v>
      </c>
      <c r="F11">
        <v>4.1815409139832907E-2</v>
      </c>
      <c r="G11">
        <v>0</v>
      </c>
      <c r="H11">
        <v>-0.27178561156556186</v>
      </c>
    </row>
    <row r="12" spans="1:8" x14ac:dyDescent="0.25">
      <c r="A12" t="s">
        <v>27</v>
      </c>
      <c r="B12">
        <v>0.2235588027741538</v>
      </c>
      <c r="C12">
        <v>0.14712208981427427</v>
      </c>
      <c r="D12">
        <v>0.10312689842871701</v>
      </c>
      <c r="E12">
        <v>0.72944452812452032</v>
      </c>
      <c r="F12">
        <v>5.0059078607158969E-2</v>
      </c>
      <c r="G12">
        <v>1.4796231763904519E-5</v>
      </c>
      <c r="H12">
        <v>-0.25332619413267154</v>
      </c>
    </row>
    <row r="13" spans="1:8" x14ac:dyDescent="0.25">
      <c r="A13" t="s">
        <v>31</v>
      </c>
      <c r="B13">
        <v>0.18826232033072263</v>
      </c>
      <c r="C13">
        <v>0.35254884233606271</v>
      </c>
      <c r="D13">
        <v>0.1787109646546006</v>
      </c>
      <c r="E13">
        <v>0.55176566503596625</v>
      </c>
      <c r="F13">
        <v>0.1131903141635017</v>
      </c>
      <c r="G13">
        <v>0</v>
      </c>
      <c r="H13">
        <v>-0.38447810650373265</v>
      </c>
    </row>
    <row r="14" spans="1:8" x14ac:dyDescent="0.25">
      <c r="A14" t="s">
        <v>15</v>
      </c>
      <c r="B14">
        <v>0.12248125934952582</v>
      </c>
      <c r="C14">
        <v>0.35047249253077156</v>
      </c>
      <c r="D14">
        <v>4.9677272006215321E-2</v>
      </c>
      <c r="E14">
        <v>0.71914288620269429</v>
      </c>
      <c r="F14">
        <v>9.3424131561122337E-2</v>
      </c>
      <c r="G14">
        <v>0</v>
      </c>
      <c r="H14">
        <v>-0.33519804165034561</v>
      </c>
    </row>
    <row r="15" spans="1:8" x14ac:dyDescent="0.25">
      <c r="A15" t="s">
        <v>33</v>
      </c>
      <c r="B15">
        <v>0.41059844596869483</v>
      </c>
      <c r="C15">
        <v>0.45268156305131052</v>
      </c>
      <c r="D15">
        <v>0.10772438694768277</v>
      </c>
      <c r="E15">
        <v>0.40401539355228189</v>
      </c>
      <c r="F15">
        <v>8.263426719878092E-2</v>
      </c>
      <c r="G15">
        <v>0</v>
      </c>
      <c r="H15">
        <v>-0.45765405671881115</v>
      </c>
    </row>
    <row r="16" spans="1:8" x14ac:dyDescent="0.25">
      <c r="A16" t="s">
        <v>37</v>
      </c>
      <c r="B16">
        <v>0.29232637410656614</v>
      </c>
      <c r="C16">
        <v>0.43553005502570485</v>
      </c>
      <c r="D16">
        <v>0.10175762793343605</v>
      </c>
      <c r="E16">
        <v>0.37468911683258377</v>
      </c>
      <c r="F16">
        <v>0.11410753715497728</v>
      </c>
      <c r="G16">
        <v>5.0681785012232862E-7</v>
      </c>
      <c r="H16">
        <v>-0.31841121814692036</v>
      </c>
    </row>
    <row r="17" spans="1:8" x14ac:dyDescent="0.25">
      <c r="A17" t="s">
        <v>35</v>
      </c>
      <c r="B17">
        <v>3.6006749963437223E-2</v>
      </c>
      <c r="C17">
        <v>0.53744450922659293</v>
      </c>
      <c r="D17">
        <v>0.14267563656993801</v>
      </c>
      <c r="E17">
        <v>0.57410986836082745</v>
      </c>
      <c r="F17">
        <v>9.9458183064396258E-2</v>
      </c>
      <c r="G17">
        <v>0</v>
      </c>
      <c r="H17">
        <v>-0.38969494718498254</v>
      </c>
    </row>
    <row r="18" spans="1:8" x14ac:dyDescent="0.25">
      <c r="A18" t="s">
        <v>39</v>
      </c>
      <c r="B18">
        <v>0.5530457976408627</v>
      </c>
      <c r="C18">
        <v>0.14580483704690639</v>
      </c>
      <c r="D18">
        <v>4.2553898258154498E-2</v>
      </c>
      <c r="E18">
        <v>0.48890235692717821</v>
      </c>
      <c r="F18">
        <v>7.1770254536341102E-2</v>
      </c>
      <c r="G18">
        <v>0</v>
      </c>
      <c r="H18">
        <v>-0.30207714446060308</v>
      </c>
    </row>
    <row r="19" spans="1:8" x14ac:dyDescent="0.25">
      <c r="A19" t="s">
        <v>43</v>
      </c>
      <c r="B19">
        <v>0.24843512783732352</v>
      </c>
      <c r="C19">
        <v>0.29112365518304378</v>
      </c>
      <c r="D19">
        <v>0.10043605987349093</v>
      </c>
      <c r="E19">
        <v>0.42127806872318119</v>
      </c>
      <c r="F19">
        <v>0.22588459616987838</v>
      </c>
      <c r="G19">
        <v>1.1828533371731564E-6</v>
      </c>
      <c r="H19">
        <v>-0.28715869005824463</v>
      </c>
    </row>
    <row r="20" spans="1:8" x14ac:dyDescent="0.25">
      <c r="A20" t="s">
        <v>45</v>
      </c>
      <c r="B20">
        <v>0.24522248088935281</v>
      </c>
      <c r="C20">
        <v>0.42554838203698653</v>
      </c>
      <c r="D20">
        <v>0.23931718527378332</v>
      </c>
      <c r="E20">
        <v>0.35825730925730315</v>
      </c>
      <c r="F20">
        <v>6.5208507484400158E-2</v>
      </c>
      <c r="G20">
        <v>0</v>
      </c>
      <c r="H20">
        <v>-0.33355386419280469</v>
      </c>
    </row>
    <row r="21" spans="1:8" x14ac:dyDescent="0.25">
      <c r="A21" t="s">
        <v>47</v>
      </c>
      <c r="B21">
        <v>0.15906791258709832</v>
      </c>
      <c r="C21">
        <v>0.44474526118880098</v>
      </c>
      <c r="D21">
        <v>4.2061275293217071E-2</v>
      </c>
      <c r="E21">
        <v>0.52426924888683746</v>
      </c>
      <c r="F21">
        <v>9.1137308058417188E-2</v>
      </c>
      <c r="G21">
        <v>0</v>
      </c>
      <c r="H21">
        <v>-0.26128100596155729</v>
      </c>
    </row>
    <row r="22" spans="1:8" x14ac:dyDescent="0.25">
      <c r="A22" t="s">
        <v>41</v>
      </c>
      <c r="B22">
        <v>0.21520863935859824</v>
      </c>
      <c r="C22">
        <v>0.54908564431841833</v>
      </c>
      <c r="D22">
        <v>0.1253371395312681</v>
      </c>
      <c r="E22">
        <v>0.36292886368276539</v>
      </c>
      <c r="F22">
        <v>0.11030754213975484</v>
      </c>
      <c r="G22">
        <v>0</v>
      </c>
      <c r="H22">
        <v>-0.36286782903074333</v>
      </c>
    </row>
    <row r="23" spans="1:8" x14ac:dyDescent="0.25">
      <c r="A23" t="s">
        <v>49</v>
      </c>
      <c r="B23">
        <v>0.12327882317093281</v>
      </c>
      <c r="C23">
        <v>0.57423262839471811</v>
      </c>
      <c r="D23">
        <v>8.8864069689127093E-2</v>
      </c>
      <c r="E23">
        <v>0.3227063960569635</v>
      </c>
      <c r="F23">
        <v>0.19429923372045835</v>
      </c>
      <c r="G23">
        <v>0</v>
      </c>
      <c r="H23">
        <v>-0.30338114986327075</v>
      </c>
    </row>
    <row r="24" spans="1:8" x14ac:dyDescent="0.25">
      <c r="A24" t="s">
        <v>51</v>
      </c>
      <c r="B24">
        <v>0.20018173155298039</v>
      </c>
      <c r="C24">
        <v>0.1335421405458663</v>
      </c>
      <c r="D24">
        <v>0.40716593622071362</v>
      </c>
      <c r="E24">
        <v>0.4472425756754535</v>
      </c>
      <c r="F24">
        <v>5.1084860980892419E-2</v>
      </c>
      <c r="G24">
        <v>0</v>
      </c>
      <c r="H24">
        <v>-0.23690982790387705</v>
      </c>
    </row>
    <row r="25" spans="1:8" x14ac:dyDescent="0.25">
      <c r="A25" t="s">
        <v>53</v>
      </c>
      <c r="B25">
        <v>0.31508890922304567</v>
      </c>
      <c r="C25">
        <v>0.25208885652252355</v>
      </c>
      <c r="D25">
        <v>7.8685218980496519E-2</v>
      </c>
      <c r="E25">
        <v>0.62669270580322256</v>
      </c>
      <c r="F25">
        <v>4.3206184774538574E-2</v>
      </c>
      <c r="G25">
        <v>0</v>
      </c>
      <c r="H25">
        <v>-0.26216640730113305</v>
      </c>
    </row>
    <row r="26" spans="1:8" x14ac:dyDescent="0.25">
      <c r="A26" t="s">
        <v>55</v>
      </c>
      <c r="B26">
        <v>0.25921370954738004</v>
      </c>
      <c r="C26">
        <v>0.39818725290383622</v>
      </c>
      <c r="D26">
        <v>8.0295268986802296E-2</v>
      </c>
      <c r="E26">
        <v>0.49665806399138301</v>
      </c>
      <c r="F26">
        <v>4.3445798550418913E-2</v>
      </c>
      <c r="G26">
        <v>0</v>
      </c>
      <c r="H26">
        <v>-0.27780009397982297</v>
      </c>
    </row>
    <row r="27" spans="1:8" x14ac:dyDescent="0.25">
      <c r="A27" t="s">
        <v>57</v>
      </c>
      <c r="B27">
        <v>0.27769659059988377</v>
      </c>
      <c r="C27">
        <v>0.22025126947827942</v>
      </c>
      <c r="D27">
        <v>0.17678466270240276</v>
      </c>
      <c r="E27">
        <v>0.59799228847898078</v>
      </c>
      <c r="F27">
        <v>0.10802951982944661</v>
      </c>
      <c r="G27">
        <v>0</v>
      </c>
      <c r="H27">
        <v>-0.38075433116866053</v>
      </c>
    </row>
    <row r="28" spans="1:8" x14ac:dyDescent="0.25">
      <c r="A28" t="s">
        <v>59</v>
      </c>
      <c r="B28">
        <v>0.17372390534145538</v>
      </c>
      <c r="C28">
        <v>0.54819876600756856</v>
      </c>
      <c r="D28">
        <v>9.0099797252789993E-2</v>
      </c>
      <c r="E28">
        <v>0.43722512266274927</v>
      </c>
      <c r="F28">
        <v>9.0402708626213718E-2</v>
      </c>
      <c r="G28">
        <v>0</v>
      </c>
      <c r="H28">
        <v>-0.33965029988414774</v>
      </c>
    </row>
    <row r="29" spans="1:8" x14ac:dyDescent="0.25">
      <c r="A29" t="s">
        <v>67</v>
      </c>
      <c r="B29">
        <v>0.15025286682836925</v>
      </c>
      <c r="C29">
        <v>7.8648943364385562E-2</v>
      </c>
      <c r="D29">
        <v>2.6433216840323574E-2</v>
      </c>
      <c r="E29">
        <v>0.86530418858174374</v>
      </c>
      <c r="F29">
        <v>2.4901613041857094E-2</v>
      </c>
      <c r="G29">
        <v>2.0693078997629507E-6</v>
      </c>
      <c r="H29">
        <v>-0.14554289796609673</v>
      </c>
    </row>
    <row r="30" spans="1:8" x14ac:dyDescent="0.25">
      <c r="A30" t="s">
        <v>63</v>
      </c>
      <c r="B30">
        <v>0.21430908310861044</v>
      </c>
      <c r="C30">
        <v>0.38544749875175044</v>
      </c>
      <c r="D30">
        <v>0.14645389710206966</v>
      </c>
      <c r="E30">
        <v>0.57128327276485791</v>
      </c>
      <c r="F30">
        <v>7.0312619363450915E-2</v>
      </c>
      <c r="G30">
        <v>0</v>
      </c>
      <c r="H30">
        <v>-0.38780637109907545</v>
      </c>
    </row>
    <row r="31" spans="1:8" x14ac:dyDescent="0.25">
      <c r="A31" t="s">
        <v>61</v>
      </c>
      <c r="B31">
        <v>0.41583675852901952</v>
      </c>
      <c r="C31">
        <v>0.36676326005862575</v>
      </c>
      <c r="D31">
        <v>0.36848371979432748</v>
      </c>
      <c r="E31">
        <v>0.34249611548374775</v>
      </c>
      <c r="F31">
        <v>6.2003933133718443E-2</v>
      </c>
      <c r="G31">
        <v>0</v>
      </c>
      <c r="H31">
        <v>-0.55558378463594926</v>
      </c>
    </row>
  </sheetData>
  <pageMargins left="0.75" right="0.75" top="1" bottom="1" header="0.5" footer="0.5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E5"/>
  <sheetViews>
    <sheetView workbookViewId="0"/>
  </sheetViews>
  <sheetFormatPr defaultRowHeight="15" x14ac:dyDescent="0.25"/>
  <cols>
    <col min="1" max="1" width="41" customWidth="1"/>
    <col min="2" max="2" width="22" customWidth="1"/>
    <col min="3" max="3" width="20" customWidth="1"/>
    <col min="4" max="5" width="13" customWidth="1"/>
  </cols>
  <sheetData>
    <row r="1" spans="1:5" x14ac:dyDescent="0.25">
      <c r="A1" t="s">
        <v>150</v>
      </c>
      <c r="B1" t="s">
        <v>164</v>
      </c>
      <c r="C1" t="s">
        <v>165</v>
      </c>
      <c r="D1" t="s">
        <v>166</v>
      </c>
      <c r="E1" t="s">
        <v>167</v>
      </c>
    </row>
    <row r="2" spans="1:5" x14ac:dyDescent="0.25">
      <c r="A2" t="s">
        <v>162</v>
      </c>
      <c r="B2">
        <v>0.89487926690241193</v>
      </c>
      <c r="C2">
        <v>2.4714429329652603E-2</v>
      </c>
      <c r="D2">
        <v>7.3348378387198057E-2</v>
      </c>
      <c r="E2">
        <v>7.0579253807373501E-3</v>
      </c>
    </row>
    <row r="3" spans="1:5" x14ac:dyDescent="0.25">
      <c r="A3" t="s">
        <v>152</v>
      </c>
      <c r="B3">
        <v>0.92861935669614726</v>
      </c>
      <c r="C3">
        <v>1.742963968184081E-2</v>
      </c>
      <c r="D3">
        <v>4.4061423539558206E-2</v>
      </c>
      <c r="E3">
        <v>9.8895800824536067E-3</v>
      </c>
    </row>
    <row r="4" spans="1:5" x14ac:dyDescent="0.25">
      <c r="A4" t="s">
        <v>153</v>
      </c>
      <c r="B4">
        <v>0.94837862154325836</v>
      </c>
      <c r="C4">
        <v>6.499392964416051E-3</v>
      </c>
      <c r="D4">
        <v>4.020344478744263E-2</v>
      </c>
      <c r="E4">
        <v>4.9185407048828508E-3</v>
      </c>
    </row>
    <row r="5" spans="1:5" x14ac:dyDescent="0.25">
      <c r="A5" t="s">
        <v>154</v>
      </c>
      <c r="B5">
        <v>0.88423210792759799</v>
      </c>
      <c r="C5">
        <v>3.3454223002649539E-2</v>
      </c>
      <c r="D5">
        <v>8.0458840515468089E-2</v>
      </c>
      <c r="E5">
        <v>1.8548285542842884E-3</v>
      </c>
    </row>
  </sheetData>
  <pageMargins left="0.75" right="0.75" top="1" bottom="1" header="0.5" footer="0.5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E31"/>
  <sheetViews>
    <sheetView workbookViewId="0"/>
  </sheetViews>
  <sheetFormatPr defaultRowHeight="15" x14ac:dyDescent="0.25"/>
  <cols>
    <col min="1" max="1" width="5" customWidth="1"/>
    <col min="2" max="2" width="22" customWidth="1"/>
    <col min="3" max="3" width="20" customWidth="1"/>
    <col min="4" max="5" width="13" customWidth="1"/>
  </cols>
  <sheetData>
    <row r="1" spans="1:5" x14ac:dyDescent="0.25">
      <c r="A1" t="s">
        <v>1</v>
      </c>
      <c r="B1" t="s">
        <v>164</v>
      </c>
      <c r="C1" t="s">
        <v>165</v>
      </c>
      <c r="D1" t="s">
        <v>166</v>
      </c>
      <c r="E1" t="s">
        <v>167</v>
      </c>
    </row>
    <row r="2" spans="1:5" x14ac:dyDescent="0.25">
      <c r="A2" t="s">
        <v>9</v>
      </c>
      <c r="B2">
        <v>0.89750470615080913</v>
      </c>
      <c r="C2">
        <v>1.5502165238185955E-2</v>
      </c>
      <c r="D2">
        <v>8.5992753172819222E-2</v>
      </c>
      <c r="E2">
        <v>1.0003754381855852E-3</v>
      </c>
    </row>
    <row r="3" spans="1:5" x14ac:dyDescent="0.25">
      <c r="A3" t="s">
        <v>11</v>
      </c>
      <c r="B3">
        <v>0.84198790527246903</v>
      </c>
      <c r="C3">
        <v>2.3292815654968168E-2</v>
      </c>
      <c r="D3">
        <v>0.11781749857481924</v>
      </c>
      <c r="E3">
        <v>1.6901780497743622E-2</v>
      </c>
    </row>
    <row r="4" spans="1:5" x14ac:dyDescent="0.25">
      <c r="A4" t="s">
        <v>13</v>
      </c>
      <c r="B4">
        <v>0.98505936376283787</v>
      </c>
      <c r="C4">
        <v>2.8615732250466073E-3</v>
      </c>
      <c r="D4">
        <v>1.1496981880088526E-2</v>
      </c>
      <c r="E4">
        <v>5.820811320271219E-4</v>
      </c>
    </row>
    <row r="5" spans="1:5" x14ac:dyDescent="0.25">
      <c r="A5" t="s">
        <v>17</v>
      </c>
      <c r="B5">
        <v>0.99040391303867559</v>
      </c>
      <c r="C5">
        <v>0</v>
      </c>
      <c r="D5">
        <v>9.3126597819575031E-3</v>
      </c>
      <c r="E5">
        <v>2.8342717936680011E-4</v>
      </c>
    </row>
    <row r="6" spans="1:5" x14ac:dyDescent="0.25">
      <c r="A6" t="s">
        <v>19</v>
      </c>
      <c r="B6">
        <v>0.89682431011690189</v>
      </c>
      <c r="C6">
        <v>2.9266359385496186E-2</v>
      </c>
      <c r="D6">
        <v>1.756708057817143E-2</v>
      </c>
      <c r="E6">
        <v>5.6342249919430258E-2</v>
      </c>
    </row>
    <row r="7" spans="1:5" x14ac:dyDescent="0.25">
      <c r="A7" t="s">
        <v>29</v>
      </c>
      <c r="B7">
        <v>0.94250410136768259</v>
      </c>
      <c r="C7">
        <v>1.1229218250367625E-2</v>
      </c>
      <c r="D7">
        <v>4.3685593723908074E-2</v>
      </c>
      <c r="E7">
        <v>2.5810866580418626E-3</v>
      </c>
    </row>
    <row r="8" spans="1:5" x14ac:dyDescent="0.25">
      <c r="A8" t="s">
        <v>21</v>
      </c>
      <c r="B8">
        <v>0.93409851479817296</v>
      </c>
      <c r="C8">
        <v>1.0659241392406829E-2</v>
      </c>
      <c r="D8">
        <v>5.1730454551363145E-2</v>
      </c>
      <c r="E8">
        <v>3.5117892580569378E-3</v>
      </c>
    </row>
    <row r="9" spans="1:5" x14ac:dyDescent="0.25">
      <c r="A9" t="s">
        <v>23</v>
      </c>
      <c r="B9">
        <v>0.96845918936726627</v>
      </c>
      <c r="C9">
        <v>0</v>
      </c>
      <c r="D9">
        <v>3.1063473243749414E-2</v>
      </c>
      <c r="E9">
        <v>4.7733738898434131E-4</v>
      </c>
    </row>
    <row r="10" spans="1:5" x14ac:dyDescent="0.25">
      <c r="A10" t="s">
        <v>65</v>
      </c>
      <c r="B10">
        <v>0.98816035369733912</v>
      </c>
      <c r="C10">
        <v>3.2273195844684118E-3</v>
      </c>
      <c r="D10">
        <v>5.2715753389861219E-3</v>
      </c>
      <c r="E10">
        <v>3.3407513792064387E-3</v>
      </c>
    </row>
    <row r="11" spans="1:5" x14ac:dyDescent="0.25">
      <c r="A11" t="s">
        <v>25</v>
      </c>
      <c r="B11">
        <v>0.93619090463113186</v>
      </c>
      <c r="C11">
        <v>1.2979412478778041E-2</v>
      </c>
      <c r="D11">
        <v>5.0828030959109698E-2</v>
      </c>
      <c r="E11">
        <v>1.65193098040877E-6</v>
      </c>
    </row>
    <row r="12" spans="1:5" x14ac:dyDescent="0.25">
      <c r="A12" t="s">
        <v>27</v>
      </c>
      <c r="B12">
        <v>0.87850975893933281</v>
      </c>
      <c r="C12">
        <v>3.3710336492449089E-2</v>
      </c>
      <c r="D12">
        <v>8.0890275052132254E-2</v>
      </c>
      <c r="E12">
        <v>6.8896295160858385E-3</v>
      </c>
    </row>
    <row r="13" spans="1:5" x14ac:dyDescent="0.25">
      <c r="A13" t="s">
        <v>31</v>
      </c>
      <c r="B13">
        <v>0.89166780845546134</v>
      </c>
      <c r="C13">
        <v>1.5113741427999219E-2</v>
      </c>
      <c r="D13">
        <v>4.8530362383483731E-2</v>
      </c>
      <c r="E13">
        <v>4.4688087733055763E-2</v>
      </c>
    </row>
    <row r="14" spans="1:5" x14ac:dyDescent="0.25">
      <c r="A14" t="s">
        <v>15</v>
      </c>
      <c r="B14">
        <v>0.97624455415168265</v>
      </c>
      <c r="C14">
        <v>1.1186894601396052E-2</v>
      </c>
      <c r="D14">
        <v>8.2054410653094063E-3</v>
      </c>
      <c r="E14">
        <v>4.3631101816119077E-3</v>
      </c>
    </row>
    <row r="15" spans="1:5" x14ac:dyDescent="0.25">
      <c r="A15" t="s">
        <v>33</v>
      </c>
      <c r="B15">
        <v>0.9779732964097505</v>
      </c>
      <c r="C15">
        <v>0</v>
      </c>
      <c r="D15">
        <v>1.9675942516351675E-2</v>
      </c>
      <c r="E15">
        <v>2.3507610738977944E-3</v>
      </c>
    </row>
    <row r="16" spans="1:5" x14ac:dyDescent="0.25">
      <c r="A16" t="s">
        <v>37</v>
      </c>
      <c r="B16">
        <v>0.93827162725752322</v>
      </c>
      <c r="C16">
        <v>7.1396500606092095E-3</v>
      </c>
      <c r="D16">
        <v>4.3423966477771254E-2</v>
      </c>
      <c r="E16">
        <v>1.1164756204096347E-2</v>
      </c>
    </row>
    <row r="17" spans="1:5" x14ac:dyDescent="0.25">
      <c r="A17" t="s">
        <v>35</v>
      </c>
      <c r="B17">
        <v>0.93240556989519674</v>
      </c>
      <c r="C17">
        <v>0</v>
      </c>
      <c r="D17">
        <v>6.6111583076721395E-2</v>
      </c>
      <c r="E17">
        <v>1.4828470280819097E-3</v>
      </c>
    </row>
    <row r="18" spans="1:5" x14ac:dyDescent="0.25">
      <c r="A18" t="s">
        <v>39</v>
      </c>
      <c r="B18">
        <v>0.86849288094831467</v>
      </c>
      <c r="C18">
        <v>4.0581211626618353E-2</v>
      </c>
      <c r="D18">
        <v>8.7776133266948608E-2</v>
      </c>
      <c r="E18">
        <v>3.1497741581183228E-3</v>
      </c>
    </row>
    <row r="19" spans="1:5" x14ac:dyDescent="0.25">
      <c r="A19" t="s">
        <v>43</v>
      </c>
      <c r="B19">
        <v>0.92422595008757946</v>
      </c>
      <c r="C19">
        <v>1.3744623051635645E-2</v>
      </c>
      <c r="D19">
        <v>5.8584819392443956E-2</v>
      </c>
      <c r="E19">
        <v>3.4446074683408276E-3</v>
      </c>
    </row>
    <row r="20" spans="1:5" x14ac:dyDescent="0.25">
      <c r="A20" t="s">
        <v>45</v>
      </c>
      <c r="B20">
        <v>0.94214855922592855</v>
      </c>
      <c r="C20">
        <v>1.5850391418048365E-2</v>
      </c>
      <c r="D20">
        <v>2.0832308328132761E-2</v>
      </c>
      <c r="E20">
        <v>2.1168741027890275E-2</v>
      </c>
    </row>
    <row r="21" spans="1:5" x14ac:dyDescent="0.25">
      <c r="A21" t="s">
        <v>47</v>
      </c>
      <c r="B21">
        <v>0.92841741427689128</v>
      </c>
      <c r="C21">
        <v>1.095257732750613E-2</v>
      </c>
      <c r="D21">
        <v>5.5676854120772869E-2</v>
      </c>
      <c r="E21">
        <v>4.9531542748298563E-3</v>
      </c>
    </row>
    <row r="22" spans="1:5" x14ac:dyDescent="0.25">
      <c r="A22" t="s">
        <v>41</v>
      </c>
      <c r="B22">
        <v>0.92183724863914385</v>
      </c>
      <c r="C22">
        <v>0</v>
      </c>
      <c r="D22">
        <v>7.2125735502874905E-2</v>
      </c>
      <c r="E22">
        <v>6.03701585798127E-3</v>
      </c>
    </row>
    <row r="23" spans="1:5" x14ac:dyDescent="0.25">
      <c r="A23" t="s">
        <v>49</v>
      </c>
      <c r="B23">
        <v>0.97834654479048533</v>
      </c>
      <c r="C23">
        <v>0</v>
      </c>
      <c r="D23">
        <v>1.6340259972305732E-2</v>
      </c>
      <c r="E23">
        <v>5.3131952372089206E-3</v>
      </c>
    </row>
    <row r="24" spans="1:5" x14ac:dyDescent="0.25">
      <c r="A24" t="s">
        <v>51</v>
      </c>
      <c r="B24">
        <v>0.90928866470163849</v>
      </c>
      <c r="C24">
        <v>2.3374658338449018E-2</v>
      </c>
      <c r="D24">
        <v>3.4859827649137198E-2</v>
      </c>
      <c r="E24">
        <v>3.2476849310775338E-2</v>
      </c>
    </row>
    <row r="25" spans="1:5" x14ac:dyDescent="0.25">
      <c r="A25" t="s">
        <v>53</v>
      </c>
      <c r="B25">
        <v>0.80070513774321472</v>
      </c>
      <c r="C25">
        <v>2.6266256306925063E-2</v>
      </c>
      <c r="D25">
        <v>0.17183042220925199</v>
      </c>
      <c r="E25">
        <v>1.1981837406082091E-3</v>
      </c>
    </row>
    <row r="26" spans="1:5" x14ac:dyDescent="0.25">
      <c r="A26" t="s">
        <v>55</v>
      </c>
      <c r="B26">
        <v>0.94023400895165388</v>
      </c>
      <c r="C26">
        <v>1.1093754366715231E-3</v>
      </c>
      <c r="D26">
        <v>5.5409365666046463E-2</v>
      </c>
      <c r="E26">
        <v>3.2472499456280978E-3</v>
      </c>
    </row>
    <row r="27" spans="1:5" x14ac:dyDescent="0.25">
      <c r="A27" t="s">
        <v>57</v>
      </c>
      <c r="B27">
        <v>0.85952099791484549</v>
      </c>
      <c r="C27">
        <v>2.6395596739253208E-2</v>
      </c>
      <c r="D27">
        <v>0.10093848272232465</v>
      </c>
      <c r="E27">
        <v>1.314492262357657E-2</v>
      </c>
    </row>
    <row r="28" spans="1:5" x14ac:dyDescent="0.25">
      <c r="A28" t="s">
        <v>59</v>
      </c>
      <c r="B28">
        <v>0.91094812942640924</v>
      </c>
      <c r="C28">
        <v>2.614251024307078E-2</v>
      </c>
      <c r="D28">
        <v>5.1333759769419847E-2</v>
      </c>
      <c r="E28">
        <v>1.1575600561100102E-2</v>
      </c>
    </row>
    <row r="29" spans="1:5" x14ac:dyDescent="0.25">
      <c r="A29" t="s">
        <v>67</v>
      </c>
      <c r="B29">
        <v>0.99130910801484262</v>
      </c>
      <c r="C29">
        <v>1.5978314805301735E-3</v>
      </c>
      <c r="D29">
        <v>6.3365372885606482E-3</v>
      </c>
      <c r="E29">
        <v>7.5652321606646967E-4</v>
      </c>
    </row>
    <row r="30" spans="1:5" x14ac:dyDescent="0.25">
      <c r="A30" t="s">
        <v>63</v>
      </c>
      <c r="B30">
        <v>0.94704489676603909</v>
      </c>
      <c r="C30">
        <v>5.145435039481938E-3</v>
      </c>
      <c r="D30">
        <v>4.434723076709355E-2</v>
      </c>
      <c r="E30">
        <v>3.4624374273853017E-3</v>
      </c>
    </row>
    <row r="31" spans="1:5" x14ac:dyDescent="0.25">
      <c r="A31" t="s">
        <v>61</v>
      </c>
      <c r="B31">
        <v>0.99506470169934946</v>
      </c>
      <c r="C31">
        <v>0</v>
      </c>
      <c r="D31">
        <v>0</v>
      </c>
      <c r="E31">
        <v>4.9352983006505516E-3</v>
      </c>
    </row>
  </sheetData>
  <pageMargins left="0.75" right="0.75" top="1" bottom="1" header="0.5" footer="0.5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D5"/>
  <sheetViews>
    <sheetView workbookViewId="0">
      <selection activeCell="B1" sqref="B1:B1048576"/>
    </sheetView>
  </sheetViews>
  <sheetFormatPr defaultRowHeight="15" x14ac:dyDescent="0.25"/>
  <cols>
    <col min="1" max="1" width="41" customWidth="1"/>
    <col min="2" max="4" width="13" customWidth="1"/>
  </cols>
  <sheetData>
    <row r="1" spans="1:4" x14ac:dyDescent="0.25">
      <c r="A1" t="s">
        <v>150</v>
      </c>
      <c r="B1" t="s">
        <v>72</v>
      </c>
      <c r="C1" t="s">
        <v>73</v>
      </c>
      <c r="D1" t="s">
        <v>74</v>
      </c>
    </row>
    <row r="2" spans="1:4" x14ac:dyDescent="0.25">
      <c r="A2" t="s">
        <v>151</v>
      </c>
      <c r="B2">
        <v>-9.0478905780215876E-2</v>
      </c>
      <c r="C2">
        <v>-3.0053517527038505E-2</v>
      </c>
      <c r="D2">
        <v>0</v>
      </c>
    </row>
    <row r="3" spans="1:4" x14ac:dyDescent="0.25">
      <c r="A3" t="s">
        <v>152</v>
      </c>
      <c r="B3">
        <v>-0.10763806198089933</v>
      </c>
      <c r="C3">
        <v>-6.4199361309998357E-2</v>
      </c>
      <c r="D3">
        <v>-3.1595598920550798E-2</v>
      </c>
    </row>
    <row r="4" spans="1:4" x14ac:dyDescent="0.25">
      <c r="A4" t="s">
        <v>153</v>
      </c>
      <c r="B4">
        <v>-0.10014743778657789</v>
      </c>
      <c r="C4">
        <v>-4.3710174091955149E-2</v>
      </c>
      <c r="D4">
        <v>-1.2165632615801245E-3</v>
      </c>
    </row>
    <row r="5" spans="1:4" x14ac:dyDescent="0.25">
      <c r="A5" t="s">
        <v>154</v>
      </c>
      <c r="B5">
        <v>-0.15476819373077716</v>
      </c>
      <c r="C5">
        <v>-9.3083872988188321E-2</v>
      </c>
      <c r="D5">
        <v>-3.0738710401899707E-2</v>
      </c>
    </row>
  </sheetData>
  <pageMargins left="0.75" right="0.75" top="1" bottom="1" header="0.5" footer="0.5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D31"/>
  <sheetViews>
    <sheetView workbookViewId="0">
      <selection activeCell="B1" sqref="B1:B1048576"/>
    </sheetView>
  </sheetViews>
  <sheetFormatPr defaultRowHeight="15" x14ac:dyDescent="0.25"/>
  <cols>
    <col min="1" max="1" width="8" customWidth="1"/>
    <col min="2" max="4" width="13" customWidth="1"/>
  </cols>
  <sheetData>
    <row r="1" spans="1:4" x14ac:dyDescent="0.25">
      <c r="A1" t="s">
        <v>125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-0.11859899934601542</v>
      </c>
      <c r="C2">
        <v>-8.7963168511263345E-2</v>
      </c>
      <c r="D2">
        <v>-1.8677256292874519E-2</v>
      </c>
    </row>
    <row r="3" spans="1:4" x14ac:dyDescent="0.25">
      <c r="A3" t="s">
        <v>11</v>
      </c>
      <c r="B3">
        <v>-0.10531382408134325</v>
      </c>
      <c r="C3">
        <v>-3.8946671966717604E-2</v>
      </c>
      <c r="D3">
        <v>0</v>
      </c>
    </row>
    <row r="4" spans="1:4" x14ac:dyDescent="0.25">
      <c r="A4" t="s">
        <v>13</v>
      </c>
      <c r="B4">
        <v>-6.7721057487212383E-2</v>
      </c>
      <c r="C4">
        <v>-4.4465998747606615E-2</v>
      </c>
      <c r="D4">
        <v>-4.4718307367717777E-3</v>
      </c>
    </row>
    <row r="5" spans="1:4" x14ac:dyDescent="0.25">
      <c r="A5" t="s">
        <v>17</v>
      </c>
      <c r="B5">
        <v>-4.2281612458673817E-2</v>
      </c>
      <c r="C5">
        <v>-2.2680375191260128E-2</v>
      </c>
      <c r="D5">
        <v>0</v>
      </c>
    </row>
    <row r="6" spans="1:4" x14ac:dyDescent="0.25">
      <c r="A6" t="s">
        <v>19</v>
      </c>
      <c r="B6">
        <v>-7.1567253833149311E-2</v>
      </c>
      <c r="C6">
        <v>0</v>
      </c>
      <c r="D6">
        <v>0</v>
      </c>
    </row>
    <row r="7" spans="1:4" x14ac:dyDescent="0.25">
      <c r="A7" t="s">
        <v>29</v>
      </c>
      <c r="B7">
        <v>-0.12879564018443085</v>
      </c>
      <c r="C7">
        <v>-7.2275760530245453E-2</v>
      </c>
      <c r="D7">
        <v>-3.3516596156707032E-2</v>
      </c>
    </row>
    <row r="8" spans="1:4" x14ac:dyDescent="0.25">
      <c r="A8" t="s">
        <v>21</v>
      </c>
      <c r="B8">
        <v>-0.11636107694003686</v>
      </c>
      <c r="C8">
        <v>-3.1498453466829252E-2</v>
      </c>
      <c r="D8">
        <v>0</v>
      </c>
    </row>
    <row r="9" spans="1:4" x14ac:dyDescent="0.25">
      <c r="A9" t="s">
        <v>23</v>
      </c>
      <c r="B9">
        <v>-6.5238079296070228E-2</v>
      </c>
      <c r="C9">
        <v>-2.482814125966358E-2</v>
      </c>
      <c r="D9">
        <v>0</v>
      </c>
    </row>
    <row r="10" spans="1:4" x14ac:dyDescent="0.25">
      <c r="A10" t="s">
        <v>65</v>
      </c>
      <c r="B10">
        <v>-0.15276977761187402</v>
      </c>
      <c r="C10">
        <v>-0.10759164898349736</v>
      </c>
      <c r="D10">
        <v>-6.096527592523758E-2</v>
      </c>
    </row>
    <row r="11" spans="1:4" x14ac:dyDescent="0.25">
      <c r="A11" t="s">
        <v>25</v>
      </c>
      <c r="B11">
        <v>-8.5640814634242973E-2</v>
      </c>
      <c r="C11">
        <v>-7.8743001828788114E-2</v>
      </c>
      <c r="D11">
        <v>-5.9077024297803413E-2</v>
      </c>
    </row>
    <row r="12" spans="1:4" x14ac:dyDescent="0.25">
      <c r="A12" t="s">
        <v>27</v>
      </c>
      <c r="B12">
        <v>-5.7866427725783071E-2</v>
      </c>
      <c r="C12">
        <v>-1.7298660254057654E-2</v>
      </c>
      <c r="D12">
        <v>0</v>
      </c>
    </row>
    <row r="13" spans="1:4" x14ac:dyDescent="0.25">
      <c r="A13" t="s">
        <v>31</v>
      </c>
      <c r="B13">
        <v>0</v>
      </c>
      <c r="C13">
        <v>0</v>
      </c>
      <c r="D13">
        <v>0</v>
      </c>
    </row>
    <row r="14" spans="1:4" x14ac:dyDescent="0.25">
      <c r="A14" t="s">
        <v>15</v>
      </c>
      <c r="B14">
        <v>-9.0478905780215876E-2</v>
      </c>
      <c r="C14">
        <v>-5.9610231586850575E-2</v>
      </c>
      <c r="D14">
        <v>0</v>
      </c>
    </row>
    <row r="15" spans="1:4" x14ac:dyDescent="0.25">
      <c r="A15" t="s">
        <v>33</v>
      </c>
      <c r="B15">
        <v>-6.4181007226556119E-2</v>
      </c>
      <c r="C15">
        <v>-4.5529989822939237E-2</v>
      </c>
      <c r="D15">
        <v>0</v>
      </c>
    </row>
    <row r="16" spans="1:4" x14ac:dyDescent="0.25">
      <c r="A16" t="s">
        <v>37</v>
      </c>
      <c r="B16">
        <v>-5.6484968730532131E-2</v>
      </c>
      <c r="C16">
        <v>-2.1798755448414031E-2</v>
      </c>
      <c r="D16">
        <v>0</v>
      </c>
    </row>
    <row r="17" spans="1:4" x14ac:dyDescent="0.25">
      <c r="A17" t="s">
        <v>35</v>
      </c>
      <c r="B17">
        <v>-0.13125981142332002</v>
      </c>
      <c r="C17">
        <v>-0.11652135488971493</v>
      </c>
      <c r="D17">
        <v>-9.6960094767069516E-2</v>
      </c>
    </row>
    <row r="18" spans="1:4" x14ac:dyDescent="0.25">
      <c r="A18" t="s">
        <v>39</v>
      </c>
      <c r="B18">
        <v>-0.14065814137276075</v>
      </c>
      <c r="C18">
        <v>-0.1042943023757146</v>
      </c>
      <c r="D18">
        <v>-6.5307939551434893E-2</v>
      </c>
    </row>
    <row r="19" spans="1:4" x14ac:dyDescent="0.25">
      <c r="A19" t="s">
        <v>43</v>
      </c>
      <c r="B19">
        <v>-6.8643910127656027E-2</v>
      </c>
      <c r="C19">
        <v>-4.5125519675814532E-2</v>
      </c>
      <c r="D19">
        <v>-1.3017057117671463E-2</v>
      </c>
    </row>
    <row r="20" spans="1:4" x14ac:dyDescent="0.25">
      <c r="A20" t="s">
        <v>45</v>
      </c>
      <c r="B20">
        <v>-3.2652863612329705E-2</v>
      </c>
      <c r="C20">
        <v>-3.083770316237631E-5</v>
      </c>
      <c r="D20">
        <v>0</v>
      </c>
    </row>
    <row r="21" spans="1:4" x14ac:dyDescent="0.25">
      <c r="A21" t="s">
        <v>47</v>
      </c>
      <c r="B21">
        <v>-0.16278423627014377</v>
      </c>
      <c r="C21">
        <v>-0.10791363465880707</v>
      </c>
      <c r="D21">
        <v>-5.9048849615487155E-2</v>
      </c>
    </row>
    <row r="22" spans="1:4" x14ac:dyDescent="0.25">
      <c r="A22" t="s">
        <v>41</v>
      </c>
      <c r="B22">
        <v>-3.9413038963918186E-2</v>
      </c>
      <c r="C22">
        <v>-1.9706519481959093E-2</v>
      </c>
      <c r="D22">
        <v>0</v>
      </c>
    </row>
    <row r="23" spans="1:4" x14ac:dyDescent="0.25">
      <c r="A23" t="s">
        <v>49</v>
      </c>
      <c r="B23">
        <v>-0.18187548974178031</v>
      </c>
      <c r="C23">
        <v>-6.6928111386782591E-2</v>
      </c>
      <c r="D23">
        <v>0</v>
      </c>
    </row>
    <row r="24" spans="1:4" x14ac:dyDescent="0.25">
      <c r="A24" t="s">
        <v>51</v>
      </c>
      <c r="B24">
        <v>-0.1024213339976959</v>
      </c>
      <c r="C24">
        <v>-3.5234353336235189E-2</v>
      </c>
      <c r="D24">
        <v>-5.5273164097042159E-3</v>
      </c>
    </row>
    <row r="25" spans="1:4" x14ac:dyDescent="0.25">
      <c r="A25" t="s">
        <v>53</v>
      </c>
      <c r="B25">
        <v>-7.9712482962994449E-2</v>
      </c>
      <c r="C25">
        <v>-4.6040767390616733E-3</v>
      </c>
      <c r="D25">
        <v>0</v>
      </c>
    </row>
    <row r="26" spans="1:4" x14ac:dyDescent="0.25">
      <c r="A26" t="s">
        <v>55</v>
      </c>
      <c r="B26">
        <v>-0.10324784536904814</v>
      </c>
      <c r="C26">
        <v>-6.4651603318985326E-2</v>
      </c>
      <c r="D26">
        <v>-3.6222711063482473E-3</v>
      </c>
    </row>
    <row r="27" spans="1:4" x14ac:dyDescent="0.25">
      <c r="A27" t="s">
        <v>57</v>
      </c>
      <c r="B27">
        <v>-0.13941155063799227</v>
      </c>
      <c r="C27">
        <v>-0.11156839469052542</v>
      </c>
      <c r="D27">
        <v>-5.5357286083377824E-2</v>
      </c>
    </row>
    <row r="28" spans="1:4" x14ac:dyDescent="0.25">
      <c r="A28" t="s">
        <v>59</v>
      </c>
      <c r="B28">
        <v>-5.6911397567992385E-2</v>
      </c>
      <c r="C28">
        <v>-4.3496700504851583E-2</v>
      </c>
      <c r="D28">
        <v>-1.0674791562115963E-3</v>
      </c>
    </row>
    <row r="29" spans="1:4" x14ac:dyDescent="0.25">
      <c r="A29" t="s">
        <v>67</v>
      </c>
      <c r="B29">
        <v>-5.6024521195146906E-2</v>
      </c>
      <c r="C29">
        <v>-2.6162051668853051E-2</v>
      </c>
      <c r="D29">
        <v>-9.6824625994146058E-4</v>
      </c>
    </row>
    <row r="30" spans="1:4" x14ac:dyDescent="0.25">
      <c r="A30" t="s">
        <v>63</v>
      </c>
      <c r="B30">
        <v>-6.9993915258143954E-2</v>
      </c>
      <c r="C30">
        <v>-5.1788532113096121E-2</v>
      </c>
      <c r="D30">
        <v>-2.3382065120463168E-2</v>
      </c>
    </row>
    <row r="31" spans="1:4" x14ac:dyDescent="0.25">
      <c r="A31" t="s">
        <v>61</v>
      </c>
      <c r="B31">
        <v>-0.14139952709060652</v>
      </c>
      <c r="C31">
        <v>-7.6012426198955624E-2</v>
      </c>
      <c r="D31">
        <v>0</v>
      </c>
    </row>
  </sheetData>
  <pageMargins left="0.75" right="0.75" top="1" bottom="1" header="0.5" footer="0.5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D5"/>
  <sheetViews>
    <sheetView workbookViewId="0">
      <selection activeCell="B1" sqref="B1:B1048576"/>
    </sheetView>
  </sheetViews>
  <sheetFormatPr defaultRowHeight="15" x14ac:dyDescent="0.25"/>
  <cols>
    <col min="1" max="1" width="41" customWidth="1"/>
    <col min="2" max="4" width="13" customWidth="1"/>
  </cols>
  <sheetData>
    <row r="1" spans="1:4" x14ac:dyDescent="0.25">
      <c r="A1" t="s">
        <v>150</v>
      </c>
      <c r="B1" t="s">
        <v>72</v>
      </c>
      <c r="C1" t="s">
        <v>73</v>
      </c>
      <c r="D1" t="s">
        <v>74</v>
      </c>
    </row>
    <row r="2" spans="1:4" x14ac:dyDescent="0.25">
      <c r="A2" t="s">
        <v>162</v>
      </c>
      <c r="B2">
        <v>1.0671858379252912E-4</v>
      </c>
      <c r="C2">
        <v>5.6843623105942508E-2</v>
      </c>
      <c r="D2">
        <v>0.22107426902207292</v>
      </c>
    </row>
    <row r="3" spans="1:4" x14ac:dyDescent="0.25">
      <c r="A3" t="s">
        <v>152</v>
      </c>
      <c r="B3">
        <v>0</v>
      </c>
      <c r="C3">
        <v>4.563809199372168E-2</v>
      </c>
      <c r="D3">
        <v>0.25762937870722236</v>
      </c>
    </row>
    <row r="4" spans="1:4" x14ac:dyDescent="0.25">
      <c r="A4" t="s">
        <v>153</v>
      </c>
      <c r="B4">
        <v>0</v>
      </c>
      <c r="C4">
        <v>1.0592545935089745E-2</v>
      </c>
      <c r="D4">
        <v>7.8002767805978965E-2</v>
      </c>
    </row>
    <row r="5" spans="1:4" x14ac:dyDescent="0.25">
      <c r="A5" t="s">
        <v>154</v>
      </c>
      <c r="B5">
        <v>0</v>
      </c>
      <c r="C5">
        <v>0</v>
      </c>
      <c r="D5">
        <v>5.5020899349011061E-2</v>
      </c>
    </row>
  </sheetData>
  <pageMargins left="0.75" right="0.75" top="1" bottom="1" header="0.5" footer="0.5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D31"/>
  <sheetViews>
    <sheetView workbookViewId="0">
      <selection activeCell="B1" sqref="B1:B1048576"/>
    </sheetView>
  </sheetViews>
  <sheetFormatPr defaultRowHeight="15" x14ac:dyDescent="0.25"/>
  <cols>
    <col min="1" max="1" width="8" customWidth="1"/>
    <col min="2" max="4" width="13" customWidth="1"/>
  </cols>
  <sheetData>
    <row r="1" spans="1:4" x14ac:dyDescent="0.25">
      <c r="A1" t="s">
        <v>125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7.1716012476720561E-2</v>
      </c>
      <c r="C2">
        <v>0.15641859659109592</v>
      </c>
      <c r="D2">
        <v>0.31659896701471346</v>
      </c>
    </row>
    <row r="3" spans="1:4" x14ac:dyDescent="0.25">
      <c r="A3" t="s">
        <v>11</v>
      </c>
      <c r="B3">
        <v>0</v>
      </c>
      <c r="C3">
        <v>4.5187434059988867E-2</v>
      </c>
      <c r="D3">
        <v>0.17055883767052282</v>
      </c>
    </row>
    <row r="4" spans="1:4" x14ac:dyDescent="0.25">
      <c r="A4" t="s">
        <v>13</v>
      </c>
      <c r="B4">
        <v>0</v>
      </c>
      <c r="C4">
        <v>8.6157380815623196E-4</v>
      </c>
      <c r="D4">
        <v>0.23022906157685757</v>
      </c>
    </row>
    <row r="5" spans="1:4" x14ac:dyDescent="0.25">
      <c r="A5" t="s">
        <v>17</v>
      </c>
      <c r="B5">
        <v>0</v>
      </c>
      <c r="C5">
        <v>0</v>
      </c>
      <c r="D5">
        <v>7.395690460468092E-2</v>
      </c>
    </row>
    <row r="6" spans="1:4" x14ac:dyDescent="0.25">
      <c r="A6" t="s">
        <v>19</v>
      </c>
      <c r="B6">
        <v>6.7133996457943202E-4</v>
      </c>
      <c r="C6">
        <v>9.9377981079052269E-2</v>
      </c>
      <c r="D6">
        <v>0.49677728405826421</v>
      </c>
    </row>
    <row r="7" spans="1:4" x14ac:dyDescent="0.25">
      <c r="A7" t="s">
        <v>29</v>
      </c>
      <c r="B7">
        <v>1.0164353776294559E-2</v>
      </c>
      <c r="C7">
        <v>7.0259145883082477E-2</v>
      </c>
      <c r="D7">
        <v>0.19966892455871377</v>
      </c>
    </row>
    <row r="8" spans="1:4" x14ac:dyDescent="0.25">
      <c r="A8" t="s">
        <v>21</v>
      </c>
      <c r="B8">
        <v>0</v>
      </c>
      <c r="C8">
        <v>0</v>
      </c>
      <c r="D8">
        <v>1.3084493807515737E-2</v>
      </c>
    </row>
    <row r="9" spans="1:4" x14ac:dyDescent="0.25">
      <c r="A9" t="s">
        <v>23</v>
      </c>
      <c r="B9">
        <v>0</v>
      </c>
      <c r="C9">
        <v>4.8662537482454749E-2</v>
      </c>
      <c r="D9">
        <v>0.31643347327532018</v>
      </c>
    </row>
    <row r="10" spans="1:4" x14ac:dyDescent="0.25">
      <c r="A10" t="s">
        <v>65</v>
      </c>
      <c r="B10">
        <v>0</v>
      </c>
      <c r="C10">
        <v>3.2523429607238523E-2</v>
      </c>
      <c r="D10">
        <v>0.18839712154794014</v>
      </c>
    </row>
    <row r="11" spans="1:4" x14ac:dyDescent="0.25">
      <c r="A11" t="s">
        <v>25</v>
      </c>
      <c r="B11">
        <v>8.4740406112186212E-3</v>
      </c>
      <c r="C11">
        <v>1.3082058097959235E-2</v>
      </c>
      <c r="D11">
        <v>5.3809440614601925E-2</v>
      </c>
    </row>
    <row r="12" spans="1:4" x14ac:dyDescent="0.25">
      <c r="A12" t="s">
        <v>27</v>
      </c>
      <c r="B12">
        <v>0</v>
      </c>
      <c r="C12">
        <v>2.2687567322829112E-3</v>
      </c>
      <c r="D12">
        <v>4.1969483318116126E-2</v>
      </c>
    </row>
    <row r="13" spans="1:4" x14ac:dyDescent="0.25">
      <c r="A13" t="s">
        <v>31</v>
      </c>
      <c r="B13">
        <v>0</v>
      </c>
      <c r="C13">
        <v>0</v>
      </c>
      <c r="D13">
        <v>2.8700457304716265E-2</v>
      </c>
    </row>
    <row r="14" spans="1:4" x14ac:dyDescent="0.25">
      <c r="A14" t="s">
        <v>15</v>
      </c>
      <c r="B14">
        <v>1.058457989616958E-2</v>
      </c>
      <c r="C14">
        <v>0.17783053988829337</v>
      </c>
      <c r="D14">
        <v>0.2434868335553774</v>
      </c>
    </row>
    <row r="15" spans="1:4" x14ac:dyDescent="0.25">
      <c r="A15" t="s">
        <v>33</v>
      </c>
      <c r="B15">
        <v>0.1029853364731642</v>
      </c>
      <c r="C15">
        <v>0.19185543089118182</v>
      </c>
      <c r="D15">
        <v>0.62322909680808103</v>
      </c>
    </row>
    <row r="16" spans="1:4" x14ac:dyDescent="0.25">
      <c r="A16" t="s">
        <v>37</v>
      </c>
      <c r="B16">
        <v>0</v>
      </c>
      <c r="C16">
        <v>4.4350694493002626E-3</v>
      </c>
      <c r="D16">
        <v>0.12389983602610857</v>
      </c>
    </row>
    <row r="17" spans="1:4" x14ac:dyDescent="0.25">
      <c r="A17" t="s">
        <v>35</v>
      </c>
      <c r="B17">
        <v>0</v>
      </c>
      <c r="C17">
        <v>5.3941556005446629E-3</v>
      </c>
      <c r="D17">
        <v>4.5783728391418796E-2</v>
      </c>
    </row>
    <row r="18" spans="1:4" x14ac:dyDescent="0.25">
      <c r="A18" t="s">
        <v>39</v>
      </c>
      <c r="B18">
        <v>8.1483525348983281E-3</v>
      </c>
      <c r="C18">
        <v>6.4796450233786274E-2</v>
      </c>
      <c r="D18">
        <v>0.15695500305851443</v>
      </c>
    </row>
    <row r="19" spans="1:4" x14ac:dyDescent="0.25">
      <c r="A19" t="s">
        <v>43</v>
      </c>
      <c r="B19">
        <v>0</v>
      </c>
      <c r="C19">
        <v>2.9124741798831483E-2</v>
      </c>
      <c r="D19">
        <v>0.10241753015109228</v>
      </c>
    </row>
    <row r="20" spans="1:4" x14ac:dyDescent="0.25">
      <c r="A20" t="s">
        <v>45</v>
      </c>
      <c r="B20">
        <v>4.4688673431198117E-2</v>
      </c>
      <c r="C20">
        <v>0.35057681571203664</v>
      </c>
      <c r="D20">
        <v>0.72249938847870676</v>
      </c>
    </row>
    <row r="21" spans="1:4" x14ac:dyDescent="0.25">
      <c r="A21" t="s">
        <v>47</v>
      </c>
      <c r="B21">
        <v>0</v>
      </c>
      <c r="C21">
        <v>0</v>
      </c>
      <c r="D21">
        <v>3.1724680995555206E-2</v>
      </c>
    </row>
    <row r="22" spans="1:4" x14ac:dyDescent="0.25">
      <c r="A22" t="s">
        <v>41</v>
      </c>
      <c r="B22">
        <v>4.7992387360604301E-2</v>
      </c>
      <c r="C22">
        <v>5.5179026400044018E-2</v>
      </c>
      <c r="D22">
        <v>8.9628411354661847E-2</v>
      </c>
    </row>
    <row r="23" spans="1:4" x14ac:dyDescent="0.25">
      <c r="A23" t="s">
        <v>49</v>
      </c>
      <c r="B23">
        <v>0</v>
      </c>
      <c r="C23">
        <v>0</v>
      </c>
      <c r="D23">
        <v>0.14001895318005872</v>
      </c>
    </row>
    <row r="24" spans="1:4" x14ac:dyDescent="0.25">
      <c r="A24" t="s">
        <v>51</v>
      </c>
      <c r="B24">
        <v>6.0200425234583363E-3</v>
      </c>
      <c r="C24">
        <v>4.3815763959480565E-2</v>
      </c>
      <c r="D24">
        <v>0.14483742589093371</v>
      </c>
    </row>
    <row r="25" spans="1:4" x14ac:dyDescent="0.25">
      <c r="A25" t="s">
        <v>53</v>
      </c>
      <c r="B25">
        <v>0</v>
      </c>
      <c r="C25">
        <v>0</v>
      </c>
      <c r="D25">
        <v>6.6475393657301929E-2</v>
      </c>
    </row>
    <row r="26" spans="1:4" x14ac:dyDescent="0.25">
      <c r="A26" t="s">
        <v>55</v>
      </c>
      <c r="B26">
        <v>2.9025383730319633E-2</v>
      </c>
      <c r="C26">
        <v>7.5275434727225282E-2</v>
      </c>
      <c r="D26">
        <v>0.3490435102459078</v>
      </c>
    </row>
    <row r="27" spans="1:4" x14ac:dyDescent="0.25">
      <c r="A27" t="s">
        <v>57</v>
      </c>
      <c r="B27">
        <v>0</v>
      </c>
      <c r="C27">
        <v>8.2795797373255056E-2</v>
      </c>
      <c r="D27">
        <v>0.19118821285417681</v>
      </c>
    </row>
    <row r="28" spans="1:4" x14ac:dyDescent="0.25">
      <c r="A28" t="s">
        <v>59</v>
      </c>
      <c r="B28">
        <v>0</v>
      </c>
      <c r="C28">
        <v>2.2550227425475983E-3</v>
      </c>
      <c r="D28">
        <v>0.14469764320566258</v>
      </c>
    </row>
    <row r="29" spans="1:4" x14ac:dyDescent="0.25">
      <c r="A29" t="s">
        <v>67</v>
      </c>
      <c r="B29">
        <v>0</v>
      </c>
      <c r="C29">
        <v>4.14019182547214E-3</v>
      </c>
      <c r="D29">
        <v>1.7024778025975362E-2</v>
      </c>
    </row>
    <row r="30" spans="1:4" x14ac:dyDescent="0.25">
      <c r="A30" t="s">
        <v>63</v>
      </c>
      <c r="B30">
        <v>6.1574788743472948E-2</v>
      </c>
      <c r="C30">
        <v>0.12286698462257253</v>
      </c>
      <c r="D30">
        <v>0.40505106260924001</v>
      </c>
    </row>
    <row r="31" spans="1:4" x14ac:dyDescent="0.25">
      <c r="A31" t="s">
        <v>61</v>
      </c>
      <c r="B31">
        <v>0.48939604243056573</v>
      </c>
      <c r="C31">
        <v>0.5470894368529936</v>
      </c>
      <c r="D31">
        <v>0.65364515085448871</v>
      </c>
    </row>
  </sheetData>
  <pageMargins left="0.75" right="0.75" top="1" bottom="1" header="0.5" footer="0.5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D31"/>
  <sheetViews>
    <sheetView workbookViewId="0"/>
  </sheetViews>
  <sheetFormatPr defaultRowHeight="15" x14ac:dyDescent="0.25"/>
  <cols>
    <col min="1" max="1" width="8" customWidth="1"/>
    <col min="2" max="2" width="13" customWidth="1"/>
    <col min="3" max="3" width="14" customWidth="1"/>
    <col min="4" max="4" width="13" customWidth="1"/>
  </cols>
  <sheetData>
    <row r="1" spans="1:4" x14ac:dyDescent="0.25">
      <c r="A1" t="s">
        <v>125</v>
      </c>
      <c r="B1" t="s">
        <v>168</v>
      </c>
      <c r="C1" t="s">
        <v>169</v>
      </c>
      <c r="D1" t="s">
        <v>170</v>
      </c>
    </row>
    <row r="2" spans="1:4" x14ac:dyDescent="0.25">
      <c r="A2" t="s">
        <v>9</v>
      </c>
      <c r="B2">
        <v>3.1162159623287011</v>
      </c>
      <c r="C2">
        <v>2.9688274364370866</v>
      </c>
      <c r="D2">
        <v>2.9393316466565653</v>
      </c>
    </row>
    <row r="3" spans="1:4" x14ac:dyDescent="0.25">
      <c r="A3" t="s">
        <v>11</v>
      </c>
      <c r="B3">
        <v>2.0780630638092479</v>
      </c>
      <c r="C3">
        <v>2.0591152612507324</v>
      </c>
      <c r="D3">
        <v>1.8949257106334427</v>
      </c>
    </row>
    <row r="4" spans="1:4" x14ac:dyDescent="0.25">
      <c r="A4" t="s">
        <v>13</v>
      </c>
      <c r="B4">
        <v>1.8453114022927537</v>
      </c>
      <c r="C4">
        <v>1.8443639944481705</v>
      </c>
      <c r="D4">
        <v>1.839322243362407</v>
      </c>
    </row>
    <row r="5" spans="1:4" x14ac:dyDescent="0.25">
      <c r="A5" t="s">
        <v>17</v>
      </c>
      <c r="B5">
        <v>3.0148945296878726</v>
      </c>
      <c r="C5">
        <v>3.0148945296878726</v>
      </c>
      <c r="D5">
        <v>3.0148945296878726</v>
      </c>
    </row>
    <row r="6" spans="1:4" x14ac:dyDescent="0.25">
      <c r="A6" t="s">
        <v>19</v>
      </c>
      <c r="B6">
        <v>2.1459396717248094</v>
      </c>
      <c r="C6">
        <v>2.1459396717248094</v>
      </c>
      <c r="D6">
        <v>2.1169460301249217</v>
      </c>
    </row>
    <row r="7" spans="1:4" x14ac:dyDescent="0.25">
      <c r="A7" t="s">
        <v>29</v>
      </c>
      <c r="B7">
        <v>3.2567241283959474</v>
      </c>
      <c r="C7">
        <v>2.9211021206270487</v>
      </c>
      <c r="D7">
        <v>3.083280443409731</v>
      </c>
    </row>
    <row r="8" spans="1:4" x14ac:dyDescent="0.25">
      <c r="A8" t="s">
        <v>21</v>
      </c>
      <c r="B8">
        <v>2.4021019381699231</v>
      </c>
      <c r="C8">
        <v>2.4021019381699231</v>
      </c>
      <c r="D8">
        <v>2.3436717391908335</v>
      </c>
    </row>
    <row r="9" spans="1:4" x14ac:dyDescent="0.25">
      <c r="A9" t="s">
        <v>23</v>
      </c>
      <c r="B9">
        <v>1.7057176589775551</v>
      </c>
      <c r="C9">
        <v>1.6513162433162918</v>
      </c>
      <c r="D9">
        <v>1.7057176589775551</v>
      </c>
    </row>
    <row r="10" spans="1:4" x14ac:dyDescent="0.25">
      <c r="A10" t="s">
        <v>65</v>
      </c>
      <c r="B10">
        <v>2.3327967139644561</v>
      </c>
      <c r="C10">
        <v>2.3106409850477596</v>
      </c>
      <c r="D10">
        <v>2.2611547129447005</v>
      </c>
    </row>
    <row r="11" spans="1:4" x14ac:dyDescent="0.25">
      <c r="A11" t="s">
        <v>25</v>
      </c>
      <c r="B11">
        <v>2.7804455412025471</v>
      </c>
      <c r="C11">
        <v>2.6580364169788755</v>
      </c>
      <c r="D11">
        <v>2.7434132591063132</v>
      </c>
    </row>
    <row r="12" spans="1:4" x14ac:dyDescent="0.25">
      <c r="A12" t="s">
        <v>27</v>
      </c>
      <c r="B12">
        <v>2.4744577520298039</v>
      </c>
      <c r="C12">
        <v>2.4375714933501356</v>
      </c>
      <c r="D12">
        <v>2.3423749958743594</v>
      </c>
    </row>
    <row r="13" spans="1:4" x14ac:dyDescent="0.25">
      <c r="A13" t="s">
        <v>31</v>
      </c>
      <c r="B13">
        <v>1.8455184698806608</v>
      </c>
      <c r="C13">
        <v>1.7116082966656065</v>
      </c>
      <c r="D13">
        <v>1.8298141812270108</v>
      </c>
    </row>
    <row r="14" spans="1:4" x14ac:dyDescent="0.25">
      <c r="A14" t="s">
        <v>15</v>
      </c>
      <c r="B14">
        <v>2.2571269973587169</v>
      </c>
      <c r="C14">
        <v>2.2571269973587169</v>
      </c>
      <c r="D14">
        <v>2.2571269973587169</v>
      </c>
    </row>
    <row r="15" spans="1:4" x14ac:dyDescent="0.25">
      <c r="A15" t="s">
        <v>33</v>
      </c>
      <c r="B15">
        <v>1.7284284433465715</v>
      </c>
      <c r="C15">
        <v>1.7284284433465715</v>
      </c>
      <c r="D15">
        <v>1.7155215684006482</v>
      </c>
    </row>
    <row r="16" spans="1:4" x14ac:dyDescent="0.25">
      <c r="A16" t="s">
        <v>37</v>
      </c>
      <c r="B16">
        <v>1.8606353865448044</v>
      </c>
      <c r="C16">
        <v>1.8597319342887331</v>
      </c>
      <c r="D16">
        <v>1.8477799195522671</v>
      </c>
    </row>
    <row r="17" spans="1:4" x14ac:dyDescent="0.25">
      <c r="A17" t="s">
        <v>35</v>
      </c>
      <c r="B17">
        <v>1.5300267671202095</v>
      </c>
      <c r="C17">
        <v>1.5300267671202095</v>
      </c>
      <c r="D17">
        <v>1.5300267671202095</v>
      </c>
    </row>
    <row r="18" spans="1:4" x14ac:dyDescent="0.25">
      <c r="A18" t="s">
        <v>39</v>
      </c>
      <c r="B18">
        <v>2.4614488435474957</v>
      </c>
      <c r="C18">
        <v>2.4614488435474957</v>
      </c>
      <c r="D18">
        <v>2.3380199158111061</v>
      </c>
    </row>
    <row r="19" spans="1:4" x14ac:dyDescent="0.25">
      <c r="A19" t="s">
        <v>43</v>
      </c>
      <c r="B19">
        <v>2.0656352470853911</v>
      </c>
      <c r="C19">
        <v>2.0649334663893679</v>
      </c>
      <c r="D19">
        <v>2.0516666451879608</v>
      </c>
    </row>
    <row r="20" spans="1:4" x14ac:dyDescent="0.25">
      <c r="A20" t="s">
        <v>45</v>
      </c>
      <c r="B20">
        <v>1.6609076338571667</v>
      </c>
      <c r="C20">
        <v>1.6609076338571667</v>
      </c>
      <c r="D20">
        <v>1.6609076338571667</v>
      </c>
    </row>
    <row r="21" spans="1:4" x14ac:dyDescent="0.25">
      <c r="A21" t="s">
        <v>47</v>
      </c>
      <c r="B21">
        <v>1.9798322512040389</v>
      </c>
      <c r="C21">
        <v>1.9798322512040389</v>
      </c>
      <c r="D21">
        <v>1.9710560378020001</v>
      </c>
    </row>
    <row r="22" spans="1:4" x14ac:dyDescent="0.25">
      <c r="A22" t="s">
        <v>41</v>
      </c>
      <c r="B22">
        <v>1.7204914653964249</v>
      </c>
      <c r="C22">
        <v>1.7204914653964249</v>
      </c>
      <c r="D22">
        <v>1.7204914653964249</v>
      </c>
    </row>
    <row r="23" spans="1:4" x14ac:dyDescent="0.25">
      <c r="A23" t="s">
        <v>49</v>
      </c>
      <c r="B23">
        <v>2.2901188265292145</v>
      </c>
      <c r="C23">
        <v>2.2901188265292145</v>
      </c>
      <c r="D23">
        <v>2.2901188265292145</v>
      </c>
    </row>
    <row r="24" spans="1:4" x14ac:dyDescent="0.25">
      <c r="A24" t="s">
        <v>51</v>
      </c>
      <c r="B24">
        <v>1.8945734243265107</v>
      </c>
      <c r="C24">
        <v>1.8945734243265107</v>
      </c>
      <c r="D24">
        <v>1.3487484584658485</v>
      </c>
    </row>
    <row r="25" spans="1:4" x14ac:dyDescent="0.25">
      <c r="A25" t="s">
        <v>53</v>
      </c>
      <c r="B25">
        <v>2.1714019798267943</v>
      </c>
      <c r="C25">
        <v>2.1714019798267943</v>
      </c>
      <c r="D25">
        <v>2.1438602781417413</v>
      </c>
    </row>
    <row r="26" spans="1:4" x14ac:dyDescent="0.25">
      <c r="A26" t="s">
        <v>55</v>
      </c>
      <c r="B26">
        <v>2.4065825993100334</v>
      </c>
      <c r="C26">
        <v>2.4065825993100334</v>
      </c>
      <c r="D26">
        <v>2.4065825993100334</v>
      </c>
    </row>
    <row r="27" spans="1:4" x14ac:dyDescent="0.25">
      <c r="A27" t="s">
        <v>57</v>
      </c>
      <c r="B27">
        <v>1.9672219821368435</v>
      </c>
      <c r="C27">
        <v>1.7272539153824633</v>
      </c>
      <c r="D27">
        <v>1.9414510503124891</v>
      </c>
    </row>
    <row r="28" spans="1:4" x14ac:dyDescent="0.25">
      <c r="A28" t="s">
        <v>59</v>
      </c>
      <c r="B28">
        <v>1.6417618629854442</v>
      </c>
      <c r="C28">
        <v>1.6417618629854442</v>
      </c>
      <c r="D28">
        <v>1.6417618629854442</v>
      </c>
    </row>
    <row r="29" spans="1:4" x14ac:dyDescent="0.25">
      <c r="A29" t="s">
        <v>67</v>
      </c>
      <c r="B29">
        <v>2.0651845307459169</v>
      </c>
      <c r="C29">
        <v>2.0651845307459169</v>
      </c>
      <c r="D29">
        <v>2.0654758691192932</v>
      </c>
    </row>
    <row r="30" spans="1:4" x14ac:dyDescent="0.25">
      <c r="A30" t="s">
        <v>63</v>
      </c>
      <c r="B30">
        <v>2.3332612668069337</v>
      </c>
      <c r="C30">
        <v>2.3054287685339685</v>
      </c>
      <c r="D30">
        <v>2.2992476893906777</v>
      </c>
    </row>
    <row r="31" spans="1:4" x14ac:dyDescent="0.25">
      <c r="A31" t="s">
        <v>61</v>
      </c>
      <c r="B31">
        <v>1.9345333002489491</v>
      </c>
      <c r="C31">
        <v>1.7541574326195379</v>
      </c>
      <c r="D31">
        <v>1.8802478240309155</v>
      </c>
    </row>
  </sheetData>
  <pageMargins left="0.75" right="0.75" top="1" bottom="1" header="0.5" footer="0.5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E21"/>
  <sheetViews>
    <sheetView workbookViewId="0">
      <selection activeCell="A21" sqref="A2:B21"/>
    </sheetView>
  </sheetViews>
  <sheetFormatPr defaultRowHeight="15" x14ac:dyDescent="0.25"/>
  <cols>
    <col min="1" max="1" width="8" customWidth="1"/>
    <col min="2" max="2" width="41" customWidth="1"/>
    <col min="3" max="3" width="13" customWidth="1"/>
    <col min="4" max="4" width="20" customWidth="1"/>
    <col min="5" max="5" width="18" customWidth="1"/>
  </cols>
  <sheetData>
    <row r="1" spans="1:5" x14ac:dyDescent="0.25">
      <c r="A1" t="s">
        <v>125</v>
      </c>
      <c r="B1" t="s">
        <v>1</v>
      </c>
      <c r="C1" t="s">
        <v>171</v>
      </c>
      <c r="D1" t="s">
        <v>172</v>
      </c>
      <c r="E1" t="s">
        <v>173</v>
      </c>
    </row>
    <row r="2" spans="1:5" x14ac:dyDescent="0.25">
      <c r="A2" t="s">
        <v>9</v>
      </c>
      <c r="B2" t="s">
        <v>8</v>
      </c>
      <c r="C2">
        <v>2.9373563718068367</v>
      </c>
      <c r="D2">
        <v>2.7006538827091027</v>
      </c>
      <c r="E2">
        <v>2.6727166918265515</v>
      </c>
    </row>
    <row r="3" spans="1:5" x14ac:dyDescent="0.25">
      <c r="A3" t="s">
        <v>11</v>
      </c>
      <c r="B3" t="s">
        <v>10</v>
      </c>
      <c r="C3">
        <v>2.1349871142628891</v>
      </c>
      <c r="D3">
        <v>2.1127273861206461</v>
      </c>
      <c r="E3">
        <v>1.9185342700169212</v>
      </c>
    </row>
    <row r="4" spans="1:5" x14ac:dyDescent="0.25">
      <c r="A4" t="s">
        <v>13</v>
      </c>
      <c r="B4" t="s">
        <v>12</v>
      </c>
      <c r="C4">
        <v>2.1288051539880146</v>
      </c>
      <c r="D4">
        <v>2.1220871534702348</v>
      </c>
      <c r="E4">
        <v>2.0858842945142411</v>
      </c>
    </row>
    <row r="5" spans="1:5" x14ac:dyDescent="0.25">
      <c r="A5" t="s">
        <v>19</v>
      </c>
      <c r="B5" t="s">
        <v>18</v>
      </c>
      <c r="C5">
        <v>2.1293394229442821</v>
      </c>
      <c r="D5">
        <v>2.1293394229442821</v>
      </c>
      <c r="E5">
        <v>2.066110481842196</v>
      </c>
    </row>
    <row r="6" spans="1:5" x14ac:dyDescent="0.25">
      <c r="A6" t="s">
        <v>29</v>
      </c>
      <c r="B6" t="s">
        <v>28</v>
      </c>
      <c r="C6">
        <v>3.3759514274610485</v>
      </c>
      <c r="D6">
        <v>2.7659652177073339</v>
      </c>
      <c r="E6">
        <v>3.0610330846495373</v>
      </c>
    </row>
    <row r="7" spans="1:5" x14ac:dyDescent="0.25">
      <c r="A7" t="s">
        <v>21</v>
      </c>
      <c r="B7" t="s">
        <v>20</v>
      </c>
      <c r="C7">
        <v>2.2387378334623786</v>
      </c>
      <c r="D7">
        <v>2.2387378334623786</v>
      </c>
      <c r="E7">
        <v>2.1592412323700745</v>
      </c>
    </row>
    <row r="8" spans="1:5" x14ac:dyDescent="0.25">
      <c r="A8" t="s">
        <v>174</v>
      </c>
      <c r="B8" t="s">
        <v>30</v>
      </c>
      <c r="C8">
        <v>1.8381879482904397</v>
      </c>
      <c r="D8">
        <v>1.6761958610919585</v>
      </c>
      <c r="E8">
        <v>1.8192684791309013</v>
      </c>
    </row>
    <row r="9" spans="1:5" x14ac:dyDescent="0.25">
      <c r="A9" t="s">
        <v>65</v>
      </c>
      <c r="B9" t="s">
        <v>64</v>
      </c>
      <c r="C9">
        <v>2.2385269187849715</v>
      </c>
      <c r="D9">
        <v>2.2053088564286298</v>
      </c>
      <c r="E9">
        <v>2.127212960024865</v>
      </c>
    </row>
    <row r="10" spans="1:5" x14ac:dyDescent="0.25">
      <c r="A10" t="s">
        <v>25</v>
      </c>
      <c r="B10" t="s">
        <v>24</v>
      </c>
      <c r="C10">
        <v>2.5792618347098881</v>
      </c>
      <c r="D10">
        <v>2.3922760798897471</v>
      </c>
      <c r="E10">
        <v>2.5237070709703207</v>
      </c>
    </row>
    <row r="11" spans="1:5" x14ac:dyDescent="0.25">
      <c r="A11" t="s">
        <v>27</v>
      </c>
      <c r="B11" t="s">
        <v>26</v>
      </c>
      <c r="C11">
        <v>2.3836925223355947</v>
      </c>
      <c r="D11">
        <v>2.3366218250049107</v>
      </c>
      <c r="E11">
        <v>2.2186462548906638</v>
      </c>
    </row>
    <row r="12" spans="1:5" x14ac:dyDescent="0.25">
      <c r="A12" t="s">
        <v>33</v>
      </c>
      <c r="B12" t="s">
        <v>32</v>
      </c>
      <c r="C12">
        <v>1.7278649092358564</v>
      </c>
      <c r="D12">
        <v>1.7278649092358564</v>
      </c>
      <c r="E12">
        <v>1.6855387054704389</v>
      </c>
    </row>
    <row r="13" spans="1:5" x14ac:dyDescent="0.25">
      <c r="A13" t="s">
        <v>37</v>
      </c>
      <c r="B13" t="s">
        <v>36</v>
      </c>
      <c r="C13">
        <v>1.693373561196938</v>
      </c>
      <c r="D13">
        <v>1.690171356370995</v>
      </c>
      <c r="E13">
        <v>1.6483380354189436</v>
      </c>
    </row>
    <row r="14" spans="1:5" x14ac:dyDescent="0.25">
      <c r="A14" t="s">
        <v>39</v>
      </c>
      <c r="B14" t="s">
        <v>38</v>
      </c>
      <c r="C14">
        <v>2.466705847702598</v>
      </c>
      <c r="D14">
        <v>2.466705847702598</v>
      </c>
      <c r="E14">
        <v>2.3388638652157905</v>
      </c>
    </row>
    <row r="15" spans="1:5" x14ac:dyDescent="0.25">
      <c r="A15" t="s">
        <v>43</v>
      </c>
      <c r="B15" t="s">
        <v>42</v>
      </c>
      <c r="C15">
        <v>1.4962154004039279</v>
      </c>
      <c r="D15">
        <v>1.494211718349663</v>
      </c>
      <c r="E15">
        <v>1.4625137039516081</v>
      </c>
    </row>
    <row r="16" spans="1:5" x14ac:dyDescent="0.25">
      <c r="A16" t="s">
        <v>47</v>
      </c>
      <c r="B16" t="s">
        <v>46</v>
      </c>
      <c r="C16">
        <v>1.9448181231961208</v>
      </c>
      <c r="D16">
        <v>1.9448181231961208</v>
      </c>
      <c r="E16">
        <v>1.9064065824887728</v>
      </c>
    </row>
    <row r="17" spans="1:5" x14ac:dyDescent="0.25">
      <c r="A17" t="s">
        <v>51</v>
      </c>
      <c r="B17" t="s">
        <v>50</v>
      </c>
      <c r="C17">
        <v>1.8576158551962256</v>
      </c>
      <c r="D17">
        <v>1.8576158551962256</v>
      </c>
      <c r="E17">
        <v>1.0813133354991928</v>
      </c>
    </row>
    <row r="18" spans="1:5" x14ac:dyDescent="0.25">
      <c r="A18" t="s">
        <v>53</v>
      </c>
      <c r="B18" t="s">
        <v>52</v>
      </c>
      <c r="C18">
        <v>2.2689530553177968</v>
      </c>
      <c r="D18">
        <v>2.2689530553177968</v>
      </c>
      <c r="E18">
        <v>2.2256303272025919</v>
      </c>
    </row>
    <row r="19" spans="1:5" x14ac:dyDescent="0.25">
      <c r="A19" t="s">
        <v>75</v>
      </c>
      <c r="B19" t="s">
        <v>75</v>
      </c>
      <c r="C19">
        <v>1.8656802170513507</v>
      </c>
      <c r="D19">
        <v>1.8075342808480026</v>
      </c>
      <c r="E19">
        <v>1.8449066260720541</v>
      </c>
    </row>
    <row r="20" spans="1:5" x14ac:dyDescent="0.25">
      <c r="A20" t="s">
        <v>57</v>
      </c>
      <c r="B20" t="s">
        <v>56</v>
      </c>
      <c r="C20">
        <v>1.9642188868905126</v>
      </c>
      <c r="D20">
        <v>1.7032259354594548</v>
      </c>
      <c r="E20">
        <v>1.9361776825384887</v>
      </c>
    </row>
    <row r="21" spans="1:5" x14ac:dyDescent="0.25">
      <c r="A21" t="s">
        <v>61</v>
      </c>
      <c r="B21" t="s">
        <v>60</v>
      </c>
      <c r="C21">
        <v>1.9312032938572941</v>
      </c>
      <c r="D21">
        <v>1.7041499534335431</v>
      </c>
      <c r="E21">
        <v>1.8624026025852121</v>
      </c>
    </row>
  </sheetData>
  <pageMargins left="0.75" right="0.75" top="1" bottom="1" header="0.5" footer="0.5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D21"/>
  <sheetViews>
    <sheetView workbookViewId="0">
      <selection activeCell="C32" sqref="C32"/>
    </sheetView>
  </sheetViews>
  <sheetFormatPr defaultRowHeight="15" x14ac:dyDescent="0.25"/>
  <cols>
    <col min="1" max="1" width="8" customWidth="1"/>
    <col min="2" max="2" width="41" customWidth="1"/>
    <col min="3" max="3" width="21" customWidth="1"/>
    <col min="4" max="4" width="13" customWidth="1"/>
  </cols>
  <sheetData>
    <row r="1" spans="1:4" x14ac:dyDescent="0.25">
      <c r="A1" t="s">
        <v>125</v>
      </c>
      <c r="B1" t="s">
        <v>1</v>
      </c>
      <c r="C1" t="s">
        <v>175</v>
      </c>
      <c r="D1" t="s">
        <v>176</v>
      </c>
    </row>
    <row r="2" spans="1:4" x14ac:dyDescent="0.25">
      <c r="A2" t="s">
        <v>9</v>
      </c>
      <c r="B2" t="s">
        <v>8</v>
      </c>
      <c r="C2">
        <v>-7.3446946285336337E-2</v>
      </c>
      <c r="D2">
        <v>-1.5249935010420412E-2</v>
      </c>
    </row>
    <row r="3" spans="1:4" x14ac:dyDescent="0.25">
      <c r="A3" t="s">
        <v>11</v>
      </c>
      <c r="B3" t="s">
        <v>10</v>
      </c>
      <c r="C3">
        <v>-1.034895139678386E-2</v>
      </c>
      <c r="D3">
        <v>-5.018999862998122E-2</v>
      </c>
    </row>
    <row r="4" spans="1:4" x14ac:dyDescent="0.25">
      <c r="A4" t="s">
        <v>13</v>
      </c>
      <c r="B4" t="s">
        <v>12</v>
      </c>
      <c r="C4">
        <v>-2.5536438985584837E-3</v>
      </c>
      <c r="D4">
        <v>-1.4150763515505829E-2</v>
      </c>
    </row>
    <row r="5" spans="1:4" x14ac:dyDescent="0.25">
      <c r="A5" t="s">
        <v>19</v>
      </c>
      <c r="B5" t="s">
        <v>18</v>
      </c>
      <c r="C5">
        <v>0</v>
      </c>
      <c r="D5">
        <v>-1.2372592433606413E-2</v>
      </c>
    </row>
    <row r="6" spans="1:4" x14ac:dyDescent="0.25">
      <c r="A6" t="s">
        <v>29</v>
      </c>
      <c r="B6" t="s">
        <v>28</v>
      </c>
      <c r="C6">
        <v>-0.16234176389298127</v>
      </c>
      <c r="D6">
        <v>-7.4075165697501969E-3</v>
      </c>
    </row>
    <row r="7" spans="1:4" x14ac:dyDescent="0.25">
      <c r="A7" t="s">
        <v>21</v>
      </c>
      <c r="B7" t="s">
        <v>20</v>
      </c>
      <c r="C7">
        <v>0</v>
      </c>
      <c r="D7">
        <v>-1.2803893173977491E-2</v>
      </c>
    </row>
    <row r="8" spans="1:4" x14ac:dyDescent="0.25">
      <c r="A8" t="s">
        <v>174</v>
      </c>
      <c r="B8" t="s">
        <v>30</v>
      </c>
      <c r="C8">
        <v>-8.6997396831995116E-2</v>
      </c>
      <c r="D8">
        <v>-2.4785386637196836E-3</v>
      </c>
    </row>
    <row r="9" spans="1:4" x14ac:dyDescent="0.25">
      <c r="A9" t="s">
        <v>65</v>
      </c>
      <c r="B9" t="s">
        <v>64</v>
      </c>
      <c r="C9">
        <v>-1.4839250793072618E-2</v>
      </c>
      <c r="D9">
        <v>-7.7404032065629028E-2</v>
      </c>
    </row>
    <row r="10" spans="1:4" x14ac:dyDescent="0.25">
      <c r="A10" t="s">
        <v>25</v>
      </c>
      <c r="B10" t="s">
        <v>24</v>
      </c>
      <c r="C10">
        <v>-6.4617310946085998E-2</v>
      </c>
      <c r="D10">
        <v>-1.3982532081482467E-2</v>
      </c>
    </row>
    <row r="11" spans="1:4" x14ac:dyDescent="0.25">
      <c r="A11" t="s">
        <v>27</v>
      </c>
      <c r="B11" t="s">
        <v>26</v>
      </c>
      <c r="C11">
        <v>-1.755455296465596E-2</v>
      </c>
      <c r="D11">
        <v>-3.6790832283391146E-2</v>
      </c>
    </row>
    <row r="12" spans="1:4" x14ac:dyDescent="0.25">
      <c r="A12" t="s">
        <v>33</v>
      </c>
      <c r="B12" t="s">
        <v>32</v>
      </c>
      <c r="C12">
        <v>0</v>
      </c>
      <c r="D12">
        <v>-2.8804041355481057E-2</v>
      </c>
    </row>
    <row r="13" spans="1:4" x14ac:dyDescent="0.25">
      <c r="A13" t="s">
        <v>37</v>
      </c>
      <c r="B13" t="s">
        <v>36</v>
      </c>
      <c r="C13">
        <v>-1.354540853660534E-3</v>
      </c>
      <c r="D13">
        <v>-1.7681411956297011E-2</v>
      </c>
    </row>
    <row r="14" spans="1:4" x14ac:dyDescent="0.25">
      <c r="A14" t="s">
        <v>39</v>
      </c>
      <c r="B14" t="s">
        <v>38</v>
      </c>
      <c r="C14">
        <v>0</v>
      </c>
      <c r="D14">
        <v>-1.8475301405180288E-2</v>
      </c>
    </row>
    <row r="15" spans="1:4" x14ac:dyDescent="0.25">
      <c r="A15" t="s">
        <v>43</v>
      </c>
      <c r="B15" t="s">
        <v>42</v>
      </c>
      <c r="C15">
        <v>-1.3391668430387119E-3</v>
      </c>
      <c r="D15">
        <v>-1.2270245855588899E-2</v>
      </c>
    </row>
    <row r="16" spans="1:4" x14ac:dyDescent="0.25">
      <c r="A16" t="s">
        <v>47</v>
      </c>
      <c r="B16" t="s">
        <v>46</v>
      </c>
      <c r="C16">
        <v>0</v>
      </c>
      <c r="D16">
        <v>-1.457134781945966E-2</v>
      </c>
    </row>
    <row r="17" spans="1:4" x14ac:dyDescent="0.25">
      <c r="A17" t="s">
        <v>51</v>
      </c>
      <c r="B17" t="s">
        <v>50</v>
      </c>
      <c r="C17">
        <v>0</v>
      </c>
      <c r="D17">
        <v>-9.5895184136074202E-2</v>
      </c>
    </row>
    <row r="18" spans="1:4" x14ac:dyDescent="0.25">
      <c r="A18" t="s">
        <v>53</v>
      </c>
      <c r="B18" t="s">
        <v>52</v>
      </c>
      <c r="C18">
        <v>0</v>
      </c>
      <c r="D18">
        <v>-9.9446402538982091E-3</v>
      </c>
    </row>
    <row r="19" spans="1:4" x14ac:dyDescent="0.25">
      <c r="A19" t="s">
        <v>75</v>
      </c>
      <c r="B19" t="s">
        <v>75</v>
      </c>
      <c r="C19">
        <v>-2.8337842514071104E-2</v>
      </c>
      <c r="D19">
        <v>1.41249263961753E-2</v>
      </c>
    </row>
    <row r="20" spans="1:4" x14ac:dyDescent="0.25">
      <c r="A20" t="s">
        <v>57</v>
      </c>
      <c r="B20" t="s">
        <v>56</v>
      </c>
      <c r="C20">
        <v>-0.1297604165247605</v>
      </c>
      <c r="D20">
        <v>-1.4851534898292697E-2</v>
      </c>
    </row>
    <row r="21" spans="1:4" x14ac:dyDescent="0.25">
      <c r="A21" t="s">
        <v>61</v>
      </c>
      <c r="B21" t="s">
        <v>60</v>
      </c>
      <c r="C21">
        <v>-8.1283833210073916E-2</v>
      </c>
      <c r="D21">
        <v>-2.7432624741828452E-2</v>
      </c>
    </row>
  </sheetData>
  <pageMargins left="0.75" right="0.75" top="1" bottom="1" header="0.5" footer="0.5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C78"/>
  <sheetViews>
    <sheetView workbookViewId="0">
      <selection activeCell="B12" sqref="B12"/>
    </sheetView>
  </sheetViews>
  <sheetFormatPr defaultRowHeight="15" x14ac:dyDescent="0.25"/>
  <cols>
    <col min="1" max="2" width="41" customWidth="1"/>
    <col min="3" max="3" width="17" customWidth="1"/>
  </cols>
  <sheetData>
    <row r="1" spans="1:3" x14ac:dyDescent="0.25">
      <c r="A1" t="s">
        <v>100</v>
      </c>
      <c r="B1" t="s">
        <v>101</v>
      </c>
      <c r="C1" t="s">
        <v>177</v>
      </c>
    </row>
    <row r="2" spans="1:3" x14ac:dyDescent="0.25">
      <c r="A2" t="s">
        <v>103</v>
      </c>
      <c r="B2" t="s">
        <v>178</v>
      </c>
      <c r="C2">
        <v>274582425493.57709</v>
      </c>
    </row>
    <row r="3" spans="1:3" x14ac:dyDescent="0.25">
      <c r="A3" t="s">
        <v>103</v>
      </c>
      <c r="B3" t="s">
        <v>179</v>
      </c>
      <c r="C3">
        <v>27221143139.592216</v>
      </c>
    </row>
    <row r="4" spans="1:3" x14ac:dyDescent="0.25">
      <c r="A4" t="s">
        <v>103</v>
      </c>
      <c r="B4" t="s">
        <v>180</v>
      </c>
      <c r="C4">
        <v>1501345054401.8452</v>
      </c>
    </row>
    <row r="5" spans="1:3" x14ac:dyDescent="0.25">
      <c r="A5" t="s">
        <v>103</v>
      </c>
      <c r="B5" t="s">
        <v>181</v>
      </c>
      <c r="C5">
        <v>1449180478074.293</v>
      </c>
    </row>
    <row r="6" spans="1:3" x14ac:dyDescent="0.25">
      <c r="A6" t="s">
        <v>103</v>
      </c>
      <c r="B6" t="s">
        <v>182</v>
      </c>
      <c r="C6">
        <v>1126899075943.8284</v>
      </c>
    </row>
    <row r="7" spans="1:3" x14ac:dyDescent="0.25">
      <c r="A7" t="s">
        <v>103</v>
      </c>
      <c r="B7" t="s">
        <v>183</v>
      </c>
      <c r="C7">
        <v>1615845514515.6934</v>
      </c>
    </row>
    <row r="8" spans="1:3" x14ac:dyDescent="0.25">
      <c r="A8" t="s">
        <v>103</v>
      </c>
      <c r="B8" t="s">
        <v>184</v>
      </c>
      <c r="C8">
        <v>341762561147.97546</v>
      </c>
    </row>
    <row r="9" spans="1:3" x14ac:dyDescent="0.25">
      <c r="A9" t="s">
        <v>103</v>
      </c>
      <c r="B9" t="s">
        <v>185</v>
      </c>
      <c r="C9">
        <v>8317249840.493124</v>
      </c>
    </row>
    <row r="10" spans="1:3" x14ac:dyDescent="0.25">
      <c r="A10" t="s">
        <v>103</v>
      </c>
      <c r="B10" t="s">
        <v>186</v>
      </c>
      <c r="C10">
        <v>145190166570.97363</v>
      </c>
    </row>
    <row r="11" spans="1:3" x14ac:dyDescent="0.25">
      <c r="A11" t="s">
        <v>103</v>
      </c>
      <c r="B11" t="s">
        <v>187</v>
      </c>
      <c r="C11">
        <v>91032170874.416245</v>
      </c>
    </row>
    <row r="12" spans="1:3" x14ac:dyDescent="0.25">
      <c r="A12" t="s">
        <v>185</v>
      </c>
      <c r="B12" t="s">
        <v>288</v>
      </c>
      <c r="C12">
        <v>8317249840.493124</v>
      </c>
    </row>
    <row r="13" spans="1:3" x14ac:dyDescent="0.25">
      <c r="A13" t="s">
        <v>183</v>
      </c>
      <c r="B13" t="s">
        <v>188</v>
      </c>
      <c r="C13">
        <v>1231739424454.7507</v>
      </c>
    </row>
    <row r="14" spans="1:3" x14ac:dyDescent="0.25">
      <c r="A14" t="s">
        <v>183</v>
      </c>
      <c r="B14" t="s">
        <v>189</v>
      </c>
      <c r="C14">
        <v>106003483795.54475</v>
      </c>
    </row>
    <row r="15" spans="1:3" x14ac:dyDescent="0.25">
      <c r="A15" t="s">
        <v>183</v>
      </c>
      <c r="B15" t="s">
        <v>190</v>
      </c>
      <c r="C15">
        <v>151620792416.20688</v>
      </c>
    </row>
    <row r="16" spans="1:3" x14ac:dyDescent="0.25">
      <c r="A16" t="s">
        <v>183</v>
      </c>
      <c r="B16" t="s">
        <v>191</v>
      </c>
      <c r="C16">
        <v>23849187982.298515</v>
      </c>
    </row>
    <row r="17" spans="1:3" x14ac:dyDescent="0.25">
      <c r="A17" t="s">
        <v>183</v>
      </c>
      <c r="B17" t="s">
        <v>192</v>
      </c>
      <c r="C17">
        <v>38581941121.940224</v>
      </c>
    </row>
    <row r="18" spans="1:3" x14ac:dyDescent="0.25">
      <c r="A18" t="s">
        <v>183</v>
      </c>
      <c r="B18" t="s">
        <v>193</v>
      </c>
      <c r="C18">
        <v>1366653563.1857502</v>
      </c>
    </row>
    <row r="19" spans="1:3" x14ac:dyDescent="0.25">
      <c r="A19" t="s">
        <v>183</v>
      </c>
      <c r="B19" t="s">
        <v>194</v>
      </c>
      <c r="C19">
        <v>134229077.89075771</v>
      </c>
    </row>
    <row r="20" spans="1:3" x14ac:dyDescent="0.25">
      <c r="A20" t="s">
        <v>183</v>
      </c>
      <c r="B20" t="s">
        <v>195</v>
      </c>
      <c r="C20">
        <v>62549802103.875809</v>
      </c>
    </row>
    <row r="21" spans="1:3" x14ac:dyDescent="0.25">
      <c r="A21" t="s">
        <v>181</v>
      </c>
      <c r="B21" t="s">
        <v>287</v>
      </c>
      <c r="C21">
        <v>958041221596.30127</v>
      </c>
    </row>
    <row r="22" spans="1:3" x14ac:dyDescent="0.25">
      <c r="A22" t="s">
        <v>181</v>
      </c>
      <c r="B22" t="s">
        <v>196</v>
      </c>
      <c r="C22">
        <v>2920140154.9167972</v>
      </c>
    </row>
    <row r="23" spans="1:3" x14ac:dyDescent="0.25">
      <c r="A23" t="s">
        <v>181</v>
      </c>
      <c r="B23" t="s">
        <v>197</v>
      </c>
      <c r="C23">
        <v>11498118394.716927</v>
      </c>
    </row>
    <row r="24" spans="1:3" x14ac:dyDescent="0.25">
      <c r="A24" t="s">
        <v>181</v>
      </c>
      <c r="B24" t="s">
        <v>198</v>
      </c>
      <c r="C24">
        <v>16444718756.456493</v>
      </c>
    </row>
    <row r="25" spans="1:3" x14ac:dyDescent="0.25">
      <c r="A25" t="s">
        <v>181</v>
      </c>
      <c r="B25" t="s">
        <v>199</v>
      </c>
      <c r="C25">
        <v>36332988093.136192</v>
      </c>
    </row>
    <row r="26" spans="1:3" x14ac:dyDescent="0.25">
      <c r="A26" t="s">
        <v>181</v>
      </c>
      <c r="B26" t="s">
        <v>200</v>
      </c>
      <c r="C26">
        <v>54206250006.604759</v>
      </c>
    </row>
    <row r="27" spans="1:3" x14ac:dyDescent="0.25">
      <c r="A27" t="s">
        <v>181</v>
      </c>
      <c r="B27" t="s">
        <v>201</v>
      </c>
      <c r="C27">
        <v>229845013398.94409</v>
      </c>
    </row>
    <row r="28" spans="1:3" x14ac:dyDescent="0.25">
      <c r="A28" t="s">
        <v>181</v>
      </c>
      <c r="B28" t="s">
        <v>202</v>
      </c>
      <c r="C28">
        <v>79509778922.474335</v>
      </c>
    </row>
    <row r="29" spans="1:3" x14ac:dyDescent="0.25">
      <c r="A29" t="s">
        <v>181</v>
      </c>
      <c r="B29" t="s">
        <v>203</v>
      </c>
      <c r="C29">
        <v>60382248750.742195</v>
      </c>
    </row>
    <row r="30" spans="1:3" x14ac:dyDescent="0.25">
      <c r="A30" t="s">
        <v>182</v>
      </c>
      <c r="B30" t="s">
        <v>204</v>
      </c>
      <c r="C30">
        <v>948320434536.98071</v>
      </c>
    </row>
    <row r="31" spans="1:3" x14ac:dyDescent="0.25">
      <c r="A31" t="s">
        <v>182</v>
      </c>
      <c r="B31" t="s">
        <v>205</v>
      </c>
      <c r="C31">
        <v>121355140261.5179</v>
      </c>
    </row>
    <row r="32" spans="1:3" x14ac:dyDescent="0.25">
      <c r="A32" t="s">
        <v>182</v>
      </c>
      <c r="B32" t="s">
        <v>206</v>
      </c>
      <c r="C32">
        <v>581590404.03473496</v>
      </c>
    </row>
    <row r="33" spans="1:3" x14ac:dyDescent="0.25">
      <c r="A33" t="s">
        <v>182</v>
      </c>
      <c r="B33" t="s">
        <v>207</v>
      </c>
      <c r="C33">
        <v>5445262792.7682009</v>
      </c>
    </row>
    <row r="34" spans="1:3" x14ac:dyDescent="0.25">
      <c r="A34" t="s">
        <v>182</v>
      </c>
      <c r="B34" t="s">
        <v>208</v>
      </c>
      <c r="C34">
        <v>51196647948.52684</v>
      </c>
    </row>
    <row r="35" spans="1:3" x14ac:dyDescent="0.25">
      <c r="A35" t="s">
        <v>180</v>
      </c>
      <c r="B35" t="s">
        <v>209</v>
      </c>
      <c r="C35">
        <v>211407193764.35742</v>
      </c>
    </row>
    <row r="36" spans="1:3" x14ac:dyDescent="0.25">
      <c r="A36" t="s">
        <v>180</v>
      </c>
      <c r="B36" t="s">
        <v>210</v>
      </c>
      <c r="C36">
        <v>580658520493.59021</v>
      </c>
    </row>
    <row r="37" spans="1:3" x14ac:dyDescent="0.25">
      <c r="A37" t="s">
        <v>180</v>
      </c>
      <c r="B37" t="s">
        <v>211</v>
      </c>
      <c r="C37">
        <v>99423985147.670959</v>
      </c>
    </row>
    <row r="38" spans="1:3" x14ac:dyDescent="0.25">
      <c r="A38" t="s">
        <v>180</v>
      </c>
      <c r="B38" t="s">
        <v>212</v>
      </c>
      <c r="C38">
        <v>106119551095.41559</v>
      </c>
    </row>
    <row r="39" spans="1:3" x14ac:dyDescent="0.25">
      <c r="A39" t="s">
        <v>180</v>
      </c>
      <c r="B39" t="s">
        <v>213</v>
      </c>
      <c r="C39">
        <v>181429783233.36212</v>
      </c>
    </row>
    <row r="40" spans="1:3" x14ac:dyDescent="0.25">
      <c r="A40" t="s">
        <v>180</v>
      </c>
      <c r="B40" t="s">
        <v>214</v>
      </c>
      <c r="C40">
        <v>33378327211.86861</v>
      </c>
    </row>
    <row r="41" spans="1:3" x14ac:dyDescent="0.25">
      <c r="A41" t="s">
        <v>180</v>
      </c>
      <c r="B41" t="s">
        <v>215</v>
      </c>
      <c r="C41">
        <v>93706219906.175186</v>
      </c>
    </row>
    <row r="42" spans="1:3" x14ac:dyDescent="0.25">
      <c r="A42" t="s">
        <v>180</v>
      </c>
      <c r="B42" t="s">
        <v>216</v>
      </c>
      <c r="C42">
        <v>59898523806.258774</v>
      </c>
    </row>
    <row r="43" spans="1:3" x14ac:dyDescent="0.25">
      <c r="A43" t="s">
        <v>180</v>
      </c>
      <c r="B43" t="s">
        <v>217</v>
      </c>
      <c r="C43">
        <v>135322949743.14618</v>
      </c>
    </row>
    <row r="44" spans="1:3" x14ac:dyDescent="0.25">
      <c r="A44" t="s">
        <v>187</v>
      </c>
      <c r="B44" t="s">
        <v>218</v>
      </c>
      <c r="C44">
        <v>11345082323.418524</v>
      </c>
    </row>
    <row r="45" spans="1:3" x14ac:dyDescent="0.25">
      <c r="A45" t="s">
        <v>187</v>
      </c>
      <c r="B45" t="s">
        <v>219</v>
      </c>
      <c r="C45">
        <v>60798146497.630112</v>
      </c>
    </row>
    <row r="46" spans="1:3" x14ac:dyDescent="0.25">
      <c r="A46" t="s">
        <v>187</v>
      </c>
      <c r="B46" t="s">
        <v>220</v>
      </c>
      <c r="C46">
        <v>188986610.29257643</v>
      </c>
    </row>
    <row r="47" spans="1:3" x14ac:dyDescent="0.25">
      <c r="A47" t="s">
        <v>187</v>
      </c>
      <c r="B47" t="s">
        <v>221</v>
      </c>
      <c r="C47">
        <v>8869447939.5755596</v>
      </c>
    </row>
    <row r="48" spans="1:3" x14ac:dyDescent="0.25">
      <c r="A48" t="s">
        <v>187</v>
      </c>
      <c r="B48" t="s">
        <v>222</v>
      </c>
      <c r="C48">
        <v>53437183.799900003</v>
      </c>
    </row>
    <row r="49" spans="1:3" x14ac:dyDescent="0.25">
      <c r="A49" t="s">
        <v>187</v>
      </c>
      <c r="B49" t="s">
        <v>223</v>
      </c>
      <c r="C49">
        <v>496965513.65185624</v>
      </c>
    </row>
    <row r="50" spans="1:3" x14ac:dyDescent="0.25">
      <c r="A50" t="s">
        <v>187</v>
      </c>
      <c r="B50" t="s">
        <v>224</v>
      </c>
      <c r="C50">
        <v>324282581.72999996</v>
      </c>
    </row>
    <row r="51" spans="1:3" x14ac:dyDescent="0.25">
      <c r="A51" t="s">
        <v>187</v>
      </c>
      <c r="B51" t="s">
        <v>225</v>
      </c>
      <c r="C51">
        <v>8955822224.3177299</v>
      </c>
    </row>
    <row r="52" spans="1:3" x14ac:dyDescent="0.25">
      <c r="A52" t="s">
        <v>179</v>
      </c>
      <c r="B52" t="s">
        <v>226</v>
      </c>
      <c r="C52">
        <v>527356319.62625372</v>
      </c>
    </row>
    <row r="53" spans="1:3" x14ac:dyDescent="0.25">
      <c r="A53" t="s">
        <v>179</v>
      </c>
      <c r="B53" t="s">
        <v>227</v>
      </c>
      <c r="C53">
        <v>2632191532.3085465</v>
      </c>
    </row>
    <row r="54" spans="1:3" x14ac:dyDescent="0.25">
      <c r="A54" t="s">
        <v>179</v>
      </c>
      <c r="B54" t="s">
        <v>228</v>
      </c>
      <c r="C54">
        <v>33543208.91</v>
      </c>
    </row>
    <row r="55" spans="1:3" x14ac:dyDescent="0.25">
      <c r="A55" t="s">
        <v>179</v>
      </c>
      <c r="B55" t="s">
        <v>229</v>
      </c>
      <c r="C55">
        <v>21134857463.192188</v>
      </c>
    </row>
    <row r="56" spans="1:3" x14ac:dyDescent="0.25">
      <c r="A56" t="s">
        <v>179</v>
      </c>
      <c r="B56" t="s">
        <v>230</v>
      </c>
      <c r="C56">
        <v>2739772600.146379</v>
      </c>
    </row>
    <row r="57" spans="1:3" x14ac:dyDescent="0.25">
      <c r="A57" t="s">
        <v>179</v>
      </c>
      <c r="B57" t="s">
        <v>231</v>
      </c>
      <c r="C57">
        <v>6331658.9436999997</v>
      </c>
    </row>
    <row r="58" spans="1:3" x14ac:dyDescent="0.25">
      <c r="A58" t="s">
        <v>179</v>
      </c>
      <c r="B58" t="s">
        <v>232</v>
      </c>
      <c r="C58">
        <v>1344704.8385999999</v>
      </c>
    </row>
    <row r="59" spans="1:3" x14ac:dyDescent="0.25">
      <c r="A59" t="s">
        <v>179</v>
      </c>
      <c r="B59" t="s">
        <v>233</v>
      </c>
      <c r="C59">
        <v>145745651.62654707</v>
      </c>
    </row>
    <row r="60" spans="1:3" x14ac:dyDescent="0.25">
      <c r="A60" t="s">
        <v>178</v>
      </c>
      <c r="B60" t="s">
        <v>234</v>
      </c>
      <c r="C60">
        <v>18516046298.073162</v>
      </c>
    </row>
    <row r="61" spans="1:3" x14ac:dyDescent="0.25">
      <c r="A61" t="s">
        <v>178</v>
      </c>
      <c r="B61" t="s">
        <v>235</v>
      </c>
      <c r="C61">
        <v>89746593801.214279</v>
      </c>
    </row>
    <row r="62" spans="1:3" x14ac:dyDescent="0.25">
      <c r="A62" t="s">
        <v>178</v>
      </c>
      <c r="B62" t="s">
        <v>236</v>
      </c>
      <c r="C62">
        <v>28746318174.344784</v>
      </c>
    </row>
    <row r="63" spans="1:3" x14ac:dyDescent="0.25">
      <c r="A63" t="s">
        <v>178</v>
      </c>
      <c r="B63" t="s">
        <v>237</v>
      </c>
      <c r="C63">
        <v>13641001952.961716</v>
      </c>
    </row>
    <row r="64" spans="1:3" x14ac:dyDescent="0.25">
      <c r="A64" t="s">
        <v>178</v>
      </c>
      <c r="B64" t="s">
        <v>238</v>
      </c>
      <c r="C64">
        <v>114305170002.66991</v>
      </c>
    </row>
    <row r="65" spans="1:3" x14ac:dyDescent="0.25">
      <c r="A65" t="s">
        <v>178</v>
      </c>
      <c r="B65" t="s">
        <v>239</v>
      </c>
      <c r="C65">
        <v>9627295264.3132553</v>
      </c>
    </row>
    <row r="66" spans="1:3" x14ac:dyDescent="0.25">
      <c r="A66" t="s">
        <v>184</v>
      </c>
      <c r="B66" t="s">
        <v>240</v>
      </c>
      <c r="C66">
        <v>102210899895.79152</v>
      </c>
    </row>
    <row r="67" spans="1:3" x14ac:dyDescent="0.25">
      <c r="A67" t="s">
        <v>184</v>
      </c>
      <c r="B67" t="s">
        <v>241</v>
      </c>
      <c r="C67">
        <v>19027950963.809532</v>
      </c>
    </row>
    <row r="68" spans="1:3" x14ac:dyDescent="0.25">
      <c r="A68" t="s">
        <v>184</v>
      </c>
      <c r="B68" t="s">
        <v>242</v>
      </c>
      <c r="C68">
        <v>171426066946.0051</v>
      </c>
    </row>
    <row r="69" spans="1:3" x14ac:dyDescent="0.25">
      <c r="A69" t="s">
        <v>184</v>
      </c>
      <c r="B69" t="s">
        <v>243</v>
      </c>
      <c r="C69">
        <v>7981204842.4754152</v>
      </c>
    </row>
    <row r="70" spans="1:3" x14ac:dyDescent="0.25">
      <c r="A70" t="s">
        <v>184</v>
      </c>
      <c r="B70" t="s">
        <v>244</v>
      </c>
      <c r="C70">
        <v>9955212749.7191601</v>
      </c>
    </row>
    <row r="71" spans="1:3" x14ac:dyDescent="0.25">
      <c r="A71" t="s">
        <v>184</v>
      </c>
      <c r="B71" t="s">
        <v>245</v>
      </c>
      <c r="C71">
        <v>31161225750.174732</v>
      </c>
    </row>
    <row r="72" spans="1:3" x14ac:dyDescent="0.25">
      <c r="A72" t="s">
        <v>186</v>
      </c>
      <c r="B72" t="s">
        <v>246</v>
      </c>
      <c r="C72">
        <v>77826552193.362564</v>
      </c>
    </row>
    <row r="73" spans="1:3" x14ac:dyDescent="0.25">
      <c r="A73" t="s">
        <v>186</v>
      </c>
      <c r="B73" t="s">
        <v>247</v>
      </c>
      <c r="C73">
        <v>30915447350.957306</v>
      </c>
    </row>
    <row r="74" spans="1:3" x14ac:dyDescent="0.25">
      <c r="A74" t="s">
        <v>186</v>
      </c>
      <c r="B74" t="s">
        <v>248</v>
      </c>
      <c r="C74">
        <v>25815491321.759529</v>
      </c>
    </row>
    <row r="75" spans="1:3" x14ac:dyDescent="0.25">
      <c r="A75" t="s">
        <v>186</v>
      </c>
      <c r="B75" t="s">
        <v>249</v>
      </c>
      <c r="C75">
        <v>1852129171.5126941</v>
      </c>
    </row>
    <row r="76" spans="1:3" x14ac:dyDescent="0.25">
      <c r="A76" t="s">
        <v>186</v>
      </c>
      <c r="B76" t="s">
        <v>250</v>
      </c>
      <c r="C76">
        <v>4855730509.4383392</v>
      </c>
    </row>
    <row r="77" spans="1:3" x14ac:dyDescent="0.25">
      <c r="A77" t="s">
        <v>186</v>
      </c>
      <c r="B77" t="s">
        <v>251</v>
      </c>
      <c r="C77">
        <v>517515475.52999997</v>
      </c>
    </row>
    <row r="78" spans="1:3" x14ac:dyDescent="0.25">
      <c r="A78" t="s">
        <v>186</v>
      </c>
      <c r="B78" t="s">
        <v>252</v>
      </c>
      <c r="C78">
        <v>3407300548.4131751</v>
      </c>
    </row>
  </sheetData>
  <pageMargins left="0.75" right="0.75" top="1" bottom="1" header="0.5" footer="0.5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I31"/>
  <sheetViews>
    <sheetView workbookViewId="0">
      <selection activeCell="L37" sqref="L37"/>
    </sheetView>
  </sheetViews>
  <sheetFormatPr defaultRowHeight="15" x14ac:dyDescent="0.25"/>
  <cols>
    <col min="1" max="1" width="8" customWidth="1"/>
    <col min="2" max="8" width="13" customWidth="1"/>
    <col min="9" max="9" width="20" customWidth="1"/>
  </cols>
  <sheetData>
    <row r="1" spans="1:9" x14ac:dyDescent="0.25">
      <c r="A1" t="s">
        <v>125</v>
      </c>
      <c r="B1" t="s">
        <v>253</v>
      </c>
      <c r="C1" t="s">
        <v>254</v>
      </c>
      <c r="D1" t="s">
        <v>255</v>
      </c>
      <c r="E1" t="s">
        <v>256</v>
      </c>
      <c r="F1" t="s">
        <v>257</v>
      </c>
      <c r="G1" t="s">
        <v>258</v>
      </c>
      <c r="H1" t="s">
        <v>259</v>
      </c>
      <c r="I1" t="s">
        <v>260</v>
      </c>
    </row>
    <row r="2" spans="1:9" x14ac:dyDescent="0.25">
      <c r="A2" t="s">
        <v>9</v>
      </c>
      <c r="B2">
        <v>0.17300920565847927</v>
      </c>
      <c r="C2">
        <v>0.26721567367217797</v>
      </c>
      <c r="D2">
        <v>0.25107359317613681</v>
      </c>
      <c r="E2">
        <v>0.14766738833623122</v>
      </c>
      <c r="F2">
        <v>1.0847965906130606E-2</v>
      </c>
      <c r="G2">
        <v>1.7075825952342792E-4</v>
      </c>
      <c r="I2">
        <v>0.15001541499132065</v>
      </c>
    </row>
    <row r="3" spans="1:9" x14ac:dyDescent="0.25">
      <c r="A3" t="s">
        <v>11</v>
      </c>
      <c r="B3">
        <v>9.7498456929919472E-2</v>
      </c>
      <c r="C3">
        <v>0.40217732032992221</v>
      </c>
      <c r="D3">
        <v>0.18130157531989444</v>
      </c>
      <c r="E3">
        <v>0.18997092218069572</v>
      </c>
      <c r="F3">
        <v>6.1888764432365502E-3</v>
      </c>
      <c r="G3">
        <v>1.3970158530574057E-3</v>
      </c>
      <c r="H3">
        <v>3.1716652821098548E-2</v>
      </c>
      <c r="I3">
        <v>8.9749180122175601E-2</v>
      </c>
    </row>
    <row r="4" spans="1:9" x14ac:dyDescent="0.25">
      <c r="A4" t="s">
        <v>13</v>
      </c>
      <c r="B4">
        <v>2.9434807840609669E-2</v>
      </c>
      <c r="C4">
        <v>0.2431883849975349</v>
      </c>
      <c r="D4">
        <v>0.19477545155010317</v>
      </c>
      <c r="E4">
        <v>0.48638419862864446</v>
      </c>
      <c r="F4">
        <v>1.9505429469478641E-2</v>
      </c>
      <c r="G4">
        <v>2.3330679967161882E-3</v>
      </c>
      <c r="H4">
        <v>6.0768773510603088E-5</v>
      </c>
      <c r="I4">
        <v>2.4317890743402508E-2</v>
      </c>
    </row>
    <row r="5" spans="1:9" x14ac:dyDescent="0.25">
      <c r="A5" t="s">
        <v>17</v>
      </c>
      <c r="B5">
        <v>0.14868926919620268</v>
      </c>
      <c r="C5">
        <v>0.14584963623500152</v>
      </c>
      <c r="D5">
        <v>0.19435401762909021</v>
      </c>
      <c r="E5">
        <v>0.29673460353167974</v>
      </c>
      <c r="F5">
        <v>8.3192698944608179E-2</v>
      </c>
      <c r="G5">
        <v>1.1134883450471266E-2</v>
      </c>
      <c r="H5">
        <v>5.6815678709694816E-3</v>
      </c>
      <c r="I5">
        <v>0.11436332314197706</v>
      </c>
    </row>
    <row r="6" spans="1:9" x14ac:dyDescent="0.25">
      <c r="A6" t="s">
        <v>19</v>
      </c>
      <c r="B6">
        <v>1.3799073824567964E-2</v>
      </c>
      <c r="C6">
        <v>0.44300880513815516</v>
      </c>
      <c r="D6">
        <v>0.40419618485556547</v>
      </c>
      <c r="E6">
        <v>8.7294975877133335E-2</v>
      </c>
      <c r="F6">
        <v>1.1195266335572102E-2</v>
      </c>
      <c r="I6">
        <v>4.050569396900585E-2</v>
      </c>
    </row>
    <row r="7" spans="1:9" x14ac:dyDescent="0.25">
      <c r="A7" t="s">
        <v>29</v>
      </c>
      <c r="B7">
        <v>0.29949767248215275</v>
      </c>
      <c r="C7">
        <v>0.26579523041552089</v>
      </c>
      <c r="D7">
        <v>0.179832355353573</v>
      </c>
      <c r="E7">
        <v>9.6903917487366667E-2</v>
      </c>
      <c r="F7">
        <v>4.1806253031481328E-3</v>
      </c>
      <c r="G7">
        <v>5.6828130147859449E-4</v>
      </c>
      <c r="H7">
        <v>1.8961860822207122E-4</v>
      </c>
      <c r="I7">
        <v>0.15303229904853768</v>
      </c>
    </row>
    <row r="8" spans="1:9" x14ac:dyDescent="0.25">
      <c r="A8" t="s">
        <v>21</v>
      </c>
      <c r="B8">
        <v>0.61599542981080824</v>
      </c>
      <c r="C8">
        <v>7.548061891148608E-2</v>
      </c>
      <c r="D8">
        <v>8.2032740221451864E-2</v>
      </c>
      <c r="E8">
        <v>4.5956978379473497E-2</v>
      </c>
      <c r="F8">
        <v>1.8739173911973762E-2</v>
      </c>
      <c r="G8">
        <v>1.0899999150250177E-2</v>
      </c>
      <c r="H8">
        <v>1.9222302564693818E-3</v>
      </c>
      <c r="I8">
        <v>0.14897282935808703</v>
      </c>
    </row>
    <row r="9" spans="1:9" x14ac:dyDescent="0.25">
      <c r="A9" t="s">
        <v>23</v>
      </c>
      <c r="B9">
        <v>0.1483430027844658</v>
      </c>
      <c r="C9">
        <v>0.18745167963593509</v>
      </c>
      <c r="D9">
        <v>0.31906204966709861</v>
      </c>
      <c r="E9">
        <v>0.28078960653872559</v>
      </c>
      <c r="F9">
        <v>1.5114003546051977E-2</v>
      </c>
      <c r="G9">
        <v>7.6908119293978656E-4</v>
      </c>
      <c r="I9">
        <v>4.8470576634783172E-2</v>
      </c>
    </row>
    <row r="10" spans="1:9" x14ac:dyDescent="0.25">
      <c r="A10" t="s">
        <v>31</v>
      </c>
      <c r="B10">
        <v>0.11575780457006228</v>
      </c>
      <c r="C10">
        <v>0.17782252071596977</v>
      </c>
      <c r="D10">
        <v>0.13211521493352393</v>
      </c>
      <c r="E10">
        <v>0.18006156173057858</v>
      </c>
      <c r="F10">
        <v>0.29524107993267473</v>
      </c>
      <c r="G10">
        <v>2.6089514217030773E-2</v>
      </c>
      <c r="H10">
        <v>4.7490318813029177E-3</v>
      </c>
      <c r="I10">
        <v>6.8163272018857149E-2</v>
      </c>
    </row>
    <row r="11" spans="1:9" x14ac:dyDescent="0.25">
      <c r="A11" t="s">
        <v>65</v>
      </c>
      <c r="B11">
        <v>4.088886147753347E-2</v>
      </c>
      <c r="C11">
        <v>8.1715761413855129E-2</v>
      </c>
      <c r="D11">
        <v>0.4292592317892866</v>
      </c>
      <c r="E11">
        <v>0.40307598995124472</v>
      </c>
      <c r="F11">
        <v>1.700794734043903E-2</v>
      </c>
      <c r="G11">
        <v>2.3862715271541473E-3</v>
      </c>
      <c r="H11">
        <v>2.4205296200872257E-3</v>
      </c>
      <c r="I11">
        <v>2.32454068803996E-2</v>
      </c>
    </row>
    <row r="12" spans="1:9" x14ac:dyDescent="0.25">
      <c r="A12" t="s">
        <v>25</v>
      </c>
      <c r="B12">
        <v>0.15091837203670344</v>
      </c>
      <c r="C12">
        <v>0.13367766343883614</v>
      </c>
      <c r="D12">
        <v>0.2155142943146347</v>
      </c>
      <c r="E12">
        <v>0.33100434713691906</v>
      </c>
      <c r="F12">
        <v>4.2842971315056197E-2</v>
      </c>
      <c r="G12">
        <v>5.2404406750151268E-2</v>
      </c>
      <c r="H12">
        <v>4.2071275499132779E-3</v>
      </c>
      <c r="I12">
        <v>6.9430817457785732E-2</v>
      </c>
    </row>
    <row r="13" spans="1:9" x14ac:dyDescent="0.25">
      <c r="A13" t="s">
        <v>27</v>
      </c>
      <c r="B13">
        <v>6.9989026524792441E-2</v>
      </c>
      <c r="C13">
        <v>0.41608124487508152</v>
      </c>
      <c r="D13">
        <v>0.24821798612192331</v>
      </c>
      <c r="E13">
        <v>0.20716104482539185</v>
      </c>
      <c r="F13">
        <v>9.8859747548226511E-3</v>
      </c>
      <c r="G13">
        <v>8.5600790601529089E-4</v>
      </c>
      <c r="H13">
        <v>1.512129484847022E-4</v>
      </c>
      <c r="I13">
        <v>4.765750204348812E-2</v>
      </c>
    </row>
    <row r="14" spans="1:9" x14ac:dyDescent="0.25">
      <c r="A14" t="s">
        <v>15</v>
      </c>
      <c r="B14">
        <v>1.5924718456413498E-2</v>
      </c>
      <c r="C14">
        <v>2.0395576363259404E-2</v>
      </c>
      <c r="D14">
        <v>7.4450203628905601E-2</v>
      </c>
      <c r="E14">
        <v>0.77548717337188866</v>
      </c>
      <c r="F14">
        <v>4.8010875359628339E-3</v>
      </c>
      <c r="G14">
        <v>1.7102294925013877E-3</v>
      </c>
      <c r="I14">
        <v>0.10723101115106871</v>
      </c>
    </row>
    <row r="15" spans="1:9" x14ac:dyDescent="0.25">
      <c r="A15" t="s">
        <v>33</v>
      </c>
      <c r="B15">
        <v>4.4813971022467291E-3</v>
      </c>
      <c r="C15">
        <v>7.9554817682666399E-3</v>
      </c>
      <c r="D15">
        <v>2.3275457501658308E-2</v>
      </c>
      <c r="E15">
        <v>0.8752251992210841</v>
      </c>
      <c r="F15">
        <v>3.2065975271169292E-2</v>
      </c>
      <c r="G15">
        <v>1.872096262396937E-4</v>
      </c>
      <c r="I15">
        <v>5.6809279509335238E-2</v>
      </c>
    </row>
    <row r="16" spans="1:9" x14ac:dyDescent="0.25">
      <c r="A16" t="s">
        <v>37</v>
      </c>
      <c r="B16">
        <v>0.22021862376006254</v>
      </c>
      <c r="C16">
        <v>0.26477834632834285</v>
      </c>
      <c r="D16">
        <v>0.27033240190709629</v>
      </c>
      <c r="E16">
        <v>0.20747269831962512</v>
      </c>
      <c r="F16">
        <v>4.1214364201855851E-3</v>
      </c>
      <c r="G16">
        <v>1.7992533608418811E-3</v>
      </c>
      <c r="H16">
        <v>1.4912372011908633E-4</v>
      </c>
      <c r="I16">
        <v>3.1128116183726476E-2</v>
      </c>
    </row>
    <row r="17" spans="1:9" x14ac:dyDescent="0.25">
      <c r="A17" t="s">
        <v>35</v>
      </c>
      <c r="D17">
        <v>0.55908772261463624</v>
      </c>
      <c r="E17">
        <v>0.1938013498185541</v>
      </c>
      <c r="F17">
        <v>6.8780910350906305E-2</v>
      </c>
      <c r="I17">
        <v>0.17833001721590341</v>
      </c>
    </row>
    <row r="18" spans="1:9" x14ac:dyDescent="0.25">
      <c r="A18" t="s">
        <v>39</v>
      </c>
      <c r="B18">
        <v>3.7253937307254049E-2</v>
      </c>
      <c r="C18">
        <v>8.9587095477054568E-2</v>
      </c>
      <c r="D18">
        <v>0.10688061957758371</v>
      </c>
      <c r="E18">
        <v>0.71938846136447787</v>
      </c>
      <c r="F18">
        <v>2.8864550562402908E-2</v>
      </c>
      <c r="G18">
        <v>5.5344419560623866E-3</v>
      </c>
      <c r="H18">
        <v>1.2944604726965102E-4</v>
      </c>
      <c r="I18">
        <v>1.2361447707894808E-2</v>
      </c>
    </row>
    <row r="19" spans="1:9" x14ac:dyDescent="0.25">
      <c r="A19" t="s">
        <v>43</v>
      </c>
      <c r="B19">
        <v>0.3555488155111019</v>
      </c>
      <c r="C19">
        <v>0.17249080037857151</v>
      </c>
      <c r="D19">
        <v>0.26253507330592729</v>
      </c>
      <c r="E19">
        <v>0.17778652568744979</v>
      </c>
      <c r="F19">
        <v>5.2047259963377219E-3</v>
      </c>
      <c r="G19">
        <v>1.0846719444188163E-3</v>
      </c>
      <c r="H19">
        <v>3.7590366227969732E-3</v>
      </c>
      <c r="I19">
        <v>2.1590350553396087E-2</v>
      </c>
    </row>
    <row r="20" spans="1:9" x14ac:dyDescent="0.25">
      <c r="A20" t="s">
        <v>45</v>
      </c>
      <c r="B20">
        <v>8.6315353713949966E-2</v>
      </c>
      <c r="C20">
        <v>0.12873882390389813</v>
      </c>
      <c r="D20">
        <v>0.52792460763663251</v>
      </c>
      <c r="E20">
        <v>0.23124959366893616</v>
      </c>
      <c r="F20">
        <v>1.2405985498813832E-2</v>
      </c>
      <c r="H20">
        <v>3.1925634019965093E-3</v>
      </c>
      <c r="I20">
        <v>1.0173072175772731E-2</v>
      </c>
    </row>
    <row r="21" spans="1:9" x14ac:dyDescent="0.25">
      <c r="A21" t="s">
        <v>47</v>
      </c>
      <c r="B21">
        <v>0.17221955489890833</v>
      </c>
      <c r="C21">
        <v>0.19988090738972911</v>
      </c>
      <c r="D21">
        <v>0.30950913782471412</v>
      </c>
      <c r="E21">
        <v>0.23603973418626911</v>
      </c>
      <c r="F21">
        <v>9.3610585838528083E-3</v>
      </c>
      <c r="G21">
        <v>3.8156526384932064E-4</v>
      </c>
      <c r="H21">
        <v>5.0361263650481195E-3</v>
      </c>
      <c r="I21">
        <v>6.7571915487628947E-2</v>
      </c>
    </row>
    <row r="22" spans="1:9" x14ac:dyDescent="0.25">
      <c r="A22" t="s">
        <v>41</v>
      </c>
      <c r="B22">
        <v>0.10106908545931369</v>
      </c>
      <c r="C22">
        <v>0.25810779675491563</v>
      </c>
      <c r="D22">
        <v>0.40206893064494231</v>
      </c>
      <c r="E22">
        <v>0.17462959741971765</v>
      </c>
      <c r="F22">
        <v>1.3432625208365256E-2</v>
      </c>
      <c r="G22">
        <v>3.2683529813440589E-3</v>
      </c>
      <c r="I22">
        <v>4.7423611531401448E-2</v>
      </c>
    </row>
    <row r="23" spans="1:9" x14ac:dyDescent="0.25">
      <c r="A23" t="s">
        <v>49</v>
      </c>
      <c r="B23">
        <v>0.1343944470301211</v>
      </c>
      <c r="C23">
        <v>0.32241047002420287</v>
      </c>
      <c r="D23">
        <v>0.31254064179513114</v>
      </c>
      <c r="E23">
        <v>0.20400042682473055</v>
      </c>
      <c r="F23">
        <v>6.8259219740848965E-3</v>
      </c>
      <c r="G23">
        <v>1.217311852013282E-3</v>
      </c>
      <c r="H23">
        <v>1.4294539831294496E-5</v>
      </c>
      <c r="I23">
        <v>1.8596485959884831E-2</v>
      </c>
    </row>
    <row r="24" spans="1:9" x14ac:dyDescent="0.25">
      <c r="A24" t="s">
        <v>51</v>
      </c>
      <c r="B24">
        <v>0.3072863053794585</v>
      </c>
      <c r="C24">
        <v>0.23376361507253968</v>
      </c>
      <c r="D24">
        <v>0.22909385618179887</v>
      </c>
      <c r="E24">
        <v>0.15909355053178373</v>
      </c>
      <c r="F24">
        <v>8.7383424578114186E-3</v>
      </c>
      <c r="G24">
        <v>3.8226218917457085E-3</v>
      </c>
      <c r="H24">
        <v>8.3665434152460801E-4</v>
      </c>
      <c r="I24">
        <v>5.7365054143337556E-2</v>
      </c>
    </row>
    <row r="25" spans="1:9" x14ac:dyDescent="0.25">
      <c r="A25" t="s">
        <v>53</v>
      </c>
      <c r="B25">
        <v>0.24829676443027618</v>
      </c>
      <c r="C25">
        <v>0.15470225471180213</v>
      </c>
      <c r="D25">
        <v>0.25635355826303624</v>
      </c>
      <c r="E25">
        <v>0.16905597061505512</v>
      </c>
      <c r="F25">
        <v>4.1328896844863971E-3</v>
      </c>
      <c r="G25">
        <v>2.2600997151677642E-3</v>
      </c>
      <c r="H25">
        <v>7.6972884456121332E-6</v>
      </c>
      <c r="I25">
        <v>0.16519076529173068</v>
      </c>
    </row>
    <row r="26" spans="1:9" x14ac:dyDescent="0.25">
      <c r="A26" t="s">
        <v>55</v>
      </c>
      <c r="B26">
        <v>2.8048420023029142E-2</v>
      </c>
      <c r="C26">
        <v>6.8301789487245305E-3</v>
      </c>
      <c r="D26">
        <v>0.84814348250274407</v>
      </c>
      <c r="E26">
        <v>6.8554785807133159E-2</v>
      </c>
      <c r="F26">
        <v>1.3190099965205301E-2</v>
      </c>
      <c r="G26">
        <v>6.6483444243155547E-5</v>
      </c>
      <c r="I26">
        <v>3.5166549308920693E-2</v>
      </c>
    </row>
    <row r="27" spans="1:9" x14ac:dyDescent="0.25">
      <c r="A27" t="s">
        <v>57</v>
      </c>
      <c r="B27">
        <v>6.4997384906490277E-2</v>
      </c>
      <c r="C27">
        <v>0.10708414574643649</v>
      </c>
      <c r="D27">
        <v>0.17667797174595701</v>
      </c>
      <c r="E27">
        <v>0.56157915993638285</v>
      </c>
      <c r="F27">
        <v>3.0837788582696375E-2</v>
      </c>
      <c r="G27">
        <v>7.1758160487849785E-3</v>
      </c>
      <c r="H27">
        <v>3.0584033643312402E-4</v>
      </c>
      <c r="I27">
        <v>5.1341892696818686E-2</v>
      </c>
    </row>
    <row r="28" spans="1:9" x14ac:dyDescent="0.25">
      <c r="A28" t="s">
        <v>59</v>
      </c>
      <c r="B28">
        <v>1.1952878355614713E-3</v>
      </c>
      <c r="C28">
        <v>3.8564730754134893E-3</v>
      </c>
      <c r="D28">
        <v>2.0192377081706958E-2</v>
      </c>
      <c r="E28">
        <v>0.90991292673803736</v>
      </c>
      <c r="F28">
        <v>1.4480004955198685E-3</v>
      </c>
      <c r="G28">
        <v>4.3733171450448873E-4</v>
      </c>
      <c r="I28">
        <v>6.295760305925642E-2</v>
      </c>
    </row>
    <row r="29" spans="1:9" x14ac:dyDescent="0.25">
      <c r="A29" t="s">
        <v>67</v>
      </c>
      <c r="B29">
        <v>0.67481798099673251</v>
      </c>
      <c r="C29">
        <v>7.9067376094671446E-2</v>
      </c>
      <c r="D29">
        <v>3.6376596702628723E-2</v>
      </c>
      <c r="E29">
        <v>2.5468729333878202E-2</v>
      </c>
      <c r="F29">
        <v>2.6354418745198399E-3</v>
      </c>
      <c r="G29">
        <v>1.1238268055403658E-3</v>
      </c>
      <c r="H29">
        <v>3.3394454482075923E-4</v>
      </c>
      <c r="I29">
        <v>0.18017610364720801</v>
      </c>
    </row>
    <row r="30" spans="1:9" x14ac:dyDescent="0.25">
      <c r="A30" t="s">
        <v>63</v>
      </c>
      <c r="B30">
        <v>0.19748831648262408</v>
      </c>
      <c r="C30">
        <v>0.17376211265913458</v>
      </c>
      <c r="D30">
        <v>0.31517442436345988</v>
      </c>
      <c r="E30">
        <v>0.2561624919866391</v>
      </c>
      <c r="F30">
        <v>2.6280711962206209E-2</v>
      </c>
      <c r="G30">
        <v>1.3161638339859926E-3</v>
      </c>
      <c r="H30">
        <v>6.980583958070707E-4</v>
      </c>
      <c r="I30">
        <v>2.9117720316142931E-2</v>
      </c>
    </row>
    <row r="31" spans="1:9" x14ac:dyDescent="0.25">
      <c r="A31" t="s">
        <v>61</v>
      </c>
      <c r="B31">
        <v>7.3654711441932613E-2</v>
      </c>
      <c r="C31">
        <v>0.15260440259901698</v>
      </c>
      <c r="D31">
        <v>0.55179156258187367</v>
      </c>
      <c r="E31">
        <v>0.17654783370171986</v>
      </c>
      <c r="F31">
        <v>1.0548701637931071E-2</v>
      </c>
      <c r="I31">
        <v>3.4852788037525777E-2</v>
      </c>
    </row>
  </sheetData>
  <pageMargins left="0.75" right="0.75" top="1" bottom="1" header="0.5" footer="0.5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E31"/>
  <sheetViews>
    <sheetView workbookViewId="0"/>
  </sheetViews>
  <sheetFormatPr defaultRowHeight="15" x14ac:dyDescent="0.25"/>
  <cols>
    <col min="1" max="2" width="41" customWidth="1"/>
    <col min="3" max="5" width="13" customWidth="1"/>
  </cols>
  <sheetData>
    <row r="1" spans="1:5" x14ac:dyDescent="0.25">
      <c r="A1" t="s">
        <v>261</v>
      </c>
      <c r="B1" t="s">
        <v>95</v>
      </c>
      <c r="C1" t="s">
        <v>262</v>
      </c>
      <c r="D1" t="s">
        <v>263</v>
      </c>
      <c r="E1" t="s">
        <v>182</v>
      </c>
    </row>
    <row r="2" spans="1:5" x14ac:dyDescent="0.25">
      <c r="A2" t="s">
        <v>9</v>
      </c>
      <c r="B2" t="s">
        <v>8</v>
      </c>
      <c r="C2">
        <v>35372.39537086679</v>
      </c>
      <c r="D2">
        <v>24137.022560445337</v>
      </c>
      <c r="E2">
        <v>26223.618138247079</v>
      </c>
    </row>
    <row r="3" spans="1:5" x14ac:dyDescent="0.25">
      <c r="A3" t="s">
        <v>11</v>
      </c>
      <c r="B3" t="s">
        <v>10</v>
      </c>
      <c r="C3">
        <v>113398.73942732085</v>
      </c>
      <c r="D3">
        <v>28029.528639207434</v>
      </c>
      <c r="E3">
        <v>20527.439956019789</v>
      </c>
    </row>
    <row r="4" spans="1:5" x14ac:dyDescent="0.25">
      <c r="A4" t="s">
        <v>13</v>
      </c>
      <c r="B4" t="s">
        <v>12</v>
      </c>
      <c r="C4">
        <v>1806.3756817029591</v>
      </c>
      <c r="D4">
        <v>144.17728594786186</v>
      </c>
      <c r="E4">
        <v>504.69525038478321</v>
      </c>
    </row>
    <row r="5" spans="1:5" x14ac:dyDescent="0.25">
      <c r="A5" t="s">
        <v>17</v>
      </c>
      <c r="B5" t="s">
        <v>16</v>
      </c>
      <c r="C5">
        <v>1370.2792835789642</v>
      </c>
      <c r="D5">
        <v>87.397680423996903</v>
      </c>
      <c r="E5">
        <v>445.29408985605028</v>
      </c>
    </row>
    <row r="6" spans="1:5" x14ac:dyDescent="0.25">
      <c r="A6" t="s">
        <v>19</v>
      </c>
      <c r="B6" t="s">
        <v>18</v>
      </c>
      <c r="C6">
        <v>6743.6904967658747</v>
      </c>
      <c r="D6">
        <v>2449.320648095028</v>
      </c>
      <c r="E6">
        <v>4092.6869493936797</v>
      </c>
    </row>
    <row r="7" spans="1:5" x14ac:dyDescent="0.25">
      <c r="A7" t="s">
        <v>29</v>
      </c>
      <c r="B7" t="s">
        <v>28</v>
      </c>
      <c r="C7">
        <v>196973.24281234961</v>
      </c>
      <c r="D7">
        <v>182852.83818816315</v>
      </c>
      <c r="E7">
        <v>369133.50684006326</v>
      </c>
    </row>
    <row r="8" spans="1:5" x14ac:dyDescent="0.25">
      <c r="A8" t="s">
        <v>21</v>
      </c>
      <c r="B8" t="s">
        <v>20</v>
      </c>
      <c r="C8">
        <v>14372.93471013686</v>
      </c>
      <c r="D8">
        <v>84842.754831047874</v>
      </c>
      <c r="E8">
        <v>44060.248530356133</v>
      </c>
    </row>
    <row r="9" spans="1:5" x14ac:dyDescent="0.25">
      <c r="A9" t="s">
        <v>23</v>
      </c>
      <c r="B9" t="s">
        <v>22</v>
      </c>
      <c r="C9">
        <v>104.12819273786177</v>
      </c>
      <c r="D9">
        <v>195.83731721591488</v>
      </c>
      <c r="E9">
        <v>190.04044565766199</v>
      </c>
    </row>
    <row r="10" spans="1:5" x14ac:dyDescent="0.25">
      <c r="A10" t="s">
        <v>65</v>
      </c>
      <c r="B10" t="s">
        <v>64</v>
      </c>
      <c r="C10">
        <v>191861.6013384338</v>
      </c>
      <c r="D10">
        <v>57823.894811635779</v>
      </c>
      <c r="E10">
        <v>28035.803590716729</v>
      </c>
    </row>
    <row r="11" spans="1:5" x14ac:dyDescent="0.25">
      <c r="A11" t="s">
        <v>25</v>
      </c>
      <c r="B11" t="s">
        <v>24</v>
      </c>
      <c r="C11">
        <v>11056.911352593512</v>
      </c>
      <c r="D11">
        <v>15824.105361155192</v>
      </c>
      <c r="E11">
        <v>6567.0330006750937</v>
      </c>
    </row>
    <row r="12" spans="1:5" x14ac:dyDescent="0.25">
      <c r="A12" t="s">
        <v>27</v>
      </c>
      <c r="B12" t="s">
        <v>26</v>
      </c>
      <c r="C12">
        <v>431631.34961719159</v>
      </c>
      <c r="D12">
        <v>338480.59306923574</v>
      </c>
      <c r="E12">
        <v>300985.50488819554</v>
      </c>
    </row>
    <row r="13" spans="1:5" x14ac:dyDescent="0.25">
      <c r="A13" t="s">
        <v>31</v>
      </c>
      <c r="B13" t="s">
        <v>30</v>
      </c>
      <c r="C13">
        <v>3406.9815028725925</v>
      </c>
      <c r="D13">
        <v>684.31788973175037</v>
      </c>
      <c r="E13">
        <v>982.34690908289974</v>
      </c>
    </row>
    <row r="14" spans="1:5" x14ac:dyDescent="0.25">
      <c r="A14" t="s">
        <v>15</v>
      </c>
      <c r="B14" t="s">
        <v>14</v>
      </c>
      <c r="C14">
        <v>3375.6677499366324</v>
      </c>
      <c r="D14">
        <v>89.764215737469954</v>
      </c>
      <c r="E14">
        <v>685.68400832267139</v>
      </c>
    </row>
    <row r="15" spans="1:5" x14ac:dyDescent="0.25">
      <c r="A15" t="s">
        <v>33</v>
      </c>
      <c r="B15" t="s">
        <v>32</v>
      </c>
      <c r="C15">
        <v>4924.6198366779208</v>
      </c>
      <c r="D15">
        <v>649.8032855971569</v>
      </c>
      <c r="E15">
        <v>1142.5118145252175</v>
      </c>
    </row>
    <row r="16" spans="1:5" x14ac:dyDescent="0.25">
      <c r="A16" t="s">
        <v>37</v>
      </c>
      <c r="B16" t="s">
        <v>36</v>
      </c>
      <c r="C16">
        <v>18320.532477086199</v>
      </c>
      <c r="D16">
        <v>16229.384726490274</v>
      </c>
      <c r="E16">
        <v>13750.376838700417</v>
      </c>
    </row>
    <row r="17" spans="1:5" x14ac:dyDescent="0.25">
      <c r="A17" t="s">
        <v>35</v>
      </c>
      <c r="B17" t="s">
        <v>34</v>
      </c>
      <c r="C17">
        <v>374.95553179601893</v>
      </c>
      <c r="D17">
        <v>650.13340253069839</v>
      </c>
      <c r="E17">
        <v>368.66773343098981</v>
      </c>
    </row>
    <row r="18" spans="1:5" x14ac:dyDescent="0.25">
      <c r="A18" t="s">
        <v>39</v>
      </c>
      <c r="B18" t="s">
        <v>38</v>
      </c>
      <c r="C18">
        <v>305623.21376520826</v>
      </c>
      <c r="D18">
        <v>52795.928801827053</v>
      </c>
      <c r="E18">
        <v>54170.856279545114</v>
      </c>
    </row>
    <row r="19" spans="1:5" x14ac:dyDescent="0.25">
      <c r="A19" t="s">
        <v>43</v>
      </c>
      <c r="B19" t="s">
        <v>42</v>
      </c>
      <c r="D19">
        <v>195.56199319142416</v>
      </c>
      <c r="E19">
        <v>418.94530420133026</v>
      </c>
    </row>
    <row r="20" spans="1:5" x14ac:dyDescent="0.25">
      <c r="A20" t="s">
        <v>45</v>
      </c>
      <c r="B20" t="s">
        <v>44</v>
      </c>
      <c r="C20">
        <v>2092.1872491969666</v>
      </c>
      <c r="D20">
        <v>165.29317405418774</v>
      </c>
      <c r="E20">
        <v>414.24412241516035</v>
      </c>
    </row>
    <row r="21" spans="1:5" x14ac:dyDescent="0.25">
      <c r="A21" t="s">
        <v>47</v>
      </c>
      <c r="B21" t="s">
        <v>46</v>
      </c>
      <c r="C21">
        <v>20077.533471958468</v>
      </c>
      <c r="D21">
        <v>52568.710791797617</v>
      </c>
      <c r="E21">
        <v>59585.83052268855</v>
      </c>
    </row>
    <row r="22" spans="1:5" x14ac:dyDescent="0.25">
      <c r="A22" t="s">
        <v>41</v>
      </c>
      <c r="B22" t="s">
        <v>40</v>
      </c>
      <c r="C22">
        <v>1338.4789261473582</v>
      </c>
      <c r="D22">
        <v>38.868777565169999</v>
      </c>
      <c r="E22">
        <v>151.36146269245768</v>
      </c>
    </row>
    <row r="23" spans="1:5" x14ac:dyDescent="0.25">
      <c r="A23" t="s">
        <v>49</v>
      </c>
      <c r="B23" t="s">
        <v>48</v>
      </c>
      <c r="C23">
        <v>501.46634716804783</v>
      </c>
      <c r="D23">
        <v>126.87355871332785</v>
      </c>
      <c r="E23">
        <v>4004.3423296636506</v>
      </c>
    </row>
    <row r="24" spans="1:5" x14ac:dyDescent="0.25">
      <c r="A24" t="s">
        <v>51</v>
      </c>
      <c r="B24" t="s">
        <v>50</v>
      </c>
      <c r="C24">
        <v>31661.27408714603</v>
      </c>
      <c r="D24">
        <v>155230.49923158853</v>
      </c>
      <c r="E24">
        <v>83719.927449981784</v>
      </c>
    </row>
    <row r="25" spans="1:5" x14ac:dyDescent="0.25">
      <c r="A25" t="s">
        <v>53</v>
      </c>
      <c r="B25" t="s">
        <v>52</v>
      </c>
      <c r="C25">
        <v>9791.2541496743288</v>
      </c>
      <c r="D25">
        <v>48890.261818030529</v>
      </c>
      <c r="E25">
        <v>22143.075201632091</v>
      </c>
    </row>
    <row r="26" spans="1:5" x14ac:dyDescent="0.25">
      <c r="A26" t="s">
        <v>55</v>
      </c>
      <c r="B26" t="s">
        <v>54</v>
      </c>
      <c r="C26">
        <v>23838.016137757495</v>
      </c>
      <c r="D26">
        <v>1870.353617587067</v>
      </c>
      <c r="E26">
        <v>6253.7113930711794</v>
      </c>
    </row>
    <row r="27" spans="1:5" x14ac:dyDescent="0.25">
      <c r="A27" t="s">
        <v>57</v>
      </c>
      <c r="B27" t="s">
        <v>56</v>
      </c>
      <c r="C27">
        <v>18145.011761001937</v>
      </c>
      <c r="D27">
        <v>2872.557379367493</v>
      </c>
      <c r="E27">
        <v>4353.2273624203872</v>
      </c>
    </row>
    <row r="28" spans="1:5" x14ac:dyDescent="0.25">
      <c r="A28" t="s">
        <v>59</v>
      </c>
      <c r="B28" t="s">
        <v>58</v>
      </c>
      <c r="C28">
        <v>6577.6978644697165</v>
      </c>
      <c r="D28">
        <v>136.18884045516177</v>
      </c>
      <c r="E28">
        <v>629.50349812860327</v>
      </c>
    </row>
    <row r="29" spans="1:5" x14ac:dyDescent="0.25">
      <c r="A29" t="s">
        <v>67</v>
      </c>
      <c r="B29" t="s">
        <v>66</v>
      </c>
      <c r="C29">
        <v>15357.501309245199</v>
      </c>
      <c r="D29">
        <v>64675.389378638014</v>
      </c>
      <c r="E29">
        <v>50420.851073320315</v>
      </c>
    </row>
    <row r="30" spans="1:5" x14ac:dyDescent="0.25">
      <c r="A30" t="s">
        <v>63</v>
      </c>
      <c r="B30" t="s">
        <v>62</v>
      </c>
      <c r="C30">
        <v>4500.9380626227121</v>
      </c>
      <c r="D30">
        <v>192.33662694385839</v>
      </c>
      <c r="E30">
        <v>1156.048693158476</v>
      </c>
    </row>
    <row r="31" spans="1:5" x14ac:dyDescent="0.25">
      <c r="A31" t="s">
        <v>61</v>
      </c>
      <c r="B31" t="s">
        <v>60</v>
      </c>
      <c r="C31">
        <v>6598.8186726537951</v>
      </c>
      <c r="D31">
        <v>1410.5547642048798</v>
      </c>
      <c r="E31">
        <v>819.65830759572873</v>
      </c>
    </row>
  </sheetData>
  <pageMargins left="0.75" right="0.75" top="1" bottom="1" header="0.5" footer="0.5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E31"/>
  <sheetViews>
    <sheetView workbookViewId="0"/>
  </sheetViews>
  <sheetFormatPr defaultRowHeight="15" x14ac:dyDescent="0.25"/>
  <cols>
    <col min="1" max="2" width="41" customWidth="1"/>
    <col min="3" max="5" width="13" customWidth="1"/>
  </cols>
  <sheetData>
    <row r="1" spans="1:5" x14ac:dyDescent="0.25">
      <c r="A1" t="s">
        <v>261</v>
      </c>
      <c r="B1" t="s">
        <v>95</v>
      </c>
      <c r="C1" t="s">
        <v>262</v>
      </c>
      <c r="D1" t="s">
        <v>263</v>
      </c>
      <c r="E1" t="s">
        <v>182</v>
      </c>
    </row>
    <row r="2" spans="1:5" x14ac:dyDescent="0.25">
      <c r="A2" t="s">
        <v>9</v>
      </c>
      <c r="B2" t="s">
        <v>8</v>
      </c>
      <c r="C2">
        <v>35372.39537086679</v>
      </c>
      <c r="D2">
        <v>24137.022560445337</v>
      </c>
      <c r="E2">
        <v>26223.618138247079</v>
      </c>
    </row>
    <row r="3" spans="1:5" x14ac:dyDescent="0.25">
      <c r="A3" t="s">
        <v>11</v>
      </c>
      <c r="B3" t="s">
        <v>10</v>
      </c>
      <c r="C3">
        <v>113398.73942732085</v>
      </c>
      <c r="D3">
        <v>28029.528639207434</v>
      </c>
      <c r="E3">
        <v>20527.439956019789</v>
      </c>
    </row>
    <row r="4" spans="1:5" x14ac:dyDescent="0.25">
      <c r="A4" t="s">
        <v>13</v>
      </c>
      <c r="B4" t="s">
        <v>12</v>
      </c>
      <c r="C4">
        <v>1806.3756817029591</v>
      </c>
      <c r="D4">
        <v>144.17728594786186</v>
      </c>
      <c r="E4">
        <v>504.69525038478321</v>
      </c>
    </row>
    <row r="5" spans="1:5" x14ac:dyDescent="0.25">
      <c r="A5" t="s">
        <v>17</v>
      </c>
      <c r="B5" t="s">
        <v>16</v>
      </c>
      <c r="C5">
        <v>1370.2792835789642</v>
      </c>
      <c r="D5">
        <v>87.397680423996903</v>
      </c>
      <c r="E5">
        <v>445.29408985605028</v>
      </c>
    </row>
    <row r="6" spans="1:5" x14ac:dyDescent="0.25">
      <c r="A6" t="s">
        <v>19</v>
      </c>
      <c r="B6" t="s">
        <v>18</v>
      </c>
      <c r="C6">
        <v>6743.6904967658747</v>
      </c>
      <c r="D6">
        <v>2449.320648095028</v>
      </c>
      <c r="E6">
        <v>4092.6869493936797</v>
      </c>
    </row>
    <row r="7" spans="1:5" x14ac:dyDescent="0.25">
      <c r="A7" t="s">
        <v>29</v>
      </c>
      <c r="B7" t="s">
        <v>28</v>
      </c>
      <c r="C7">
        <v>196973.24281234961</v>
      </c>
      <c r="D7">
        <v>182852.83818816315</v>
      </c>
      <c r="E7">
        <v>369133.50684006326</v>
      </c>
    </row>
    <row r="8" spans="1:5" x14ac:dyDescent="0.25">
      <c r="A8" t="s">
        <v>21</v>
      </c>
      <c r="B8" t="s">
        <v>20</v>
      </c>
      <c r="C8">
        <v>14372.93471013686</v>
      </c>
      <c r="D8">
        <v>84842.754831047874</v>
      </c>
      <c r="E8">
        <v>44060.248530356133</v>
      </c>
    </row>
    <row r="9" spans="1:5" x14ac:dyDescent="0.25">
      <c r="A9" t="s">
        <v>23</v>
      </c>
      <c r="B9" t="s">
        <v>22</v>
      </c>
      <c r="C9">
        <v>104.12819273786177</v>
      </c>
      <c r="D9">
        <v>195.83731721591488</v>
      </c>
      <c r="E9">
        <v>190.04044565766199</v>
      </c>
    </row>
    <row r="10" spans="1:5" x14ac:dyDescent="0.25">
      <c r="A10" t="s">
        <v>65</v>
      </c>
      <c r="B10" t="s">
        <v>64</v>
      </c>
      <c r="C10">
        <v>191861.6013384338</v>
      </c>
      <c r="D10">
        <v>57823.894811635779</v>
      </c>
      <c r="E10">
        <v>28035.803590716729</v>
      </c>
    </row>
    <row r="11" spans="1:5" x14ac:dyDescent="0.25">
      <c r="A11" t="s">
        <v>25</v>
      </c>
      <c r="B11" t="s">
        <v>24</v>
      </c>
      <c r="C11">
        <v>11056.911352593512</v>
      </c>
      <c r="D11">
        <v>15824.105361155192</v>
      </c>
      <c r="E11">
        <v>6567.0330006750937</v>
      </c>
    </row>
    <row r="12" spans="1:5" x14ac:dyDescent="0.25">
      <c r="A12" t="s">
        <v>27</v>
      </c>
      <c r="B12" t="s">
        <v>26</v>
      </c>
      <c r="C12">
        <v>431631.34961719159</v>
      </c>
      <c r="D12">
        <v>338480.59306923574</v>
      </c>
      <c r="E12">
        <v>300985.50488819554</v>
      </c>
    </row>
    <row r="13" spans="1:5" x14ac:dyDescent="0.25">
      <c r="A13" t="s">
        <v>31</v>
      </c>
      <c r="B13" t="s">
        <v>30</v>
      </c>
      <c r="C13">
        <v>3406.9815028725925</v>
      </c>
      <c r="D13">
        <v>684.31788973175037</v>
      </c>
      <c r="E13">
        <v>982.34690908289974</v>
      </c>
    </row>
    <row r="14" spans="1:5" x14ac:dyDescent="0.25">
      <c r="A14" t="s">
        <v>15</v>
      </c>
      <c r="B14" t="s">
        <v>14</v>
      </c>
      <c r="C14">
        <v>3375.6677499366324</v>
      </c>
      <c r="D14">
        <v>89.764215737469954</v>
      </c>
      <c r="E14">
        <v>685.68400832267139</v>
      </c>
    </row>
    <row r="15" spans="1:5" x14ac:dyDescent="0.25">
      <c r="A15" t="s">
        <v>33</v>
      </c>
      <c r="B15" t="s">
        <v>32</v>
      </c>
      <c r="C15">
        <v>4924.6198366779208</v>
      </c>
      <c r="D15">
        <v>649.8032855971569</v>
      </c>
      <c r="E15">
        <v>1142.5118145252175</v>
      </c>
    </row>
    <row r="16" spans="1:5" x14ac:dyDescent="0.25">
      <c r="A16" t="s">
        <v>37</v>
      </c>
      <c r="B16" t="s">
        <v>36</v>
      </c>
      <c r="C16">
        <v>18320.532477086199</v>
      </c>
      <c r="D16">
        <v>16229.384726490274</v>
      </c>
      <c r="E16">
        <v>13750.376838700417</v>
      </c>
    </row>
    <row r="17" spans="1:5" x14ac:dyDescent="0.25">
      <c r="A17" t="s">
        <v>35</v>
      </c>
      <c r="B17" t="s">
        <v>34</v>
      </c>
      <c r="C17">
        <v>374.95553179601893</v>
      </c>
      <c r="D17">
        <v>650.13340253069839</v>
      </c>
      <c r="E17">
        <v>368.66773343098981</v>
      </c>
    </row>
    <row r="18" spans="1:5" x14ac:dyDescent="0.25">
      <c r="A18" t="s">
        <v>39</v>
      </c>
      <c r="B18" t="s">
        <v>38</v>
      </c>
      <c r="C18">
        <v>305623.21376520826</v>
      </c>
      <c r="D18">
        <v>52795.928801827053</v>
      </c>
      <c r="E18">
        <v>54170.856279545114</v>
      </c>
    </row>
    <row r="19" spans="1:5" x14ac:dyDescent="0.25">
      <c r="A19" t="s">
        <v>43</v>
      </c>
      <c r="B19" t="s">
        <v>42</v>
      </c>
      <c r="D19">
        <v>195.56199319142416</v>
      </c>
      <c r="E19">
        <v>418.94530420133026</v>
      </c>
    </row>
    <row r="20" spans="1:5" x14ac:dyDescent="0.25">
      <c r="A20" t="s">
        <v>45</v>
      </c>
      <c r="B20" t="s">
        <v>44</v>
      </c>
      <c r="C20">
        <v>2092.1872491969666</v>
      </c>
      <c r="D20">
        <v>165.29317405418774</v>
      </c>
      <c r="E20">
        <v>414.24412241516035</v>
      </c>
    </row>
    <row r="21" spans="1:5" x14ac:dyDescent="0.25">
      <c r="A21" t="s">
        <v>47</v>
      </c>
      <c r="B21" t="s">
        <v>46</v>
      </c>
      <c r="C21">
        <v>20077.533471958468</v>
      </c>
      <c r="D21">
        <v>52568.710791797617</v>
      </c>
      <c r="E21">
        <v>59585.83052268855</v>
      </c>
    </row>
    <row r="22" spans="1:5" x14ac:dyDescent="0.25">
      <c r="A22" t="s">
        <v>41</v>
      </c>
      <c r="B22" t="s">
        <v>40</v>
      </c>
      <c r="C22">
        <v>1338.4789261473582</v>
      </c>
      <c r="D22">
        <v>38.868777565169999</v>
      </c>
      <c r="E22">
        <v>151.36146269245768</v>
      </c>
    </row>
    <row r="23" spans="1:5" x14ac:dyDescent="0.25">
      <c r="A23" t="s">
        <v>49</v>
      </c>
      <c r="B23" t="s">
        <v>48</v>
      </c>
      <c r="C23">
        <v>501.46634716804783</v>
      </c>
      <c r="D23">
        <v>126.87355871332785</v>
      </c>
      <c r="E23">
        <v>4004.3423296636506</v>
      </c>
    </row>
    <row r="24" spans="1:5" x14ac:dyDescent="0.25">
      <c r="A24" t="s">
        <v>51</v>
      </c>
      <c r="B24" t="s">
        <v>50</v>
      </c>
      <c r="C24">
        <v>31661.27408714603</v>
      </c>
      <c r="D24">
        <v>155230.49923158853</v>
      </c>
      <c r="E24">
        <v>83719.927449981784</v>
      </c>
    </row>
    <row r="25" spans="1:5" x14ac:dyDescent="0.25">
      <c r="A25" t="s">
        <v>53</v>
      </c>
      <c r="B25" t="s">
        <v>52</v>
      </c>
      <c r="C25">
        <v>9791.2541496743288</v>
      </c>
      <c r="D25">
        <v>48890.261818030529</v>
      </c>
      <c r="E25">
        <v>22143.075201632091</v>
      </c>
    </row>
    <row r="26" spans="1:5" x14ac:dyDescent="0.25">
      <c r="A26" t="s">
        <v>55</v>
      </c>
      <c r="B26" t="s">
        <v>54</v>
      </c>
      <c r="C26">
        <v>23838.016137757495</v>
      </c>
      <c r="D26">
        <v>1870.353617587067</v>
      </c>
      <c r="E26">
        <v>6253.7113930711794</v>
      </c>
    </row>
    <row r="27" spans="1:5" x14ac:dyDescent="0.25">
      <c r="A27" t="s">
        <v>57</v>
      </c>
      <c r="B27" t="s">
        <v>56</v>
      </c>
      <c r="C27">
        <v>18145.011761001937</v>
      </c>
      <c r="D27">
        <v>2872.557379367493</v>
      </c>
      <c r="E27">
        <v>4353.2273624203872</v>
      </c>
    </row>
    <row r="28" spans="1:5" x14ac:dyDescent="0.25">
      <c r="A28" t="s">
        <v>59</v>
      </c>
      <c r="B28" t="s">
        <v>58</v>
      </c>
      <c r="C28">
        <v>6577.6978644697165</v>
      </c>
      <c r="D28">
        <v>136.18884045516177</v>
      </c>
      <c r="E28">
        <v>629.50349812860327</v>
      </c>
    </row>
    <row r="29" spans="1:5" x14ac:dyDescent="0.25">
      <c r="A29" t="s">
        <v>67</v>
      </c>
      <c r="B29" t="s">
        <v>66</v>
      </c>
      <c r="C29">
        <v>15357.501309245199</v>
      </c>
      <c r="D29">
        <v>64675.389378638014</v>
      </c>
      <c r="E29">
        <v>50420.851073320315</v>
      </c>
    </row>
    <row r="30" spans="1:5" x14ac:dyDescent="0.25">
      <c r="A30" t="s">
        <v>63</v>
      </c>
      <c r="B30" t="s">
        <v>62</v>
      </c>
      <c r="C30">
        <v>4500.9380626227121</v>
      </c>
      <c r="D30">
        <v>192.33662694385839</v>
      </c>
      <c r="E30">
        <v>1156.048693158476</v>
      </c>
    </row>
    <row r="31" spans="1:5" x14ac:dyDescent="0.25">
      <c r="A31" t="s">
        <v>61</v>
      </c>
      <c r="B31" t="s">
        <v>60</v>
      </c>
      <c r="C31">
        <v>6598.8186726537951</v>
      </c>
      <c r="D31">
        <v>1410.5547642048798</v>
      </c>
      <c r="E31">
        <v>819.65830759572873</v>
      </c>
    </row>
  </sheetData>
  <pageMargins left="0.75" right="0.75" top="1" bottom="1" header="0.5" footer="0.5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E31"/>
  <sheetViews>
    <sheetView workbookViewId="0"/>
  </sheetViews>
  <sheetFormatPr defaultRowHeight="15" x14ac:dyDescent="0.25"/>
  <cols>
    <col min="1" max="2" width="41" customWidth="1"/>
    <col min="3" max="5" width="13" customWidth="1"/>
  </cols>
  <sheetData>
    <row r="1" spans="1:5" x14ac:dyDescent="0.25">
      <c r="A1" t="s">
        <v>261</v>
      </c>
      <c r="B1" t="s">
        <v>95</v>
      </c>
      <c r="C1" t="s">
        <v>262</v>
      </c>
      <c r="D1" t="s">
        <v>263</v>
      </c>
      <c r="E1" t="s">
        <v>182</v>
      </c>
    </row>
    <row r="2" spans="1:5" x14ac:dyDescent="0.25">
      <c r="A2" t="s">
        <v>9</v>
      </c>
      <c r="B2" t="s">
        <v>8</v>
      </c>
      <c r="C2">
        <v>35372.39537086679</v>
      </c>
      <c r="D2">
        <v>24137.022560445337</v>
      </c>
      <c r="E2">
        <v>26223.618138247079</v>
      </c>
    </row>
    <row r="3" spans="1:5" x14ac:dyDescent="0.25">
      <c r="A3" t="s">
        <v>11</v>
      </c>
      <c r="B3" t="s">
        <v>10</v>
      </c>
      <c r="C3">
        <v>113398.73942732085</v>
      </c>
      <c r="D3">
        <v>28029.528639207434</v>
      </c>
      <c r="E3">
        <v>20527.439956019789</v>
      </c>
    </row>
    <row r="4" spans="1:5" x14ac:dyDescent="0.25">
      <c r="A4" t="s">
        <v>13</v>
      </c>
      <c r="B4" t="s">
        <v>12</v>
      </c>
      <c r="C4">
        <v>1806.3756817029591</v>
      </c>
      <c r="D4">
        <v>144.17728594786186</v>
      </c>
      <c r="E4">
        <v>504.69525038478321</v>
      </c>
    </row>
    <row r="5" spans="1:5" x14ac:dyDescent="0.25">
      <c r="A5" t="s">
        <v>17</v>
      </c>
      <c r="B5" t="s">
        <v>16</v>
      </c>
      <c r="C5">
        <v>1370.2792835789642</v>
      </c>
      <c r="D5">
        <v>87.397680423996903</v>
      </c>
      <c r="E5">
        <v>445.29408985605028</v>
      </c>
    </row>
    <row r="6" spans="1:5" x14ac:dyDescent="0.25">
      <c r="A6" t="s">
        <v>19</v>
      </c>
      <c r="B6" t="s">
        <v>18</v>
      </c>
      <c r="C6">
        <v>6743.6904967658747</v>
      </c>
      <c r="D6">
        <v>2449.320648095028</v>
      </c>
      <c r="E6">
        <v>4092.6869493936797</v>
      </c>
    </row>
    <row r="7" spans="1:5" x14ac:dyDescent="0.25">
      <c r="A7" t="s">
        <v>29</v>
      </c>
      <c r="B7" t="s">
        <v>28</v>
      </c>
      <c r="C7">
        <v>196973.24281234961</v>
      </c>
      <c r="D7">
        <v>182852.83818816315</v>
      </c>
      <c r="E7">
        <v>369133.50684006326</v>
      </c>
    </row>
    <row r="8" spans="1:5" x14ac:dyDescent="0.25">
      <c r="A8" t="s">
        <v>21</v>
      </c>
      <c r="B8" t="s">
        <v>20</v>
      </c>
      <c r="C8">
        <v>14372.93471013686</v>
      </c>
      <c r="D8">
        <v>84842.754831047874</v>
      </c>
      <c r="E8">
        <v>44060.248530356133</v>
      </c>
    </row>
    <row r="9" spans="1:5" x14ac:dyDescent="0.25">
      <c r="A9" t="s">
        <v>23</v>
      </c>
      <c r="B9" t="s">
        <v>22</v>
      </c>
      <c r="C9">
        <v>104.12819273786177</v>
      </c>
      <c r="D9">
        <v>195.83731721591488</v>
      </c>
      <c r="E9">
        <v>190.04044565766199</v>
      </c>
    </row>
    <row r="10" spans="1:5" x14ac:dyDescent="0.25">
      <c r="A10" t="s">
        <v>65</v>
      </c>
      <c r="B10" t="s">
        <v>64</v>
      </c>
      <c r="C10">
        <v>191861.6013384338</v>
      </c>
      <c r="D10">
        <v>57823.894811635779</v>
      </c>
      <c r="E10">
        <v>28035.803590716729</v>
      </c>
    </row>
    <row r="11" spans="1:5" x14ac:dyDescent="0.25">
      <c r="A11" t="s">
        <v>25</v>
      </c>
      <c r="B11" t="s">
        <v>24</v>
      </c>
      <c r="C11">
        <v>11056.911352593512</v>
      </c>
      <c r="D11">
        <v>15824.105361155192</v>
      </c>
      <c r="E11">
        <v>6567.0330006750937</v>
      </c>
    </row>
    <row r="12" spans="1:5" x14ac:dyDescent="0.25">
      <c r="A12" t="s">
        <v>27</v>
      </c>
      <c r="B12" t="s">
        <v>26</v>
      </c>
      <c r="C12">
        <v>431631.34961719159</v>
      </c>
      <c r="D12">
        <v>338480.59306923574</v>
      </c>
      <c r="E12">
        <v>300985.50488819554</v>
      </c>
    </row>
    <row r="13" spans="1:5" x14ac:dyDescent="0.25">
      <c r="A13" t="s">
        <v>31</v>
      </c>
      <c r="B13" t="s">
        <v>30</v>
      </c>
      <c r="C13">
        <v>3406.9815028725925</v>
      </c>
      <c r="D13">
        <v>684.31788973175037</v>
      </c>
      <c r="E13">
        <v>982.34690908289974</v>
      </c>
    </row>
    <row r="14" spans="1:5" x14ac:dyDescent="0.25">
      <c r="A14" t="s">
        <v>15</v>
      </c>
      <c r="B14" t="s">
        <v>14</v>
      </c>
      <c r="C14">
        <v>3375.6677499366324</v>
      </c>
      <c r="D14">
        <v>89.764215737469954</v>
      </c>
      <c r="E14">
        <v>685.68400832267139</v>
      </c>
    </row>
    <row r="15" spans="1:5" x14ac:dyDescent="0.25">
      <c r="A15" t="s">
        <v>33</v>
      </c>
      <c r="B15" t="s">
        <v>32</v>
      </c>
      <c r="C15">
        <v>4924.6198366779208</v>
      </c>
      <c r="D15">
        <v>649.8032855971569</v>
      </c>
      <c r="E15">
        <v>1142.5118145252175</v>
      </c>
    </row>
    <row r="16" spans="1:5" x14ac:dyDescent="0.25">
      <c r="A16" t="s">
        <v>37</v>
      </c>
      <c r="B16" t="s">
        <v>36</v>
      </c>
      <c r="C16">
        <v>18320.532477086199</v>
      </c>
      <c r="D16">
        <v>16229.384726490274</v>
      </c>
      <c r="E16">
        <v>13750.376838700417</v>
      </c>
    </row>
    <row r="17" spans="1:5" x14ac:dyDescent="0.25">
      <c r="A17" t="s">
        <v>35</v>
      </c>
      <c r="B17" t="s">
        <v>34</v>
      </c>
      <c r="C17">
        <v>374.95553179601893</v>
      </c>
      <c r="D17">
        <v>650.13340253069839</v>
      </c>
      <c r="E17">
        <v>368.66773343098981</v>
      </c>
    </row>
    <row r="18" spans="1:5" x14ac:dyDescent="0.25">
      <c r="A18" t="s">
        <v>39</v>
      </c>
      <c r="B18" t="s">
        <v>38</v>
      </c>
      <c r="C18">
        <v>305623.21376520826</v>
      </c>
      <c r="D18">
        <v>52795.928801827053</v>
      </c>
      <c r="E18">
        <v>54170.856279545114</v>
      </c>
    </row>
    <row r="19" spans="1:5" x14ac:dyDescent="0.25">
      <c r="A19" t="s">
        <v>43</v>
      </c>
      <c r="B19" t="s">
        <v>42</v>
      </c>
      <c r="D19">
        <v>195.56199319142416</v>
      </c>
      <c r="E19">
        <v>418.94530420133026</v>
      </c>
    </row>
    <row r="20" spans="1:5" x14ac:dyDescent="0.25">
      <c r="A20" t="s">
        <v>45</v>
      </c>
      <c r="B20" t="s">
        <v>44</v>
      </c>
      <c r="C20">
        <v>2092.1872491969666</v>
      </c>
      <c r="D20">
        <v>165.29317405418774</v>
      </c>
      <c r="E20">
        <v>414.24412241516035</v>
      </c>
    </row>
    <row r="21" spans="1:5" x14ac:dyDescent="0.25">
      <c r="A21" t="s">
        <v>47</v>
      </c>
      <c r="B21" t="s">
        <v>46</v>
      </c>
      <c r="C21">
        <v>20077.533471958468</v>
      </c>
      <c r="D21">
        <v>52568.710791797617</v>
      </c>
      <c r="E21">
        <v>59585.83052268855</v>
      </c>
    </row>
    <row r="22" spans="1:5" x14ac:dyDescent="0.25">
      <c r="A22" t="s">
        <v>41</v>
      </c>
      <c r="B22" t="s">
        <v>40</v>
      </c>
      <c r="C22">
        <v>1338.4789261473582</v>
      </c>
      <c r="D22">
        <v>38.868777565169999</v>
      </c>
      <c r="E22">
        <v>151.36146269245768</v>
      </c>
    </row>
    <row r="23" spans="1:5" x14ac:dyDescent="0.25">
      <c r="A23" t="s">
        <v>49</v>
      </c>
      <c r="B23" t="s">
        <v>48</v>
      </c>
      <c r="C23">
        <v>501.46634716804783</v>
      </c>
      <c r="D23">
        <v>126.87355871332785</v>
      </c>
      <c r="E23">
        <v>4004.3423296636506</v>
      </c>
    </row>
    <row r="24" spans="1:5" x14ac:dyDescent="0.25">
      <c r="A24" t="s">
        <v>51</v>
      </c>
      <c r="B24" t="s">
        <v>50</v>
      </c>
      <c r="C24">
        <v>31661.27408714603</v>
      </c>
      <c r="D24">
        <v>155230.49923158853</v>
      </c>
      <c r="E24">
        <v>83719.927449981784</v>
      </c>
    </row>
    <row r="25" spans="1:5" x14ac:dyDescent="0.25">
      <c r="A25" t="s">
        <v>53</v>
      </c>
      <c r="B25" t="s">
        <v>52</v>
      </c>
      <c r="C25">
        <v>9791.2541496743288</v>
      </c>
      <c r="D25">
        <v>48890.261818030529</v>
      </c>
      <c r="E25">
        <v>22143.075201632091</v>
      </c>
    </row>
    <row r="26" spans="1:5" x14ac:dyDescent="0.25">
      <c r="A26" t="s">
        <v>55</v>
      </c>
      <c r="B26" t="s">
        <v>54</v>
      </c>
      <c r="C26">
        <v>23838.016137757495</v>
      </c>
      <c r="D26">
        <v>1870.353617587067</v>
      </c>
      <c r="E26">
        <v>6253.7113930711794</v>
      </c>
    </row>
    <row r="27" spans="1:5" x14ac:dyDescent="0.25">
      <c r="A27" t="s">
        <v>57</v>
      </c>
      <c r="B27" t="s">
        <v>56</v>
      </c>
      <c r="C27">
        <v>18145.011761001937</v>
      </c>
      <c r="D27">
        <v>2872.557379367493</v>
      </c>
      <c r="E27">
        <v>4353.2273624203872</v>
      </c>
    </row>
    <row r="28" spans="1:5" x14ac:dyDescent="0.25">
      <c r="A28" t="s">
        <v>59</v>
      </c>
      <c r="B28" t="s">
        <v>58</v>
      </c>
      <c r="C28">
        <v>6577.6978644697165</v>
      </c>
      <c r="D28">
        <v>136.18884045516177</v>
      </c>
      <c r="E28">
        <v>629.50349812860327</v>
      </c>
    </row>
    <row r="29" spans="1:5" x14ac:dyDescent="0.25">
      <c r="A29" t="s">
        <v>67</v>
      </c>
      <c r="B29" t="s">
        <v>66</v>
      </c>
      <c r="C29">
        <v>15357.501309245199</v>
      </c>
      <c r="D29">
        <v>64675.389378638014</v>
      </c>
      <c r="E29">
        <v>50420.851073320315</v>
      </c>
    </row>
    <row r="30" spans="1:5" x14ac:dyDescent="0.25">
      <c r="A30" t="s">
        <v>63</v>
      </c>
      <c r="B30" t="s">
        <v>62</v>
      </c>
      <c r="C30">
        <v>4500.9380626227121</v>
      </c>
      <c r="D30">
        <v>192.33662694385839</v>
      </c>
      <c r="E30">
        <v>1156.048693158476</v>
      </c>
    </row>
    <row r="31" spans="1:5" x14ac:dyDescent="0.25">
      <c r="A31" t="s">
        <v>61</v>
      </c>
      <c r="B31" t="s">
        <v>60</v>
      </c>
      <c r="C31">
        <v>6598.8186726537951</v>
      </c>
      <c r="D31">
        <v>1410.5547642048798</v>
      </c>
      <c r="E31">
        <v>819.65830759572873</v>
      </c>
    </row>
  </sheetData>
  <pageMargins left="0.75" right="0.75" top="1" bottom="1" header="0.5" footer="0.5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E28"/>
  <sheetViews>
    <sheetView workbookViewId="0">
      <selection activeCell="A2" sqref="A2:A28"/>
    </sheetView>
  </sheetViews>
  <sheetFormatPr defaultRowHeight="15" x14ac:dyDescent="0.25"/>
  <cols>
    <col min="1" max="1" width="8" customWidth="1"/>
    <col min="2" max="2" width="33" customWidth="1"/>
    <col min="3" max="4" width="14" customWidth="1"/>
    <col min="5" max="5" width="15" customWidth="1"/>
  </cols>
  <sheetData>
    <row r="1" spans="1:5" x14ac:dyDescent="0.25">
      <c r="A1" t="s">
        <v>125</v>
      </c>
      <c r="B1" t="s">
        <v>264</v>
      </c>
      <c r="C1" t="s">
        <v>265</v>
      </c>
      <c r="D1" t="s">
        <v>266</v>
      </c>
      <c r="E1" t="s">
        <v>267</v>
      </c>
    </row>
    <row r="2" spans="1:5" x14ac:dyDescent="0.25">
      <c r="A2" t="s">
        <v>9</v>
      </c>
      <c r="B2">
        <v>0.51258290368032511</v>
      </c>
      <c r="C2">
        <v>0.22004622152473285</v>
      </c>
      <c r="D2">
        <v>0.26737087479494204</v>
      </c>
    </row>
    <row r="3" spans="1:5" x14ac:dyDescent="0.25">
      <c r="A3" t="s">
        <v>11</v>
      </c>
      <c r="B3">
        <v>8.1331569157984257E-2</v>
      </c>
      <c r="C3">
        <v>0.45450539104460669</v>
      </c>
      <c r="D3">
        <v>0.46140242527627701</v>
      </c>
      <c r="E3">
        <v>2.7606145211319677E-3</v>
      </c>
    </row>
    <row r="4" spans="1:5" x14ac:dyDescent="0.25">
      <c r="A4" t="s">
        <v>13</v>
      </c>
      <c r="B4">
        <v>0.10438577414923292</v>
      </c>
      <c r="C4">
        <v>0.8925472693837081</v>
      </c>
      <c r="D4">
        <v>3.0669564670590915E-3</v>
      </c>
    </row>
    <row r="5" spans="1:5" x14ac:dyDescent="0.25">
      <c r="A5" t="s">
        <v>17</v>
      </c>
      <c r="B5">
        <v>7.2617711711988678E-2</v>
      </c>
      <c r="C5">
        <v>0.77366147602723923</v>
      </c>
      <c r="D5">
        <v>0.15372081226077197</v>
      </c>
    </row>
    <row r="6" spans="1:5" x14ac:dyDescent="0.25">
      <c r="A6" t="s">
        <v>19</v>
      </c>
      <c r="B6">
        <v>4.346763836669184E-2</v>
      </c>
      <c r="C6">
        <v>0.65277476612827512</v>
      </c>
      <c r="D6">
        <v>0.30375759550503301</v>
      </c>
    </row>
    <row r="7" spans="1:5" x14ac:dyDescent="0.25">
      <c r="A7" t="s">
        <v>29</v>
      </c>
      <c r="B7">
        <v>0.20593759766578371</v>
      </c>
      <c r="C7">
        <v>0.6633845740001032</v>
      </c>
      <c r="D7">
        <v>0.12835094482062781</v>
      </c>
      <c r="E7">
        <v>2.3268835134853576E-3</v>
      </c>
    </row>
    <row r="8" spans="1:5" x14ac:dyDescent="0.25">
      <c r="A8" t="s">
        <v>21</v>
      </c>
      <c r="B8">
        <v>0.9280613314480064</v>
      </c>
      <c r="C8">
        <v>5.8489228098724026E-2</v>
      </c>
      <c r="D8">
        <v>7.6718090771830914E-3</v>
      </c>
      <c r="E8">
        <v>5.7776313760865014E-3</v>
      </c>
    </row>
    <row r="9" spans="1:5" x14ac:dyDescent="0.25">
      <c r="A9" t="s">
        <v>65</v>
      </c>
      <c r="B9">
        <v>0.18288047553355638</v>
      </c>
      <c r="C9">
        <v>5.6057604346737573E-2</v>
      </c>
      <c r="D9">
        <v>0.13347889031835083</v>
      </c>
      <c r="E9">
        <v>0.62758302980135527</v>
      </c>
    </row>
    <row r="10" spans="1:5" x14ac:dyDescent="0.25">
      <c r="A10" t="s">
        <v>25</v>
      </c>
      <c r="B10">
        <v>0.39677067206941941</v>
      </c>
      <c r="C10">
        <v>0.60322932793058071</v>
      </c>
    </row>
    <row r="11" spans="1:5" x14ac:dyDescent="0.25">
      <c r="A11" t="s">
        <v>27</v>
      </c>
      <c r="B11">
        <v>1.8876209559256996E-2</v>
      </c>
      <c r="C11">
        <v>0.64001290046375825</v>
      </c>
      <c r="D11">
        <v>0.33837341913478508</v>
      </c>
      <c r="E11">
        <v>2.7374708421996005E-3</v>
      </c>
    </row>
    <row r="12" spans="1:5" x14ac:dyDescent="0.25">
      <c r="A12" t="s">
        <v>31</v>
      </c>
      <c r="B12">
        <v>0.74537860737679351</v>
      </c>
      <c r="C12">
        <v>0.1441701683292953</v>
      </c>
      <c r="D12">
        <v>0.11045122429391112</v>
      </c>
    </row>
    <row r="13" spans="1:5" x14ac:dyDescent="0.25">
      <c r="A13" t="s">
        <v>15</v>
      </c>
      <c r="B13">
        <v>8.7356159070965153E-2</v>
      </c>
      <c r="C13">
        <v>0.82601970414942372</v>
      </c>
      <c r="D13">
        <v>8.6624136779611283E-2</v>
      </c>
    </row>
    <row r="14" spans="1:5" x14ac:dyDescent="0.25">
      <c r="A14" t="s">
        <v>33</v>
      </c>
      <c r="B14">
        <v>7.4342183079912513E-2</v>
      </c>
      <c r="C14">
        <v>0.67020342194965044</v>
      </c>
      <c r="D14">
        <v>0.25545439497043709</v>
      </c>
    </row>
    <row r="15" spans="1:5" x14ac:dyDescent="0.25">
      <c r="A15" t="s">
        <v>37</v>
      </c>
      <c r="B15">
        <v>0.2528433012145086</v>
      </c>
      <c r="C15">
        <v>0.71778292007257682</v>
      </c>
      <c r="D15">
        <v>2.7472766251443154E-2</v>
      </c>
      <c r="E15">
        <v>1.901012461471451E-3</v>
      </c>
    </row>
    <row r="16" spans="1:5" x14ac:dyDescent="0.25">
      <c r="A16" t="s">
        <v>35</v>
      </c>
      <c r="C16">
        <v>1</v>
      </c>
    </row>
    <row r="17" spans="1:5" x14ac:dyDescent="0.25">
      <c r="A17" t="s">
        <v>39</v>
      </c>
      <c r="B17">
        <v>0.13603663598921931</v>
      </c>
      <c r="C17">
        <v>0.6190963151297596</v>
      </c>
      <c r="D17">
        <v>0.22658956743426933</v>
      </c>
      <c r="E17">
        <v>1.8277481446751752E-2</v>
      </c>
    </row>
    <row r="18" spans="1:5" x14ac:dyDescent="0.25">
      <c r="A18" t="s">
        <v>43</v>
      </c>
      <c r="B18">
        <v>0.48611940516833657</v>
      </c>
      <c r="C18">
        <v>0.37258405944379169</v>
      </c>
      <c r="D18">
        <v>0.14129653538787182</v>
      </c>
    </row>
    <row r="19" spans="1:5" x14ac:dyDescent="0.25">
      <c r="A19" t="s">
        <v>47</v>
      </c>
      <c r="B19">
        <v>1.9808989471549191E-2</v>
      </c>
      <c r="C19">
        <v>0.41063505494283681</v>
      </c>
      <c r="D19">
        <v>0.569555955585614</v>
      </c>
    </row>
    <row r="20" spans="1:5" x14ac:dyDescent="0.25">
      <c r="A20" t="s">
        <v>41</v>
      </c>
      <c r="C20">
        <v>1</v>
      </c>
    </row>
    <row r="21" spans="1:5" x14ac:dyDescent="0.25">
      <c r="A21" t="s">
        <v>49</v>
      </c>
      <c r="B21">
        <v>9.9528654913881159E-2</v>
      </c>
      <c r="D21">
        <v>0.90028421825565075</v>
      </c>
      <c r="E21">
        <v>1.8712683046821587E-4</v>
      </c>
    </row>
    <row r="22" spans="1:5" x14ac:dyDescent="0.25">
      <c r="A22" t="s">
        <v>51</v>
      </c>
      <c r="B22">
        <v>0.11614382449371184</v>
      </c>
      <c r="C22">
        <v>0.86212627829656707</v>
      </c>
      <c r="D22">
        <v>2.17298972097211E-2</v>
      </c>
    </row>
    <row r="23" spans="1:5" x14ac:dyDescent="0.25">
      <c r="A23" t="s">
        <v>53</v>
      </c>
      <c r="B23">
        <v>0.30751635595777616</v>
      </c>
      <c r="C23">
        <v>0.68719424291826015</v>
      </c>
      <c r="D23">
        <v>5.2894011239636857E-3</v>
      </c>
    </row>
    <row r="24" spans="1:5" x14ac:dyDescent="0.25">
      <c r="A24" t="s">
        <v>55</v>
      </c>
      <c r="B24">
        <v>0.16983508980958481</v>
      </c>
      <c r="C24">
        <v>0.58022257668291954</v>
      </c>
      <c r="D24">
        <v>0.24994233350749567</v>
      </c>
    </row>
    <row r="25" spans="1:5" x14ac:dyDescent="0.25">
      <c r="A25" t="s">
        <v>57</v>
      </c>
      <c r="B25">
        <v>0.19820593614370011</v>
      </c>
      <c r="C25">
        <v>0.55088900898265858</v>
      </c>
      <c r="D25">
        <v>0.25090505487364123</v>
      </c>
    </row>
    <row r="26" spans="1:5" x14ac:dyDescent="0.25">
      <c r="A26" t="s">
        <v>59</v>
      </c>
      <c r="B26">
        <v>0.17363422952472912</v>
      </c>
      <c r="C26">
        <v>0.76013370207500042</v>
      </c>
      <c r="D26">
        <v>6.6232068400270405E-2</v>
      </c>
    </row>
    <row r="27" spans="1:5" x14ac:dyDescent="0.25">
      <c r="A27" t="s">
        <v>67</v>
      </c>
      <c r="B27">
        <v>0.57492558179179776</v>
      </c>
      <c r="C27">
        <v>0.41812903475133811</v>
      </c>
      <c r="D27">
        <v>6.9453834568641683E-3</v>
      </c>
    </row>
    <row r="28" spans="1:5" x14ac:dyDescent="0.25">
      <c r="A28" t="s">
        <v>61</v>
      </c>
      <c r="D28">
        <v>1</v>
      </c>
    </row>
  </sheetData>
  <pageMargins left="0.75" right="0.75" top="1" bottom="1" header="0.5" footer="0.5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AE40"/>
  <sheetViews>
    <sheetView topLeftCell="A25" workbookViewId="0">
      <selection activeCell="A40" sqref="A40"/>
    </sheetView>
  </sheetViews>
  <sheetFormatPr defaultRowHeight="15" x14ac:dyDescent="0.25"/>
  <cols>
    <col min="1" max="1" width="41" customWidth="1"/>
    <col min="2" max="31" width="13" customWidth="1"/>
  </cols>
  <sheetData>
    <row r="1" spans="1:31" x14ac:dyDescent="0.25">
      <c r="A1" t="s">
        <v>268</v>
      </c>
      <c r="B1" t="s">
        <v>9</v>
      </c>
      <c r="C1" t="s">
        <v>11</v>
      </c>
      <c r="D1" t="s">
        <v>13</v>
      </c>
      <c r="E1" t="s">
        <v>17</v>
      </c>
      <c r="F1" t="s">
        <v>19</v>
      </c>
      <c r="G1" t="s">
        <v>29</v>
      </c>
      <c r="H1" t="s">
        <v>21</v>
      </c>
      <c r="I1" t="s">
        <v>23</v>
      </c>
      <c r="J1" t="s">
        <v>65</v>
      </c>
      <c r="K1" t="s">
        <v>25</v>
      </c>
      <c r="L1" t="s">
        <v>27</v>
      </c>
      <c r="M1" t="s">
        <v>15</v>
      </c>
      <c r="N1" t="s">
        <v>33</v>
      </c>
      <c r="O1" t="s">
        <v>31</v>
      </c>
      <c r="P1" t="s">
        <v>37</v>
      </c>
      <c r="Q1" t="s">
        <v>35</v>
      </c>
      <c r="R1" t="s">
        <v>39</v>
      </c>
      <c r="S1" t="s">
        <v>43</v>
      </c>
      <c r="T1" t="s">
        <v>45</v>
      </c>
      <c r="U1" t="s">
        <v>47</v>
      </c>
      <c r="V1" t="s">
        <v>41</v>
      </c>
      <c r="W1" t="s">
        <v>49</v>
      </c>
      <c r="X1" t="s">
        <v>51</v>
      </c>
      <c r="Y1" t="s">
        <v>53</v>
      </c>
      <c r="Z1" t="s">
        <v>55</v>
      </c>
      <c r="AA1" t="s">
        <v>57</v>
      </c>
      <c r="AB1" t="s">
        <v>59</v>
      </c>
      <c r="AC1" t="s">
        <v>67</v>
      </c>
      <c r="AD1" t="s">
        <v>63</v>
      </c>
      <c r="AE1" t="s">
        <v>61</v>
      </c>
    </row>
    <row r="2" spans="1:31" x14ac:dyDescent="0.25">
      <c r="A2" t="s">
        <v>308</v>
      </c>
      <c r="B2">
        <v>12554217842.87998</v>
      </c>
      <c r="C2">
        <v>31022743189.080181</v>
      </c>
      <c r="D2">
        <v>231667611.60993466</v>
      </c>
      <c r="E2">
        <v>424347683.94297421</v>
      </c>
      <c r="F2">
        <v>423629766.10776901</v>
      </c>
      <c r="G2">
        <v>140697845259.21933</v>
      </c>
      <c r="H2">
        <v>6705150865.3525391</v>
      </c>
      <c r="I2">
        <v>24299744.569999997</v>
      </c>
      <c r="J2">
        <v>14115637132.450373</v>
      </c>
      <c r="K2">
        <v>2133336323.5065618</v>
      </c>
      <c r="L2">
        <v>98754715185.547256</v>
      </c>
      <c r="M2">
        <v>755130469.39902127</v>
      </c>
      <c r="N2">
        <v>176410627.51777628</v>
      </c>
      <c r="O2">
        <v>821913581.35963011</v>
      </c>
      <c r="P2">
        <v>18225319580.490604</v>
      </c>
      <c r="Q2">
        <v>19803584.14234858</v>
      </c>
      <c r="R2">
        <v>13641124962.329281</v>
      </c>
      <c r="S2">
        <v>457525902.54983342</v>
      </c>
      <c r="T2">
        <v>49106644.329999998</v>
      </c>
      <c r="U2">
        <v>4012529470.5158215</v>
      </c>
      <c r="V2">
        <v>31343869.045970004</v>
      </c>
      <c r="W2">
        <v>1297370747.5390918</v>
      </c>
      <c r="X2">
        <v>58090024739.134987</v>
      </c>
      <c r="Y2">
        <v>1866216528.8503642</v>
      </c>
      <c r="Z2">
        <v>755541657.84405005</v>
      </c>
      <c r="AA2">
        <v>759393078.94858027</v>
      </c>
      <c r="AB2">
        <v>157263700.59387201</v>
      </c>
      <c r="AC2">
        <v>7406283331.2762909</v>
      </c>
      <c r="AD2">
        <v>362039170.36843979</v>
      </c>
      <c r="AE2">
        <v>171749611.05000001</v>
      </c>
    </row>
    <row r="3" spans="1:31" x14ac:dyDescent="0.25">
      <c r="A3" t="s">
        <v>289</v>
      </c>
      <c r="B3">
        <v>1620388.71</v>
      </c>
      <c r="C3">
        <v>111869937.10613997</v>
      </c>
      <c r="E3">
        <v>101975</v>
      </c>
      <c r="G3">
        <v>224122229.24999994</v>
      </c>
      <c r="H3">
        <v>299255073.31248569</v>
      </c>
      <c r="I3">
        <v>7714777.7800000003</v>
      </c>
      <c r="J3">
        <v>555271126.01999974</v>
      </c>
      <c r="K3">
        <v>65604142.239999995</v>
      </c>
      <c r="L3">
        <v>596965441.37028015</v>
      </c>
      <c r="M3">
        <v>96958.800504212835</v>
      </c>
      <c r="O3">
        <v>484886.30135999998</v>
      </c>
      <c r="P3">
        <v>151381325.79728746</v>
      </c>
      <c r="Q3">
        <v>33024616.471865345</v>
      </c>
      <c r="R3">
        <v>250754833.54030001</v>
      </c>
      <c r="T3">
        <v>637.32000000000005</v>
      </c>
      <c r="U3">
        <v>20854505.381999999</v>
      </c>
      <c r="W3">
        <v>1253034.7900000003</v>
      </c>
      <c r="X3">
        <v>41564862.662069976</v>
      </c>
      <c r="Y3">
        <v>317243105.88784164</v>
      </c>
      <c r="Z3">
        <v>763377.39716501464</v>
      </c>
      <c r="AA3">
        <v>9364466.8999899998</v>
      </c>
      <c r="AC3">
        <v>259886778.0465644</v>
      </c>
    </row>
    <row r="4" spans="1:31" x14ac:dyDescent="0.25">
      <c r="A4" t="s">
        <v>290</v>
      </c>
      <c r="B4">
        <v>189563517.32880005</v>
      </c>
      <c r="C4">
        <v>626284881.95089996</v>
      </c>
      <c r="D4">
        <v>1843740.429573576</v>
      </c>
      <c r="E4">
        <v>48259020.683075041</v>
      </c>
      <c r="F4">
        <v>8408961.798565682</v>
      </c>
      <c r="G4">
        <v>1988954801.8916893</v>
      </c>
      <c r="H4">
        <v>165191623.6500679</v>
      </c>
      <c r="I4">
        <v>1510508.7600000002</v>
      </c>
      <c r="J4">
        <v>668511711.55999947</v>
      </c>
      <c r="K4">
        <v>88411287.900000006</v>
      </c>
      <c r="L4">
        <v>3032944681.2139282</v>
      </c>
      <c r="N4">
        <v>1013249.1448100382</v>
      </c>
      <c r="O4">
        <v>49807409.162299998</v>
      </c>
      <c r="P4">
        <v>353975223.49820799</v>
      </c>
      <c r="Q4">
        <v>2729093.6963696368</v>
      </c>
      <c r="R4">
        <v>1445779675.3250995</v>
      </c>
      <c r="S4">
        <v>12998440.76314155</v>
      </c>
      <c r="U4">
        <v>1237567192.9592862</v>
      </c>
      <c r="V4">
        <v>169306.28</v>
      </c>
      <c r="W4">
        <v>14822126.433453634</v>
      </c>
      <c r="X4">
        <v>845954101.83708966</v>
      </c>
      <c r="Y4">
        <v>381093172.80690569</v>
      </c>
      <c r="Z4">
        <v>48112008.16611477</v>
      </c>
      <c r="AA4">
        <v>204386064.96585</v>
      </c>
      <c r="AB4">
        <v>1663617.9614102435</v>
      </c>
      <c r="AC4">
        <v>431064346.54591268</v>
      </c>
      <c r="AD4">
        <v>13056162.611299997</v>
      </c>
      <c r="AE4">
        <v>14662572.810000001</v>
      </c>
    </row>
    <row r="5" spans="1:31" x14ac:dyDescent="0.25">
      <c r="A5" t="s">
        <v>291</v>
      </c>
      <c r="B5">
        <v>2665113171.2343698</v>
      </c>
      <c r="C5">
        <v>13377775528.376549</v>
      </c>
      <c r="D5">
        <v>80736311.002316207</v>
      </c>
      <c r="E5">
        <v>80473003.217543647</v>
      </c>
      <c r="F5">
        <v>230893369.97721681</v>
      </c>
      <c r="G5">
        <v>25942857994.157787</v>
      </c>
      <c r="H5">
        <v>3542637700.6249909</v>
      </c>
      <c r="I5">
        <v>90796313.939999998</v>
      </c>
      <c r="J5">
        <v>9822240080.6899223</v>
      </c>
      <c r="K5">
        <v>3369688293.2659001</v>
      </c>
      <c r="L5">
        <v>125268405145.72595</v>
      </c>
      <c r="M5">
        <v>46902312.119471908</v>
      </c>
      <c r="N5">
        <v>9145833.7960888539</v>
      </c>
      <c r="O5">
        <v>592453075.82653975</v>
      </c>
      <c r="P5">
        <v>8815364070.0005493</v>
      </c>
      <c r="Q5">
        <v>77226887.577867448</v>
      </c>
      <c r="R5">
        <v>30835220022.511982</v>
      </c>
      <c r="S5">
        <v>253598425.7224687</v>
      </c>
      <c r="T5">
        <v>23678088.640000004</v>
      </c>
      <c r="U5">
        <v>6073357039.4733191</v>
      </c>
      <c r="V5">
        <v>25807764.579190008</v>
      </c>
      <c r="W5">
        <v>427336466.08933687</v>
      </c>
      <c r="X5">
        <v>15445509742.155931</v>
      </c>
      <c r="Y5">
        <v>6506596428.0493135</v>
      </c>
      <c r="Z5">
        <v>468899392.69283652</v>
      </c>
      <c r="AA5">
        <v>2213547632.5575566</v>
      </c>
      <c r="AB5">
        <v>2363322.8824487324</v>
      </c>
      <c r="AC5">
        <v>10433211049.318974</v>
      </c>
      <c r="AD5">
        <v>519800367.99226075</v>
      </c>
      <c r="AE5">
        <v>232788378.27000001</v>
      </c>
    </row>
    <row r="6" spans="1:31" x14ac:dyDescent="0.25">
      <c r="A6" t="s">
        <v>292</v>
      </c>
      <c r="B6">
        <v>1222718129.3829505</v>
      </c>
      <c r="C6">
        <v>5699007989.4580564</v>
      </c>
      <c r="D6">
        <v>12762301.664316393</v>
      </c>
      <c r="E6">
        <v>13024422.569624294</v>
      </c>
      <c r="F6">
        <v>166375283.34499583</v>
      </c>
      <c r="G6">
        <v>13917907509.592749</v>
      </c>
      <c r="H6">
        <v>790095907.49914527</v>
      </c>
      <c r="I6">
        <v>40598995.739999987</v>
      </c>
      <c r="J6">
        <v>4871918288.6199923</v>
      </c>
      <c r="K6">
        <v>513445197.89769995</v>
      </c>
      <c r="L6">
        <v>44975246128.424728</v>
      </c>
      <c r="M6">
        <v>16107802.159596626</v>
      </c>
      <c r="N6">
        <v>10407869.602371192</v>
      </c>
      <c r="O6">
        <v>221801382.82912007</v>
      </c>
      <c r="P6">
        <v>1962400775.8215702</v>
      </c>
      <c r="Q6">
        <v>7935055.7755774911</v>
      </c>
      <c r="R6">
        <v>15308823281.185879</v>
      </c>
      <c r="S6">
        <v>35837752.633402251</v>
      </c>
      <c r="T6">
        <v>22278328.410000008</v>
      </c>
      <c r="U6">
        <v>1976053848.2443743</v>
      </c>
      <c r="V6">
        <v>17982888.37576</v>
      </c>
      <c r="W6">
        <v>110751457.98455611</v>
      </c>
      <c r="X6">
        <v>4391269727.4217262</v>
      </c>
      <c r="Y6">
        <v>6330218829.3881025</v>
      </c>
      <c r="Z6">
        <v>144233189.39259526</v>
      </c>
      <c r="AA6">
        <v>940969243.42943966</v>
      </c>
      <c r="AB6">
        <v>8633812.9083745852</v>
      </c>
      <c r="AC6">
        <v>1072088212.9255655</v>
      </c>
      <c r="AD6">
        <v>95421177.83224003</v>
      </c>
      <c r="AE6">
        <v>111980190.25000001</v>
      </c>
    </row>
    <row r="7" spans="1:31" x14ac:dyDescent="0.25">
      <c r="A7" t="s">
        <v>293</v>
      </c>
      <c r="B7">
        <v>91871159.217999995</v>
      </c>
      <c r="C7">
        <v>1347420782.54006</v>
      </c>
      <c r="D7">
        <v>740796.04765313433</v>
      </c>
      <c r="E7">
        <v>87014.73</v>
      </c>
      <c r="G7">
        <v>1120075402.7209897</v>
      </c>
      <c r="H7">
        <v>104736538.49085189</v>
      </c>
      <c r="I7">
        <v>61292</v>
      </c>
      <c r="J7">
        <v>512353983.58999962</v>
      </c>
      <c r="K7">
        <v>73248684.149999991</v>
      </c>
      <c r="L7">
        <v>5271246629.4216471</v>
      </c>
      <c r="M7">
        <v>382631.51993630995</v>
      </c>
      <c r="O7">
        <v>14970625.686070003</v>
      </c>
      <c r="P7">
        <v>324798224.47358668</v>
      </c>
      <c r="R7">
        <v>794063013.32030952</v>
      </c>
      <c r="S7">
        <v>13022043.490524016</v>
      </c>
      <c r="T7">
        <v>479191.02</v>
      </c>
      <c r="U7">
        <v>196978629.85808861</v>
      </c>
      <c r="V7">
        <v>803281.81755000004</v>
      </c>
      <c r="W7">
        <v>8336233.5159000009</v>
      </c>
      <c r="X7">
        <v>391185120.12910986</v>
      </c>
      <c r="Y7">
        <v>362562325.22615343</v>
      </c>
      <c r="Z7">
        <v>37580.216638181511</v>
      </c>
      <c r="AA7">
        <v>39756563.529999979</v>
      </c>
      <c r="AC7">
        <v>35339557.509096548</v>
      </c>
      <c r="AD7">
        <v>5020323.1370000001</v>
      </c>
      <c r="AE7">
        <v>3049501.62</v>
      </c>
    </row>
    <row r="8" spans="1:31" x14ac:dyDescent="0.25">
      <c r="A8" t="s">
        <v>294</v>
      </c>
      <c r="B8">
        <v>1026382311.1739899</v>
      </c>
      <c r="C8">
        <v>2912972758.9414897</v>
      </c>
      <c r="D8">
        <v>4357112.5492330501</v>
      </c>
      <c r="E8">
        <v>16981980.583794545</v>
      </c>
      <c r="F8">
        <v>23456741.561180543</v>
      </c>
      <c r="G8">
        <v>3714671392.3968906</v>
      </c>
      <c r="H8">
        <v>529258420.85748392</v>
      </c>
      <c r="I8">
        <v>7138880.2199999997</v>
      </c>
      <c r="J8">
        <v>1823510663.5900002</v>
      </c>
      <c r="K8">
        <v>40098951.340000004</v>
      </c>
      <c r="L8">
        <v>10721943382.647894</v>
      </c>
      <c r="M8">
        <v>29001443.156587273</v>
      </c>
      <c r="N8">
        <v>1737704.1733281114</v>
      </c>
      <c r="O8">
        <v>90566556.770020038</v>
      </c>
      <c r="P8">
        <v>236949083.84134123</v>
      </c>
      <c r="Q8">
        <v>136633.66336633664</v>
      </c>
      <c r="R8">
        <v>2421550727.8016491</v>
      </c>
      <c r="S8">
        <v>1933736.6809999999</v>
      </c>
      <c r="T8">
        <v>2273637.08</v>
      </c>
      <c r="U8">
        <v>280448432.10051882</v>
      </c>
      <c r="V8">
        <v>584838.96660999989</v>
      </c>
      <c r="W8">
        <v>12390148.173704995</v>
      </c>
      <c r="X8">
        <v>1073595079.9896994</v>
      </c>
      <c r="Y8">
        <v>499877636.88474017</v>
      </c>
      <c r="Z8">
        <v>24472325.794428304</v>
      </c>
      <c r="AA8">
        <v>283801491.47467011</v>
      </c>
      <c r="AB8">
        <v>1245746.420850591</v>
      </c>
      <c r="AC8">
        <v>470301856.1690374</v>
      </c>
      <c r="AD8">
        <v>14811384.159999998</v>
      </c>
      <c r="AE8">
        <v>61754267.850000001</v>
      </c>
    </row>
    <row r="9" spans="1:31" x14ac:dyDescent="0.25">
      <c r="A9" t="s">
        <v>295</v>
      </c>
      <c r="B9">
        <v>105376359.65599997</v>
      </c>
      <c r="C9">
        <v>1181657543.3553903</v>
      </c>
      <c r="D9">
        <v>36938857.359121583</v>
      </c>
      <c r="E9">
        <v>12373639.067577392</v>
      </c>
      <c r="F9">
        <v>11807542.717661303</v>
      </c>
      <c r="G9">
        <v>2494805945.9343791</v>
      </c>
      <c r="H9">
        <v>808064522.23700714</v>
      </c>
      <c r="I9">
        <v>3682176.27</v>
      </c>
      <c r="J9">
        <v>877513170.30999982</v>
      </c>
      <c r="K9">
        <v>207463204.9325</v>
      </c>
      <c r="L9">
        <v>7786111721.8057175</v>
      </c>
      <c r="M9">
        <v>124902776.50586742</v>
      </c>
      <c r="N9">
        <v>460297.10629381094</v>
      </c>
      <c r="O9">
        <v>48489285.601209998</v>
      </c>
      <c r="P9">
        <v>1029578218.5475206</v>
      </c>
      <c r="Q9">
        <v>19472197.953795377</v>
      </c>
      <c r="R9">
        <v>1743821833.2945917</v>
      </c>
      <c r="S9">
        <v>32676196.329618685</v>
      </c>
      <c r="T9">
        <v>2238756.8199999998</v>
      </c>
      <c r="U9">
        <v>633970089.76715457</v>
      </c>
      <c r="V9">
        <v>3405203.0350199994</v>
      </c>
      <c r="W9">
        <v>47204236.284388088</v>
      </c>
      <c r="X9">
        <v>2241969300.3376875</v>
      </c>
      <c r="Y9">
        <v>911448019.22580874</v>
      </c>
      <c r="Z9">
        <v>56232750.403663918</v>
      </c>
      <c r="AA9">
        <v>204136048.63988999</v>
      </c>
      <c r="AB9">
        <v>5544258.6180422259</v>
      </c>
      <c r="AC9">
        <v>1072241159.2098739</v>
      </c>
      <c r="AD9">
        <v>57954680.026570007</v>
      </c>
      <c r="AE9">
        <v>6200376.4199999999</v>
      </c>
    </row>
    <row r="10" spans="1:31" x14ac:dyDescent="0.25">
      <c r="A10" t="s">
        <v>296</v>
      </c>
      <c r="B10">
        <v>1414538577.8203504</v>
      </c>
      <c r="C10">
        <v>3908380763.5728536</v>
      </c>
      <c r="D10">
        <v>24885994.842489004</v>
      </c>
      <c r="E10">
        <v>8065566.9792833924</v>
      </c>
      <c r="F10">
        <v>32657456.926471639</v>
      </c>
      <c r="G10">
        <v>10633990820.378912</v>
      </c>
      <c r="H10">
        <v>645919856.16139781</v>
      </c>
      <c r="I10">
        <v>13377074.180000002</v>
      </c>
      <c r="J10">
        <v>2210420999.0900016</v>
      </c>
      <c r="K10">
        <v>163455163.70479998</v>
      </c>
      <c r="L10">
        <v>52371231350.886742</v>
      </c>
      <c r="M10">
        <v>3771664.786797585</v>
      </c>
      <c r="N10">
        <v>370576.69663773791</v>
      </c>
      <c r="O10">
        <v>121473874.23321003</v>
      </c>
      <c r="P10">
        <v>1280643630.3851569</v>
      </c>
      <c r="Q10">
        <v>27248315.13656766</v>
      </c>
      <c r="R10">
        <v>6816900803.6997595</v>
      </c>
      <c r="S10">
        <v>45976570.306149572</v>
      </c>
      <c r="T10">
        <v>4810859.6399999997</v>
      </c>
      <c r="U10">
        <v>1133440566.3330817</v>
      </c>
      <c r="V10">
        <v>5218219.9676599996</v>
      </c>
      <c r="W10">
        <v>76656885.369559959</v>
      </c>
      <c r="X10">
        <v>2629581809.0020089</v>
      </c>
      <c r="Y10">
        <v>2702208191.1708732</v>
      </c>
      <c r="Z10">
        <v>82576040.52983892</v>
      </c>
      <c r="AA10">
        <v>478546314.66612017</v>
      </c>
      <c r="AB10">
        <v>46149.919048388729</v>
      </c>
      <c r="AC10">
        <v>601734550.97856665</v>
      </c>
      <c r="AD10">
        <v>57807920.575859986</v>
      </c>
      <c r="AE10">
        <v>69893000.060000002</v>
      </c>
    </row>
    <row r="11" spans="1:31" x14ac:dyDescent="0.25">
      <c r="A11" t="s">
        <v>297</v>
      </c>
      <c r="B11">
        <v>210151387.26999998</v>
      </c>
      <c r="C11">
        <v>433148950.86833984</v>
      </c>
      <c r="D11">
        <v>356685.00357909809</v>
      </c>
      <c r="E11">
        <v>681669.3456570683</v>
      </c>
      <c r="F11">
        <v>17892851.219107646</v>
      </c>
      <c r="G11">
        <v>774721350.00099957</v>
      </c>
      <c r="H11">
        <v>145212291.36112556</v>
      </c>
      <c r="I11">
        <v>1756492.44</v>
      </c>
      <c r="J11">
        <v>305923357.02999991</v>
      </c>
      <c r="K11">
        <v>58899253.320000008</v>
      </c>
      <c r="L11">
        <v>4071857678.9732194</v>
      </c>
      <c r="M11">
        <v>29421490.705217279</v>
      </c>
      <c r="N11">
        <v>18335.12111158231</v>
      </c>
      <c r="O11">
        <v>28508074.896440003</v>
      </c>
      <c r="P11">
        <v>295533460.36999762</v>
      </c>
      <c r="R11">
        <v>840823568.65363002</v>
      </c>
      <c r="S11">
        <v>369302.17132933892</v>
      </c>
      <c r="T11">
        <v>487820.69</v>
      </c>
      <c r="U11">
        <v>147449550.62231991</v>
      </c>
      <c r="W11">
        <v>16835201.203344796</v>
      </c>
      <c r="X11">
        <v>329295526.25093967</v>
      </c>
      <c r="Y11">
        <v>124552750.33014709</v>
      </c>
      <c r="Z11">
        <v>6236811.1431806553</v>
      </c>
      <c r="AA11">
        <v>146853781.41999999</v>
      </c>
      <c r="AC11">
        <v>97893431.324795425</v>
      </c>
      <c r="AD11">
        <v>21574148.158840001</v>
      </c>
      <c r="AE11">
        <v>3164757.53</v>
      </c>
    </row>
    <row r="12" spans="1:31" x14ac:dyDescent="0.25">
      <c r="A12" t="s">
        <v>298</v>
      </c>
      <c r="B12">
        <v>874005959.43397975</v>
      </c>
      <c r="C12">
        <v>4743660598.3569202</v>
      </c>
      <c r="D12">
        <v>31081229.232978836</v>
      </c>
      <c r="E12">
        <v>40420166.777207144</v>
      </c>
      <c r="F12">
        <v>97125828.117680773</v>
      </c>
      <c r="G12">
        <v>11068624181.36474</v>
      </c>
      <c r="H12">
        <v>1440644024.5611463</v>
      </c>
      <c r="I12">
        <v>32197426.969999995</v>
      </c>
      <c r="J12">
        <v>4240709999.4400039</v>
      </c>
      <c r="K12">
        <v>836800944.09709978</v>
      </c>
      <c r="L12">
        <v>45640359991.525963</v>
      </c>
      <c r="M12">
        <v>15915533.508100579</v>
      </c>
      <c r="N12">
        <v>2691478.173225983</v>
      </c>
      <c r="O12">
        <v>246946280.39078006</v>
      </c>
      <c r="P12">
        <v>3185701729.022634</v>
      </c>
      <c r="Q12">
        <v>19797745.904145215</v>
      </c>
      <c r="R12">
        <v>11943848666.91749</v>
      </c>
      <c r="S12">
        <v>66393516.765074007</v>
      </c>
      <c r="T12">
        <v>5969308.2100000009</v>
      </c>
      <c r="U12">
        <v>1942709335.5276141</v>
      </c>
      <c r="V12">
        <v>3462053.2002600003</v>
      </c>
      <c r="W12">
        <v>175779630.11063111</v>
      </c>
      <c r="X12">
        <v>4372536443.6786633</v>
      </c>
      <c r="Y12">
        <v>3174123229.22964</v>
      </c>
      <c r="Z12">
        <v>158261183.18167618</v>
      </c>
      <c r="AA12">
        <v>748035825.45259953</v>
      </c>
      <c r="AB12">
        <v>7939341.7693241742</v>
      </c>
      <c r="AC12">
        <v>1825584305.6234217</v>
      </c>
      <c r="AD12">
        <v>147755976.83676004</v>
      </c>
      <c r="AE12">
        <v>70206577.230000004</v>
      </c>
    </row>
    <row r="13" spans="1:31" x14ac:dyDescent="0.25">
      <c r="A13" t="s">
        <v>269</v>
      </c>
      <c r="B13">
        <v>19887501.939999998</v>
      </c>
      <c r="C13">
        <v>184727110.59955007</v>
      </c>
      <c r="D13">
        <v>14113082.867205236</v>
      </c>
      <c r="E13">
        <v>37612499.655592993</v>
      </c>
      <c r="F13">
        <v>48901878.244543046</v>
      </c>
      <c r="G13">
        <v>131652935.06999999</v>
      </c>
      <c r="H13">
        <v>3566539897.9229302</v>
      </c>
      <c r="J13">
        <v>1089862094.5600002</v>
      </c>
      <c r="K13">
        <v>26069418.580000006</v>
      </c>
      <c r="L13">
        <v>228532510.2233001</v>
      </c>
      <c r="N13">
        <v>417029280.00264412</v>
      </c>
      <c r="O13">
        <v>191452709.51258013</v>
      </c>
      <c r="P13">
        <v>678729556.77332342</v>
      </c>
      <c r="Q13">
        <v>123484120.43164991</v>
      </c>
      <c r="R13">
        <v>1021164863.5858901</v>
      </c>
      <c r="S13">
        <v>54382526.42377656</v>
      </c>
      <c r="T13">
        <v>178933</v>
      </c>
      <c r="U13">
        <v>1246184957.0400593</v>
      </c>
      <c r="V13">
        <v>18899730.009999998</v>
      </c>
      <c r="W13">
        <v>29491993.732932668</v>
      </c>
      <c r="X13">
        <v>256334201.8461777</v>
      </c>
      <c r="Y13">
        <v>122158489.8009512</v>
      </c>
      <c r="AB13">
        <v>28244217.454955045</v>
      </c>
      <c r="AC13">
        <v>553050543.47625339</v>
      </c>
      <c r="AE13">
        <v>57940198.999999993</v>
      </c>
    </row>
    <row r="14" spans="1:31" x14ac:dyDescent="0.25">
      <c r="A14" t="s">
        <v>270</v>
      </c>
      <c r="B14">
        <v>16630306284.587807</v>
      </c>
      <c r="C14">
        <v>17975625700.633945</v>
      </c>
      <c r="D14">
        <v>396478308.40360433</v>
      </c>
      <c r="E14">
        <v>521576749.2729826</v>
      </c>
      <c r="F14">
        <v>2158376567.9839268</v>
      </c>
      <c r="G14">
        <v>293121797130.04657</v>
      </c>
      <c r="H14">
        <v>55706031132.644669</v>
      </c>
      <c r="I14">
        <v>521687518.58999968</v>
      </c>
      <c r="J14">
        <v>26722421166.699974</v>
      </c>
      <c r="K14">
        <v>5641816885.0694199</v>
      </c>
      <c r="L14">
        <v>252219794414.75302</v>
      </c>
      <c r="M14">
        <v>530493781.54261041</v>
      </c>
      <c r="N14">
        <v>342471730.22070521</v>
      </c>
      <c r="O14">
        <v>1747849585.944093</v>
      </c>
      <c r="P14">
        <v>20754423543.049187</v>
      </c>
      <c r="Q14">
        <v>259165139.68244472</v>
      </c>
      <c r="R14">
        <v>58710208330.123932</v>
      </c>
      <c r="S14">
        <v>910768893.42090595</v>
      </c>
      <c r="T14">
        <v>155734929.75</v>
      </c>
      <c r="U14">
        <v>17277854300.297134</v>
      </c>
      <c r="V14">
        <v>159107844.99883997</v>
      </c>
      <c r="W14">
        <v>2715276704.5116439</v>
      </c>
      <c r="X14">
        <v>34439074522.650597</v>
      </c>
      <c r="Y14">
        <v>30593737405.651829</v>
      </c>
      <c r="Z14">
        <v>6503354494.7780533</v>
      </c>
      <c r="AA14">
        <v>4386146033.8121815</v>
      </c>
      <c r="AB14">
        <v>555982434.81152034</v>
      </c>
      <c r="AC14">
        <v>41739228759.881599</v>
      </c>
      <c r="AD14">
        <v>865395487.375929</v>
      </c>
      <c r="AE14">
        <v>870308042.13887918</v>
      </c>
    </row>
    <row r="15" spans="1:31" x14ac:dyDescent="0.25">
      <c r="A15" t="s">
        <v>271</v>
      </c>
      <c r="B15">
        <v>3587470329.6323195</v>
      </c>
      <c r="C15">
        <v>10283261586.471666</v>
      </c>
      <c r="D15">
        <v>39797305.210972488</v>
      </c>
      <c r="E15">
        <v>3255641.3422408253</v>
      </c>
      <c r="F15">
        <v>25236578.745323025</v>
      </c>
      <c r="G15">
        <v>298617306307.23419</v>
      </c>
      <c r="H15">
        <v>1580849907.9257233</v>
      </c>
      <c r="I15">
        <v>20900432.059999999</v>
      </c>
      <c r="J15">
        <v>2289292080.8899984</v>
      </c>
      <c r="K15">
        <v>254817553.05750012</v>
      </c>
      <c r="L15">
        <v>51158675439.366119</v>
      </c>
      <c r="M15">
        <v>14342580.382140249</v>
      </c>
      <c r="N15">
        <v>6622782.934585127</v>
      </c>
      <c r="O15">
        <v>70827485.196579993</v>
      </c>
      <c r="P15">
        <v>1796532770.1623344</v>
      </c>
      <c r="Q15">
        <v>56620452.961317703</v>
      </c>
      <c r="R15">
        <v>22543561090.570702</v>
      </c>
      <c r="S15">
        <v>52130747.257547468</v>
      </c>
      <c r="T15">
        <v>28130330.620000005</v>
      </c>
      <c r="U15">
        <v>1020600871.2351255</v>
      </c>
      <c r="V15">
        <v>1237008.1499999999</v>
      </c>
      <c r="W15">
        <v>193944692.19663465</v>
      </c>
      <c r="X15">
        <v>4111381066.9473233</v>
      </c>
      <c r="Y15">
        <v>2162301431.112381</v>
      </c>
      <c r="Z15">
        <v>123662388.70573622</v>
      </c>
      <c r="AA15">
        <v>392116100.90977001</v>
      </c>
      <c r="AB15">
        <v>2090176.7330033341</v>
      </c>
      <c r="AC15">
        <v>6339139545.316946</v>
      </c>
      <c r="AD15">
        <v>67348348.514089987</v>
      </c>
      <c r="AE15">
        <v>40979188.009999998</v>
      </c>
    </row>
    <row r="16" spans="1:31" x14ac:dyDescent="0.25">
      <c r="A16" t="s">
        <v>272</v>
      </c>
      <c r="B16">
        <v>6383380509.8514929</v>
      </c>
      <c r="C16">
        <v>14009511964.983595</v>
      </c>
      <c r="D16">
        <v>42988252.762925655</v>
      </c>
      <c r="E16">
        <v>191484683.79254013</v>
      </c>
      <c r="F16">
        <v>404673549.62462884</v>
      </c>
      <c r="G16">
        <v>156547403244.11774</v>
      </c>
      <c r="H16">
        <v>92117893899.277603</v>
      </c>
      <c r="I16">
        <v>21189883.659989994</v>
      </c>
      <c r="J16">
        <v>14463743575.580023</v>
      </c>
      <c r="K16">
        <v>4325524947.3312674</v>
      </c>
      <c r="L16">
        <v>236790229952.81967</v>
      </c>
      <c r="M16">
        <v>32843848.945795793</v>
      </c>
      <c r="N16">
        <v>76005190.36610359</v>
      </c>
      <c r="O16">
        <v>799953834.81363976</v>
      </c>
      <c r="P16">
        <v>9012655597.6078911</v>
      </c>
      <c r="Q16">
        <v>31240046.431922246</v>
      </c>
      <c r="R16">
        <v>53035695339.505974</v>
      </c>
      <c r="S16">
        <v>280385542.88578403</v>
      </c>
      <c r="T16">
        <v>24366520.890000001</v>
      </c>
      <c r="U16">
        <v>9943712412.9268894</v>
      </c>
      <c r="V16">
        <v>45081871.689919993</v>
      </c>
      <c r="W16">
        <v>219323837.54562262</v>
      </c>
      <c r="X16">
        <v>32229495060.401379</v>
      </c>
      <c r="Y16">
        <v>30193957974.810059</v>
      </c>
      <c r="Z16">
        <v>223303480.80497777</v>
      </c>
      <c r="AA16">
        <v>1845997609.19626</v>
      </c>
      <c r="AB16">
        <v>4702545.166273362</v>
      </c>
      <c r="AC16">
        <v>15156139205.846226</v>
      </c>
      <c r="AD16">
        <v>203900242.27624002</v>
      </c>
      <c r="AE16">
        <v>31396770.799999993</v>
      </c>
    </row>
    <row r="17" spans="1:31" x14ac:dyDescent="0.25">
      <c r="A17" t="s">
        <v>273</v>
      </c>
      <c r="B17">
        <v>38145796.920000002</v>
      </c>
      <c r="C17">
        <v>90449141.120539963</v>
      </c>
      <c r="D17">
        <v>12760010.009648224</v>
      </c>
      <c r="E17">
        <v>12336853.553347085</v>
      </c>
      <c r="F17">
        <v>12330589.361489052</v>
      </c>
      <c r="G17">
        <v>2578392043.3075304</v>
      </c>
      <c r="H17">
        <v>48466640.694471873</v>
      </c>
      <c r="I17">
        <v>3788301.93</v>
      </c>
      <c r="J17">
        <v>239513403.09000003</v>
      </c>
      <c r="K17">
        <v>22812236.710000001</v>
      </c>
      <c r="L17">
        <v>1292304589.8039002</v>
      </c>
      <c r="M17">
        <v>22366945.346195184</v>
      </c>
      <c r="N17">
        <v>2141.3400853144412</v>
      </c>
      <c r="O17">
        <v>3181275.2993400004</v>
      </c>
      <c r="P17">
        <v>222629610.70418087</v>
      </c>
      <c r="Q17">
        <v>1558161.8415841584</v>
      </c>
      <c r="R17">
        <v>228032566.21000001</v>
      </c>
      <c r="S17">
        <v>34394151.690107308</v>
      </c>
      <c r="T17">
        <v>5668119.1099999994</v>
      </c>
      <c r="U17">
        <v>182775376.70647472</v>
      </c>
      <c r="V17">
        <v>914232.48</v>
      </c>
      <c r="W17">
        <v>5265806.1798493154</v>
      </c>
      <c r="X17">
        <v>469858329.03359985</v>
      </c>
      <c r="Y17">
        <v>429187838.01323092</v>
      </c>
      <c r="Z17">
        <v>29395630.267343193</v>
      </c>
      <c r="AA17">
        <v>142023622.25000006</v>
      </c>
      <c r="AB17">
        <v>38229.818567532078</v>
      </c>
      <c r="AC17">
        <v>37599430.684997037</v>
      </c>
      <c r="AD17">
        <v>7433442.8999999994</v>
      </c>
      <c r="AE17">
        <v>3877463.6000000006</v>
      </c>
    </row>
    <row r="18" spans="1:31" x14ac:dyDescent="0.25">
      <c r="A18" t="s">
        <v>274</v>
      </c>
      <c r="B18">
        <v>166569390.38999999</v>
      </c>
      <c r="C18">
        <v>3008610736.9879918</v>
      </c>
      <c r="D18">
        <v>87434.129256570202</v>
      </c>
      <c r="E18">
        <v>1123921.27</v>
      </c>
      <c r="F18">
        <v>3245442.1684081112</v>
      </c>
      <c r="G18">
        <v>12723042847.379082</v>
      </c>
      <c r="H18">
        <v>10337715502.562719</v>
      </c>
      <c r="I18">
        <v>4182599.11</v>
      </c>
      <c r="J18">
        <v>616113676.29999971</v>
      </c>
      <c r="K18">
        <v>264463316.58880001</v>
      </c>
      <c r="L18">
        <v>10816099399.071451</v>
      </c>
      <c r="M18">
        <v>1179367.8624958536</v>
      </c>
      <c r="N18">
        <v>11008968.907775588</v>
      </c>
      <c r="O18">
        <v>8117720.0599999996</v>
      </c>
      <c r="P18">
        <v>2072103793.6708403</v>
      </c>
      <c r="Q18">
        <v>61919281.089115374</v>
      </c>
      <c r="R18">
        <v>402138838.97929996</v>
      </c>
      <c r="S18">
        <v>87418667.313174412</v>
      </c>
      <c r="U18">
        <v>1009719211.3902236</v>
      </c>
      <c r="W18">
        <v>109393279.95573457</v>
      </c>
      <c r="X18">
        <v>4391996725.8920784</v>
      </c>
      <c r="Y18">
        <v>2931253047.2079673</v>
      </c>
      <c r="Z18">
        <v>57816550.598233216</v>
      </c>
      <c r="AA18">
        <v>52971710.914759994</v>
      </c>
      <c r="AC18">
        <v>2202611860.6617374</v>
      </c>
      <c r="AD18">
        <v>6435977.0599999996</v>
      </c>
      <c r="AE18">
        <v>8329947.7699999986</v>
      </c>
    </row>
    <row r="19" spans="1:31" x14ac:dyDescent="0.25">
      <c r="A19" t="s">
        <v>275</v>
      </c>
      <c r="B19">
        <v>1515691068.957999</v>
      </c>
      <c r="C19">
        <v>3272151520.5248575</v>
      </c>
      <c r="D19">
        <v>7032273.6637335112</v>
      </c>
      <c r="E19">
        <v>17648916.810625918</v>
      </c>
      <c r="F19">
        <v>38813233.043069758</v>
      </c>
      <c r="G19">
        <v>79984821797.562286</v>
      </c>
      <c r="H19">
        <v>1452088646.0216129</v>
      </c>
      <c r="I19">
        <v>69700533.019999996</v>
      </c>
      <c r="J19">
        <v>4607113948.3599968</v>
      </c>
      <c r="K19">
        <v>421006987.83829981</v>
      </c>
      <c r="L19">
        <v>42500248772.137123</v>
      </c>
      <c r="M19">
        <v>22881904.628143039</v>
      </c>
      <c r="N19">
        <v>57350257.265485018</v>
      </c>
      <c r="O19">
        <v>78056570.07697998</v>
      </c>
      <c r="P19">
        <v>3645471866.4140072</v>
      </c>
      <c r="Q19">
        <v>88367080.340903923</v>
      </c>
      <c r="R19">
        <v>17410145400.528538</v>
      </c>
      <c r="S19">
        <v>-302419499.91941404</v>
      </c>
      <c r="T19">
        <v>11847248.470000001</v>
      </c>
      <c r="U19">
        <v>2767581875.5539351</v>
      </c>
      <c r="V19">
        <v>5482496.2200000007</v>
      </c>
      <c r="W19">
        <v>497931903.21829659</v>
      </c>
      <c r="X19">
        <v>26005525425.411617</v>
      </c>
      <c r="Y19">
        <v>974032824.24496126</v>
      </c>
      <c r="Z19">
        <v>181470026.20510387</v>
      </c>
      <c r="AA19">
        <v>537464817.56778991</v>
      </c>
      <c r="AB19">
        <v>16839475.991514295</v>
      </c>
      <c r="AC19">
        <v>961167010.68242669</v>
      </c>
      <c r="AD19">
        <v>41738045.86868</v>
      </c>
      <c r="AE19">
        <v>84351077.699999988</v>
      </c>
    </row>
    <row r="20" spans="1:31" x14ac:dyDescent="0.25">
      <c r="A20" t="s">
        <v>276</v>
      </c>
      <c r="B20">
        <v>14599835532.75169</v>
      </c>
      <c r="C20">
        <v>2798827713.8135009</v>
      </c>
      <c r="D20">
        <v>127804996.39226401</v>
      </c>
      <c r="E20">
        <v>106724068.99316275</v>
      </c>
      <c r="F20">
        <v>79538846.322565943</v>
      </c>
      <c r="G20">
        <v>42630687022.343094</v>
      </c>
      <c r="H20">
        <v>671574174.71036243</v>
      </c>
      <c r="I20">
        <v>8949129.2599999998</v>
      </c>
      <c r="J20">
        <v>5090597564.1899977</v>
      </c>
      <c r="K20">
        <v>200785142.25999999</v>
      </c>
      <c r="L20">
        <v>80834450554.789612</v>
      </c>
      <c r="M20">
        <v>71206878.283606455</v>
      </c>
      <c r="N20">
        <v>14026311.030758098</v>
      </c>
      <c r="O20">
        <v>21164262.972069997</v>
      </c>
      <c r="P20">
        <v>2115098671.9070928</v>
      </c>
      <c r="Q20">
        <v>34547305.829702966</v>
      </c>
      <c r="R20">
        <v>29835610359.367226</v>
      </c>
      <c r="S20">
        <v>18675464.902562015</v>
      </c>
      <c r="T20">
        <v>21907017.850000001</v>
      </c>
      <c r="U20">
        <v>806278002.55953276</v>
      </c>
      <c r="W20">
        <v>119400567.50984617</v>
      </c>
      <c r="X20">
        <v>4052282171.3595996</v>
      </c>
      <c r="Y20">
        <v>3790456978.7136698</v>
      </c>
      <c r="Z20">
        <v>2873734694.3407097</v>
      </c>
      <c r="AA20">
        <v>973544471.26575029</v>
      </c>
      <c r="AB20">
        <v>144532765.33355287</v>
      </c>
      <c r="AC20">
        <v>3428005794.9864001</v>
      </c>
      <c r="AD20">
        <v>177249604.69133002</v>
      </c>
      <c r="AE20">
        <v>54939959.469999991</v>
      </c>
    </row>
    <row r="21" spans="1:31" x14ac:dyDescent="0.25">
      <c r="A21" t="s">
        <v>277</v>
      </c>
      <c r="B21">
        <v>5104732661.7074509</v>
      </c>
      <c r="C21">
        <v>3877692067.1259708</v>
      </c>
      <c r="D21">
        <v>35281483.91768074</v>
      </c>
      <c r="E21">
        <v>20430659.36547054</v>
      </c>
      <c r="F21">
        <v>45001019.832059637</v>
      </c>
      <c r="G21">
        <v>64143792865.395531</v>
      </c>
      <c r="H21">
        <v>460366699.52006298</v>
      </c>
      <c r="I21">
        <v>5905616.3200000003</v>
      </c>
      <c r="J21">
        <v>3052217581.8899994</v>
      </c>
      <c r="K21">
        <v>2337421168.9126992</v>
      </c>
      <c r="L21">
        <v>77414777673.692825</v>
      </c>
      <c r="M21">
        <v>126863574.96311021</v>
      </c>
      <c r="N21">
        <v>31537169.119281206</v>
      </c>
      <c r="O21">
        <v>314026756.98943001</v>
      </c>
      <c r="P21">
        <v>1509018280.2078757</v>
      </c>
      <c r="Q21">
        <v>34974854.238745876</v>
      </c>
      <c r="R21">
        <v>15149845140.538944</v>
      </c>
      <c r="S21">
        <v>453476520.81414592</v>
      </c>
      <c r="T21">
        <v>1732090.42</v>
      </c>
      <c r="U21">
        <v>1222911951.1462796</v>
      </c>
      <c r="W21">
        <v>30438014.05940333</v>
      </c>
      <c r="X21">
        <v>6790569922.377059</v>
      </c>
      <c r="Y21">
        <v>1279560047.0434699</v>
      </c>
      <c r="Z21">
        <v>488110051.48627585</v>
      </c>
      <c r="AA21">
        <v>675347516.95049965</v>
      </c>
      <c r="AB21">
        <v>22397040.045295484</v>
      </c>
      <c r="AC21">
        <v>3987438675.3713136</v>
      </c>
      <c r="AD21">
        <v>618378282.51074004</v>
      </c>
      <c r="AE21">
        <v>82965320.330000013</v>
      </c>
    </row>
    <row r="22" spans="1:31" x14ac:dyDescent="0.25">
      <c r="A22" t="s">
        <v>278</v>
      </c>
      <c r="B22">
        <v>597003489.58099997</v>
      </c>
      <c r="C22">
        <v>2236221202.6722202</v>
      </c>
      <c r="D22">
        <v>371.71489927395442</v>
      </c>
      <c r="E22">
        <v>6489754.0298000006</v>
      </c>
      <c r="F22">
        <v>19598950.045612872</v>
      </c>
      <c r="G22">
        <v>30908869514.228275</v>
      </c>
      <c r="H22">
        <v>181243256.06225508</v>
      </c>
      <c r="J22">
        <v>328841061.71000034</v>
      </c>
      <c r="K22">
        <v>17655092.780000001</v>
      </c>
      <c r="L22">
        <v>69328751623.566956</v>
      </c>
      <c r="M22">
        <v>58102266.696742512</v>
      </c>
      <c r="O22">
        <v>692002.77830999997</v>
      </c>
      <c r="P22">
        <v>5125870738.6988182</v>
      </c>
      <c r="Q22">
        <v>417088.97029702971</v>
      </c>
      <c r="R22">
        <v>1229934786.8700399</v>
      </c>
      <c r="S22">
        <v>5161868.1536012581</v>
      </c>
      <c r="T22">
        <v>2295450</v>
      </c>
      <c r="U22">
        <v>3316080056.8183713</v>
      </c>
      <c r="W22">
        <v>823006486.52091444</v>
      </c>
      <c r="X22">
        <v>247270976.93310997</v>
      </c>
      <c r="Y22">
        <v>54884869.006573476</v>
      </c>
      <c r="AA22">
        <v>23709918.655000001</v>
      </c>
      <c r="AC22">
        <v>74361602.706134811</v>
      </c>
      <c r="AD22">
        <v>50317480.258720003</v>
      </c>
      <c r="AE22">
        <v>20522112.77</v>
      </c>
    </row>
    <row r="23" spans="1:31" x14ac:dyDescent="0.25">
      <c r="A23" t="s">
        <v>279</v>
      </c>
      <c r="B23">
        <v>48867617.530599996</v>
      </c>
      <c r="C23">
        <v>4614120.47</v>
      </c>
      <c r="D23">
        <v>4266379.7729829233</v>
      </c>
      <c r="F23">
        <v>62548901.004199706</v>
      </c>
      <c r="G23">
        <v>257250422.87004989</v>
      </c>
      <c r="H23">
        <v>4726378569.9750242</v>
      </c>
      <c r="J23">
        <v>37545797.909999996</v>
      </c>
      <c r="K23">
        <v>1656741.16</v>
      </c>
      <c r="L23">
        <v>190207580.43178999</v>
      </c>
      <c r="N23">
        <v>2446094.486990795</v>
      </c>
      <c r="P23">
        <v>6967408.0781900007</v>
      </c>
      <c r="R23">
        <v>17199082.989999998</v>
      </c>
      <c r="U23">
        <v>13287736.2126</v>
      </c>
      <c r="V23">
        <v>1223423.6599999999</v>
      </c>
      <c r="W23">
        <v>94116.76</v>
      </c>
      <c r="X23">
        <v>156570690.24776</v>
      </c>
      <c r="Y23">
        <v>4546135.413244497</v>
      </c>
      <c r="Z23">
        <v>46331787.603469491</v>
      </c>
      <c r="AC23">
        <v>6304442.4023089781</v>
      </c>
      <c r="AD23">
        <v>22878115.611960001</v>
      </c>
      <c r="AE23">
        <v>12013360.899999999</v>
      </c>
    </row>
    <row r="24" spans="1:31" x14ac:dyDescent="0.25">
      <c r="A24" t="s">
        <v>280</v>
      </c>
      <c r="B24">
        <v>119733189.85000001</v>
      </c>
      <c r="C24">
        <v>245960433.48313996</v>
      </c>
      <c r="D24">
        <v>2678925.1763984044</v>
      </c>
      <c r="E24">
        <v>1920389.5555972247</v>
      </c>
      <c r="F24">
        <v>801444.24115524953</v>
      </c>
      <c r="G24">
        <v>881667824.29799998</v>
      </c>
      <c r="H24">
        <v>16673040334.618988</v>
      </c>
      <c r="J24">
        <v>98650870.49999997</v>
      </c>
      <c r="K24">
        <v>70572301.750000015</v>
      </c>
      <c r="L24">
        <v>3186850362.8331079</v>
      </c>
      <c r="O24">
        <v>5361554.2124399999</v>
      </c>
      <c r="P24">
        <v>125975059.35697272</v>
      </c>
      <c r="R24">
        <v>455840317.65817982</v>
      </c>
      <c r="S24">
        <v>1641504.8734839677</v>
      </c>
      <c r="U24">
        <v>69653054.339815691</v>
      </c>
      <c r="W24">
        <v>7739480.2468895018</v>
      </c>
      <c r="X24">
        <v>64091323.298079997</v>
      </c>
      <c r="Y24">
        <v>44620056.846135549</v>
      </c>
      <c r="Z24">
        <v>202397.63288326783</v>
      </c>
      <c r="AA24">
        <v>22019817.173</v>
      </c>
      <c r="AC24">
        <v>44096934.813756771</v>
      </c>
      <c r="AD24">
        <v>4541988.0615900001</v>
      </c>
      <c r="AE24">
        <v>8275645.9199999999</v>
      </c>
    </row>
    <row r="25" spans="1:31" x14ac:dyDescent="0.25">
      <c r="A25" t="s">
        <v>281</v>
      </c>
      <c r="B25">
        <v>301175698.82499993</v>
      </c>
      <c r="C25">
        <v>385595979.48518991</v>
      </c>
      <c r="D25">
        <v>13355430.684221292</v>
      </c>
      <c r="E25">
        <v>16007893.812670439</v>
      </c>
      <c r="F25">
        <v>154877700.78265673</v>
      </c>
      <c r="G25">
        <v>3136373729.8980818</v>
      </c>
      <c r="H25">
        <v>335463399.85137492</v>
      </c>
      <c r="I25">
        <v>4048677.5900000008</v>
      </c>
      <c r="J25">
        <v>1841643741.4299996</v>
      </c>
      <c r="K25">
        <v>157457837.75440001</v>
      </c>
      <c r="L25">
        <v>12062250435.872461</v>
      </c>
      <c r="M25">
        <v>14860.17514761494</v>
      </c>
      <c r="N25">
        <v>2395797.0710065607</v>
      </c>
      <c r="O25">
        <v>22640321.74681</v>
      </c>
      <c r="P25">
        <v>510206749.72613961</v>
      </c>
      <c r="Q25">
        <v>4752708.8745874595</v>
      </c>
      <c r="R25">
        <v>3227202364.568594</v>
      </c>
      <c r="S25">
        <v>31923553.668216094</v>
      </c>
      <c r="T25">
        <v>1553400</v>
      </c>
      <c r="U25">
        <v>722310940.51717389</v>
      </c>
      <c r="V25">
        <v>4720200.68</v>
      </c>
      <c r="W25">
        <v>26725503.780838024</v>
      </c>
      <c r="X25">
        <v>4482295900.3190908</v>
      </c>
      <c r="Y25">
        <v>812269218.97091579</v>
      </c>
      <c r="Z25">
        <v>692613097.84054863</v>
      </c>
      <c r="AA25">
        <v>161246131.93848002</v>
      </c>
      <c r="AB25">
        <v>27774665.405818768</v>
      </c>
      <c r="AC25">
        <v>90267660.745980859</v>
      </c>
      <c r="AD25">
        <v>21335289.980560001</v>
      </c>
      <c r="AE25">
        <v>6738397.8300000001</v>
      </c>
    </row>
    <row r="26" spans="1:31" x14ac:dyDescent="0.25">
      <c r="A26" t="s">
        <v>282</v>
      </c>
      <c r="B26">
        <v>667539725.90308988</v>
      </c>
      <c r="C26">
        <v>651419912.03168988</v>
      </c>
      <c r="D26">
        <v>21956968.559955008</v>
      </c>
      <c r="E26">
        <v>1787124.8208171341</v>
      </c>
      <c r="F26">
        <v>6599375.0014965171</v>
      </c>
      <c r="G26">
        <v>20281909634.984356</v>
      </c>
      <c r="H26">
        <v>243404259.67290136</v>
      </c>
      <c r="I26">
        <v>6963057.0800000001</v>
      </c>
      <c r="J26">
        <v>1299488628.28</v>
      </c>
      <c r="K26">
        <v>361395403.09979981</v>
      </c>
      <c r="L26">
        <v>27969975048.427834</v>
      </c>
      <c r="M26">
        <v>1483280.2083195117</v>
      </c>
      <c r="N26">
        <v>5300088.6850539083</v>
      </c>
      <c r="O26">
        <v>16368500.000370001</v>
      </c>
      <c r="P26">
        <v>845411501.14764524</v>
      </c>
      <c r="R26">
        <v>5042525841.0262823</v>
      </c>
      <c r="S26">
        <v>152517590.40772662</v>
      </c>
      <c r="T26">
        <v>2149524.66</v>
      </c>
      <c r="U26">
        <v>2431552483.8013415</v>
      </c>
      <c r="W26">
        <v>26816695.713902291</v>
      </c>
      <c r="X26">
        <v>1099287371.8944798</v>
      </c>
      <c r="Y26">
        <v>590677396.33159411</v>
      </c>
      <c r="Z26">
        <v>27598984.101008378</v>
      </c>
      <c r="AA26">
        <v>210713637.17014009</v>
      </c>
      <c r="AC26">
        <v>940170546.77911806</v>
      </c>
      <c r="AD26">
        <v>9928821.2483699992</v>
      </c>
      <c r="AE26">
        <v>10846085.299999997</v>
      </c>
    </row>
    <row r="27" spans="1:31" x14ac:dyDescent="0.25">
      <c r="A27" t="s">
        <v>283</v>
      </c>
      <c r="B27">
        <v>120820788.22</v>
      </c>
      <c r="C27">
        <v>182247.02000000002</v>
      </c>
      <c r="G27">
        <v>2985450937.1359997</v>
      </c>
      <c r="H27">
        <v>48148941.969746523</v>
      </c>
      <c r="I27">
        <v>5019789</v>
      </c>
      <c r="J27">
        <v>2070617.3800000001</v>
      </c>
      <c r="L27">
        <v>324093795.72600013</v>
      </c>
      <c r="M27">
        <v>141238.91594241359</v>
      </c>
      <c r="R27">
        <v>14987023.110000001</v>
      </c>
      <c r="U27">
        <v>589993.73</v>
      </c>
      <c r="X27">
        <v>3237032.5667099999</v>
      </c>
      <c r="Y27">
        <v>4764597.74581978</v>
      </c>
      <c r="Z27">
        <v>1349270.8981434798</v>
      </c>
      <c r="AA27">
        <v>2523876.19</v>
      </c>
      <c r="AC27">
        <v>5334404.7528277794</v>
      </c>
    </row>
    <row r="28" spans="1:31" x14ac:dyDescent="0.25">
      <c r="A28" t="s">
        <v>284</v>
      </c>
      <c r="B28">
        <v>302785639.7799899</v>
      </c>
      <c r="C28">
        <v>95185850.617559969</v>
      </c>
      <c r="D28">
        <v>655467.37907761533</v>
      </c>
      <c r="E28">
        <v>1651273.5499999998</v>
      </c>
      <c r="F28">
        <v>25770752.293888289</v>
      </c>
      <c r="G28">
        <v>5539424083.1650591</v>
      </c>
      <c r="H28">
        <v>73697537.960821614</v>
      </c>
      <c r="J28">
        <v>840343344.20999992</v>
      </c>
      <c r="K28">
        <v>43197201.069999993</v>
      </c>
      <c r="L28">
        <v>6800911494.7436523</v>
      </c>
      <c r="M28">
        <v>2484069.5382657731</v>
      </c>
      <c r="N28">
        <v>14911364.055441888</v>
      </c>
      <c r="O28">
        <v>6222236.7327199988</v>
      </c>
      <c r="P28">
        <v>123125451.63279715</v>
      </c>
      <c r="R28">
        <v>26459224697.620399</v>
      </c>
      <c r="S28">
        <v>488108.1399999999</v>
      </c>
      <c r="U28">
        <v>46042739.947000004</v>
      </c>
      <c r="W28">
        <v>4933557.01</v>
      </c>
      <c r="X28">
        <v>57432282.595049992</v>
      </c>
      <c r="Y28">
        <v>30291152.020926781</v>
      </c>
      <c r="Z28">
        <v>31807890.449910279</v>
      </c>
      <c r="AA28">
        <v>12505736.460000001</v>
      </c>
      <c r="AB28">
        <v>9426589.554500455</v>
      </c>
      <c r="AC28">
        <v>51552132.636553437</v>
      </c>
      <c r="AD28">
        <v>61707246.43181999</v>
      </c>
      <c r="AE28">
        <v>116314.06</v>
      </c>
    </row>
    <row r="29" spans="1:31" x14ac:dyDescent="0.25">
      <c r="A29" t="s">
        <v>285</v>
      </c>
      <c r="B29">
        <v>137402214.85000002</v>
      </c>
      <c r="C29">
        <v>192267567.33679992</v>
      </c>
      <c r="F29">
        <v>3310985.9429424447</v>
      </c>
      <c r="G29">
        <v>6433047872.3481979</v>
      </c>
      <c r="H29">
        <v>5002701.2317622537</v>
      </c>
      <c r="I29">
        <v>1405312.64</v>
      </c>
      <c r="J29">
        <v>900632205.93000007</v>
      </c>
      <c r="K29">
        <v>1262723340.9700003</v>
      </c>
      <c r="L29">
        <v>1684344688.9310007</v>
      </c>
      <c r="N29">
        <v>573003.71691570838</v>
      </c>
      <c r="O29">
        <v>18999298.699999999</v>
      </c>
      <c r="P29">
        <v>321613.72585786611</v>
      </c>
      <c r="R29">
        <v>17898636.972500004</v>
      </c>
      <c r="S29">
        <v>46215000</v>
      </c>
      <c r="U29">
        <v>5123811.1651900001</v>
      </c>
      <c r="W29">
        <v>728929.52</v>
      </c>
      <c r="X29">
        <v>241334419.04836002</v>
      </c>
      <c r="Y29">
        <v>1023115.0116989099</v>
      </c>
      <c r="Z29">
        <v>12625947.94906853</v>
      </c>
      <c r="AA29">
        <v>62162713.220000006</v>
      </c>
      <c r="AB29">
        <v>3437369.4312556828</v>
      </c>
      <c r="AC29">
        <v>9224987.2831627969</v>
      </c>
      <c r="AE29">
        <v>78329288.88000001</v>
      </c>
    </row>
    <row r="30" spans="1:31" x14ac:dyDescent="0.25">
      <c r="A30" t="s">
        <v>286</v>
      </c>
      <c r="B30">
        <v>12724615698.195171</v>
      </c>
      <c r="C30">
        <v>9901394551.7170334</v>
      </c>
      <c r="D30">
        <v>250265773.24945804</v>
      </c>
      <c r="E30">
        <v>388924376.44876927</v>
      </c>
      <c r="F30">
        <v>669769293.44258547</v>
      </c>
      <c r="G30">
        <v>380929741220.2373</v>
      </c>
      <c r="H30">
        <v>17040323131.05088</v>
      </c>
      <c r="I30">
        <v>47003643</v>
      </c>
      <c r="J30">
        <v>2520157995.340004</v>
      </c>
      <c r="K30">
        <v>4470344261.3599892</v>
      </c>
      <c r="L30">
        <v>196544860518.48721</v>
      </c>
      <c r="M30">
        <v>288757574.0448153</v>
      </c>
      <c r="N30">
        <v>63009523.480683163</v>
      </c>
      <c r="O30">
        <v>523092590.18724984</v>
      </c>
      <c r="P30">
        <v>6288475450.6046867</v>
      </c>
      <c r="Q30">
        <v>32954755.110072408</v>
      </c>
      <c r="R30">
        <v>43139055827.149956</v>
      </c>
      <c r="S30">
        <v>111889927.30466835</v>
      </c>
      <c r="T30">
        <v>54475392.210000008</v>
      </c>
      <c r="U30">
        <v>5880342950.7917585</v>
      </c>
      <c r="V30">
        <v>120163343.11059999</v>
      </c>
      <c r="W30">
        <v>881288000.51326764</v>
      </c>
      <c r="X30">
        <v>8233498665.0604372</v>
      </c>
      <c r="Y30">
        <v>2407029691.2052174</v>
      </c>
      <c r="Z30">
        <v>3413491921.0291338</v>
      </c>
      <c r="AA30">
        <v>475841519.82729989</v>
      </c>
      <c r="AB30">
        <v>35897394.36633195</v>
      </c>
      <c r="AC30">
        <v>25246345633.362686</v>
      </c>
      <c r="AD30">
        <v>237742023.75950006</v>
      </c>
      <c r="AE30">
        <v>196943907.89999995</v>
      </c>
    </row>
    <row r="31" spans="1:31" x14ac:dyDescent="0.25">
      <c r="A31" t="s">
        <v>299</v>
      </c>
      <c r="B31">
        <v>4681781223.5583334</v>
      </c>
      <c r="C31">
        <v>9988129908.4358635</v>
      </c>
      <c r="D31">
        <v>217780003.51019529</v>
      </c>
      <c r="E31">
        <v>81967715.425439611</v>
      </c>
      <c r="F31">
        <v>722597526.08214223</v>
      </c>
      <c r="G31">
        <v>62406512020.922523</v>
      </c>
      <c r="H31">
        <v>10727147101.320541</v>
      </c>
      <c r="I31">
        <v>42492713.589999989</v>
      </c>
      <c r="J31">
        <v>3195705834.2100034</v>
      </c>
      <c r="K31">
        <v>1110460300.1699994</v>
      </c>
      <c r="L31">
        <v>87416320583.459732</v>
      </c>
      <c r="M31">
        <v>82776278.062583402</v>
      </c>
      <c r="N31">
        <v>76901239.117394686</v>
      </c>
      <c r="O31">
        <v>483649748.14552015</v>
      </c>
      <c r="P31">
        <v>1755456035.4166713</v>
      </c>
      <c r="Q31">
        <v>59930870.557359561</v>
      </c>
      <c r="R31">
        <v>11455739849.882505</v>
      </c>
      <c r="S31">
        <v>70727228.326819763</v>
      </c>
      <c r="T31">
        <v>20341215.390000001</v>
      </c>
      <c r="U31">
        <v>1894555134.6559417</v>
      </c>
      <c r="V31">
        <v>44525237.175470002</v>
      </c>
      <c r="W31">
        <v>96942092.954929069</v>
      </c>
      <c r="X31">
        <v>19661342108.825851</v>
      </c>
      <c r="Y31">
        <v>27043284334.018002</v>
      </c>
      <c r="Z31">
        <v>290085357.55608243</v>
      </c>
      <c r="AA31">
        <v>3236429441.1581573</v>
      </c>
      <c r="AB31">
        <v>6751683.2368643302</v>
      </c>
      <c r="AC31">
        <v>7179275795.4794769</v>
      </c>
      <c r="AD31">
        <v>69363650.184110001</v>
      </c>
      <c r="AE31">
        <v>120319728.94000001</v>
      </c>
    </row>
    <row r="32" spans="1:31" x14ac:dyDescent="0.25">
      <c r="A32" t="s">
        <v>300</v>
      </c>
      <c r="B32">
        <v>977166021.22379017</v>
      </c>
      <c r="C32">
        <v>1241084440.4456398</v>
      </c>
      <c r="D32">
        <v>6407585.2745679524</v>
      </c>
      <c r="E32">
        <v>903062.6169341834</v>
      </c>
      <c r="F32">
        <v>2273298.4678719519</v>
      </c>
      <c r="G32">
        <v>14841259116.940842</v>
      </c>
      <c r="H32">
        <v>592815786.49880898</v>
      </c>
      <c r="I32">
        <v>7874061.6499999994</v>
      </c>
      <c r="J32">
        <v>381834074.29000008</v>
      </c>
      <c r="K32">
        <v>496483281.26999968</v>
      </c>
      <c r="L32">
        <v>13195746947.84466</v>
      </c>
      <c r="M32">
        <v>194516618.45149344</v>
      </c>
      <c r="O32">
        <v>43623927.490760013</v>
      </c>
      <c r="P32">
        <v>386685599.08936048</v>
      </c>
      <c r="Q32">
        <v>11904702.0330033</v>
      </c>
      <c r="R32">
        <v>2139592860.4642694</v>
      </c>
      <c r="S32">
        <v>11812573.349797908</v>
      </c>
      <c r="T32">
        <v>8022648.6400000006</v>
      </c>
      <c r="U32">
        <v>512977582.37801683</v>
      </c>
      <c r="W32">
        <v>76613232.429634318</v>
      </c>
      <c r="X32">
        <v>2187729431.1592736</v>
      </c>
      <c r="Y32">
        <v>487317489.36912525</v>
      </c>
      <c r="Z32">
        <v>724648678.73902333</v>
      </c>
      <c r="AA32">
        <v>29079631.779999997</v>
      </c>
      <c r="AC32">
        <v>537173813.40466619</v>
      </c>
      <c r="AD32">
        <v>26805547.721049998</v>
      </c>
      <c r="AE32">
        <v>12474882.810000002</v>
      </c>
    </row>
    <row r="33" spans="1:31" x14ac:dyDescent="0.25">
      <c r="A33" t="s">
        <v>301</v>
      </c>
      <c r="B33">
        <v>198279679.24920002</v>
      </c>
      <c r="C33">
        <v>704548348.31323004</v>
      </c>
      <c r="D33">
        <v>2701214.6436240925</v>
      </c>
      <c r="E33">
        <v>35340087.621039495</v>
      </c>
      <c r="F33">
        <v>30939278.939293414</v>
      </c>
      <c r="G33">
        <v>2971636167.3901014</v>
      </c>
      <c r="H33">
        <v>189574088.41581109</v>
      </c>
      <c r="I33">
        <v>4798855.21</v>
      </c>
      <c r="J33">
        <v>592770461.5599997</v>
      </c>
      <c r="K33">
        <v>240870835.5724999</v>
      </c>
      <c r="L33">
        <v>5591073430.4619732</v>
      </c>
      <c r="M33">
        <v>14503738.091766734</v>
      </c>
      <c r="O33">
        <v>21011693.334090002</v>
      </c>
      <c r="P33">
        <v>474957133.14523846</v>
      </c>
      <c r="Q33">
        <v>3125798.0264026402</v>
      </c>
      <c r="R33">
        <v>1143312161.2522995</v>
      </c>
      <c r="S33">
        <v>9685944.8168706782</v>
      </c>
      <c r="T33">
        <v>503904</v>
      </c>
      <c r="U33">
        <v>316520254.90588021</v>
      </c>
      <c r="V33">
        <v>13102.2</v>
      </c>
      <c r="W33">
        <v>24346946.680882361</v>
      </c>
      <c r="X33">
        <v>3092004703.217206</v>
      </c>
      <c r="Y33">
        <v>519012005.62123913</v>
      </c>
      <c r="Z33">
        <v>91673330.591858238</v>
      </c>
      <c r="AA33">
        <v>93774050.606999993</v>
      </c>
      <c r="AB33">
        <v>4674852.4082028493</v>
      </c>
      <c r="AC33">
        <v>710626347.91543627</v>
      </c>
      <c r="AD33">
        <v>7126140.7385999998</v>
      </c>
      <c r="AE33">
        <v>2271181.1</v>
      </c>
    </row>
    <row r="34" spans="1:31" x14ac:dyDescent="0.25">
      <c r="A34" t="s">
        <v>302</v>
      </c>
      <c r="B34">
        <v>14754362066.503693</v>
      </c>
      <c r="C34">
        <v>92728790398.257339</v>
      </c>
      <c r="D34">
        <v>1645714602.4013753</v>
      </c>
      <c r="E34">
        <v>150173559.68416378</v>
      </c>
      <c r="F34">
        <v>5888918873.1820498</v>
      </c>
      <c r="G34">
        <v>248437340756.56577</v>
      </c>
      <c r="H34">
        <v>22679374688.234619</v>
      </c>
      <c r="I34">
        <v>258206359.02999991</v>
      </c>
      <c r="J34">
        <v>116178929917.26045</v>
      </c>
      <c r="K34">
        <v>2543919540.8500996</v>
      </c>
      <c r="L34">
        <v>459206877115.31158</v>
      </c>
      <c r="M34">
        <v>2523785366.7429399</v>
      </c>
      <c r="N34">
        <v>2078924426.3840806</v>
      </c>
      <c r="O34">
        <v>6690812793.8870583</v>
      </c>
      <c r="P34">
        <v>22844019588.928715</v>
      </c>
      <c r="Q34">
        <v>111409257.43861383</v>
      </c>
      <c r="R34">
        <v>314104643164.50549</v>
      </c>
      <c r="S34">
        <v>686395188.43994606</v>
      </c>
      <c r="T34">
        <v>589334203.9599998</v>
      </c>
      <c r="U34">
        <v>12344146088.627186</v>
      </c>
      <c r="V34">
        <v>408550745.49681973</v>
      </c>
      <c r="W34">
        <v>2477821148.0696354</v>
      </c>
      <c r="X34">
        <v>64049830596.620964</v>
      </c>
      <c r="Y34">
        <v>16368344996.465189</v>
      </c>
      <c r="Z34">
        <v>11162310870.639475</v>
      </c>
      <c r="AA34">
        <v>14095316502.004152</v>
      </c>
      <c r="AB34">
        <v>2377428136.1327534</v>
      </c>
      <c r="AC34">
        <v>15918606539.364878</v>
      </c>
      <c r="AD34">
        <v>1966621654.5473204</v>
      </c>
      <c r="AE34">
        <v>1442368050.8199995</v>
      </c>
    </row>
    <row r="35" spans="1:31" x14ac:dyDescent="0.25">
      <c r="A35" t="s">
        <v>303</v>
      </c>
      <c r="B35">
        <v>65678035.140000001</v>
      </c>
      <c r="C35">
        <v>46184897.460000008</v>
      </c>
      <c r="F35">
        <v>2693669.6798805771</v>
      </c>
      <c r="G35">
        <v>136747861.72000003</v>
      </c>
      <c r="H35">
        <v>144340455.90168765</v>
      </c>
      <c r="J35">
        <v>2728572.3999999994</v>
      </c>
      <c r="K35">
        <v>33410664.290000003</v>
      </c>
      <c r="L35">
        <v>38023804.210000008</v>
      </c>
      <c r="P35">
        <v>21609235.6013043</v>
      </c>
      <c r="R35">
        <v>262148.03000000003</v>
      </c>
      <c r="U35">
        <v>22923515.155402347</v>
      </c>
      <c r="X35">
        <v>22094624.658980004</v>
      </c>
      <c r="Y35">
        <v>9655454.1181172524</v>
      </c>
      <c r="Z35">
        <v>225161.49618227658</v>
      </c>
      <c r="AC35">
        <v>17390726.276415695</v>
      </c>
      <c r="AD35">
        <v>176754.13245999999</v>
      </c>
    </row>
    <row r="36" spans="1:31" x14ac:dyDescent="0.25">
      <c r="A36" t="s">
        <v>304</v>
      </c>
      <c r="B36">
        <v>112645053.45890002</v>
      </c>
      <c r="C36">
        <v>399538809.81523007</v>
      </c>
      <c r="D36">
        <v>3422086.7381992023</v>
      </c>
      <c r="E36">
        <v>1283057.314129008</v>
      </c>
      <c r="F36">
        <v>66409.498258417647</v>
      </c>
      <c r="G36">
        <v>2108527415.4609001</v>
      </c>
      <c r="H36">
        <v>202906438.53828275</v>
      </c>
      <c r="J36">
        <v>1271242337.0300007</v>
      </c>
      <c r="K36">
        <v>246042986.90999997</v>
      </c>
      <c r="L36">
        <v>4057171462.8811111</v>
      </c>
      <c r="M36">
        <v>20316478.556788962</v>
      </c>
      <c r="N36">
        <v>5006611.2879252629</v>
      </c>
      <c r="O36">
        <v>8052756.0800300008</v>
      </c>
      <c r="P36">
        <v>131636767.10034789</v>
      </c>
      <c r="R36">
        <v>680534509.88878977</v>
      </c>
      <c r="S36">
        <v>2556870.23</v>
      </c>
      <c r="T36">
        <v>167071</v>
      </c>
      <c r="U36">
        <v>178022402.2372441</v>
      </c>
      <c r="V36">
        <v>389176.08</v>
      </c>
      <c r="W36">
        <v>11331079.054062586</v>
      </c>
      <c r="X36">
        <v>851118511.39908063</v>
      </c>
      <c r="Y36">
        <v>331247240.63716906</v>
      </c>
      <c r="Z36">
        <v>50672739.920915239</v>
      </c>
      <c r="AA36">
        <v>220601713.3873899</v>
      </c>
      <c r="AB36">
        <v>81451.712914435804</v>
      </c>
      <c r="AC36">
        <v>360538778.26927572</v>
      </c>
      <c r="AD36">
        <v>45867194.071010016</v>
      </c>
      <c r="AE36">
        <v>812494.90999999992</v>
      </c>
    </row>
    <row r="37" spans="1:31" x14ac:dyDescent="0.25">
      <c r="A37" t="s">
        <v>305</v>
      </c>
      <c r="B37">
        <v>20118766.25</v>
      </c>
      <c r="C37">
        <v>69609934.473319992</v>
      </c>
      <c r="E37">
        <v>636741.96</v>
      </c>
      <c r="F37">
        <v>1406536.0155083763</v>
      </c>
      <c r="G37">
        <v>275910375.79199994</v>
      </c>
      <c r="H37">
        <v>73064740.752196535</v>
      </c>
      <c r="I37">
        <v>464466.61</v>
      </c>
      <c r="J37">
        <v>22787746.120000001</v>
      </c>
      <c r="K37">
        <v>23468965.760000013</v>
      </c>
      <c r="L37">
        <v>814829788.30314016</v>
      </c>
      <c r="O37">
        <v>22950491.775330003</v>
      </c>
      <c r="P37">
        <v>67977480.39114888</v>
      </c>
      <c r="R37">
        <v>159748936.82699999</v>
      </c>
      <c r="T37">
        <v>229492</v>
      </c>
      <c r="U37">
        <v>6864746.3032999998</v>
      </c>
      <c r="W37">
        <v>1647261.6383692322</v>
      </c>
      <c r="X37">
        <v>102088646.98821004</v>
      </c>
      <c r="Y37">
        <v>172975786.60761377</v>
      </c>
      <c r="Z37">
        <v>1036112.2094513759</v>
      </c>
      <c r="AA37">
        <v>18145635.039999999</v>
      </c>
      <c r="AC37">
        <v>183813061.05963507</v>
      </c>
      <c r="AD37">
        <v>780997.92</v>
      </c>
    </row>
    <row r="38" spans="1:31" x14ac:dyDescent="0.25">
      <c r="A38" t="s">
        <v>306</v>
      </c>
      <c r="B38">
        <v>8395951.6400000006</v>
      </c>
      <c r="C38">
        <v>1671706418.4706402</v>
      </c>
      <c r="D38">
        <v>20884985.329716742</v>
      </c>
      <c r="E38">
        <v>354.10399999999998</v>
      </c>
      <c r="F38">
        <v>12095796.603914415</v>
      </c>
      <c r="G38">
        <v>2528042272.0233192</v>
      </c>
      <c r="H38">
        <v>8528394.4241780415</v>
      </c>
      <c r="J38">
        <v>817265807.09000003</v>
      </c>
      <c r="K38">
        <v>36025187.57</v>
      </c>
      <c r="L38">
        <v>773131798.19649982</v>
      </c>
      <c r="O38">
        <v>56100862.091400005</v>
      </c>
      <c r="P38">
        <v>33311264.766242087</v>
      </c>
      <c r="R38">
        <v>31649425.440000005</v>
      </c>
      <c r="T38">
        <v>64680.639999999999</v>
      </c>
      <c r="U38">
        <v>167496882.2811</v>
      </c>
      <c r="V38">
        <v>100000</v>
      </c>
      <c r="W38">
        <v>20051297.370000001</v>
      </c>
      <c r="X38">
        <v>813934810.78531027</v>
      </c>
      <c r="Y38">
        <v>224149191.0195944</v>
      </c>
      <c r="Z38">
        <v>14975399.459494106</v>
      </c>
      <c r="AA38">
        <v>2100</v>
      </c>
      <c r="AB38">
        <v>202749.85554096376</v>
      </c>
      <c r="AC38">
        <v>1142983812.894453</v>
      </c>
      <c r="AD38">
        <v>1565191.1401200001</v>
      </c>
    </row>
    <row r="39" spans="1:31" x14ac:dyDescent="0.25">
      <c r="A39" t="s">
        <v>307</v>
      </c>
      <c r="B39">
        <v>83850.240000000005</v>
      </c>
      <c r="G39">
        <v>264330094.64999998</v>
      </c>
      <c r="L39">
        <v>150000</v>
      </c>
      <c r="R39">
        <v>10115726.119999999</v>
      </c>
      <c r="U39">
        <v>20000</v>
      </c>
      <c r="X39">
        <v>1341.5299999999997</v>
      </c>
      <c r="AC39">
        <v>196589.25263896133</v>
      </c>
      <c r="AD39">
        <v>9495630.5</v>
      </c>
    </row>
    <row r="40" spans="1:31" x14ac:dyDescent="0.25">
      <c r="A40" t="s">
        <v>309</v>
      </c>
      <c r="B40">
        <v>1004470740.91049</v>
      </c>
      <c r="C40">
        <v>2706421140.6260285</v>
      </c>
      <c r="D40">
        <v>17140789.799437571</v>
      </c>
      <c r="F40">
        <v>81179241.219351053</v>
      </c>
      <c r="G40">
        <v>10245392475.46772</v>
      </c>
      <c r="H40">
        <v>694584888.77315414</v>
      </c>
      <c r="J40">
        <v>1527103067.2299995</v>
      </c>
      <c r="K40">
        <v>76375635.370000005</v>
      </c>
      <c r="L40">
        <v>44933550245.935356</v>
      </c>
      <c r="N40">
        <v>14455346.293867063</v>
      </c>
      <c r="O40">
        <v>255621473.54636994</v>
      </c>
      <c r="P40">
        <v>1227772511.8880446</v>
      </c>
      <c r="R40">
        <v>5894070076.3951063</v>
      </c>
      <c r="S40">
        <v>42171121.583140038</v>
      </c>
      <c r="U40">
        <v>500759949.30338466</v>
      </c>
      <c r="W40">
        <v>5353576.2010300001</v>
      </c>
      <c r="X40">
        <v>4259347640.6520033</v>
      </c>
      <c r="Y40">
        <v>2122838373.7458251</v>
      </c>
      <c r="Z40">
        <v>27427642.744829945</v>
      </c>
      <c r="AA40">
        <v>622513920.55790031</v>
      </c>
      <c r="AB40">
        <v>3388490.112132539</v>
      </c>
      <c r="AC40">
        <v>3292937886.8982558</v>
      </c>
      <c r="AD40">
        <v>287609491.88325</v>
      </c>
      <c r="AE40">
        <v>1145093.47</v>
      </c>
    </row>
  </sheetData>
  <pageMargins left="0.75" right="0.75" top="1" bottom="1" header="0.5" footer="0.5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extMeetingSubfolder xmlns="87aa1843-8de0-4a0d-8f84-ba38364cedd3" xsi:nil="true"/>
    <h892087fa426483fb4aeabf5f62cea07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Financial Stability</TermName>
          <TermId xmlns="http://schemas.microsoft.com/office/infopath/2007/PartnerControls">049b862d-b39b-44a2-9998-86d5f061724c</TermId>
        </TermInfo>
        <TermInfo xmlns="http://schemas.microsoft.com/office/infopath/2007/PartnerControls">
          <TermName xmlns="http://schemas.microsoft.com/office/infopath/2007/PartnerControls">Statistics</TermName>
          <TermId xmlns="http://schemas.microsoft.com/office/infopath/2007/PartnerControls">ba571e84-2701-4ba2-b5c7-aa5f8ee0017a</TermId>
        </TermInfo>
      </Terms>
    </h892087fa426483fb4aeabf5f62cea07>
    <ERIS_Relation xmlns="87aa1843-8de0-4a0d-8f84-ba38364cedd3">, </ERIS_Relation>
    <FilenameMeetingNo xmlns="87aa1843-8de0-4a0d-8f84-ba38364cedd3" xsi:nil="true"/>
    <TaxCatchAll xmlns="87aa1843-8de0-4a0d-8f84-ba38364cedd3">
      <Value>13</Value>
      <Value>59</Value>
      <Value>3</Value>
      <Value>2</Value>
      <Value>1</Value>
    </TaxCatchAll>
    <ERIS_ApprovalStatus xmlns="87aa1843-8de0-4a0d-8f84-ba38364cedd3">DRAFT</ERIS_ApprovalStatus>
    <ERIS_RecordNumber xmlns="87aa1843-8de0-4a0d-8f84-ba38364cedd3">EIOPA(2023)0099402</ERIS_RecordNumber>
    <NextMeeting xmlns="87aa1843-8de0-4a0d-8f84-ba38364cedd3" xsi:nil="true"/>
    <i10d68d9f23847cf8af6dfd6ea5a13c5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Dataset</TermName>
          <TermId xmlns="http://schemas.microsoft.com/office/infopath/2007/PartnerControls">6307a20c-6c27-4cd8-a9d7-75ecfca5c519</TermId>
        </TermInfo>
      </Terms>
    </i10d68d9f23847cf8af6dfd6ea5a13c5>
    <n9fa99f729bf4a26840c1e0eb061cce0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n9fa99f729bf4a26840c1e0eb061cce0>
    <ERIS_BusinessArea xmlns="87aa1843-8de0-4a0d-8f84-ba38364cedd3" xsi:nil="true"/>
    <ERIS_AssignedTo xmlns="87aa1843-8de0-4a0d-8f84-ba38364cedd3">
      <UserInfo>
        <DisplayName/>
        <AccountId xsi:nil="true"/>
        <AccountType/>
      </UserInfo>
    </ERIS_AssignedTo>
    <FilenameMeetingAgendaNo xmlns="87aa1843-8de0-4a0d-8f84-ba38364cedd3" xsi:nil="true"/>
    <t0au xmlns="7325421b-5fc1-44fe-bc7d-398e15dfc623" xsi:nil="true"/>
    <FormData xmlns="http://schemas.microsoft.com/sharepoint/v3">&lt;?xml version="1.0" encoding="utf-8"?&gt;&lt;FormVariables&gt;&lt;Version /&gt;&lt;Advanced type="System.Boolean"&gt;False&lt;/Advanced&gt;&lt;/FormVariables&gt;</FormData>
    <ERIS_ConfidentialityLevel xmlns="87aa1843-8de0-4a0d-8f84-ba38364cedd3">EIOPA Regular Use</ERIS_ConfidentialityLevel>
    <ERIS_OtherReference xmlns="87aa1843-8de0-4a0d-8f84-ba38364cedd3" xsi:nil="true"/>
    <FilenameMeetingType xmlns="87aa1843-8de0-4a0d-8f84-ba38364cedd3" xsi:nil="true"/>
    <ea2405f8c40b49018d5adf6d1fde30fc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Risks ＆ Financial Stability Department</TermName>
          <TermId xmlns="http://schemas.microsoft.com/office/infopath/2007/PartnerControls">364f0868-cf23-4007-af85-0c17c2d1b8b6</TermId>
        </TermInfo>
      </Terms>
    </ea2405f8c40b49018d5adf6d1fde30fc>
    <ERIS_SupersededObsolete xmlns="87aa1843-8de0-4a0d-8f84-ba38364cedd3">false</ERIS_SupersededObsolete>
    <ERIS_AdditionalMarkings xmlns="87aa1843-8de0-4a0d-8f84-ba38364cedd3" xsi:nil="true"/>
    <SourceDocumentInfo xmlns="87aa1843-8de0-4a0d-8f84-ba38364cedd3" xsi:nil="true"/>
    <SubmittingDepartment xmlns="87aa1843-8de0-4a0d-8f84-ba38364cedd3" xsi:nil="true"/>
    <MeetingApprovalPath xmlns="87aa1843-8de0-4a0d-8f84-ba38364cedd3" xsi:nil="true"/>
    <NextMeetingType xmlns="87aa1843-8de0-4a0d-8f84-ba38364cedd3" xsi:nil="true"/>
  </documentManagement>
</p:properties>
</file>

<file path=customXml/item2.xml><?xml version="1.0" encoding="utf-8"?>
<?mso-contentType ?>
<FormUrls xmlns="http://schemas.microsoft.com/sharepoint/v3/contenttype/forms/url">
  <MobileDisplay>_layouts/15/NintexForms/Mobile/DispForm.aspx</MobileDisplay>
  <MobileEdit>_layouts/15/NintexForms/Mobile/EditForm.aspx</MobileEdit>
  <MobileNew>_layouts/15/NintexForms/Mobile/NewForm.aspx</MobileNew>
</FormUrls>
</file>

<file path=customXml/item3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4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C707470D7EA3BB4DAD33E7F3FCF7322A" ma:contentTypeVersion="46" ma:contentTypeDescription="" ma:contentTypeScope="" ma:versionID="b1a78bd4c2c751df958865287775775d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3="7325421b-5fc1-44fe-bc7d-398e15dfc623" xmlns:ns4="2b4eb5f0-16ec-4584-a238-532f1a5198d2" targetNamespace="http://schemas.microsoft.com/office/2006/metadata/properties" ma:root="true" ma:fieldsID="3f6222f41d98e4b42ab5a0089a66fcbe" ns1:_="" ns2:_="" ns3:_="" ns4:_="">
    <xsd:import namespace="http://schemas.microsoft.com/sharepoint/v3"/>
    <xsd:import namespace="87aa1843-8de0-4a0d-8f84-ba38364cedd3"/>
    <xsd:import namespace="7325421b-5fc1-44fe-bc7d-398e15dfc62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3:t0au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8" nillable="true" ma:displayName="Superseded/Obsolete?" ma:default="0" ma:internalName="ERIS_SupersededObsolete">
      <xsd:simpleType>
        <xsd:restriction base="dms:Boolean"/>
      </xsd:simpleType>
    </xsd:element>
    <xsd:element name="ERIS_BusinessArea" ma:index="30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1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2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3" nillable="true" ma:displayName="FilenameMeetingAgendaNo" ma:internalName="FilenameMeetingAgendaNo">
      <xsd:simpleType>
        <xsd:restriction base="dms:Text"/>
      </xsd:simpleType>
    </xsd:element>
    <xsd:element name="FilenameMeetingNo" ma:index="34" nillable="true" ma:displayName="FilenameMeetingNo" ma:internalName="FilenameMeetingNo">
      <xsd:simpleType>
        <xsd:restriction base="dms:Text"/>
      </xsd:simpleType>
    </xsd:element>
    <xsd:element name="NextMeeting" ma:index="35" nillable="true" ma:displayName="NextMeeting" ma:internalName="NextMeeting">
      <xsd:simpleType>
        <xsd:restriction base="dms:Text"/>
      </xsd:simpleType>
    </xsd:element>
    <xsd:element name="SourceDocumentInfo" ma:index="36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7" nillable="true" ma:displayName="NextMeetingSubfolder" ma:internalName="NextMeetingSubfolder">
      <xsd:simpleType>
        <xsd:restriction base="dms:Text"/>
      </xsd:simpleType>
    </xsd:element>
    <xsd:element name="SubmittingDepartment" ma:index="38" nillable="true" ma:displayName="SubmittingDepartment" ma:internalName="SubmittingDepartment">
      <xsd:simpleType>
        <xsd:restriction base="dms:Text"/>
      </xsd:simpleType>
    </xsd:element>
    <xsd:element name="MeetingApprovalPath" ma:index="39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25421b-5fc1-44fe-bc7d-398e15dfc623" elementFormDefault="qualified">
    <xsd:import namespace="http://schemas.microsoft.com/office/2006/documentManagement/types"/>
    <xsd:import namespace="http://schemas.microsoft.com/office/infopath/2007/PartnerControls"/>
    <xsd:element name="t0au" ma:index="27" nillable="true" ma:displayName="How to remove this" ma:internalName="t0au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20C843-ED2C-44EF-B481-354E1B641D0F}">
  <ds:schemaRefs>
    <ds:schemaRef ds:uri="http://schemas.microsoft.com/office/2006/metadata/properties"/>
    <ds:schemaRef ds:uri="http://schemas.microsoft.com/office/infopath/2007/PartnerControls"/>
    <ds:schemaRef ds:uri="87aa1843-8de0-4a0d-8f84-ba38364cedd3"/>
    <ds:schemaRef ds:uri="7325421b-5fc1-44fe-bc7d-398e15dfc623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7154EFAF-0088-44C3-861B-43B956B9B38C}">
  <ds:schemaRefs>
    <ds:schemaRef ds:uri="http://schemas.microsoft.com/sharepoint/v3/contenttype/forms/url"/>
  </ds:schemaRefs>
</ds:datastoreItem>
</file>

<file path=customXml/itemProps3.xml><?xml version="1.0" encoding="utf-8"?>
<ds:datastoreItem xmlns:ds="http://schemas.openxmlformats.org/officeDocument/2006/customXml" ds:itemID="{B3A81317-26CB-41F0-973C-4F3FBC14B76D}">
  <ds:schemaRefs/>
</ds:datastoreItem>
</file>

<file path=customXml/itemProps4.xml><?xml version="1.0" encoding="utf-8"?>
<ds:datastoreItem xmlns:ds="http://schemas.openxmlformats.org/officeDocument/2006/customXml" ds:itemID="{76D2A7F7-C424-49AD-9350-FD365895C95C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5C647C23-6258-47FA-A2CD-8108BD361DA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87aa1843-8de0-4a0d-8f84-ba38364cedd3"/>
    <ds:schemaRef ds:uri="7325421b-5fc1-44fe-bc7d-398e15dfc623"/>
    <ds:schemaRef ds:uri="2b4eb5f0-16ec-4584-a238-532f1a519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41</vt:i4>
      </vt:variant>
      <vt:variant>
        <vt:lpstr>Named Ranges</vt:lpstr>
      </vt:variant>
      <vt:variant>
        <vt:i4>41</vt:i4>
      </vt:variant>
    </vt:vector>
  </HeadingPairs>
  <TitlesOfParts>
    <vt:vector size="82" baseType="lpstr">
      <vt:lpstr>Fig1</vt:lpstr>
      <vt:lpstr>Fig2</vt:lpstr>
      <vt:lpstr>Fig3</vt:lpstr>
      <vt:lpstr>Fig4</vt:lpstr>
      <vt:lpstr>Fig5</vt:lpstr>
      <vt:lpstr>Fig6</vt:lpstr>
      <vt:lpstr>Fig7</vt:lpstr>
      <vt:lpstr>Fig8</vt:lpstr>
      <vt:lpstr>Fig9</vt:lpstr>
      <vt:lpstr>Fig10</vt:lpstr>
      <vt:lpstr>Fig11</vt:lpstr>
      <vt:lpstr>Fig12</vt:lpstr>
      <vt:lpstr>Fig13</vt:lpstr>
      <vt:lpstr>Fig14</vt:lpstr>
      <vt:lpstr>Fig15</vt:lpstr>
      <vt:lpstr>Fig16</vt:lpstr>
      <vt:lpstr>Fig17</vt:lpstr>
      <vt:lpstr>Fig18</vt:lpstr>
      <vt:lpstr>Fig19</vt:lpstr>
      <vt:lpstr>Fig20</vt:lpstr>
      <vt:lpstr>Fig21</vt:lpstr>
      <vt:lpstr>Fig22</vt:lpstr>
      <vt:lpstr>Fig23</vt:lpstr>
      <vt:lpstr>Fig24</vt:lpstr>
      <vt:lpstr>Fig25</vt:lpstr>
      <vt:lpstr>Fig26</vt:lpstr>
      <vt:lpstr>Fig27</vt:lpstr>
      <vt:lpstr>Fig28</vt:lpstr>
      <vt:lpstr>Fig29</vt:lpstr>
      <vt:lpstr>Fig30</vt:lpstr>
      <vt:lpstr>Fig31</vt:lpstr>
      <vt:lpstr>Fig32</vt:lpstr>
      <vt:lpstr>Fig33</vt:lpstr>
      <vt:lpstr>Fig34</vt:lpstr>
      <vt:lpstr>Fig35</vt:lpstr>
      <vt:lpstr>Fig36</vt:lpstr>
      <vt:lpstr>Fig37</vt:lpstr>
      <vt:lpstr>Fig38</vt:lpstr>
      <vt:lpstr>Fig39</vt:lpstr>
      <vt:lpstr>Fig40</vt:lpstr>
      <vt:lpstr>Fig41</vt:lpstr>
      <vt:lpstr>_Fig1</vt:lpstr>
      <vt:lpstr>_Fig10</vt:lpstr>
      <vt:lpstr>_Fig11</vt:lpstr>
      <vt:lpstr>_Fig12</vt:lpstr>
      <vt:lpstr>_Fig13</vt:lpstr>
      <vt:lpstr>_Fig14</vt:lpstr>
      <vt:lpstr>_Fig15</vt:lpstr>
      <vt:lpstr>_Fig16</vt:lpstr>
      <vt:lpstr>_Fig17</vt:lpstr>
      <vt:lpstr>_Fig18</vt:lpstr>
      <vt:lpstr>_Fig19</vt:lpstr>
      <vt:lpstr>_Fig2</vt:lpstr>
      <vt:lpstr>_Fig20</vt:lpstr>
      <vt:lpstr>_Fig21</vt:lpstr>
      <vt:lpstr>_Fig22</vt:lpstr>
      <vt:lpstr>_Fig23</vt:lpstr>
      <vt:lpstr>_Fig24</vt:lpstr>
      <vt:lpstr>_Fig25</vt:lpstr>
      <vt:lpstr>_Fig26</vt:lpstr>
      <vt:lpstr>_Fig27</vt:lpstr>
      <vt:lpstr>_Fig28</vt:lpstr>
      <vt:lpstr>_Fig29</vt:lpstr>
      <vt:lpstr>_Fig3</vt:lpstr>
      <vt:lpstr>_Fig30</vt:lpstr>
      <vt:lpstr>_Fig31</vt:lpstr>
      <vt:lpstr>_Fig32</vt:lpstr>
      <vt:lpstr>_Fig33</vt:lpstr>
      <vt:lpstr>_Fig34</vt:lpstr>
      <vt:lpstr>_Fig35</vt:lpstr>
      <vt:lpstr>_Fig36</vt:lpstr>
      <vt:lpstr>_Fig37</vt:lpstr>
      <vt:lpstr>_Fig38</vt:lpstr>
      <vt:lpstr>_Fig39</vt:lpstr>
      <vt:lpstr>_Fig4</vt:lpstr>
      <vt:lpstr>_Fig40</vt:lpstr>
      <vt:lpstr>_Fig41</vt:lpstr>
      <vt:lpstr>_Fig5</vt:lpstr>
      <vt:lpstr>_Fig6</vt:lpstr>
      <vt:lpstr>_Fig7</vt:lpstr>
      <vt:lpstr>_Fig8</vt:lpstr>
      <vt:lpstr>_Fig9</vt:lpstr>
    </vt:vector>
  </TitlesOfParts>
  <Company>SAS Institute Inc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sas user</dc:creator>
  <cp:lastModifiedBy>Fabian Pribahsnik</cp:lastModifiedBy>
  <dcterms:created xsi:type="dcterms:W3CDTF">2023-09-14T09:07:34Z</dcterms:created>
  <dcterms:modified xsi:type="dcterms:W3CDTF">2023-09-19T13:45:43Z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0x010100A36099ABA2FA51469125793B4B7AB4F500C707470D7EA3BB4DAD33E7F3FCF7322A</vt:lpwstr>
  </property>
  <property fmtid="{D5CDD505-2E9C-101B-9397-08002B2CF9AE}" pid="3" name="ERIS_Department">
    <vt:lpwstr>1;#Risks ＆ Financial Stability Department|364f0868-cf23-4007-af85-0c17c2d1b8b6</vt:lpwstr>
  </property>
  <property fmtid="{D5CDD505-2E9C-101B-9397-08002B2CF9AE}" pid="4" name="ERIS_DocumentType">
    <vt:lpwstr>59;#Dataset|6307a20c-6c27-4cd8-a9d7-75ecfca5c519</vt:lpwstr>
  </property>
  <property fmtid="{D5CDD505-2E9C-101B-9397-08002B2CF9AE}" pid="5" name="ERIS_Language">
    <vt:lpwstr>2;#English|2741a941-2920-4ba4-aa70-d8ed6ac1785d</vt:lpwstr>
  </property>
  <property fmtid="{D5CDD505-2E9C-101B-9397-08002B2CF9AE}" pid="6" name="MDU">
    <vt:lpwstr/>
  </property>
  <property fmtid="{D5CDD505-2E9C-101B-9397-08002B2CF9AE}" pid="7" name="ERIS_Keywords">
    <vt:lpwstr>3;#Financial Stability|049b862d-b39b-44a2-9998-86d5f061724c;#13;#Statistics|ba571e84-2701-4ba2-b5c7-aa5f8ee0017a</vt:lpwstr>
  </property>
  <property fmtid="{D5CDD505-2E9C-101B-9397-08002B2CF9AE}" pid="8" name="RecordPoint_WorkflowType">
    <vt:lpwstr>ActiveSubmitStub</vt:lpwstr>
  </property>
  <property fmtid="{D5CDD505-2E9C-101B-9397-08002B2CF9AE}" pid="9" name="RecordPoint_ActiveItemWebId">
    <vt:lpwstr>{2b4eb5f0-16ec-4584-a238-532f1a5198d2}</vt:lpwstr>
  </property>
  <property fmtid="{D5CDD505-2E9C-101B-9397-08002B2CF9AE}" pid="10" name="RecordPoint_ActiveItemSiteId">
    <vt:lpwstr>{61999160-d9b8-4a87-bd5b-b288d02af9da}</vt:lpwstr>
  </property>
  <property fmtid="{D5CDD505-2E9C-101B-9397-08002B2CF9AE}" pid="11" name="RecordPoint_ActiveItemListId">
    <vt:lpwstr>{7325421b-5fc1-44fe-bc7d-398e15dfc623}</vt:lpwstr>
  </property>
  <property fmtid="{D5CDD505-2E9C-101B-9397-08002B2CF9AE}" pid="12" name="RecordPoint_ActiveItemUniqueId">
    <vt:lpwstr>{1235eeae-9077-47c9-8672-ec746318cf68}</vt:lpwstr>
  </property>
  <property fmtid="{D5CDD505-2E9C-101B-9397-08002B2CF9AE}" pid="13" name="RecordPoint_RecordNumberSubmitted">
    <vt:lpwstr>EIOPA(2023)0099402</vt:lpwstr>
  </property>
  <property fmtid="{D5CDD505-2E9C-101B-9397-08002B2CF9AE}" pid="14" name="RecordPoint_SubmissionCompleted">
    <vt:lpwstr>2023-09-14T14:06:09.1023800+02:00</vt:lpwstr>
  </property>
</Properties>
</file>