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onnections.xml" ContentType="application/vnd.openxmlformats-officedocument.spreadsheetml.connection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filterPrivacy="1" codeName="ThisWorkbook" defaultThemeVersion="124226"/>
  <xr:revisionPtr revIDLastSave="0" documentId="8_{C3C55E2E-84A5-4B86-8137-4D0A12B1F2CA}" xr6:coauthVersionLast="47" xr6:coauthVersionMax="47" xr10:uidLastSave="{00000000-0000-0000-0000-000000000000}"/>
  <bookViews>
    <workbookView xWindow="-120" yWindow="-120" windowWidth="28920" windowHeight="13740" tabRatio="724" xr2:uid="{00000000-000D-0000-FFFF-FFFF00000000}"/>
  </bookViews>
  <sheets>
    <sheet name="Notes" sheetId="10" r:id="rId1"/>
    <sheet name="Premiums" sheetId="8" r:id="rId2"/>
    <sheet name="Number of submissions" sheetId="7" r:id="rId3"/>
    <sheet name="Premiums (Raw data)" sheetId="11" r:id="rId4"/>
    <sheet name="Number of subm. (Raw data)" sheetId="12" r:id="rId5"/>
  </sheets>
  <definedNames>
    <definedName name="_AMO_ContentDefinition_227088334" hidden="1">"'Partitions:9'"</definedName>
    <definedName name="_AMO_ContentDefinition_227088334.0" hidden="1">"'&lt;ContentDefinition name=""SQ_Premiums_etc.srx"" rsid=""227088334"" type=""Report"" format=""ReportXml"" imgfmt=""ActiveX"" created=""03/08/2017 17:28:42"" modifed=""07/04/2023 17:09:54"" user="""" apply=""False"" css=""C:\Program Files\SASHome\SASAddi'"</definedName>
    <definedName name="_AMO_ContentDefinition_227088334.1" hidden="1">"'nforMicrosoftOffice\8\Styles\Journal.css"" range=""SQ_Premiums_etc_srx"" auto=""False"" xTime=""00:00:00.9062123"" rTime=""00:00:16.7191135"" bgnew=""False"" nFmt=""False"" grphSet=""True"" imgY=""0"" imgX=""0"" redirect=""False""&gt;_x000D_
  &lt;files&gt;C:\Users\'"</definedName>
    <definedName name="_AMO_ContentDefinition_227088334.2" hidden="1">"'RES_KumarHr\Documents\My SAS Files\Add-In for Microsoft Office\_SOA_LocalReport_9960261\SQ_Premiums_etc.srx&lt;/files&gt;_x000D_
  &lt;parents /&gt;_x000D_
  &lt;children /&gt;_x000D_
  &lt;param n=""DisplayName"" v=""SQ_Premiums_etc.srx"" /&gt;_x000D_
  &lt;param n=""DisplayType"" v=""Report"" /&gt;_x000D_
  '"</definedName>
    <definedName name="_AMO_ContentDefinition_227088334.3" hidden="1">"'&lt;param n=""AMO_Version"" v=""8.3"" /&gt;_x000D_
  &lt;param n=""ServerHostName"" v=""saspmeta.eiopa.local"" /&gt;_x000D_
  &lt;param n=""AMO_UniqueID"" v="""" /&gt;_x000D_
  &lt;param n=""AMO_ReportName"" v=""SQ_Premiums_etc.srx"" /&gt;_x000D_
  &lt;param n=""AMO_Keywords"" v="""" /&gt;_x000D_
  &lt;param n'"</definedName>
    <definedName name="_AMO_ContentDefinition_227088334.4" hidden="1">"'=""AMO_DNA"" v=""&amp;lt;DNA&amp;gt;&amp;#xD;&amp;#xA;  &amp;lt;Type&amp;gt;LocalFile&amp;lt;/Type&amp;gt;&amp;#xD;&amp;#xA;  &amp;lt;Name&amp;gt;SQ_Premiums_etc.srx&amp;lt;/Name&amp;gt;&amp;#xD;&amp;#xA;  &amp;lt;Version&amp;gt;0&amp;lt;/Version&amp;gt;&amp;#xD;&amp;#xA;  &amp;lt;Assembly /&amp;gt;&amp;#xD;&amp;#xA;  &amp;lt;Factory /&amp;gt;&amp;#xD;&amp;#xA;  &amp;lt;Fu'"</definedName>
    <definedName name="_AMO_ContentDefinition_227088334.5" hidden="1">"'llPath&amp;gt;R:\St-Team\Statistics_Production\Solo Quarterly\SAS Reports\SQ_Premiums_etc.srx&amp;lt;/FullPath&amp;gt;&amp;#xD;&amp;#xA;&amp;lt;/DNA&amp;gt;"" /&gt;_x000D_
  &lt;param n=""AMO_PromptXml"" v="""" /&gt;_x000D_
  &lt;param n=""HasPrompts"" v=""False"" /&gt;_x000D_
  &lt;param n=""AMO_LocalPath"" v=""R'"</definedName>
    <definedName name="_AMO_ContentDefinition_227088334.6" hidden="1">"':\St-Team\Statistics_Production\Solo Quarterly\SAS Reports\SQ_Premiums_etc.srx"" /&gt;_x000D_
  &lt;param n=""ClassName"" v=""SAS.OfficeAddin.Report"" /&gt;_x000D_
  &lt;param n=""XlNative"" v=""False"" /&gt;_x000D_
  &lt;param n=""UnselectedIds"" v="""" /&gt;_x000D_
  &lt;param n=""_ROM_Version'"</definedName>
    <definedName name="_AMO_ContentDefinition_227088334.7" hidden="1">"'_"" v=""1.3"" /&gt;_x000D_
  &lt;param n=""_ROM_Application_"" v=""ODS"" /&gt;_x000D_
  &lt;param n=""_ROM_AppVersion_"" v=""9.4"" /&gt;_x000D_
  &lt;param n=""maxReportCols"" v=""30"" /&gt;_x000D_
  &lt;fids n=""SQ_Premiums_etc.srx"" v=""0"" /&gt;_x000D_
  &lt;ExcelXMLOptions AdjColWidths=""True"" RowOpt=""'"</definedName>
    <definedName name="_AMO_ContentDefinition_227088334.8" hidden="1">"'InsertEntire"" ColOpt=""InsertCells"" /&gt;_x000D_
&lt;/ContentDefinition&gt;'"</definedName>
    <definedName name="_AMO_ContentDefinition_51871999" hidden="1">"'Partitions:9'"</definedName>
    <definedName name="_AMO_ContentDefinition_51871999.0" hidden="1">"'&lt;ContentDefinition name=""SQ_Number_of_submissions_S05_PR.srx"" rsid=""51871999"" type=""Report"" format=""ReportXml"" imgfmt=""ActiveX"" created=""05/03/2017 13:33:32"" modifed=""07/04/2023 17:06:27"" user="""" apply=""False"" css=""C:\Program Files\'"</definedName>
    <definedName name="_AMO_ContentDefinition_51871999.1" hidden="1">"'SASHome\SASAddinforMicrosoftOffice\8\Styles\Journal.css"" range=""SQ_Number_of_submissions_S05_PR_srx"" auto=""False"" xTime=""00:00:00.8593437"" rTime=""00:00:01.5626062"" bgnew=""False"" nFmt=""False"" grphSet=""True"" imgY=""0"" imgX=""0"" redire'"</definedName>
    <definedName name="_AMO_ContentDefinition_51871999.2" hidden="1">"'ct=""False""&gt;_x000D_
  &lt;files&gt;C:\Users\RES_KumarHr\Documents\My SAS Files\Add-In for Microsoft Office\_SOA_LocalReport_944698388\SQ_Number_of_submissions_S05_PR.srx&lt;/files&gt;_x000D_
  &lt;parents /&gt;_x000D_
  &lt;children /&gt;_x000D_
  &lt;param n=""DisplayName"" v=""SQ_Number_of_submissi'"</definedName>
    <definedName name="_AMO_ContentDefinition_51871999.3" hidden="1">"'ons_S05_PR.srx"" /&gt;_x000D_
  &lt;param n=""DisplayType"" v=""Report"" /&gt;_x000D_
  &lt;param n=""AMO_Version"" v=""8.3"" /&gt;_x000D_
  &lt;param n=""ServerHostName"" v=""saspmeta.eiopa.local"" /&gt;_x000D_
  &lt;param n=""AMO_UniqueID"" v="""" /&gt;_x000D_
  &lt;param n=""AMO_ReportName"" v=""SQ_Number_o'"</definedName>
    <definedName name="_AMO_ContentDefinition_51871999.4" hidden="1">"'f_submissions_S05_PR.srx"" /&gt;_x000D_
  &lt;param n=""AMO_Keywords"" v="""" /&gt;_x000D_
  &lt;param n=""AMO_DNA"" v=""&amp;lt;DNA&amp;gt;&amp;#xD;&amp;#xA;  &amp;lt;Type&amp;gt;LocalFile&amp;lt;/Type&amp;gt;&amp;#xD;&amp;#xA;  &amp;lt;Name&amp;gt;SQ_Number_of_submissions_S05_PR.srx&amp;lt;/Name&amp;gt;&amp;#xD;&amp;#xA;  &amp;lt;Version&amp;g'"</definedName>
    <definedName name="_AMO_ContentDefinition_51871999.5" hidden="1">"'t;0&amp;lt;/Version&amp;gt;&amp;#xD;&amp;#xA;  &amp;lt;Assembly /&amp;gt;&amp;#xD;&amp;#xA;  &amp;lt;Factory /&amp;gt;&amp;#xD;&amp;#xA;  &amp;lt;FullPath&amp;gt;R:\St-Team\Statistics_Production\Solo Quarterly\SAS Reports\SQ_Number_of_submissions_S05_PR.srx&amp;lt;/FullPath&amp;gt;&amp;#xD;&amp;#xA;&amp;lt;/DNA&amp;gt;"" /&gt;_x000D_
  &lt;p'"</definedName>
    <definedName name="_AMO_ContentDefinition_51871999.6" hidden="1">"'aram n=""AMO_PromptXml"" v="""" /&gt;_x000D_
  &lt;param n=""HasPrompts"" v=""False"" /&gt;_x000D_
  &lt;param n=""AMO_LocalPath"" v=""R:\St-Team\Statistics_Production\Solo Quarterly\SAS Reports\SQ_Number_of_submissions_S05_PR.srx"" /&gt;_x000D_
  &lt;param n=""ClassName"" v=""SAS.Offi'"</definedName>
    <definedName name="_AMO_ContentDefinition_51871999.7" hidden="1">"'ceAddin.Report"" /&gt;_x000D_
  &lt;param n=""XlNative"" v=""False"" /&gt;_x000D_
  &lt;param n=""UnselectedIds"" v="""" /&gt;_x000D_
  &lt;param n=""_ROM_Version_"" v=""1.3"" /&gt;_x000D_
  &lt;param n=""_ROM_Application_"" v=""ODS"" /&gt;_x000D_
  &lt;param n=""_ROM_AppVersion_"" v=""9.4"" /&gt;_x000D_
  &lt;param n'"</definedName>
    <definedName name="_AMO_ContentDefinition_51871999.8" hidden="1">"'=""maxReportCols"" v=""110"" /&gt;_x000D_
  &lt;fids n=""SQ_Number_of_submissions_S05_PR.srx"" v=""0"" /&gt;_x000D_
  &lt;ExcelXMLOptions AdjColWidths=""False"" RowOpt=""InsertEntire"" ColOpt=""InsertCells"" /&gt;_x000D_
&lt;/ContentDefinition&gt;'"</definedName>
    <definedName name="_AMO_ContentDefinition_642344565" hidden="1">"'Partitions:9'"</definedName>
    <definedName name="_AMO_ContentDefinition_642344565.0" hidden="1">"'&lt;ContentDefinition name=""SQ_Premiums_etc_EUEEA.srx"" rsid=""642344565"" type=""Report"" format=""ReportXml"" imgfmt=""ActiveX"" created=""03/08/2017 17:42:16"" modifed=""07/04/2023 17:08:47"" user="""" apply=""False"" css=""C:\Program Files\SASHome\S'"</definedName>
    <definedName name="_AMO_ContentDefinition_642344565.1" hidden="1">"'ASAddinforMicrosoftOffice\8\Styles\Journal.css"" range=""SQ_Premiums_etc_EUEEA_srx"" auto=""False"" xTime=""00:00:00.2969482"" rTime=""00:00:00.7968402"" bgnew=""False"" nFmt=""False"" grphSet=""True"" imgY=""0"" imgX=""0"" redirect=""False""&gt;_x000D_
  &lt;fil'"</definedName>
    <definedName name="_AMO_ContentDefinition_642344565.2" hidden="1">"'es&gt;C:\Users\RES_KumarHr\Documents\My SAS Files\Add-In for Microsoft Office\_SOA_LocalReport_639072845\SQ_Premiums_etc_EUEEA.srx&lt;/files&gt;_x000D_
  &lt;parents /&gt;_x000D_
  &lt;children /&gt;_x000D_
  &lt;param n=""DisplayName"" v=""SQ_Premiums_etc_EUEEA.srx"" /&gt;_x000D_
  &lt;param n=""Displa'"</definedName>
    <definedName name="_AMO_ContentDefinition_642344565.3" hidden="1">"'yType"" v=""Report"" /&gt;_x000D_
  &lt;param n=""AMO_Version"" v=""8.3"" /&gt;_x000D_
  &lt;param n=""ServerHostName"" v=""saspmeta.eiopa.local"" /&gt;_x000D_
  &lt;param n=""AMO_UniqueID"" v="""" /&gt;_x000D_
  &lt;param n=""AMO_ReportName"" v=""SQ_Premiums_etc_EUEEA.srx"" /&gt;_x000D_
  &lt;param n=""AMO'"</definedName>
    <definedName name="_AMO_ContentDefinition_642344565.4" hidden="1">"'_Keywords"" v="""" /&gt;_x000D_
  &lt;param n=""AMO_DNA"" v=""&amp;lt;DNA&amp;gt;&amp;#xD;&amp;#xA;  &amp;lt;Type&amp;gt;LocalFile&amp;lt;/Type&amp;gt;&amp;#xD;&amp;#xA;  &amp;lt;Name&amp;gt;SQ_Premiums_etc_EUEEA.srx&amp;lt;/Name&amp;gt;&amp;#xD;&amp;#xA;  &amp;lt;Version&amp;gt;0&amp;lt;/Version&amp;gt;&amp;#xD;&amp;#xA;  &amp;lt;Assembly /&amp;gt;&amp;#xD;&amp;#x'"</definedName>
    <definedName name="_AMO_ContentDefinition_642344565.5" hidden="1">"'A;  &amp;lt;Factory /&amp;gt;&amp;#xD;&amp;#xA;  &amp;lt;FullPath&amp;gt;R:\St-Team\Statistics_Production\Solo Quarterly\SAS Reports\SQ_Premiums_etc_EUEEA.srx&amp;lt;/FullPath&amp;gt;&amp;#xD;&amp;#xA;&amp;lt;/DNA&amp;gt;"" /&gt;_x000D_
  &lt;param n=""AMO_PromptXml"" v="""" /&gt;_x000D_
  &lt;param n=""HasPrompts"" v=""'"</definedName>
    <definedName name="_AMO_ContentDefinition_642344565.6" hidden="1">"'False"" /&gt;_x000D_
  &lt;param n=""AMO_LocalPath"" v=""R:\St-Team\Statistics_Production\Solo Quarterly\SAS Reports\SQ_Premiums_etc_EUEEA.srx"" /&gt;_x000D_
  &lt;param n=""ClassName"" v=""SAS.OfficeAddin.Report"" /&gt;_x000D_
  &lt;param n=""XlNative"" v=""False"" /&gt;_x000D_
  &lt;param n=""Un'"</definedName>
    <definedName name="_AMO_ContentDefinition_642344565.7" hidden="1">"'selectedIds"" v="""" /&gt;_x000D_
  &lt;param n=""_ROM_Version_"" v=""1.3"" /&gt;_x000D_
  &lt;param n=""_ROM_Application_"" v=""ODS"" /&gt;_x000D_
  &lt;param n=""_ROM_AppVersion_"" v=""9.4"" /&gt;_x000D_
  &lt;param n=""maxReportCols"" v=""30"" /&gt;_x000D_
  &lt;fids n=""SQ_Premiums_etc_EUEEA.srx"" v=""0"" '"</definedName>
    <definedName name="_AMO_ContentDefinition_642344565.8" hidden="1">"'/&gt;_x000D_
  &lt;ExcelXMLOptions AdjColWidths=""True"" RowOpt=""InsertEntire"" ColOpt=""InsertCells"" /&gt;_x000D_
&lt;/ContentDefinition&gt;'"</definedName>
    <definedName name="_AMO_ContentLocation_227088334_ROM_F0.SEC2.Tabulate_1.SEC1.BDY.Cross_tabular_summary_report_Table_1" hidden="1">"'Partitions:2'"</definedName>
    <definedName name="_AMO_ContentLocation_227088334_ROM_F0.SEC2.Tabulate_1.SEC1.BDY.Cross_tabular_summary_report_Table_1.0" hidden="1">"'&lt;ContentLocation path=""F0.SEC2.Tabulate_1.SEC1.BDY.Cross_tabular_summary_report_Table_1""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1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1.FTR.Cross_tabular_summary_report_Table_1" hidden="1">"'&lt;ContentLocation path=""F0.SEC2.Tabulate_1.SEC1.FTR.Cross_tabular_summary_report_Table_1""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.HDR.TXT1" hidden="1">"'&lt;ContentLocation path=""F0.SEC2.Tabulate_1.SEC1.HDR.TXT1"" rsid=""227088334"" tag=""ROM"" fid=""0""&gt;_x000D_
  &lt;param n=""_NumRows"" v=""1"" /&gt;_x000D_
  &lt;param n=""_NumCols"" v=""4"" /&gt;_x000D_
&lt;/ContentLocation&gt;'"</definedName>
    <definedName name="_AMO_ContentLocation_227088334_ROM_F0.SEC2.Tabulate_1.SEC10.BDY.Cross_tabular_summary_report_Table_1" hidden="1">"'Partitions:2'"</definedName>
    <definedName name="_AMO_ContentLocation_227088334_ROM_F0.SEC2.Tabulate_1.SEC10.BDY.Cross_tabular_summary_report_Table_1.0" hidden="1">"'&lt;ContentLocation path=""F0.SEC2.Tabulate_1.SEC10.BDY.Cross_tabular_summary_report_Table_1""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0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0.FTR.Cross_tabular_summary_report_Table_1" hidden="1">"'&lt;ContentLocation path=""F0.SEC2.Tabulate_1.SEC10.FTR.Cross_tabular_summary_report_Table_1""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0.HDR.Cross_tabular_summary_report_Table_1" hidden="1">"'&lt;ContentLocation path=""F0.SEC2.Tabulate_1.SEC10.HDR.Cross_tabular_summary_report_Table_1""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1.BDY.Cross_tabular_summary_report_Table_1" hidden="1">"'Partitions:2'"</definedName>
    <definedName name="_AMO_ContentLocation_227088334_ROM_F0.SEC2.Tabulate_1.SEC11.BDY.Cross_tabular_summary_report_Table_1.0" hidden="1">"'&lt;ContentLocation path=""F0.SEC2.Tabulate_1.SEC11.BDY.Cross_tabular_summary_report_Table_1""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1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1.FTR.Cross_tabular_summary_report_Table_1" hidden="1">"'&lt;ContentLocation path=""F0.SEC2.Tabulate_1.SEC11.FTR.Cross_tabular_summary_report_Table_1""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1.HDR.Cross_tabular_summary_report_Table_1" hidden="1">"'&lt;ContentLocation path=""F0.SEC2.Tabulate_1.SEC11.HDR.Cross_tabular_summary_report_Table_1""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2.BDY.Cross_tabular_summary_report_Table_1" hidden="1">"'Partitions:2'"</definedName>
    <definedName name="_AMO_ContentLocation_227088334_ROM_F0.SEC2.Tabulate_1.SEC12.BDY.Cross_tabular_summary_report_Table_1.0" hidden="1">"'&lt;ContentLocation path=""F0.SEC2.Tabulate_1.SEC12.BDY.Cross_tabular_summary_report_Table_1""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2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2.FTR.Cross_tabular_summary_report_Table_1" hidden="1">"'&lt;ContentLocation path=""F0.SEC2.Tabulate_1.SEC12.FTR.Cross_tabular_summary_report_Table_1""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2.HDR.Cross_tabular_summary_report_Table_1" hidden="1">"'&lt;ContentLocation path=""F0.SEC2.Tabulate_1.SEC12.HDR.Cross_tabular_summary_report_Table_1""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3.BDY.Cross_tabular_summary_report_Table_1" hidden="1">"'Partitions:2'"</definedName>
    <definedName name="_AMO_ContentLocation_227088334_ROM_F0.SEC2.Tabulate_1.SEC13.BDY.Cross_tabular_summary_report_Table_1.0" hidden="1">"'&lt;ContentLocation path=""F0.SEC2.Tabulate_1.SEC13.BDY.Cross_tabular_summary_report_Table_1""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3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3.FTR.Cross_tabular_summary_report_Table_1" hidden="1">"'&lt;ContentLocation path=""F0.SEC2.Tabulate_1.SEC13.FTR.Cross_tabular_summary_report_Table_1""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3.HDR.Cross_tabular_summary_report_Table_1" hidden="1">"'&lt;ContentLocation path=""F0.SEC2.Tabulate_1.SEC13.HDR.Cross_tabular_summary_report_Table_1""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4.BDY.Cross_tabular_summary_report_Table_1" hidden="1">"'Partitions:2'"</definedName>
    <definedName name="_AMO_ContentLocation_227088334_ROM_F0.SEC2.Tabulate_1.SEC14.BDY.Cross_tabular_summary_report_Table_1.0" hidden="1">"'&lt;ContentLocation path=""F0.SEC2.Tabulate_1.SEC14.BDY.Cross_tabular_summary_report_Table_1""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4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4.FTR.Cross_tabular_summary_report_Table_1" hidden="1">"'&lt;ContentLocation path=""F0.SEC2.Tabulate_1.SEC14.FTR.Cross_tabular_summary_report_Table_1""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4.HDR.Cross_tabular_summary_report_Table_1" hidden="1">"'&lt;ContentLocation path=""F0.SEC2.Tabulate_1.SEC14.HDR.Cross_tabular_summary_report_Table_1""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5.BDY.Cross_tabular_summary_report_Table_1" hidden="1">"'Partitions:2'"</definedName>
    <definedName name="_AMO_ContentLocation_227088334_ROM_F0.SEC2.Tabulate_1.SEC15.BDY.Cross_tabular_summary_report_Table_1.0" hidden="1">"'&lt;ContentLocation path=""F0.SEC2.Tabulate_1.SEC15.BDY.Cross_tabular_summary_report_Table_1""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5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5.FTR.Cross_tabular_summary_report_Table_1" hidden="1">"'&lt;ContentLocation path=""F0.SEC2.Tabulate_1.SEC15.FTR.Cross_tabular_summary_report_Table_1""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5.HDR.Cross_tabular_summary_report_Table_1" hidden="1">"'&lt;ContentLocation path=""F0.SEC2.Tabulate_1.SEC15.HDR.Cross_tabular_summary_report_Table_1""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6.BDY.Cross_tabular_summary_report_Table_1" hidden="1">"'Partitions:2'"</definedName>
    <definedName name="_AMO_ContentLocation_227088334_ROM_F0.SEC2.Tabulate_1.SEC16.BDY.Cross_tabular_summary_report_Table_1.0" hidden="1">"'&lt;ContentLocation path=""F0.SEC2.Tabulate_1.SEC16.BDY.Cross_tabular_summary_report_Table_1""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6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6.FTR.Cross_tabular_summary_report_Table_1" hidden="1">"'&lt;ContentLocation path=""F0.SEC2.Tabulate_1.SEC16.FTR.Cross_tabular_summary_report_Table_1""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6.HDR.Cross_tabular_summary_report_Table_1" hidden="1">"'&lt;ContentLocation path=""F0.SEC2.Tabulate_1.SEC16.HDR.Cross_tabular_summary_report_Table_1""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7.BDY.Cross_tabular_summary_report_Table_1" hidden="1">"'Partitions:2'"</definedName>
    <definedName name="_AMO_ContentLocation_227088334_ROM_F0.SEC2.Tabulate_1.SEC17.BDY.Cross_tabular_summary_report_Table_1.0" hidden="1">"'&lt;ContentLocation path=""F0.SEC2.Tabulate_1.SEC17.BDY.Cross_tabular_summary_report_Table_1""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7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7.FTR.Cross_tabular_summary_report_Table_1" hidden="1">"'&lt;ContentLocation path=""F0.SEC2.Tabulate_1.SEC17.FTR.Cross_tabular_summary_report_Table_1""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7.HDR.Cross_tabular_summary_report_Table_1" hidden="1">"'&lt;ContentLocation path=""F0.SEC2.Tabulate_1.SEC17.HDR.Cross_tabular_summary_report_Table_1""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8.BDY.Cross_tabular_summary_report_Table_1" hidden="1">"'Partitions:2'"</definedName>
    <definedName name="_AMO_ContentLocation_227088334_ROM_F0.SEC2.Tabulate_1.SEC18.BDY.Cross_tabular_summary_report_Table_1.0" hidden="1">"'&lt;ContentLocation path=""F0.SEC2.Tabulate_1.SEC18.BDY.Cross_tabular_summary_report_Table_1""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8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8.FTR.Cross_tabular_summary_report_Table_1" hidden="1">"'&lt;ContentLocation path=""F0.SEC2.Tabulate_1.SEC18.FTR.Cross_tabular_summary_report_Table_1""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8.HDR.Cross_tabular_summary_report_Table_1" hidden="1">"'&lt;ContentLocation path=""F0.SEC2.Tabulate_1.SEC18.HDR.Cross_tabular_summary_report_Table_1""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9.BDY.Cross_tabular_summary_report_Table_1" hidden="1">"'Partitions:2'"</definedName>
    <definedName name="_AMO_ContentLocation_227088334_ROM_F0.SEC2.Tabulate_1.SEC19.BDY.Cross_tabular_summary_report_Table_1.0" hidden="1">"'&lt;ContentLocation path=""F0.SEC2.Tabulate_1.SEC19.BDY.Cross_tabular_summary_report_Table_1""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19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19.FTR.Cross_tabular_summary_report_Table_1" hidden="1">"'&lt;ContentLocation path=""F0.SEC2.Tabulate_1.SEC19.FTR.Cross_tabular_summary_report_Table_1""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19.HDR.Cross_tabular_summary_report_Table_1" hidden="1">"'&lt;ContentLocation path=""F0.SEC2.Tabulate_1.SEC19.HDR.Cross_tabular_summary_report_Table_1""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.BDY.Cross_tabular_summary_report_Table_1" hidden="1">"'Partitions:2'"</definedName>
    <definedName name="_AMO_ContentLocation_227088334_ROM_F0.SEC2.Tabulate_1.SEC2.BDY.Cross_tabular_summary_report_Table_1.0" hidden="1">"'&lt;ContentLocation path=""F0.SEC2.Tabulate_1.SEC2.BDY.Cross_tabular_summary_report_Table_1""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2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2.FTR.Cross_tabular_summary_report_Table_1" hidden="1">"'&lt;ContentLocation path=""F0.SEC2.Tabulate_1.SEC2.FTR.Cross_tabular_summary_report_Table_1""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.HDR.Cross_tabular_summary_report_Table_1" hidden="1">"'&lt;ContentLocation path=""F0.SEC2.Tabulate_1.SEC2.HDR.Cross_tabular_summary_report_Table_1""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0.BDY.Cross_tabular_summary_report_Table_1" hidden="1">"'Partitions:2'"</definedName>
    <definedName name="_AMO_ContentLocation_227088334_ROM_F0.SEC2.Tabulate_1.SEC20.BDY.Cross_tabular_summary_report_Table_1.0" hidden="1">"'&lt;ContentLocation path=""F0.SEC2.Tabulate_1.SEC20.BDY.Cross_tabular_summary_report_Table_1""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0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0.FTR.Cross_tabular_summary_report_Table_1" hidden="1">"'&lt;ContentLocation path=""F0.SEC2.Tabulate_1.SEC20.FTR.Cross_tabular_summary_report_Table_1""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0.HDR.Cross_tabular_summary_report_Table_1" hidden="1">"'&lt;ContentLocation path=""F0.SEC2.Tabulate_1.SEC20.HDR.Cross_tabular_summary_report_Table_1""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1.BDY.Cross_tabular_summary_report_Table_1" hidden="1">"'Partitions:2'"</definedName>
    <definedName name="_AMO_ContentLocation_227088334_ROM_F0.SEC2.Tabulate_1.SEC21.BDY.Cross_tabular_summary_report_Table_1.0" hidden="1">"'&lt;ContentLocation path=""F0.SEC2.Tabulate_1.SEC21.BDY.Cross_tabular_summary_report_Table_1""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1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1.FTR.Cross_tabular_summary_report_Table_1" hidden="1">"'&lt;ContentLocation path=""F0.SEC2.Tabulate_1.SEC21.FTR.Cross_tabular_summary_report_Table_1""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1.HDR.Cross_tabular_summary_report_Table_1" hidden="1">"'&lt;ContentLocation path=""F0.SEC2.Tabulate_1.SEC21.HDR.Cross_tabular_summary_report_Table_1""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2.BDY.Cross_tabular_summary_report_Table_1" hidden="1">"'Partitions:2'"</definedName>
    <definedName name="_AMO_ContentLocation_227088334_ROM_F0.SEC2.Tabulate_1.SEC22.BDY.Cross_tabular_summary_report_Table_1.0" hidden="1">"'&lt;ContentLocation path=""F0.SEC2.Tabulate_1.SEC22.BDY.Cross_tabular_summary_report_Table_1""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2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2.FTR.Cross_tabular_summary_report_Table_1" hidden="1">"'&lt;ContentLocation path=""F0.SEC2.Tabulate_1.SEC22.FTR.Cross_tabular_summary_report_Table_1""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2.HDR.Cross_tabular_summary_report_Table_1" hidden="1">"'&lt;ContentLocation path=""F0.SEC2.Tabulate_1.SEC22.HDR.Cross_tabular_summary_report_Table_1""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3.BDY.Cross_tabular_summary_report_Table_1" hidden="1">"'Partitions:2'"</definedName>
    <definedName name="_AMO_ContentLocation_227088334_ROM_F0.SEC2.Tabulate_1.SEC23.BDY.Cross_tabular_summary_report_Table_1.0" hidden="1">"'&lt;ContentLocation path=""F0.SEC2.Tabulate_1.SEC23.BDY.Cross_tabular_summary_report_Table_1""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3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3.FTR.Cross_tabular_summary_report_Table_1" hidden="1">"'&lt;ContentLocation path=""F0.SEC2.Tabulate_1.SEC23.FTR.Cross_tabular_summary_report_Table_1""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3.HDR.Cross_tabular_summary_report_Table_1" hidden="1">"'&lt;ContentLocation path=""F0.SEC2.Tabulate_1.SEC23.HDR.Cross_tabular_summary_report_Table_1""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4.BDY.Cross_tabular_summary_report_Table_1" hidden="1">"'Partitions:2'"</definedName>
    <definedName name="_AMO_ContentLocation_227088334_ROM_F0.SEC2.Tabulate_1.SEC24.BDY.Cross_tabular_summary_report_Table_1.0" hidden="1">"'&lt;ContentLocation path=""F0.SEC2.Tabulate_1.SEC24.BDY.Cross_tabular_summary_report_Table_1""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4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4.FTR.Cross_tabular_summary_report_Table_1" hidden="1">"'&lt;ContentLocation path=""F0.SEC2.Tabulate_1.SEC24.FTR.Cross_tabular_summary_report_Table_1""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4.HDR.Cross_tabular_summary_report_Table_1" hidden="1">"'&lt;ContentLocation path=""F0.SEC2.Tabulate_1.SEC24.HDR.Cross_tabular_summary_report_Table_1""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5.BDY.Cross_tabular_summary_report_Table_1" hidden="1">"'Partitions:2'"</definedName>
    <definedName name="_AMO_ContentLocation_227088334_ROM_F0.SEC2.Tabulate_1.SEC25.BDY.Cross_tabular_summary_report_Table_1.0" hidden="1">"'&lt;ContentLocation path=""F0.SEC2.Tabulate_1.SEC25.BDY.Cross_tabular_summary_report_Table_1""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5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5.FTR.Cross_tabular_summary_report_Table_1" hidden="1">"'&lt;ContentLocation path=""F0.SEC2.Tabulate_1.SEC25.FTR.Cross_tabular_summary_report_Table_1""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5.HDR.Cross_tabular_summary_report_Table_1" hidden="1">"'&lt;ContentLocation path=""F0.SEC2.Tabulate_1.SEC25.HDR.Cross_tabular_summary_report_Table_1""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6.BDY.Cross_tabular_summary_report_Table_1" hidden="1">"'Partitions:2'"</definedName>
    <definedName name="_AMO_ContentLocation_227088334_ROM_F0.SEC2.Tabulate_1.SEC26.BDY.Cross_tabular_summary_report_Table_1.0" hidden="1">"'&lt;ContentLocation path=""F0.SEC2.Tabulate_1.SEC26.BDY.Cross_tabular_summary_report_Table_1""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6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6.FTR.Cross_tabular_summary_report_Table_1" hidden="1">"'&lt;ContentLocation path=""F0.SEC2.Tabulate_1.SEC26.FTR.Cross_tabular_summary_report_Table_1""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6.HDR.Cross_tabular_summary_report_Table_1" hidden="1">"'&lt;ContentLocation path=""F0.SEC2.Tabulate_1.SEC26.HDR.Cross_tabular_summary_report_Table_1""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7.BDY.Cross_tabular_summary_report_Table_1" hidden="1">"'Partitions:2'"</definedName>
    <definedName name="_AMO_ContentLocation_227088334_ROM_F0.SEC2.Tabulate_1.SEC27.BDY.Cross_tabular_summary_report_Table_1.0" hidden="1">"'&lt;ContentLocation path=""F0.SEC2.Tabulate_1.SEC27.BDY.Cross_tabular_summary_report_Table_1""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7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7.FTR.Cross_tabular_summary_report_Table_1" hidden="1">"'&lt;ContentLocation path=""F0.SEC2.Tabulate_1.SEC27.FTR.Cross_tabular_summary_report_Table_1""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7.HDR.Cross_tabular_summary_report_Table_1" hidden="1">"'&lt;ContentLocation path=""F0.SEC2.Tabulate_1.SEC27.HDR.Cross_tabular_summary_report_Table_1""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8.BDY.Cross_tabular_summary_report_Table_1" hidden="1">"'Partitions:2'"</definedName>
    <definedName name="_AMO_ContentLocation_227088334_ROM_F0.SEC2.Tabulate_1.SEC28.BDY.Cross_tabular_summary_report_Table_1.0" hidden="1">"'&lt;ContentLocation path=""F0.SEC2.Tabulate_1.SEC28.BDY.Cross_tabular_summary_report_Table_1""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8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8.FTR.Cross_tabular_summary_report_Table_1" hidden="1">"'&lt;ContentLocation path=""F0.SEC2.Tabulate_1.SEC28.FTR.Cross_tabular_summary_report_Table_1""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8.HDR.Cross_tabular_summary_report_Table_1" hidden="1">"'&lt;ContentLocation path=""F0.SEC2.Tabulate_1.SEC28.HDR.Cross_tabular_summary_report_Table_1""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9.BDY.Cross_tabular_summary_report_Table_1" hidden="1">"'Partitions:2'"</definedName>
    <definedName name="_AMO_ContentLocation_227088334_ROM_F0.SEC2.Tabulate_1.SEC29.BDY.Cross_tabular_summary_report_Table_1.0" hidden="1">"'&lt;ContentLocation path=""F0.SEC2.Tabulate_1.SEC29.BDY.Cross_tabular_summary_report_Table_1""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29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29.FTR.Cross_tabular_summary_report_Table_1" hidden="1">"'&lt;ContentLocation path=""F0.SEC2.Tabulate_1.SEC29.FTR.Cross_tabular_summary_report_Table_1""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29.HDR.Cross_tabular_summary_report_Table_1" hidden="1">"'&lt;ContentLocation path=""F0.SEC2.Tabulate_1.SEC29.HDR.Cross_tabular_summary_report_Table_1""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3.BDY.Cross_tabular_summary_report_Table_1" hidden="1">"'Partitions:2'"</definedName>
    <definedName name="_AMO_ContentLocation_227088334_ROM_F0.SEC2.Tabulate_1.SEC3.BDY.Cross_tabular_summary_report_Table_1.0" hidden="1">"'&lt;ContentLocation path=""F0.SEC2.Tabulate_1.SEC3.BDY.Cross_tabular_summary_report_Table_1""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3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3.FTR.Cross_tabular_summary_report_Table_1" hidden="1">"'&lt;ContentLocation path=""F0.SEC2.Tabulate_1.SEC3.FTR.Cross_tabular_summary_report_Table_1""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3.HDR.Cross_tabular_summary_report_Table_1" hidden="1">"'&lt;ContentLocation path=""F0.SEC2.Tabulate_1.SEC3.HDR.Cross_tabular_summary_report_Table_1""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30.BDY.Cross_tabular_summary_report_Table_1" hidden="1">"'Partitions:2'"</definedName>
    <definedName name="_AMO_ContentLocation_227088334_ROM_F0.SEC2.Tabulate_1.SEC30.BDY.Cross_tabular_summary_report_Table_1.0" hidden="1">"'&lt;ContentLocation path=""F0.SEC2.Tabulate_1.SEC30.BDY.Cross_tabular_summary_report_Table_1"" rsid=""227088334"" tag=""ROM"" fid=""0""&gt;_x000D_
  &lt;param n=""_NumRows"" v=""51"" /&gt;_x000D_
  &lt;param n=""_NumCols"" v=""30"" /&gt;_x000D_
  &lt;param n=""tableSig"" v=""R:R=51:C=30:FC'"</definedName>
    <definedName name="_AMO_ContentLocation_227088334_ROM_F0.SEC2.Tabulate_1.SEC30.BDY.Cross_tabular_summary_report_Table_1.1" hidden="1">"'R=4:FCC=4:RSP.1=1,H,30:RSP.2=1,H,3;1,V,2:CSP.1=4,V,29;33,V,19"" /&gt;_x000D_
  &lt;param n=""leftMargin"" v=""0"" /&gt;_x000D_
&lt;/ContentLocation&gt;'"</definedName>
    <definedName name="_AMO_ContentLocation_227088334_ROM_F0.SEC2.Tabulate_1.SEC30.HDR.Cross_tabular_summary_report_Table_1" hidden="1">"'&lt;ContentLocation path=""F0.SEC2.Tabulate_1.SEC30.HDR.Cross_tabular_summary_report_Table_1""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4.BDY.Cross_tabular_summary_report_Table_1" hidden="1">"'Partitions:2'"</definedName>
    <definedName name="_AMO_ContentLocation_227088334_ROM_F0.SEC2.Tabulate_1.SEC4.BDY.Cross_tabular_summary_report_Table_1.0" hidden="1">"'&lt;ContentLocation path=""F0.SEC2.Tabulate_1.SEC4.BDY.Cross_tabular_summary_report_Table_1""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4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4.FTR.Cross_tabular_summary_report_Table_1" hidden="1">"'&lt;ContentLocation path=""F0.SEC2.Tabulate_1.SEC4.FTR.Cross_tabular_summary_report_Table_1""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4.HDR.Cross_tabular_summary_report_Table_1" hidden="1">"'&lt;ContentLocation path=""F0.SEC2.Tabulate_1.SEC4.HDR.Cross_tabular_summary_report_Table_1""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5.BDY.Cross_tabular_summary_report_Table_1" hidden="1">"'Partitions:2'"</definedName>
    <definedName name="_AMO_ContentLocation_227088334_ROM_F0.SEC2.Tabulate_1.SEC5.BDY.Cross_tabular_summary_report_Table_1.0" hidden="1">"'&lt;ContentLocation path=""F0.SEC2.Tabulate_1.SEC5.BDY.Cross_tabular_summary_report_Table_1""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5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5.FTR.Cross_tabular_summary_report_Table_1" hidden="1">"'&lt;ContentLocation path=""F0.SEC2.Tabulate_1.SEC5.FTR.Cross_tabular_summary_report_Table_1""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5.HDR.Cross_tabular_summary_report_Table_1" hidden="1">"'&lt;ContentLocation path=""F0.SEC2.Tabulate_1.SEC5.HDR.Cross_tabular_summary_report_Table_1""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6.BDY.Cross_tabular_summary_report_Table_1" hidden="1">"'Partitions:2'"</definedName>
    <definedName name="_AMO_ContentLocation_227088334_ROM_F0.SEC2.Tabulate_1.SEC6.BDY.Cross_tabular_summary_report_Table_1.0" hidden="1">"'&lt;ContentLocation path=""F0.SEC2.Tabulate_1.SEC6.BDY.Cross_tabular_summary_report_Table_1""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6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6.FTR.Cross_tabular_summary_report_Table_1" hidden="1">"'&lt;ContentLocation path=""F0.SEC2.Tabulate_1.SEC6.FTR.Cross_tabular_summary_report_Table_1""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6.HDR.Cross_tabular_summary_report_Table_1" hidden="1">"'&lt;ContentLocation path=""F0.SEC2.Tabulate_1.SEC6.HDR.Cross_tabular_summary_report_Table_1""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7.BDY.Cross_tabular_summary_report_Table_1" hidden="1">"'Partitions:2'"</definedName>
    <definedName name="_AMO_ContentLocation_227088334_ROM_F0.SEC2.Tabulate_1.SEC7.BDY.Cross_tabular_summary_report_Table_1.0" hidden="1">"'&lt;ContentLocation path=""F0.SEC2.Tabulate_1.SEC7.BDY.Cross_tabular_summary_report_Table_1""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7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7.FTR.Cross_tabular_summary_report_Table_1" hidden="1">"'&lt;ContentLocation path=""F0.SEC2.Tabulate_1.SEC7.FTR.Cross_tabular_summary_report_Table_1""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7.HDR.Cross_tabular_summary_report_Table_1" hidden="1">"'&lt;ContentLocation path=""F0.SEC2.Tabulate_1.SEC7.HDR.Cross_tabular_summary_report_Table_1""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8.BDY.Cross_tabular_summary_report_Table_1" hidden="1">"'Partitions:2'"</definedName>
    <definedName name="_AMO_ContentLocation_227088334_ROM_F0.SEC2.Tabulate_1.SEC8.BDY.Cross_tabular_summary_report_Table_1.0" hidden="1">"'&lt;ContentLocation path=""F0.SEC2.Tabulate_1.SEC8.BDY.Cross_tabular_summary_report_Table_1""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8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8.FTR.Cross_tabular_summary_report_Table_1" hidden="1">"'&lt;ContentLocation path=""F0.SEC2.Tabulate_1.SEC8.FTR.Cross_tabular_summary_report_Table_1""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8.HDR.Cross_tabular_summary_report_Table_1" hidden="1">"'&lt;ContentLocation path=""F0.SEC2.Tabulate_1.SEC8.HDR.Cross_tabular_summary_report_Table_1""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9.BDY.Cross_tabular_summary_report_Table_1" hidden="1">"'Partitions:2'"</definedName>
    <definedName name="_AMO_ContentLocation_227088334_ROM_F0.SEC2.Tabulate_1.SEC9.BDY.Cross_tabular_summary_report_Table_1.0" hidden="1">"'&lt;ContentLocation path=""F0.SEC2.Tabulate_1.SEC9.BDY.Cross_tabular_summary_report_Table_1"" rsid=""227088334"" tag=""ROM"" fid=""0""&gt;_x000D_
  &lt;param n=""_NumRows"" v=""51"" /&gt;_x000D_
  &lt;param n=""_NumCols"" v=""30"" /&gt;_x000D_
  &lt;param n=""tableSig"" v=""R:R=51:C=30:FCR'"</definedName>
    <definedName name="_AMO_ContentLocation_227088334_ROM_F0.SEC2.Tabulate_1.SEC9.BDY.Cross_tabular_summary_report_Table_1.1" hidden="1">"'=4:FCC=4:RSP.1=1,H,30:RSP.2=1,H,3;1,V,2:CSP.1=4,V,29;33,V,19"" /&gt;_x000D_
  &lt;param n=""leftMargin"" v=""0"" /&gt;_x000D_
&lt;/ContentLocation&gt;'"</definedName>
    <definedName name="_AMO_ContentLocation_227088334_ROM_F0.SEC2.Tabulate_1.SEC9.FTR.Cross_tabular_summary_report_Table_1" hidden="1">"'&lt;ContentLocation path=""F0.SEC2.Tabulate_1.SEC9.FTR.Cross_tabular_summary_report_Table_1"" rsid=""227088334"" tag=""ROM"" fid=""0""&gt;_x000D_
  &lt;param n=""_NumRows"" v=""1"" /&gt;_x000D_
  &lt;param n=""_NumCols"" v=""4"" /&gt;_x000D_
&lt;/ContentLocation&gt;'"</definedName>
    <definedName name="_AMO_ContentLocation_227088334_ROM_F0.SEC2.Tabulate_1.SEC9.HDR.Cross_tabular_summary_report_Table_1" hidden="1">"'&lt;ContentLocation path=""F0.SEC2.Tabulate_1.SEC9.HDR.Cross_tabular_summary_report_Table_1"" rsid=""227088334"" tag=""ROM"" fid=""0""&gt;_x000D_
  &lt;param n=""_NumRows"" v=""1"" /&gt;_x000D_
  &lt;param n=""_NumCols"" v=""4"" /&gt;_x000D_
&lt;/ContentLocation&gt;'"</definedName>
    <definedName name="_AMO_ContentLocation_51871999_ROM_F0.SEC2.Tabulate_1.SEC1.BDY.Cross_tabular_summary_report_Table_1" hidden="1">"'Partitions:3'"</definedName>
    <definedName name="_AMO_ContentLocation_51871999_ROM_F0.SEC2.Tabulate_1.SEC1.BDY.Cross_tabular_summary_report_Table_1.0" hidden="1">"'&lt;ContentLocation path=""F0.SEC2.Tabulate_1.SEC1.BDY.Cross_tabular_summary_report_Table_1"" rsid=""51871999"" tag=""ROM"" fid=""0""&gt;_x000D_
  &lt;param n=""_NumRows"" v=""33"" /&gt;_x000D_
  &lt;param n=""_NumCols"" v=""110"" /&gt;_x000D_
  &lt;param n=""tableSig"" v=""R:R=33:C=110:FC'"</definedName>
    <definedName name="_AMO_ContentLocation_51871999_ROM_F0.SEC2.Tabulate_1.SEC1.BDY.Cross_tabular_summary_report_Table_1.1" hidden="1">"'R=3:FCC=3:RSP.1=1,H,2;1,V,2;3,H,4;7,H,4;11,H,4;15,H,4;19,H,4;23,H,4;27,H,4;31,H,4;35,H,4;39,H,4;43,H,4;47,H,4;51,H,4;55,H,4;59,H,4;63,H,4;67,H,4;71,H,4;75,H,4;79,H,4;83,H,4;87,H,4;91,H,4;95,H,4;99,H,4;103,H,4;107,H,4:CSP.1=33,H,2"" /&gt;_x000D_
  &lt;param n=""le'"</definedName>
    <definedName name="_AMO_ContentLocation_51871999_ROM_F0.SEC2.Tabulate_1.SEC1.BDY.Cross_tabular_summary_report_Table_1.2" hidden="1">"'ftMargin"" v=""0"" /&gt;_x000D_
&lt;/ContentLocation&gt;'"</definedName>
    <definedName name="_AMO_ContentLocation_51871999_ROM_F0.SEC2.Tabulate_1.SEC1.FTR.TXT1" hidden="1">"'&lt;ContentLocation path=""F0.SEC2.Tabulate_1.SEC1.FTR.TXT1"" rsid=""51871999"" tag=""ROM"" fid=""0""&gt;_x000D_
  &lt;param n=""_NumRows"" v=""1"" /&gt;_x000D_
  &lt;param n=""_NumCols"" v=""6"" /&gt;_x000D_
&lt;/ContentLocation&gt;'"</definedName>
    <definedName name="_AMO_ContentLocation_51871999_ROM_F0.SEC2.Tabulate_1.SEC1.HDR.TXT1" hidden="1">"'&lt;ContentLocation path=""F0.SEC2.Tabulate_1.SEC1.HDR.TXT1"" rsid=""51871999"" tag=""ROM"" fid=""0""&gt;_x000D_
  &lt;param n=""_NumRows"" v=""1"" /&gt;_x000D_
  &lt;param n=""_NumCols"" v=""6"" /&gt;_x000D_
&lt;/ContentLocation&gt;'"</definedName>
    <definedName name="_AMO_ContentLocation_642344565_ROM_F0.SEC2.Tabulate_1.SEC1.BDY.Cross_tabular_summary_report_Table_1" hidden="1">"'Partitions:2'"</definedName>
    <definedName name="_AMO_ContentLocation_642344565_ROM_F0.SEC2.Tabulate_1.SEC1.BDY.Cross_tabular_summary_report_Table_1.0" hidden="1">"'&lt;ContentLocation path=""F0.SEC2.Tabulate_1.SEC1.BDY.Cross_tabular_summary_report_Table_1"" rsid=""642344565"" tag=""ROM"" fid=""0""&gt;_x000D_
  &lt;param n=""_NumRows"" v=""50"" /&gt;_x000D_
  &lt;param n=""_NumCols"" v=""30"" /&gt;_x000D_
  &lt;param n=""tableSig"" v=""R:R=50:C=30:FCR'"</definedName>
    <definedName name="_AMO_ContentLocation_642344565_ROM_F0.SEC2.Tabulate_1.SEC1.BDY.Cross_tabular_summary_report_Table_1.1" hidden="1">"'=3:FCC=4:RSP.1=1,H,3;1,V,2:CSP.1=3,V,29;32,V,19"" /&gt;_x000D_
  &lt;param n=""leftMargin"" v=""0"" /&gt;_x000D_
&lt;/ContentLocation&gt;'"</definedName>
    <definedName name="_AMO_ContentLocation_642344565_ROM_F0.SEC2.Tabulate_1.SEC1.FTR.TXT1" hidden="1">"'&lt;ContentLocation path=""F0.SEC2.Tabulate_1.SEC1.FTR.TXT1"" rsid=""642344565"" tag=""ROM"" fid=""0""&gt;_x000D_
  &lt;param n=""_NumRows"" v=""1"" /&gt;_x000D_
  &lt;param n=""_NumCols"" v=""4"" /&gt;_x000D_
&lt;/ContentLocation&gt;'"</definedName>
    <definedName name="_AMO_ContentLocation_642344565_ROM_F0.SEC2.Tabulate_1.SEC1.HDR.TXT1" hidden="1">"'&lt;ContentLocation path=""F0.SEC2.Tabulate_1.SEC1.HDR.TXT1"" rsid=""642344565"" tag=""ROM"" fid=""0""&gt;_x000D_
  &lt;param n=""_NumRows"" v=""1"" /&gt;_x000D_
  &lt;param n=""_NumCols"" v=""4"" /&gt;_x000D_
&lt;/ContentLocation&gt;'"</definedName>
    <definedName name="_AMO_RefreshMultipleList" hidden="1">"'&lt;Items&gt;_x000D_
  &lt;Item Id=""227088334"" Checked=""False"" /&gt;_x000D_
  &lt;Item Id=""642344565"" Checked=""False"" /&gt;_x000D_
  &lt;Item Id=""51871999"" Checked=""False"" /&gt;_x000D_
&lt;/Items&gt;'"</definedName>
    <definedName name="_AMO_SingleObject_227088334_ROM_F0.SEC2.Tabulate_1.SEC1.BDY.Cross_tabular_summary_report_Table_1" hidden="1">#REF!</definedName>
    <definedName name="_AMO_SingleObject_227088334_ROM_F0.SEC2.Tabulate_1.SEC1.FTR.Cross_tabular_summary_report_Table_1" hidden="1">#REF!</definedName>
    <definedName name="_AMO_SingleObject_227088334_ROM_F0.SEC2.Tabulate_1.SEC1.HDR.TXT1" hidden="1">#REF!</definedName>
    <definedName name="_AMO_SingleObject_227088334_ROM_F0.SEC2.Tabulate_1.SEC10.BDY.Cross_tabular_summary_report_Table_1" hidden="1">#REF!</definedName>
    <definedName name="_AMO_SingleObject_227088334_ROM_F0.SEC2.Tabulate_1.SEC10.FTR.Cross_tabular_summary_report_Table_1" hidden="1">#REF!</definedName>
    <definedName name="_AMO_SingleObject_227088334_ROM_F0.SEC2.Tabulate_1.SEC10.HDR.Cross_tabular_summary_report_Table_1" hidden="1">#REF!</definedName>
    <definedName name="_AMO_SingleObject_227088334_ROM_F0.SEC2.Tabulate_1.SEC11.BDY.Cross_tabular_summary_report_Table_1" hidden="1">#REF!</definedName>
    <definedName name="_AMO_SingleObject_227088334_ROM_F0.SEC2.Tabulate_1.SEC11.FTR.Cross_tabular_summary_report_Table_1" hidden="1">#REF!</definedName>
    <definedName name="_AMO_SingleObject_227088334_ROM_F0.SEC2.Tabulate_1.SEC11.HDR.Cross_tabular_summary_report_Table_1" hidden="1">#REF!</definedName>
    <definedName name="_AMO_SingleObject_227088334_ROM_F0.SEC2.Tabulate_1.SEC12.BDY.Cross_tabular_summary_report_Table_1" hidden="1">#REF!</definedName>
    <definedName name="_AMO_SingleObject_227088334_ROM_F0.SEC2.Tabulate_1.SEC12.FTR.Cross_tabular_summary_report_Table_1" hidden="1">#REF!</definedName>
    <definedName name="_AMO_SingleObject_227088334_ROM_F0.SEC2.Tabulate_1.SEC12.HDR.Cross_tabular_summary_report_Table_1" hidden="1">#REF!</definedName>
    <definedName name="_AMO_SingleObject_227088334_ROM_F0.SEC2.Tabulate_1.SEC13.BDY.Cross_tabular_summary_report_Table_1" hidden="1">#REF!</definedName>
    <definedName name="_AMO_SingleObject_227088334_ROM_F0.SEC2.Tabulate_1.SEC13.FTR.Cross_tabular_summary_report_Table_1" hidden="1">#REF!</definedName>
    <definedName name="_AMO_SingleObject_227088334_ROM_F0.SEC2.Tabulate_1.SEC13.HDR.Cross_tabular_summary_report_Table_1" hidden="1">#REF!</definedName>
    <definedName name="_AMO_SingleObject_227088334_ROM_F0.SEC2.Tabulate_1.SEC14.BDY.Cross_tabular_summary_report_Table_1" hidden="1">#REF!</definedName>
    <definedName name="_AMO_SingleObject_227088334_ROM_F0.SEC2.Tabulate_1.SEC14.FTR.Cross_tabular_summary_report_Table_1" hidden="1">#REF!</definedName>
    <definedName name="_AMO_SingleObject_227088334_ROM_F0.SEC2.Tabulate_1.SEC14.HDR.Cross_tabular_summary_report_Table_1" hidden="1">#REF!</definedName>
    <definedName name="_AMO_SingleObject_227088334_ROM_F0.SEC2.Tabulate_1.SEC15.BDY.Cross_tabular_summary_report_Table_1" hidden="1">#REF!</definedName>
    <definedName name="_AMO_SingleObject_227088334_ROM_F0.SEC2.Tabulate_1.SEC15.FTR.Cross_tabular_summary_report_Table_1" hidden="1">#REF!</definedName>
    <definedName name="_AMO_SingleObject_227088334_ROM_F0.SEC2.Tabulate_1.SEC15.HDR.Cross_tabular_summary_report_Table_1" hidden="1">#REF!</definedName>
    <definedName name="_AMO_SingleObject_227088334_ROM_F0.SEC2.Tabulate_1.SEC16.BDY.Cross_tabular_summary_report_Table_1" hidden="1">#REF!</definedName>
    <definedName name="_AMO_SingleObject_227088334_ROM_F0.SEC2.Tabulate_1.SEC16.FTR.Cross_tabular_summary_report_Table_1" hidden="1">#REF!</definedName>
    <definedName name="_AMO_SingleObject_227088334_ROM_F0.SEC2.Tabulate_1.SEC16.HDR.Cross_tabular_summary_report_Table_1" hidden="1">#REF!</definedName>
    <definedName name="_AMO_SingleObject_227088334_ROM_F0.SEC2.Tabulate_1.SEC17.BDY.Cross_tabular_summary_report_Table_1" hidden="1">#REF!</definedName>
    <definedName name="_AMO_SingleObject_227088334_ROM_F0.SEC2.Tabulate_1.SEC17.FTR.Cross_tabular_summary_report_Table_1" hidden="1">#REF!</definedName>
    <definedName name="_AMO_SingleObject_227088334_ROM_F0.SEC2.Tabulate_1.SEC17.HDR.Cross_tabular_summary_report_Table_1" hidden="1">#REF!</definedName>
    <definedName name="_AMO_SingleObject_227088334_ROM_F0.SEC2.Tabulate_1.SEC18.BDY.Cross_tabular_summary_report_Table_1" hidden="1">#REF!</definedName>
    <definedName name="_AMO_SingleObject_227088334_ROM_F0.SEC2.Tabulate_1.SEC18.FTR.Cross_tabular_summary_report_Table_1" hidden="1">#REF!</definedName>
    <definedName name="_AMO_SingleObject_227088334_ROM_F0.SEC2.Tabulate_1.SEC18.HDR.Cross_tabular_summary_report_Table_1" hidden="1">#REF!</definedName>
    <definedName name="_AMO_SingleObject_227088334_ROM_F0.SEC2.Tabulate_1.SEC19.BDY.Cross_tabular_summary_report_Table_1" hidden="1">#REF!</definedName>
    <definedName name="_AMO_SingleObject_227088334_ROM_F0.SEC2.Tabulate_1.SEC19.FTR.Cross_tabular_summary_report_Table_1" hidden="1">#REF!</definedName>
    <definedName name="_AMO_SingleObject_227088334_ROM_F0.SEC2.Tabulate_1.SEC19.HDR.Cross_tabular_summary_report_Table_1" hidden="1">#REF!</definedName>
    <definedName name="_AMO_SingleObject_227088334_ROM_F0.SEC2.Tabulate_1.SEC2.BDY.Cross_tabular_summary_report_Table_1" hidden="1">#REF!</definedName>
    <definedName name="_AMO_SingleObject_227088334_ROM_F0.SEC2.Tabulate_1.SEC2.FTR.Cross_tabular_summary_report_Table_1" hidden="1">#REF!</definedName>
    <definedName name="_AMO_SingleObject_227088334_ROM_F0.SEC2.Tabulate_1.SEC2.HDR.Cross_tabular_summary_report_Table_1" hidden="1">#REF!</definedName>
    <definedName name="_AMO_SingleObject_227088334_ROM_F0.SEC2.Tabulate_1.SEC20.BDY.Cross_tabular_summary_report_Table_1" hidden="1">#REF!</definedName>
    <definedName name="_AMO_SingleObject_227088334_ROM_F0.SEC2.Tabulate_1.SEC20.FTR.Cross_tabular_summary_report_Table_1" hidden="1">#REF!</definedName>
    <definedName name="_AMO_SingleObject_227088334_ROM_F0.SEC2.Tabulate_1.SEC20.HDR.Cross_tabular_summary_report_Table_1" hidden="1">#REF!</definedName>
    <definedName name="_AMO_SingleObject_227088334_ROM_F0.SEC2.Tabulate_1.SEC21.BDY.Cross_tabular_summary_report_Table_1" hidden="1">#REF!</definedName>
    <definedName name="_AMO_SingleObject_227088334_ROM_F0.SEC2.Tabulate_1.SEC21.FTR.Cross_tabular_summary_report_Table_1" hidden="1">#REF!</definedName>
    <definedName name="_AMO_SingleObject_227088334_ROM_F0.SEC2.Tabulate_1.SEC21.HDR.Cross_tabular_summary_report_Table_1" hidden="1">#REF!</definedName>
    <definedName name="_AMO_SingleObject_227088334_ROM_F0.SEC2.Tabulate_1.SEC22.BDY.Cross_tabular_summary_report_Table_1" hidden="1">#REF!</definedName>
    <definedName name="_AMO_SingleObject_227088334_ROM_F0.SEC2.Tabulate_1.SEC22.FTR.Cross_tabular_summary_report_Table_1" hidden="1">#REF!</definedName>
    <definedName name="_AMO_SingleObject_227088334_ROM_F0.SEC2.Tabulate_1.SEC22.HDR.Cross_tabular_summary_report_Table_1" hidden="1">#REF!</definedName>
    <definedName name="_AMO_SingleObject_227088334_ROM_F0.SEC2.Tabulate_1.SEC23.BDY.Cross_tabular_summary_report_Table_1" hidden="1">#REF!</definedName>
    <definedName name="_AMO_SingleObject_227088334_ROM_F0.SEC2.Tabulate_1.SEC23.FTR.Cross_tabular_summary_report_Table_1" hidden="1">#REF!</definedName>
    <definedName name="_AMO_SingleObject_227088334_ROM_F0.SEC2.Tabulate_1.SEC23.HDR.Cross_tabular_summary_report_Table_1" hidden="1">#REF!</definedName>
    <definedName name="_AMO_SingleObject_227088334_ROM_F0.SEC2.Tabulate_1.SEC24.BDY.Cross_tabular_summary_report_Table_1" hidden="1">#REF!</definedName>
    <definedName name="_AMO_SingleObject_227088334_ROM_F0.SEC2.Tabulate_1.SEC24.FTR.Cross_tabular_summary_report_Table_1" hidden="1">#REF!</definedName>
    <definedName name="_AMO_SingleObject_227088334_ROM_F0.SEC2.Tabulate_1.SEC24.HDR.Cross_tabular_summary_report_Table_1" hidden="1">#REF!</definedName>
    <definedName name="_AMO_SingleObject_227088334_ROM_F0.SEC2.Tabulate_1.SEC25.BDY.Cross_tabular_summary_report_Table_1" hidden="1">#REF!</definedName>
    <definedName name="_AMO_SingleObject_227088334_ROM_F0.SEC2.Tabulate_1.SEC25.FTR.Cross_tabular_summary_report_Table_1" hidden="1">#REF!</definedName>
    <definedName name="_AMO_SingleObject_227088334_ROM_F0.SEC2.Tabulate_1.SEC25.HDR.Cross_tabular_summary_report_Table_1" hidden="1">#REF!</definedName>
    <definedName name="_AMO_SingleObject_227088334_ROM_F0.SEC2.Tabulate_1.SEC26.BDY.Cross_tabular_summary_report_Table_1" hidden="1">#REF!</definedName>
    <definedName name="_AMO_SingleObject_227088334_ROM_F0.SEC2.Tabulate_1.SEC26.FTR.Cross_tabular_summary_report_Table_1" hidden="1">#REF!</definedName>
    <definedName name="_AMO_SingleObject_227088334_ROM_F0.SEC2.Tabulate_1.SEC26.HDR.Cross_tabular_summary_report_Table_1" hidden="1">#REF!</definedName>
    <definedName name="_AMO_SingleObject_227088334_ROM_F0.SEC2.Tabulate_1.SEC27.BDY.Cross_tabular_summary_report_Table_1" hidden="1">#REF!</definedName>
    <definedName name="_AMO_SingleObject_227088334_ROM_F0.SEC2.Tabulate_1.SEC27.FTR.Cross_tabular_summary_report_Table_1" hidden="1">#REF!</definedName>
    <definedName name="_AMO_SingleObject_227088334_ROM_F0.SEC2.Tabulate_1.SEC27.HDR.Cross_tabular_summary_report_Table_1" hidden="1">#REF!</definedName>
    <definedName name="_AMO_SingleObject_227088334_ROM_F0.SEC2.Tabulate_1.SEC28.BDY.Cross_tabular_summary_report_Table_1" hidden="1">#REF!</definedName>
    <definedName name="_AMO_SingleObject_227088334_ROM_F0.SEC2.Tabulate_1.SEC28.FTR.Cross_tabular_summary_report_Table_1" hidden="1">#REF!</definedName>
    <definedName name="_AMO_SingleObject_227088334_ROM_F0.SEC2.Tabulate_1.SEC28.HDR.Cross_tabular_summary_report_Table_1" hidden="1">#REF!</definedName>
    <definedName name="_AMO_SingleObject_227088334_ROM_F0.SEC2.Tabulate_1.SEC29.BDY.Cross_tabular_summary_report_Table_1" hidden="1">#REF!</definedName>
    <definedName name="_AMO_SingleObject_227088334_ROM_F0.SEC2.Tabulate_1.SEC29.FTR.Cross_tabular_summary_report_Table_1" hidden="1">#REF!</definedName>
    <definedName name="_AMO_SingleObject_227088334_ROM_F0.SEC2.Tabulate_1.SEC29.HDR.Cross_tabular_summary_report_Table_1" hidden="1">#REF!</definedName>
    <definedName name="_AMO_SingleObject_227088334_ROM_F0.SEC2.Tabulate_1.SEC3.BDY.Cross_tabular_summary_report_Table_1" hidden="1">#REF!</definedName>
    <definedName name="_AMO_SingleObject_227088334_ROM_F0.SEC2.Tabulate_1.SEC3.FTR.Cross_tabular_summary_report_Table_1" hidden="1">#REF!</definedName>
    <definedName name="_AMO_SingleObject_227088334_ROM_F0.SEC2.Tabulate_1.SEC3.HDR.Cross_tabular_summary_report_Table_1" hidden="1">#REF!</definedName>
    <definedName name="_AMO_SingleObject_227088334_ROM_F0.SEC2.Tabulate_1.SEC30.BDY.Cross_tabular_summary_report_Table_1" hidden="1">#REF!</definedName>
    <definedName name="_AMO_SingleObject_227088334_ROM_F0.SEC2.Tabulate_1.SEC30.FTR.Cross_tabular_summary_report_Table_1" hidden="1">#REF!</definedName>
    <definedName name="_AMO_SingleObject_227088334_ROM_F0.SEC2.Tabulate_1.SEC30.FTR.TXT1" hidden="1">#REF!</definedName>
    <definedName name="_AMO_SingleObject_227088334_ROM_F0.SEC2.Tabulate_1.SEC30.HDR.Cross_tabular_summary_report_Table_1" hidden="1">#REF!</definedName>
    <definedName name="_AMO_SingleObject_227088334_ROM_F0.SEC2.Tabulate_1.SEC31.BDY.Cross_tabular_summary_report_Table_1" hidden="1">#REF!</definedName>
    <definedName name="_AMO_SingleObject_227088334_ROM_F0.SEC2.Tabulate_1.SEC31.FTR.TXT1" hidden="1">#REF!</definedName>
    <definedName name="_AMO_SingleObject_227088334_ROM_F0.SEC2.Tabulate_1.SEC31.HDR.Cross_tabular_summary_report_Table_1" hidden="1">#REF!</definedName>
    <definedName name="_AMO_SingleObject_227088334_ROM_F0.SEC2.Tabulate_1.SEC4.BDY.Cross_tabular_summary_report_Table_1" hidden="1">#REF!</definedName>
    <definedName name="_AMO_SingleObject_227088334_ROM_F0.SEC2.Tabulate_1.SEC4.FTR.Cross_tabular_summary_report_Table_1" hidden="1">#REF!</definedName>
    <definedName name="_AMO_SingleObject_227088334_ROM_F0.SEC2.Tabulate_1.SEC4.HDR.Cross_tabular_summary_report_Table_1" hidden="1">#REF!</definedName>
    <definedName name="_AMO_SingleObject_227088334_ROM_F0.SEC2.Tabulate_1.SEC5.BDY.Cross_tabular_summary_report_Table_1" hidden="1">#REF!</definedName>
    <definedName name="_AMO_SingleObject_227088334_ROM_F0.SEC2.Tabulate_1.SEC5.FTR.Cross_tabular_summary_report_Table_1" hidden="1">#REF!</definedName>
    <definedName name="_AMO_SingleObject_227088334_ROM_F0.SEC2.Tabulate_1.SEC5.HDR.Cross_tabular_summary_report_Table_1" hidden="1">#REF!</definedName>
    <definedName name="_AMO_SingleObject_227088334_ROM_F0.SEC2.Tabulate_1.SEC6.BDY.Cross_tabular_summary_report_Table_1" hidden="1">#REF!</definedName>
    <definedName name="_AMO_SingleObject_227088334_ROM_F0.SEC2.Tabulate_1.SEC6.FTR.Cross_tabular_summary_report_Table_1" hidden="1">#REF!</definedName>
    <definedName name="_AMO_SingleObject_227088334_ROM_F0.SEC2.Tabulate_1.SEC6.HDR.Cross_tabular_summary_report_Table_1" hidden="1">#REF!</definedName>
    <definedName name="_AMO_SingleObject_227088334_ROM_F0.SEC2.Tabulate_1.SEC7.BDY.Cross_tabular_summary_report_Table_1" hidden="1">#REF!</definedName>
    <definedName name="_AMO_SingleObject_227088334_ROM_F0.SEC2.Tabulate_1.SEC7.FTR.Cross_tabular_summary_report_Table_1" hidden="1">#REF!</definedName>
    <definedName name="_AMO_SingleObject_227088334_ROM_F0.SEC2.Tabulate_1.SEC7.HDR.Cross_tabular_summary_report_Table_1" hidden="1">#REF!</definedName>
    <definedName name="_AMO_SingleObject_227088334_ROM_F0.SEC2.Tabulate_1.SEC8.BDY.Cross_tabular_summary_report_Table_1" hidden="1">#REF!</definedName>
    <definedName name="_AMO_SingleObject_227088334_ROM_F0.SEC2.Tabulate_1.SEC8.FTR.Cross_tabular_summary_report_Table_1" hidden="1">#REF!</definedName>
    <definedName name="_AMO_SingleObject_227088334_ROM_F0.SEC2.Tabulate_1.SEC8.HDR.Cross_tabular_summary_report_Table_1" hidden="1">#REF!</definedName>
    <definedName name="_AMO_SingleObject_227088334_ROM_F0.SEC2.Tabulate_1.SEC9.BDY.Cross_tabular_summary_report_Table_1" hidden="1">#REF!</definedName>
    <definedName name="_AMO_SingleObject_227088334_ROM_F0.SEC2.Tabulate_1.SEC9.FTR.Cross_tabular_summary_report_Table_1" hidden="1">#REF!</definedName>
    <definedName name="_AMO_SingleObject_227088334_ROM_F0.SEC2.Tabulate_1.SEC9.HDR.Cross_tabular_summary_report_Table_1" hidden="1">#REF!</definedName>
    <definedName name="_AMO_SingleObject_51871999_ROM_F0.SEC2.Tabulate_1.SEC1.BDY.Cross_tabular_summary_report_Table_1" hidden="1">#REF!</definedName>
    <definedName name="_AMO_SingleObject_51871999_ROM_F0.SEC2.Tabulate_1.SEC1.FTR.TXT1" hidden="1">#REF!</definedName>
    <definedName name="_AMO_SingleObject_51871999_ROM_F0.SEC2.Tabulate_1.SEC1.HDR.TXT1" hidden="1">#REF!</definedName>
    <definedName name="_AMO_SingleObject_642344565_ROM_F0.SEC2.Tabulate_1.SEC1.BDY.Cross_tabular_summary_report_Table_1" hidden="1">#REF!</definedName>
    <definedName name="_AMO_SingleObject_642344565_ROM_F0.SEC2.Tabulate_1.SEC1.FTR.TXT1" hidden="1">#REF!</definedName>
    <definedName name="_AMO_SingleObject_642344565_ROM_F0.SEC2.Tabulate_1.SEC1.HDR.TXT1" hidden="1">#REF!</definedName>
    <definedName name="_AMO_UniqueIdentifier" hidden="1">"'8bf126b0-0509-40a1-9bd6-bdd9783078ca'"</definedName>
    <definedName name="_AMO_XmlVersion" hidden="1">"'1'"</definedName>
    <definedName name="ExternalData_1" localSheetId="4" hidden="1">'Number of subm. (Raw data)'!$A$1:$C$11</definedName>
    <definedName name="ExternalData_1" localSheetId="3" hidden="1">'Premiums (Raw data)'!$A$1:$G$928</definedName>
  </definedNames>
  <calcPr calcId="191029"/>
  <pivotCaches>
    <pivotCache cacheId="68" r:id="rId6"/>
    <pivotCache cacheId="75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0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15353FC8-B15B-4EE3-A96F-53DEBC6DD543}" keepAlive="1" name="Query - tGQ_Premiums_Claims_Expenses_Numb_Submissions" type="5" refreshedVersion="8" deleted="1" saveData="1">
    <dbPr connection="" command=""/>
  </connection>
  <connection id="2" xr16:uid="{9EBE4C55-3B47-41C5-9736-CA2274430754}" keepAlive="1" name="Query - tGQ_Premiums_Claims_Expenses_Raw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4897" uniqueCount="155">
  <si>
    <t>Non-Life</t>
  </si>
  <si>
    <t>R0101</t>
  </si>
  <si>
    <t>Premiums written</t>
  </si>
  <si>
    <t>R0110</t>
  </si>
  <si>
    <t>Gross - Direct Business</t>
  </si>
  <si>
    <t>R0120</t>
  </si>
  <si>
    <t>Gross - Proportional reinsurance accepted</t>
  </si>
  <si>
    <t>R0130</t>
  </si>
  <si>
    <t>Gross - Non-proportional reinsurance accepted</t>
  </si>
  <si>
    <t>R0140</t>
  </si>
  <si>
    <t>Reinsurers' share</t>
  </si>
  <si>
    <t>R0200</t>
  </si>
  <si>
    <t>Net</t>
  </si>
  <si>
    <t>R0201</t>
  </si>
  <si>
    <t>Premiums earned</t>
  </si>
  <si>
    <t>R0210</t>
  </si>
  <si>
    <t>R0220</t>
  </si>
  <si>
    <t>R0230</t>
  </si>
  <si>
    <t>R0240</t>
  </si>
  <si>
    <t>R0300</t>
  </si>
  <si>
    <t>R0301</t>
  </si>
  <si>
    <t>Claims incurred</t>
  </si>
  <si>
    <t>R0310</t>
  </si>
  <si>
    <t>R0320</t>
  </si>
  <si>
    <t>R0330</t>
  </si>
  <si>
    <t>R0340</t>
  </si>
  <si>
    <t>R0400</t>
  </si>
  <si>
    <t>R0401</t>
  </si>
  <si>
    <t>Changes in other technical provisions</t>
  </si>
  <si>
    <t>R0410</t>
  </si>
  <si>
    <t>R0420</t>
  </si>
  <si>
    <t>R0430</t>
  </si>
  <si>
    <t>R0440</t>
  </si>
  <si>
    <t>R0500</t>
  </si>
  <si>
    <t>R0550</t>
  </si>
  <si>
    <t>Expenses incurred</t>
  </si>
  <si>
    <t>R1200</t>
  </si>
  <si>
    <t>Other expenses</t>
  </si>
  <si>
    <t>R1300</t>
  </si>
  <si>
    <t>Life</t>
  </si>
  <si>
    <t>R1401</t>
  </si>
  <si>
    <t>R1410</t>
  </si>
  <si>
    <t>Gross</t>
  </si>
  <si>
    <t>R1420</t>
  </si>
  <si>
    <t>R1500</t>
  </si>
  <si>
    <t>R1501</t>
  </si>
  <si>
    <t>R1510</t>
  </si>
  <si>
    <t>R1520</t>
  </si>
  <si>
    <t>R1600</t>
  </si>
  <si>
    <t>R1601</t>
  </si>
  <si>
    <t>R1610</t>
  </si>
  <si>
    <t>R1620</t>
  </si>
  <si>
    <t>R1700</t>
  </si>
  <si>
    <t>R1701</t>
  </si>
  <si>
    <t>R1710</t>
  </si>
  <si>
    <t>R1720</t>
  </si>
  <si>
    <t>R1800</t>
  </si>
  <si>
    <t>R1900</t>
  </si>
  <si>
    <t>R2500</t>
  </si>
  <si>
    <t>R2600</t>
  </si>
  <si>
    <t>Z0001</t>
  </si>
  <si>
    <t>Net Combined Ratio</t>
  </si>
  <si>
    <t>Z0002</t>
  </si>
  <si>
    <t>Net Expense Ratio</t>
  </si>
  <si>
    <t>Reference period</t>
  </si>
  <si>
    <t>Date of extraction (yyyymmdd)</t>
  </si>
  <si>
    <t>EIOPA Insurance statistics</t>
  </si>
  <si>
    <t>Item code</t>
  </si>
  <si>
    <t>Item</t>
  </si>
  <si>
    <t>Value</t>
  </si>
  <si>
    <t>Sum of Value</t>
  </si>
  <si>
    <t>EEA</t>
  </si>
  <si>
    <t>Number of submissions EEA</t>
  </si>
  <si>
    <t>Sum of Number of submissions EEA</t>
  </si>
  <si>
    <t>Number of submissions on EEA level</t>
  </si>
  <si>
    <t>Notes</t>
  </si>
  <si>
    <t xml:space="preserve">Exchange rate conversions to EUR using ECB exchange rates as of reference date. </t>
  </si>
  <si>
    <t>Business type</t>
  </si>
  <si>
    <t>Total technical expenses</t>
  </si>
  <si>
    <t>Region</t>
  </si>
  <si>
    <t>Balance - other technical expenses/income</t>
  </si>
  <si>
    <t>R1210</t>
  </si>
  <si>
    <t>R2510</t>
  </si>
  <si>
    <t>Total amount of surrenders</t>
  </si>
  <si>
    <t>R2700</t>
  </si>
  <si>
    <t>Y2016</t>
  </si>
  <si>
    <t>Y2017</t>
  </si>
  <si>
    <t>Administrative expenses</t>
  </si>
  <si>
    <t>R0551</t>
  </si>
  <si>
    <t>R0610</t>
  </si>
  <si>
    <t>R0620</t>
  </si>
  <si>
    <t>R0630</t>
  </si>
  <si>
    <t>R0640</t>
  </si>
  <si>
    <t>R0700</t>
  </si>
  <si>
    <t>Investment management expenses</t>
  </si>
  <si>
    <t>R0701</t>
  </si>
  <si>
    <t>R0710</t>
  </si>
  <si>
    <t>R0720</t>
  </si>
  <si>
    <t>R0730</t>
  </si>
  <si>
    <t>R0740</t>
  </si>
  <si>
    <t>R0800</t>
  </si>
  <si>
    <t>Claims management expenses</t>
  </si>
  <si>
    <t>R0801</t>
  </si>
  <si>
    <t>R0810</t>
  </si>
  <si>
    <t>R0820</t>
  </si>
  <si>
    <t>R0830</t>
  </si>
  <si>
    <t>R0840</t>
  </si>
  <si>
    <t>R0900</t>
  </si>
  <si>
    <t>Acquisition expenses</t>
  </si>
  <si>
    <t>R0901</t>
  </si>
  <si>
    <t>R0910</t>
  </si>
  <si>
    <t>R0920</t>
  </si>
  <si>
    <t>R0930</t>
  </si>
  <si>
    <t>R0940</t>
  </si>
  <si>
    <t>R1000</t>
  </si>
  <si>
    <t>Overhead expenses</t>
  </si>
  <si>
    <t>R1001</t>
  </si>
  <si>
    <t>R1010</t>
  </si>
  <si>
    <t>R1020</t>
  </si>
  <si>
    <t>R1030</t>
  </si>
  <si>
    <t>R1040</t>
  </si>
  <si>
    <t>R1100</t>
  </si>
  <si>
    <t>R1901</t>
  </si>
  <si>
    <t>R1910</t>
  </si>
  <si>
    <t>R1920</t>
  </si>
  <si>
    <t>R2000</t>
  </si>
  <si>
    <t>R2001</t>
  </si>
  <si>
    <t>R2010</t>
  </si>
  <si>
    <t>R2020</t>
  </si>
  <si>
    <t>R2100</t>
  </si>
  <si>
    <t>R2101</t>
  </si>
  <si>
    <t>R2110</t>
  </si>
  <si>
    <t>R2120</t>
  </si>
  <si>
    <t>R2200</t>
  </si>
  <si>
    <t>R2201</t>
  </si>
  <si>
    <t>R2210</t>
  </si>
  <si>
    <t>R2220</t>
  </si>
  <si>
    <t>R2300</t>
  </si>
  <si>
    <t>R2301</t>
  </si>
  <si>
    <t>R2310</t>
  </si>
  <si>
    <t>R2320</t>
  </si>
  <si>
    <t>R2400</t>
  </si>
  <si>
    <t>Y2018</t>
  </si>
  <si>
    <t>Y2019</t>
  </si>
  <si>
    <t>Y2020</t>
  </si>
  <si>
    <t>Y2021</t>
  </si>
  <si>
    <t>Y2022</t>
  </si>
  <si>
    <t>Y2023</t>
  </si>
  <si>
    <t>Y2024</t>
  </si>
  <si>
    <t>Data is year-to-date.</t>
  </si>
  <si>
    <t>Sample includes groups with financial year end within the calendar year.</t>
  </si>
  <si>
    <r>
      <t>Premiums, claims and expenses [</t>
    </r>
    <r>
      <rPr>
        <i/>
        <sz val="11"/>
        <color theme="1"/>
        <rFont val="Calibri"/>
        <family val="2"/>
        <scheme val="minor"/>
      </rPr>
      <t>S.05.01/Annual/Group</t>
    </r>
    <r>
      <rPr>
        <sz val="11"/>
        <color theme="1"/>
        <rFont val="Calibri"/>
        <family val="2"/>
        <scheme val="minor"/>
      </rPr>
      <t>]</t>
    </r>
  </si>
  <si>
    <r>
      <t>Premiums, claims and expenses [</t>
    </r>
    <r>
      <rPr>
        <i/>
        <sz val="11"/>
        <color theme="1"/>
        <rFont val="Calibri"/>
        <family val="2"/>
        <scheme val="minor"/>
      </rPr>
      <t>S.05.01/Annual/Group; million EUR</t>
    </r>
    <r>
      <rPr>
        <sz val="11"/>
        <color theme="1"/>
        <rFont val="Calibri"/>
        <family val="2"/>
        <scheme val="minor"/>
      </rPr>
      <t>]</t>
    </r>
  </si>
  <si>
    <r>
      <t>Premiums, claims and expenses [</t>
    </r>
    <r>
      <rPr>
        <i/>
        <sz val="11"/>
        <color theme="1"/>
        <rFont val="Calibri"/>
        <family val="2"/>
        <scheme val="minor"/>
      </rPr>
      <t>S.05.01/Annual/Group</t>
    </r>
    <r>
      <rPr>
        <sz val="11"/>
        <color theme="1"/>
        <rFont val="Calibri"/>
        <family val="2"/>
        <scheme val="minor"/>
      </rPr>
      <t>]</t>
    </r>
  </si>
  <si>
    <t>Y2025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;;;"/>
    <numFmt numFmtId="165" formatCode="&quot;N/A&quot;;&quot;N/A&quot;;&quot;N/A&quot;;&quot;N/A&quot;"/>
  </numFmts>
  <fonts count="7" x14ac:knownFonts="1">
    <font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8"/>
      <color theme="0" tint="-0.499984740745262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lightUp">
        <fgColor theme="0" tint="-0.499984740745262"/>
        <bgColor indexed="65"/>
      </patternFill>
    </fill>
  </fills>
  <borders count="2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4">
    <xf numFmtId="0" fontId="0" fillId="0" borderId="0"/>
    <xf numFmtId="164" fontId="2" fillId="2" borderId="1">
      <alignment horizontal="right"/>
    </xf>
    <xf numFmtId="165" fontId="3" fillId="0" borderId="0">
      <alignment horizontal="right"/>
    </xf>
    <xf numFmtId="0" fontId="2" fillId="0" borderId="0"/>
  </cellStyleXfs>
  <cellXfs count="20">
    <xf numFmtId="0" fontId="0" fillId="0" borderId="0" xfId="0"/>
    <xf numFmtId="0" fontId="2" fillId="0" borderId="0" xfId="0" applyFont="1"/>
    <xf numFmtId="0" fontId="5" fillId="0" borderId="0" xfId="0" applyFont="1"/>
    <xf numFmtId="0" fontId="2" fillId="0" borderId="0" xfId="0" pivotButton="1" applyFont="1"/>
    <xf numFmtId="0" fontId="2" fillId="0" borderId="0" xfId="0" applyFont="1" applyAlignment="1">
      <alignment horizontal="left"/>
    </xf>
    <xf numFmtId="0" fontId="5" fillId="0" borderId="0" xfId="3" applyFont="1"/>
    <xf numFmtId="0" fontId="2" fillId="0" borderId="0" xfId="3"/>
    <xf numFmtId="0" fontId="1" fillId="0" borderId="0" xfId="3" applyFont="1"/>
    <xf numFmtId="0" fontId="2" fillId="0" borderId="0" xfId="3" applyAlignment="1">
      <alignment horizontal="center"/>
    </xf>
    <xf numFmtId="0" fontId="0" fillId="0" borderId="0" xfId="0" pivotButton="1"/>
    <xf numFmtId="4" fontId="0" fillId="0" borderId="0" xfId="0" applyNumberFormat="1"/>
    <xf numFmtId="0" fontId="4" fillId="0" borderId="0" xfId="0" applyFont="1"/>
    <xf numFmtId="0" fontId="0" fillId="0" borderId="0" xfId="0" applyAlignment="1">
      <alignment horizontal="left" indent="1"/>
    </xf>
    <xf numFmtId="0" fontId="4" fillId="0" borderId="0" xfId="0" applyFont="1" applyAlignment="1">
      <alignment horizontal="left" indent="1"/>
    </xf>
    <xf numFmtId="4" fontId="4" fillId="0" borderId="0" xfId="0" applyNumberFormat="1" applyFont="1" applyAlignment="1">
      <alignment horizontal="left" indent="1"/>
    </xf>
    <xf numFmtId="0" fontId="0" fillId="0" borderId="0" xfId="0" applyAlignment="1">
      <alignment horizontal="left" indent="2"/>
    </xf>
    <xf numFmtId="49" fontId="0" fillId="0" borderId="0" xfId="3" applyNumberFormat="1" applyFont="1"/>
    <xf numFmtId="49" fontId="0" fillId="0" borderId="0" xfId="0" applyNumberFormat="1"/>
    <xf numFmtId="0" fontId="0" fillId="0" borderId="0" xfId="0" applyNumberFormat="1"/>
    <xf numFmtId="0" fontId="2" fillId="0" borderId="0" xfId="0" applyNumberFormat="1" applyFont="1"/>
  </cellXfs>
  <cellStyles count="4">
    <cellStyle name="Normal" xfId="0" builtinId="0"/>
    <cellStyle name="Normal 2" xfId="3" xr:uid="{907DA5A7-2D2F-40E4-ADFF-C0A76FF43B5E}"/>
    <cellStyle name="Not available" xfId="2" xr:uid="{00000000-0005-0000-0000-000001000000}"/>
    <cellStyle name="Not relevant" xfId="1" xr:uid="{00000000-0005-0000-0000-000002000000}"/>
  </cellStyles>
  <dxfs count="149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font>
        <sz val="10"/>
      </font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relativeIndent="1"/>
    </dxf>
    <dxf>
      <alignment relativeIndent="1"/>
    </dxf>
    <dxf>
      <alignment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b/>
      </font>
    </dxf>
    <dxf>
      <numFmt numFmtId="4" formatCode="#,##0.00"/>
    </dxf>
    <dxf>
      <numFmt numFmtId="4" formatCode="#,##0.00"/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b/>
      </font>
    </dxf>
    <dxf>
      <font>
        <b/>
      </font>
    </dxf>
    <dxf>
      <font>
        <b/>
      </font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alignment horizontal="left" relativeIndent="1"/>
    </dxf>
    <dxf>
      <font>
        <b/>
      </font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504825</xdr:colOff>
      <xdr:row>0</xdr:row>
      <xdr:rowOff>114300</xdr:rowOff>
    </xdr:from>
    <xdr:to>
      <xdr:col>11</xdr:col>
      <xdr:colOff>586425</xdr:colOff>
      <xdr:row>5</xdr:row>
      <xdr:rowOff>7454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DD1BB9F0-ABA2-4985-2EFF-BB0F42CC1D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4514850" y="11430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290.637090972225" missingItemsLimit="0" createdVersion="8" refreshedVersion="8" minRefreshableVersion="3" recordCount="10" xr:uid="{B64ECEE0-0AAB-45CF-8F64-AC8B463CAA8B}">
  <cacheSource type="worksheet">
    <worksheetSource name="tGQ_Premiums_Claims_Expenses_Numb_Submissions"/>
  </cacheSource>
  <cacheFields count="3">
    <cacheField name="Reference period" numFmtId="0">
      <sharedItems count="10">
        <s v="Y2016"/>
        <s v="Y2017"/>
        <s v="Y2018"/>
        <s v="Y2019"/>
        <s v="Y2020"/>
        <s v="Y2021"/>
        <s v="Y2022"/>
        <s v="Y2023"/>
        <s v="Y2024"/>
        <s v="Y2025"/>
      </sharedItems>
    </cacheField>
    <cacheField name="Number of submissions EEA" numFmtId="0">
      <sharedItems containsSemiMixedTypes="0" containsString="0" containsNumber="1" containsInteger="1" minValue="277" maxValue="322"/>
    </cacheField>
    <cacheField name="Date of extraction (yyyymmdd)" numFmtId="0">
      <sharedItems containsSemiMixedTypes="0" containsString="0" containsNumber="1" containsInteger="1" minValue="20260925" maxValue="20260925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Author" refreshedDate="46290.637152546296" missingItemsLimit="0" createdVersion="8" refreshedVersion="8" minRefreshableVersion="3" recordCount="927" xr:uid="{26D8BC89-7638-4466-8770-9007D0B5D77B}">
  <cacheSource type="worksheet">
    <worksheetSource name="tGQ_Premiums_Claims_Expenses_Raw"/>
  </cacheSource>
  <cacheFields count="7">
    <cacheField name="Region" numFmtId="0">
      <sharedItems/>
    </cacheField>
    <cacheField name="Reference period" numFmtId="0">
      <sharedItems count="10">
        <s v="Y2016"/>
        <s v="Y2017"/>
        <s v="Y2018"/>
        <s v="Y2019"/>
        <s v="Y2020"/>
        <s v="Y2021"/>
        <s v="Y2022"/>
        <s v="Y2023"/>
        <s v="Y2024"/>
        <s v="Y2025"/>
      </sharedItems>
    </cacheField>
    <cacheField name="Item" numFmtId="0">
      <sharedItems count="22">
        <s v="Premiums written"/>
        <s v="Gross - Direct Business"/>
        <s v="Gross - Proportional reinsurance accepted"/>
        <s v="Gross - Non-proportional reinsurance accepted"/>
        <s v="Reinsurers' share"/>
        <s v="Net"/>
        <s v="Premiums earned"/>
        <s v="Claims incurred"/>
        <s v="Changes in other technical provisions"/>
        <s v="Expenses incurred"/>
        <s v="Administrative expenses"/>
        <s v="Investment management expenses"/>
        <s v="Claims management expenses"/>
        <s v="Acquisition expenses"/>
        <s v="Overhead expenses"/>
        <s v="Other expenses"/>
        <s v="Balance - other technical expenses/income"/>
        <s v="Total technical expenses"/>
        <s v="Gross"/>
        <s v="Total amount of surrenders"/>
        <s v="Net Combined Ratio"/>
        <s v="Net Expense Ratio"/>
      </sharedItems>
    </cacheField>
    <cacheField name="Business type" numFmtId="0">
      <sharedItems count="2">
        <s v="Non-Life"/>
        <s v="Life"/>
      </sharedItems>
    </cacheField>
    <cacheField name="Item code" numFmtId="0">
      <sharedItems count="101">
        <s v="R0101"/>
        <s v="R0110"/>
        <s v="R0120"/>
        <s v="R0130"/>
        <s v="R0140"/>
        <s v="R0200"/>
        <s v="R0201"/>
        <s v="R0210"/>
        <s v="R0220"/>
        <s v="R0230"/>
        <s v="R0240"/>
        <s v="R0300"/>
        <s v="R0301"/>
        <s v="R0310"/>
        <s v="R0320"/>
        <s v="R0330"/>
        <s v="R0340"/>
        <s v="R0400"/>
        <s v="R0401"/>
        <s v="R0410"/>
        <s v="R0420"/>
        <s v="R0430"/>
        <s v="R0440"/>
        <s v="R0500"/>
        <s v="R0550"/>
        <s v="R0551"/>
        <s v="R0610"/>
        <s v="R0620"/>
        <s v="R0630"/>
        <s v="R0640"/>
        <s v="R0700"/>
        <s v="R0701"/>
        <s v="R0710"/>
        <s v="R0720"/>
        <s v="R0730"/>
        <s v="R0740"/>
        <s v="R0800"/>
        <s v="R0801"/>
        <s v="R0810"/>
        <s v="R0820"/>
        <s v="R0830"/>
        <s v="R0840"/>
        <s v="R0900"/>
        <s v="R0901"/>
        <s v="R0910"/>
        <s v="R0920"/>
        <s v="R0930"/>
        <s v="R0940"/>
        <s v="R1000"/>
        <s v="R1001"/>
        <s v="R1010"/>
        <s v="R1020"/>
        <s v="R1030"/>
        <s v="R1040"/>
        <s v="R1100"/>
        <s v="R1200"/>
        <s v="R1210"/>
        <s v="R1300"/>
        <s v="R1401"/>
        <s v="R1410"/>
        <s v="R1420"/>
        <s v="R1500"/>
        <s v="R1501"/>
        <s v="R1510"/>
        <s v="R1520"/>
        <s v="R1600"/>
        <s v="R1601"/>
        <s v="R1610"/>
        <s v="R1620"/>
        <s v="R1700"/>
        <s v="R1701"/>
        <s v="R1710"/>
        <s v="R1720"/>
        <s v="R1800"/>
        <s v="R1900"/>
        <s v="R1901"/>
        <s v="R1910"/>
        <s v="R1920"/>
        <s v="R2000"/>
        <s v="R2001"/>
        <s v="R2010"/>
        <s v="R2020"/>
        <s v="R2100"/>
        <s v="R2101"/>
        <s v="R2110"/>
        <s v="R2120"/>
        <s v="R2200"/>
        <s v="R2201"/>
        <s v="R2210"/>
        <s v="R2220"/>
        <s v="R2300"/>
        <s v="R2301"/>
        <s v="R2310"/>
        <s v="R2320"/>
        <s v="R2400"/>
        <s v="R2500"/>
        <s v="R2510"/>
        <s v="R2600"/>
        <s v="R2700"/>
        <s v="Z0001"/>
        <s v="Z0002"/>
      </sharedItems>
    </cacheField>
    <cacheField name="Value" numFmtId="0">
      <sharedItems containsString="0" containsBlank="1" containsNumber="1" minValue="-68218.771548000004" maxValue="812224.84850800002"/>
    </cacheField>
    <cacheField name="Date of extraction (yyyymmdd)" numFmtId="0">
      <sharedItems containsSemiMixedTypes="0" containsString="0" containsNumber="1" containsInteger="1" minValue="20260925" maxValue="20260925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0">
  <r>
    <x v="0"/>
    <n v="277"/>
    <n v="20260925"/>
  </r>
  <r>
    <x v="1"/>
    <n v="298"/>
    <n v="20260925"/>
  </r>
  <r>
    <x v="2"/>
    <n v="287"/>
    <n v="20260925"/>
  </r>
  <r>
    <x v="3"/>
    <n v="293"/>
    <n v="20260925"/>
  </r>
  <r>
    <x v="4"/>
    <n v="307"/>
    <n v="20260925"/>
  </r>
  <r>
    <x v="5"/>
    <n v="313"/>
    <n v="20260925"/>
  </r>
  <r>
    <x v="6"/>
    <n v="322"/>
    <n v="20260925"/>
  </r>
  <r>
    <x v="7"/>
    <n v="320"/>
    <n v="20260925"/>
  </r>
  <r>
    <x v="8"/>
    <n v="317"/>
    <n v="20260925"/>
  </r>
  <r>
    <x v="9"/>
    <n v="320"/>
    <n v="20260925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927">
  <r>
    <s v="EEA"/>
    <x v="0"/>
    <x v="0"/>
    <x v="0"/>
    <x v="0"/>
    <m/>
    <n v="20260925"/>
  </r>
  <r>
    <s v="EEA"/>
    <x v="0"/>
    <x v="1"/>
    <x v="0"/>
    <x v="1"/>
    <n v="351738.85384699999"/>
    <n v="20260925"/>
  </r>
  <r>
    <s v="EEA"/>
    <x v="0"/>
    <x v="2"/>
    <x v="0"/>
    <x v="2"/>
    <n v="46022.596474999998"/>
    <n v="20260925"/>
  </r>
  <r>
    <s v="EEA"/>
    <x v="0"/>
    <x v="3"/>
    <x v="0"/>
    <x v="3"/>
    <n v="13053.298487"/>
    <n v="20260925"/>
  </r>
  <r>
    <s v="EEA"/>
    <x v="0"/>
    <x v="4"/>
    <x v="0"/>
    <x v="4"/>
    <n v="41473.359653"/>
    <n v="20260925"/>
  </r>
  <r>
    <s v="EEA"/>
    <x v="0"/>
    <x v="5"/>
    <x v="0"/>
    <x v="5"/>
    <n v="369341.38325800002"/>
    <n v="20260925"/>
  </r>
  <r>
    <s v="EEA"/>
    <x v="0"/>
    <x v="6"/>
    <x v="0"/>
    <x v="6"/>
    <m/>
    <n v="20260925"/>
  </r>
  <r>
    <s v="EEA"/>
    <x v="0"/>
    <x v="1"/>
    <x v="0"/>
    <x v="7"/>
    <n v="349278.13623499998"/>
    <n v="20260925"/>
  </r>
  <r>
    <s v="EEA"/>
    <x v="0"/>
    <x v="2"/>
    <x v="0"/>
    <x v="8"/>
    <n v="44943.402985000001"/>
    <n v="20260925"/>
  </r>
  <r>
    <s v="EEA"/>
    <x v="0"/>
    <x v="3"/>
    <x v="0"/>
    <x v="9"/>
    <n v="13058.900588"/>
    <n v="20260925"/>
  </r>
  <r>
    <s v="EEA"/>
    <x v="0"/>
    <x v="4"/>
    <x v="0"/>
    <x v="10"/>
    <n v="41453.132106999998"/>
    <n v="20260925"/>
  </r>
  <r>
    <s v="EEA"/>
    <x v="0"/>
    <x v="5"/>
    <x v="0"/>
    <x v="11"/>
    <n v="365827.301805"/>
    <n v="20260925"/>
  </r>
  <r>
    <s v="EEA"/>
    <x v="0"/>
    <x v="7"/>
    <x v="0"/>
    <x v="12"/>
    <m/>
    <n v="20260925"/>
  </r>
  <r>
    <s v="EEA"/>
    <x v="0"/>
    <x v="1"/>
    <x v="0"/>
    <x v="13"/>
    <n v="224994.81779599999"/>
    <n v="20260925"/>
  </r>
  <r>
    <s v="EEA"/>
    <x v="0"/>
    <x v="2"/>
    <x v="0"/>
    <x v="14"/>
    <n v="28186.792206999999"/>
    <n v="20260925"/>
  </r>
  <r>
    <s v="EEA"/>
    <x v="0"/>
    <x v="3"/>
    <x v="0"/>
    <x v="15"/>
    <n v="6091.3222640000004"/>
    <n v="20260925"/>
  </r>
  <r>
    <s v="EEA"/>
    <x v="0"/>
    <x v="4"/>
    <x v="0"/>
    <x v="16"/>
    <n v="21253.961286999998"/>
    <n v="20260925"/>
  </r>
  <r>
    <s v="EEA"/>
    <x v="0"/>
    <x v="5"/>
    <x v="0"/>
    <x v="17"/>
    <n v="238018.97004099999"/>
    <n v="20260925"/>
  </r>
  <r>
    <s v="EEA"/>
    <x v="0"/>
    <x v="8"/>
    <x v="0"/>
    <x v="18"/>
    <m/>
    <n v="20260925"/>
  </r>
  <r>
    <s v="EEA"/>
    <x v="0"/>
    <x v="1"/>
    <x v="0"/>
    <x v="19"/>
    <n v="-1208.7180080000001"/>
    <n v="20260925"/>
  </r>
  <r>
    <s v="EEA"/>
    <x v="0"/>
    <x v="2"/>
    <x v="0"/>
    <x v="20"/>
    <n v="-81.270636999999994"/>
    <n v="20260925"/>
  </r>
  <r>
    <s v="EEA"/>
    <x v="0"/>
    <x v="3"/>
    <x v="0"/>
    <x v="21"/>
    <n v="5.7631519999999998"/>
    <n v="20260925"/>
  </r>
  <r>
    <s v="EEA"/>
    <x v="0"/>
    <x v="4"/>
    <x v="0"/>
    <x v="22"/>
    <n v="56.533875999999999"/>
    <n v="20260925"/>
  </r>
  <r>
    <s v="EEA"/>
    <x v="0"/>
    <x v="5"/>
    <x v="0"/>
    <x v="23"/>
    <n v="-1340.7593690000001"/>
    <n v="20260925"/>
  </r>
  <r>
    <s v="EEA"/>
    <x v="1"/>
    <x v="0"/>
    <x v="0"/>
    <x v="0"/>
    <m/>
    <n v="20260925"/>
  </r>
  <r>
    <s v="EEA"/>
    <x v="1"/>
    <x v="1"/>
    <x v="0"/>
    <x v="1"/>
    <n v="375596.23221400002"/>
    <n v="20260925"/>
  </r>
  <r>
    <s v="EEA"/>
    <x v="1"/>
    <x v="2"/>
    <x v="0"/>
    <x v="2"/>
    <n v="46613.144233999999"/>
    <n v="20260925"/>
  </r>
  <r>
    <s v="EEA"/>
    <x v="1"/>
    <x v="3"/>
    <x v="0"/>
    <x v="3"/>
    <n v="12784.682487"/>
    <n v="20260925"/>
  </r>
  <r>
    <s v="EEA"/>
    <x v="1"/>
    <x v="4"/>
    <x v="0"/>
    <x v="4"/>
    <n v="45418.051152"/>
    <n v="20260925"/>
  </r>
  <r>
    <s v="EEA"/>
    <x v="1"/>
    <x v="5"/>
    <x v="0"/>
    <x v="5"/>
    <n v="389576.00778400002"/>
    <n v="20260925"/>
  </r>
  <r>
    <s v="EEA"/>
    <x v="1"/>
    <x v="6"/>
    <x v="0"/>
    <x v="6"/>
    <m/>
    <n v="20260925"/>
  </r>
  <r>
    <s v="EEA"/>
    <x v="1"/>
    <x v="1"/>
    <x v="0"/>
    <x v="7"/>
    <n v="372165.74199200002"/>
    <n v="20260925"/>
  </r>
  <r>
    <s v="EEA"/>
    <x v="1"/>
    <x v="2"/>
    <x v="0"/>
    <x v="8"/>
    <n v="44923.763740000002"/>
    <n v="20260925"/>
  </r>
  <r>
    <s v="EEA"/>
    <x v="1"/>
    <x v="3"/>
    <x v="0"/>
    <x v="9"/>
    <n v="12953.724036"/>
    <n v="20260925"/>
  </r>
  <r>
    <s v="EEA"/>
    <x v="1"/>
    <x v="4"/>
    <x v="0"/>
    <x v="10"/>
    <n v="44222.386663999998"/>
    <n v="20260925"/>
  </r>
  <r>
    <s v="EEA"/>
    <x v="1"/>
    <x v="5"/>
    <x v="0"/>
    <x v="11"/>
    <n v="385820.843108"/>
    <n v="20260925"/>
  </r>
  <r>
    <s v="EEA"/>
    <x v="1"/>
    <x v="7"/>
    <x v="0"/>
    <x v="12"/>
    <m/>
    <n v="20260925"/>
  </r>
  <r>
    <s v="EEA"/>
    <x v="1"/>
    <x v="1"/>
    <x v="0"/>
    <x v="13"/>
    <n v="239940.98231699999"/>
    <n v="20260925"/>
  </r>
  <r>
    <s v="EEA"/>
    <x v="1"/>
    <x v="2"/>
    <x v="0"/>
    <x v="14"/>
    <n v="30657.261115000001"/>
    <n v="20260925"/>
  </r>
  <r>
    <s v="EEA"/>
    <x v="1"/>
    <x v="3"/>
    <x v="0"/>
    <x v="15"/>
    <n v="12407.579989"/>
    <n v="20260925"/>
  </r>
  <r>
    <s v="EEA"/>
    <x v="1"/>
    <x v="4"/>
    <x v="0"/>
    <x v="16"/>
    <n v="30184.846001999998"/>
    <n v="20260925"/>
  </r>
  <r>
    <s v="EEA"/>
    <x v="1"/>
    <x v="5"/>
    <x v="0"/>
    <x v="17"/>
    <n v="252820.97741799999"/>
    <n v="20260925"/>
  </r>
  <r>
    <s v="EEA"/>
    <x v="1"/>
    <x v="8"/>
    <x v="0"/>
    <x v="18"/>
    <m/>
    <n v="20260925"/>
  </r>
  <r>
    <s v="EEA"/>
    <x v="1"/>
    <x v="1"/>
    <x v="0"/>
    <x v="19"/>
    <n v="460.460396"/>
    <n v="20260925"/>
  </r>
  <r>
    <s v="EEA"/>
    <x v="1"/>
    <x v="2"/>
    <x v="0"/>
    <x v="20"/>
    <n v="-49.194015999999998"/>
    <n v="20260925"/>
  </r>
  <r>
    <s v="EEA"/>
    <x v="1"/>
    <x v="3"/>
    <x v="0"/>
    <x v="21"/>
    <n v="-67.725812000000005"/>
    <n v="20260925"/>
  </r>
  <r>
    <s v="EEA"/>
    <x v="1"/>
    <x v="4"/>
    <x v="0"/>
    <x v="22"/>
    <n v="261.74266499999999"/>
    <n v="20260925"/>
  </r>
  <r>
    <s v="EEA"/>
    <x v="1"/>
    <x v="5"/>
    <x v="0"/>
    <x v="23"/>
    <n v="81.797901999999993"/>
    <n v="20260925"/>
  </r>
  <r>
    <s v="EEA"/>
    <x v="1"/>
    <x v="9"/>
    <x v="0"/>
    <x v="24"/>
    <n v="112074.61530200001"/>
    <n v="20260925"/>
  </r>
  <r>
    <s v="EEA"/>
    <x v="1"/>
    <x v="10"/>
    <x v="0"/>
    <x v="25"/>
    <m/>
    <n v="20260925"/>
  </r>
  <r>
    <s v="EEA"/>
    <x v="1"/>
    <x v="1"/>
    <x v="0"/>
    <x v="26"/>
    <n v="22606.960397999999"/>
    <n v="20260925"/>
  </r>
  <r>
    <s v="EEA"/>
    <x v="1"/>
    <x v="2"/>
    <x v="0"/>
    <x v="27"/>
    <n v="2997.701787"/>
    <n v="20260925"/>
  </r>
  <r>
    <s v="EEA"/>
    <x v="1"/>
    <x v="3"/>
    <x v="0"/>
    <x v="28"/>
    <n v="748.48024499999997"/>
    <n v="20260925"/>
  </r>
  <r>
    <s v="EEA"/>
    <x v="1"/>
    <x v="4"/>
    <x v="0"/>
    <x v="29"/>
    <n v="967.91027899999995"/>
    <n v="20260925"/>
  </r>
  <r>
    <s v="EEA"/>
    <x v="1"/>
    <x v="5"/>
    <x v="0"/>
    <x v="30"/>
    <n v="25385.23215"/>
    <n v="20260925"/>
  </r>
  <r>
    <s v="EEA"/>
    <x v="1"/>
    <x v="11"/>
    <x v="0"/>
    <x v="31"/>
    <m/>
    <n v="20260925"/>
  </r>
  <r>
    <s v="EEA"/>
    <x v="1"/>
    <x v="1"/>
    <x v="0"/>
    <x v="32"/>
    <n v="1256.6679409999999"/>
    <n v="20260925"/>
  </r>
  <r>
    <s v="EEA"/>
    <x v="1"/>
    <x v="2"/>
    <x v="0"/>
    <x v="33"/>
    <n v="158.341386"/>
    <n v="20260925"/>
  </r>
  <r>
    <s v="EEA"/>
    <x v="1"/>
    <x v="3"/>
    <x v="0"/>
    <x v="34"/>
    <n v="31.206723"/>
    <n v="20260925"/>
  </r>
  <r>
    <s v="EEA"/>
    <x v="1"/>
    <x v="4"/>
    <x v="0"/>
    <x v="35"/>
    <n v="14.138839000000001"/>
    <n v="20260925"/>
  </r>
  <r>
    <s v="EEA"/>
    <x v="1"/>
    <x v="5"/>
    <x v="0"/>
    <x v="36"/>
    <n v="1432.077211"/>
    <n v="20260925"/>
  </r>
  <r>
    <s v="EEA"/>
    <x v="1"/>
    <x v="12"/>
    <x v="0"/>
    <x v="37"/>
    <m/>
    <n v="20260925"/>
  </r>
  <r>
    <s v="EEA"/>
    <x v="1"/>
    <x v="1"/>
    <x v="0"/>
    <x v="38"/>
    <n v="19664.351334999999"/>
    <n v="20260925"/>
  </r>
  <r>
    <s v="EEA"/>
    <x v="1"/>
    <x v="2"/>
    <x v="0"/>
    <x v="39"/>
    <n v="976.72387200000003"/>
    <n v="20260925"/>
  </r>
  <r>
    <s v="EEA"/>
    <x v="1"/>
    <x v="3"/>
    <x v="0"/>
    <x v="40"/>
    <n v="132.34546800000001"/>
    <n v="20260925"/>
  </r>
  <r>
    <s v="EEA"/>
    <x v="1"/>
    <x v="4"/>
    <x v="0"/>
    <x v="41"/>
    <n v="879.30144800000005"/>
    <n v="20260925"/>
  </r>
  <r>
    <s v="EEA"/>
    <x v="1"/>
    <x v="5"/>
    <x v="0"/>
    <x v="42"/>
    <n v="19894.119226999999"/>
    <n v="20260925"/>
  </r>
  <r>
    <s v="EEA"/>
    <x v="1"/>
    <x v="13"/>
    <x v="0"/>
    <x v="43"/>
    <m/>
    <n v="20260925"/>
  </r>
  <r>
    <s v="EEA"/>
    <x v="1"/>
    <x v="1"/>
    <x v="0"/>
    <x v="44"/>
    <n v="53984.437457"/>
    <n v="20260925"/>
  </r>
  <r>
    <s v="EEA"/>
    <x v="1"/>
    <x v="2"/>
    <x v="0"/>
    <x v="45"/>
    <n v="9670.7286970000005"/>
    <n v="20260925"/>
  </r>
  <r>
    <s v="EEA"/>
    <x v="1"/>
    <x v="3"/>
    <x v="0"/>
    <x v="46"/>
    <n v="859.41537000000005"/>
    <n v="20260925"/>
  </r>
  <r>
    <s v="EEA"/>
    <x v="1"/>
    <x v="4"/>
    <x v="0"/>
    <x v="47"/>
    <n v="8646.6091550000001"/>
    <n v="20260925"/>
  </r>
  <r>
    <s v="EEA"/>
    <x v="1"/>
    <x v="5"/>
    <x v="0"/>
    <x v="48"/>
    <n v="55867.972370000003"/>
    <n v="20260925"/>
  </r>
  <r>
    <s v="EEA"/>
    <x v="1"/>
    <x v="14"/>
    <x v="0"/>
    <x v="49"/>
    <m/>
    <n v="20260925"/>
  </r>
  <r>
    <s v="EEA"/>
    <x v="1"/>
    <x v="1"/>
    <x v="0"/>
    <x v="50"/>
    <n v="8936.2674349999998"/>
    <n v="20260925"/>
  </r>
  <r>
    <s v="EEA"/>
    <x v="1"/>
    <x v="2"/>
    <x v="0"/>
    <x v="51"/>
    <n v="267.71652699999999"/>
    <n v="20260925"/>
  </r>
  <r>
    <s v="EEA"/>
    <x v="1"/>
    <x v="3"/>
    <x v="0"/>
    <x v="52"/>
    <n v="271.68611399999998"/>
    <n v="20260925"/>
  </r>
  <r>
    <s v="EEA"/>
    <x v="1"/>
    <x v="4"/>
    <x v="0"/>
    <x v="53"/>
    <n v="-19.544269"/>
    <n v="20260925"/>
  </r>
  <r>
    <s v="EEA"/>
    <x v="1"/>
    <x v="5"/>
    <x v="0"/>
    <x v="54"/>
    <n v="9495.2143460000007"/>
    <n v="20260925"/>
  </r>
  <r>
    <s v="EEA"/>
    <x v="1"/>
    <x v="15"/>
    <x v="0"/>
    <x v="55"/>
    <n v="2137.1124989999998"/>
    <n v="20260925"/>
  </r>
  <r>
    <s v="EEA"/>
    <x v="1"/>
    <x v="16"/>
    <x v="0"/>
    <x v="56"/>
    <m/>
    <n v="20260925"/>
  </r>
  <r>
    <s v="EEA"/>
    <x v="1"/>
    <x v="17"/>
    <x v="0"/>
    <x v="57"/>
    <n v="114211.72779999999"/>
    <n v="20260925"/>
  </r>
  <r>
    <s v="EEA"/>
    <x v="1"/>
    <x v="0"/>
    <x v="1"/>
    <x v="58"/>
    <m/>
    <n v="20260925"/>
  </r>
  <r>
    <s v="EEA"/>
    <x v="1"/>
    <x v="18"/>
    <x v="1"/>
    <x v="59"/>
    <n v="606117.07425299997"/>
    <n v="20260925"/>
  </r>
  <r>
    <s v="EEA"/>
    <x v="1"/>
    <x v="4"/>
    <x v="1"/>
    <x v="60"/>
    <n v="19025.786024000001"/>
    <n v="20260925"/>
  </r>
  <r>
    <s v="EEA"/>
    <x v="1"/>
    <x v="5"/>
    <x v="1"/>
    <x v="61"/>
    <n v="587091.28822800005"/>
    <n v="20260925"/>
  </r>
  <r>
    <s v="EEA"/>
    <x v="1"/>
    <x v="6"/>
    <x v="1"/>
    <x v="62"/>
    <m/>
    <n v="20260925"/>
  </r>
  <r>
    <s v="EEA"/>
    <x v="1"/>
    <x v="18"/>
    <x v="1"/>
    <x v="63"/>
    <n v="556487.65920700005"/>
    <n v="20260925"/>
  </r>
  <r>
    <s v="EEA"/>
    <x v="1"/>
    <x v="4"/>
    <x v="1"/>
    <x v="64"/>
    <n v="17319.327881000001"/>
    <n v="20260925"/>
  </r>
  <r>
    <s v="EEA"/>
    <x v="1"/>
    <x v="5"/>
    <x v="1"/>
    <x v="65"/>
    <n v="539168.33132600004"/>
    <n v="20260925"/>
  </r>
  <r>
    <s v="EEA"/>
    <x v="1"/>
    <x v="7"/>
    <x v="1"/>
    <x v="66"/>
    <m/>
    <n v="20260925"/>
  </r>
  <r>
    <s v="EEA"/>
    <x v="1"/>
    <x v="18"/>
    <x v="1"/>
    <x v="67"/>
    <n v="481083.22970000003"/>
    <n v="20260925"/>
  </r>
  <r>
    <s v="EEA"/>
    <x v="1"/>
    <x v="4"/>
    <x v="1"/>
    <x v="68"/>
    <n v="13473.483625999999"/>
    <n v="20260925"/>
  </r>
  <r>
    <s v="EEA"/>
    <x v="1"/>
    <x v="5"/>
    <x v="1"/>
    <x v="69"/>
    <n v="467609.74607400002"/>
    <n v="20260925"/>
  </r>
  <r>
    <s v="EEA"/>
    <x v="1"/>
    <x v="8"/>
    <x v="1"/>
    <x v="70"/>
    <m/>
    <n v="20260925"/>
  </r>
  <r>
    <s v="EEA"/>
    <x v="1"/>
    <x v="18"/>
    <x v="1"/>
    <x v="71"/>
    <n v="-20290.523177999999"/>
    <n v="20260925"/>
  </r>
  <r>
    <s v="EEA"/>
    <x v="1"/>
    <x v="4"/>
    <x v="1"/>
    <x v="72"/>
    <n v="-1959.157698"/>
    <n v="20260925"/>
  </r>
  <r>
    <s v="EEA"/>
    <x v="1"/>
    <x v="5"/>
    <x v="1"/>
    <x v="73"/>
    <n v="-18331.36548"/>
    <n v="20260925"/>
  </r>
  <r>
    <s v="EEA"/>
    <x v="1"/>
    <x v="9"/>
    <x v="1"/>
    <x v="74"/>
    <n v="74030.449257"/>
    <n v="20260925"/>
  </r>
  <r>
    <s v="EEA"/>
    <x v="1"/>
    <x v="10"/>
    <x v="1"/>
    <x v="75"/>
    <m/>
    <n v="20260925"/>
  </r>
  <r>
    <s v="EEA"/>
    <x v="1"/>
    <x v="18"/>
    <x v="1"/>
    <x v="76"/>
    <n v="18986.833674000001"/>
    <n v="20260925"/>
  </r>
  <r>
    <s v="EEA"/>
    <x v="1"/>
    <x v="4"/>
    <x v="1"/>
    <x v="77"/>
    <n v="435.05765100000002"/>
    <n v="20260925"/>
  </r>
  <r>
    <s v="EEA"/>
    <x v="1"/>
    <x v="5"/>
    <x v="1"/>
    <x v="78"/>
    <n v="18551.776022999999"/>
    <n v="20260925"/>
  </r>
  <r>
    <s v="EEA"/>
    <x v="1"/>
    <x v="11"/>
    <x v="1"/>
    <x v="79"/>
    <m/>
    <n v="20260925"/>
  </r>
  <r>
    <s v="EEA"/>
    <x v="1"/>
    <x v="18"/>
    <x v="1"/>
    <x v="80"/>
    <n v="6204.1838239999997"/>
    <n v="20260925"/>
  </r>
  <r>
    <s v="EEA"/>
    <x v="1"/>
    <x v="4"/>
    <x v="1"/>
    <x v="81"/>
    <n v="0.45721899999999999"/>
    <n v="20260925"/>
  </r>
  <r>
    <s v="EEA"/>
    <x v="1"/>
    <x v="5"/>
    <x v="1"/>
    <x v="82"/>
    <n v="6203.7266060000002"/>
    <n v="20260925"/>
  </r>
  <r>
    <s v="EEA"/>
    <x v="1"/>
    <x v="12"/>
    <x v="1"/>
    <x v="83"/>
    <m/>
    <n v="20260925"/>
  </r>
  <r>
    <s v="EEA"/>
    <x v="1"/>
    <x v="18"/>
    <x v="1"/>
    <x v="84"/>
    <n v="4163.506934"/>
    <n v="20260925"/>
  </r>
  <r>
    <s v="EEA"/>
    <x v="1"/>
    <x v="4"/>
    <x v="1"/>
    <x v="85"/>
    <n v="93.521956000000003"/>
    <n v="20260925"/>
  </r>
  <r>
    <s v="EEA"/>
    <x v="1"/>
    <x v="5"/>
    <x v="1"/>
    <x v="86"/>
    <n v="4069.9849760000002"/>
    <n v="20260925"/>
  </r>
  <r>
    <s v="EEA"/>
    <x v="1"/>
    <x v="13"/>
    <x v="1"/>
    <x v="87"/>
    <m/>
    <n v="20260925"/>
  </r>
  <r>
    <s v="EEA"/>
    <x v="1"/>
    <x v="18"/>
    <x v="1"/>
    <x v="88"/>
    <n v="41121.721279999998"/>
    <n v="20260925"/>
  </r>
  <r>
    <s v="EEA"/>
    <x v="1"/>
    <x v="4"/>
    <x v="1"/>
    <x v="89"/>
    <n v="2170.3164000000002"/>
    <n v="20260925"/>
  </r>
  <r>
    <s v="EEA"/>
    <x v="1"/>
    <x v="5"/>
    <x v="1"/>
    <x v="90"/>
    <n v="38951.404880000002"/>
    <n v="20260925"/>
  </r>
  <r>
    <s v="EEA"/>
    <x v="1"/>
    <x v="14"/>
    <x v="1"/>
    <x v="91"/>
    <m/>
    <n v="20260925"/>
  </r>
  <r>
    <s v="EEA"/>
    <x v="1"/>
    <x v="18"/>
    <x v="1"/>
    <x v="92"/>
    <n v="6230.721329"/>
    <n v="20260925"/>
  </r>
  <r>
    <s v="EEA"/>
    <x v="1"/>
    <x v="4"/>
    <x v="1"/>
    <x v="93"/>
    <n v="-22.835443000000001"/>
    <n v="20260925"/>
  </r>
  <r>
    <s v="EEA"/>
    <x v="1"/>
    <x v="5"/>
    <x v="1"/>
    <x v="94"/>
    <n v="6253.5567719999999"/>
    <n v="20260925"/>
  </r>
  <r>
    <s v="EEA"/>
    <x v="1"/>
    <x v="15"/>
    <x v="1"/>
    <x v="95"/>
    <n v="3292.2401669999999"/>
    <n v="20260925"/>
  </r>
  <r>
    <s v="EEA"/>
    <x v="1"/>
    <x v="16"/>
    <x v="1"/>
    <x v="96"/>
    <m/>
    <n v="20260925"/>
  </r>
  <r>
    <s v="EEA"/>
    <x v="1"/>
    <x v="17"/>
    <x v="1"/>
    <x v="97"/>
    <n v="77322.689423999997"/>
    <n v="20260925"/>
  </r>
  <r>
    <s v="EEA"/>
    <x v="1"/>
    <x v="19"/>
    <x v="1"/>
    <x v="98"/>
    <n v="168458.835203"/>
    <n v="20260925"/>
  </r>
  <r>
    <s v="EEA"/>
    <x v="1"/>
    <x v="20"/>
    <x v="0"/>
    <x v="99"/>
    <n v="0.95"/>
    <n v="20260925"/>
  </r>
  <r>
    <s v="EEA"/>
    <x v="1"/>
    <x v="21"/>
    <x v="0"/>
    <x v="100"/>
    <n v="0.28999999999999998"/>
    <n v="20260925"/>
  </r>
  <r>
    <s v="EEA"/>
    <x v="2"/>
    <x v="0"/>
    <x v="0"/>
    <x v="0"/>
    <m/>
    <n v="20260925"/>
  </r>
  <r>
    <s v="EEA"/>
    <x v="2"/>
    <x v="1"/>
    <x v="0"/>
    <x v="1"/>
    <n v="378565.28100399999"/>
    <n v="20260925"/>
  </r>
  <r>
    <s v="EEA"/>
    <x v="2"/>
    <x v="2"/>
    <x v="0"/>
    <x v="2"/>
    <n v="53950.265409"/>
    <n v="20260925"/>
  </r>
  <r>
    <s v="EEA"/>
    <x v="2"/>
    <x v="3"/>
    <x v="0"/>
    <x v="3"/>
    <n v="13973.3616"/>
    <n v="20260925"/>
  </r>
  <r>
    <s v="EEA"/>
    <x v="2"/>
    <x v="4"/>
    <x v="0"/>
    <x v="4"/>
    <n v="47178.053370000001"/>
    <n v="20260925"/>
  </r>
  <r>
    <s v="EEA"/>
    <x v="2"/>
    <x v="5"/>
    <x v="0"/>
    <x v="5"/>
    <n v="399310.85464099998"/>
    <n v="20260925"/>
  </r>
  <r>
    <s v="EEA"/>
    <x v="2"/>
    <x v="6"/>
    <x v="0"/>
    <x v="6"/>
    <m/>
    <n v="20260925"/>
  </r>
  <r>
    <s v="EEA"/>
    <x v="2"/>
    <x v="1"/>
    <x v="0"/>
    <x v="7"/>
    <n v="374442.84766500001"/>
    <n v="20260925"/>
  </r>
  <r>
    <s v="EEA"/>
    <x v="2"/>
    <x v="2"/>
    <x v="0"/>
    <x v="8"/>
    <n v="52152.058516999998"/>
    <n v="20260925"/>
  </r>
  <r>
    <s v="EEA"/>
    <x v="2"/>
    <x v="3"/>
    <x v="0"/>
    <x v="9"/>
    <n v="13909.116840999999"/>
    <n v="20260925"/>
  </r>
  <r>
    <s v="EEA"/>
    <x v="2"/>
    <x v="4"/>
    <x v="0"/>
    <x v="10"/>
    <n v="46294.999040000002"/>
    <n v="20260925"/>
  </r>
  <r>
    <s v="EEA"/>
    <x v="2"/>
    <x v="5"/>
    <x v="0"/>
    <x v="11"/>
    <n v="394209.02397899999"/>
    <n v="20260925"/>
  </r>
  <r>
    <s v="EEA"/>
    <x v="2"/>
    <x v="7"/>
    <x v="0"/>
    <x v="12"/>
    <m/>
    <n v="20260925"/>
  </r>
  <r>
    <s v="EEA"/>
    <x v="2"/>
    <x v="1"/>
    <x v="0"/>
    <x v="13"/>
    <n v="247026.95728800001"/>
    <n v="20260925"/>
  </r>
  <r>
    <s v="EEA"/>
    <x v="2"/>
    <x v="2"/>
    <x v="0"/>
    <x v="14"/>
    <n v="28512.737913000001"/>
    <n v="20260925"/>
  </r>
  <r>
    <s v="EEA"/>
    <x v="2"/>
    <x v="3"/>
    <x v="0"/>
    <x v="15"/>
    <n v="5609.0193920000002"/>
    <n v="20260925"/>
  </r>
  <r>
    <s v="EEA"/>
    <x v="2"/>
    <x v="4"/>
    <x v="0"/>
    <x v="16"/>
    <n v="28895.829011000002"/>
    <n v="20260925"/>
  </r>
  <r>
    <s v="EEA"/>
    <x v="2"/>
    <x v="5"/>
    <x v="0"/>
    <x v="17"/>
    <n v="252252.88558100001"/>
    <n v="20260925"/>
  </r>
  <r>
    <s v="EEA"/>
    <x v="2"/>
    <x v="8"/>
    <x v="0"/>
    <x v="18"/>
    <m/>
    <n v="20260925"/>
  </r>
  <r>
    <s v="EEA"/>
    <x v="2"/>
    <x v="1"/>
    <x v="0"/>
    <x v="19"/>
    <n v="470.48472099999998"/>
    <n v="20260925"/>
  </r>
  <r>
    <s v="EEA"/>
    <x v="2"/>
    <x v="2"/>
    <x v="0"/>
    <x v="20"/>
    <n v="57.191512000000003"/>
    <n v="20260925"/>
  </r>
  <r>
    <s v="EEA"/>
    <x v="2"/>
    <x v="3"/>
    <x v="0"/>
    <x v="21"/>
    <n v="-0.30665399999999998"/>
    <n v="20260925"/>
  </r>
  <r>
    <s v="EEA"/>
    <x v="2"/>
    <x v="4"/>
    <x v="0"/>
    <x v="22"/>
    <n v="287.45432199999999"/>
    <n v="20260925"/>
  </r>
  <r>
    <s v="EEA"/>
    <x v="2"/>
    <x v="5"/>
    <x v="0"/>
    <x v="23"/>
    <n v="239.915256"/>
    <n v="20260925"/>
  </r>
  <r>
    <s v="EEA"/>
    <x v="2"/>
    <x v="9"/>
    <x v="0"/>
    <x v="24"/>
    <n v="124702.323557"/>
    <n v="20260925"/>
  </r>
  <r>
    <s v="EEA"/>
    <x v="2"/>
    <x v="10"/>
    <x v="0"/>
    <x v="25"/>
    <m/>
    <n v="20260925"/>
  </r>
  <r>
    <s v="EEA"/>
    <x v="2"/>
    <x v="1"/>
    <x v="0"/>
    <x v="26"/>
    <n v="22119.692003"/>
    <n v="20260925"/>
  </r>
  <r>
    <s v="EEA"/>
    <x v="2"/>
    <x v="2"/>
    <x v="0"/>
    <x v="27"/>
    <n v="2995.0462710000002"/>
    <n v="20260925"/>
  </r>
  <r>
    <s v="EEA"/>
    <x v="2"/>
    <x v="3"/>
    <x v="0"/>
    <x v="28"/>
    <n v="820.45774400000005"/>
    <n v="20260925"/>
  </r>
  <r>
    <s v="EEA"/>
    <x v="2"/>
    <x v="4"/>
    <x v="0"/>
    <x v="29"/>
    <n v="862.11840199999995"/>
    <n v="20260925"/>
  </r>
  <r>
    <s v="EEA"/>
    <x v="2"/>
    <x v="5"/>
    <x v="0"/>
    <x v="30"/>
    <n v="25073.077614000002"/>
    <n v="20260925"/>
  </r>
  <r>
    <s v="EEA"/>
    <x v="2"/>
    <x v="11"/>
    <x v="0"/>
    <x v="31"/>
    <m/>
    <n v="20260925"/>
  </r>
  <r>
    <s v="EEA"/>
    <x v="2"/>
    <x v="1"/>
    <x v="0"/>
    <x v="32"/>
    <n v="1865.825429"/>
    <n v="20260925"/>
  </r>
  <r>
    <s v="EEA"/>
    <x v="2"/>
    <x v="2"/>
    <x v="0"/>
    <x v="33"/>
    <n v="90.759994000000006"/>
    <n v="20260925"/>
  </r>
  <r>
    <s v="EEA"/>
    <x v="2"/>
    <x v="3"/>
    <x v="0"/>
    <x v="34"/>
    <n v="43.137881"/>
    <n v="20260925"/>
  </r>
  <r>
    <s v="EEA"/>
    <x v="2"/>
    <x v="4"/>
    <x v="0"/>
    <x v="35"/>
    <n v="1.279274"/>
    <n v="20260925"/>
  </r>
  <r>
    <s v="EEA"/>
    <x v="2"/>
    <x v="5"/>
    <x v="0"/>
    <x v="36"/>
    <n v="1998.4440300000001"/>
    <n v="20260925"/>
  </r>
  <r>
    <s v="EEA"/>
    <x v="2"/>
    <x v="12"/>
    <x v="0"/>
    <x v="37"/>
    <m/>
    <n v="20260925"/>
  </r>
  <r>
    <s v="EEA"/>
    <x v="2"/>
    <x v="1"/>
    <x v="0"/>
    <x v="38"/>
    <n v="20390.440664999998"/>
    <n v="20260925"/>
  </r>
  <r>
    <s v="EEA"/>
    <x v="2"/>
    <x v="2"/>
    <x v="0"/>
    <x v="39"/>
    <n v="1021.529198"/>
    <n v="20260925"/>
  </r>
  <r>
    <s v="EEA"/>
    <x v="2"/>
    <x v="3"/>
    <x v="0"/>
    <x v="40"/>
    <n v="193.00747899999999"/>
    <n v="20260925"/>
  </r>
  <r>
    <s v="EEA"/>
    <x v="2"/>
    <x v="4"/>
    <x v="0"/>
    <x v="41"/>
    <n v="710.59065699999996"/>
    <n v="20260925"/>
  </r>
  <r>
    <s v="EEA"/>
    <x v="2"/>
    <x v="5"/>
    <x v="0"/>
    <x v="42"/>
    <n v="20894.386685000001"/>
    <n v="20260925"/>
  </r>
  <r>
    <s v="EEA"/>
    <x v="2"/>
    <x v="13"/>
    <x v="0"/>
    <x v="43"/>
    <m/>
    <n v="20260925"/>
  </r>
  <r>
    <s v="EEA"/>
    <x v="2"/>
    <x v="1"/>
    <x v="0"/>
    <x v="44"/>
    <n v="60581.405434"/>
    <n v="20260925"/>
  </r>
  <r>
    <s v="EEA"/>
    <x v="2"/>
    <x v="2"/>
    <x v="0"/>
    <x v="45"/>
    <n v="13210.666874"/>
    <n v="20260925"/>
  </r>
  <r>
    <s v="EEA"/>
    <x v="2"/>
    <x v="3"/>
    <x v="0"/>
    <x v="46"/>
    <n v="1609.0668250000001"/>
    <n v="20260925"/>
  </r>
  <r>
    <s v="EEA"/>
    <x v="2"/>
    <x v="4"/>
    <x v="0"/>
    <x v="47"/>
    <n v="7980.7526260000004"/>
    <n v="20260925"/>
  </r>
  <r>
    <s v="EEA"/>
    <x v="2"/>
    <x v="5"/>
    <x v="0"/>
    <x v="48"/>
    <n v="67420.386509000004"/>
    <n v="20260925"/>
  </r>
  <r>
    <s v="EEA"/>
    <x v="2"/>
    <x v="14"/>
    <x v="0"/>
    <x v="49"/>
    <m/>
    <n v="20260925"/>
  </r>
  <r>
    <s v="EEA"/>
    <x v="2"/>
    <x v="1"/>
    <x v="0"/>
    <x v="50"/>
    <n v="8883.0066499999994"/>
    <n v="20260925"/>
  </r>
  <r>
    <s v="EEA"/>
    <x v="2"/>
    <x v="2"/>
    <x v="0"/>
    <x v="51"/>
    <n v="249.37670499999999"/>
    <n v="20260925"/>
  </r>
  <r>
    <s v="EEA"/>
    <x v="2"/>
    <x v="3"/>
    <x v="0"/>
    <x v="52"/>
    <n v="188.74576500000001"/>
    <n v="20260925"/>
  </r>
  <r>
    <s v="EEA"/>
    <x v="2"/>
    <x v="4"/>
    <x v="0"/>
    <x v="53"/>
    <n v="5.1003990000000003"/>
    <n v="20260925"/>
  </r>
  <r>
    <s v="EEA"/>
    <x v="2"/>
    <x v="5"/>
    <x v="0"/>
    <x v="54"/>
    <n v="9316.0287219999991"/>
    <n v="20260925"/>
  </r>
  <r>
    <s v="EEA"/>
    <x v="2"/>
    <x v="15"/>
    <x v="0"/>
    <x v="55"/>
    <n v="2163.4555369999998"/>
    <n v="20260925"/>
  </r>
  <r>
    <s v="EEA"/>
    <x v="2"/>
    <x v="16"/>
    <x v="0"/>
    <x v="56"/>
    <m/>
    <n v="20260925"/>
  </r>
  <r>
    <s v="EEA"/>
    <x v="2"/>
    <x v="17"/>
    <x v="0"/>
    <x v="57"/>
    <n v="126865.779094"/>
    <n v="20260925"/>
  </r>
  <r>
    <s v="EEA"/>
    <x v="2"/>
    <x v="0"/>
    <x v="1"/>
    <x v="58"/>
    <m/>
    <n v="20260925"/>
  </r>
  <r>
    <s v="EEA"/>
    <x v="2"/>
    <x v="18"/>
    <x v="1"/>
    <x v="59"/>
    <n v="607782.73308399995"/>
    <n v="20260925"/>
  </r>
  <r>
    <s v="EEA"/>
    <x v="2"/>
    <x v="4"/>
    <x v="1"/>
    <x v="60"/>
    <n v="17374.124024000001"/>
    <n v="20260925"/>
  </r>
  <r>
    <s v="EEA"/>
    <x v="2"/>
    <x v="5"/>
    <x v="1"/>
    <x v="61"/>
    <n v="590408.60905600002"/>
    <n v="20260925"/>
  </r>
  <r>
    <s v="EEA"/>
    <x v="2"/>
    <x v="6"/>
    <x v="1"/>
    <x v="62"/>
    <m/>
    <n v="20260925"/>
  </r>
  <r>
    <s v="EEA"/>
    <x v="2"/>
    <x v="18"/>
    <x v="1"/>
    <x v="63"/>
    <n v="555465.34066300001"/>
    <n v="20260925"/>
  </r>
  <r>
    <s v="EEA"/>
    <x v="2"/>
    <x v="4"/>
    <x v="1"/>
    <x v="64"/>
    <n v="16985.489137"/>
    <n v="20260925"/>
  </r>
  <r>
    <s v="EEA"/>
    <x v="2"/>
    <x v="5"/>
    <x v="1"/>
    <x v="65"/>
    <n v="538479.85152599995"/>
    <n v="20260925"/>
  </r>
  <r>
    <s v="EEA"/>
    <x v="2"/>
    <x v="7"/>
    <x v="1"/>
    <x v="66"/>
    <m/>
    <n v="20260925"/>
  </r>
  <r>
    <s v="EEA"/>
    <x v="2"/>
    <x v="18"/>
    <x v="1"/>
    <x v="67"/>
    <n v="471704.74686700001"/>
    <n v="20260925"/>
  </r>
  <r>
    <s v="EEA"/>
    <x v="2"/>
    <x v="4"/>
    <x v="1"/>
    <x v="68"/>
    <n v="12903.879253999999"/>
    <n v="20260925"/>
  </r>
  <r>
    <s v="EEA"/>
    <x v="2"/>
    <x v="5"/>
    <x v="1"/>
    <x v="69"/>
    <n v="458800.86804899998"/>
    <n v="20260925"/>
  </r>
  <r>
    <s v="EEA"/>
    <x v="2"/>
    <x v="8"/>
    <x v="1"/>
    <x v="70"/>
    <m/>
    <n v="20260925"/>
  </r>
  <r>
    <s v="EEA"/>
    <x v="2"/>
    <x v="18"/>
    <x v="1"/>
    <x v="71"/>
    <n v="-31284.431932"/>
    <n v="20260925"/>
  </r>
  <r>
    <s v="EEA"/>
    <x v="2"/>
    <x v="4"/>
    <x v="1"/>
    <x v="72"/>
    <n v="-36.004536999999999"/>
    <n v="20260925"/>
  </r>
  <r>
    <s v="EEA"/>
    <x v="2"/>
    <x v="5"/>
    <x v="1"/>
    <x v="73"/>
    <n v="-31248.427394999999"/>
    <n v="20260925"/>
  </r>
  <r>
    <s v="EEA"/>
    <x v="2"/>
    <x v="9"/>
    <x v="1"/>
    <x v="74"/>
    <n v="74998.934682999999"/>
    <n v="20260925"/>
  </r>
  <r>
    <s v="EEA"/>
    <x v="2"/>
    <x v="10"/>
    <x v="1"/>
    <x v="75"/>
    <m/>
    <n v="20260925"/>
  </r>
  <r>
    <s v="EEA"/>
    <x v="2"/>
    <x v="18"/>
    <x v="1"/>
    <x v="76"/>
    <n v="18830.745113000001"/>
    <n v="20260925"/>
  </r>
  <r>
    <s v="EEA"/>
    <x v="2"/>
    <x v="4"/>
    <x v="1"/>
    <x v="77"/>
    <n v="435.74824599999999"/>
    <n v="20260925"/>
  </r>
  <r>
    <s v="EEA"/>
    <x v="2"/>
    <x v="5"/>
    <x v="1"/>
    <x v="78"/>
    <n v="18394.996867000002"/>
    <n v="20260925"/>
  </r>
  <r>
    <s v="EEA"/>
    <x v="2"/>
    <x v="11"/>
    <x v="1"/>
    <x v="79"/>
    <m/>
    <n v="20260925"/>
  </r>
  <r>
    <s v="EEA"/>
    <x v="2"/>
    <x v="18"/>
    <x v="1"/>
    <x v="80"/>
    <n v="6968.0807450000002"/>
    <n v="20260925"/>
  </r>
  <r>
    <s v="EEA"/>
    <x v="2"/>
    <x v="4"/>
    <x v="1"/>
    <x v="81"/>
    <n v="1.0010319999999999"/>
    <n v="20260925"/>
  </r>
  <r>
    <s v="EEA"/>
    <x v="2"/>
    <x v="5"/>
    <x v="1"/>
    <x v="82"/>
    <n v="6967.0797130000001"/>
    <n v="20260925"/>
  </r>
  <r>
    <s v="EEA"/>
    <x v="2"/>
    <x v="12"/>
    <x v="1"/>
    <x v="83"/>
    <m/>
    <n v="20260925"/>
  </r>
  <r>
    <s v="EEA"/>
    <x v="2"/>
    <x v="18"/>
    <x v="1"/>
    <x v="84"/>
    <n v="4299.8631420000002"/>
    <n v="20260925"/>
  </r>
  <r>
    <s v="EEA"/>
    <x v="2"/>
    <x v="4"/>
    <x v="1"/>
    <x v="85"/>
    <n v="87.544394999999994"/>
    <n v="20260925"/>
  </r>
  <r>
    <s v="EEA"/>
    <x v="2"/>
    <x v="5"/>
    <x v="1"/>
    <x v="86"/>
    <n v="4212.3187470000003"/>
    <n v="20260925"/>
  </r>
  <r>
    <s v="EEA"/>
    <x v="2"/>
    <x v="13"/>
    <x v="1"/>
    <x v="87"/>
    <m/>
    <n v="20260925"/>
  </r>
  <r>
    <s v="EEA"/>
    <x v="2"/>
    <x v="18"/>
    <x v="1"/>
    <x v="88"/>
    <n v="41463.898057999999"/>
    <n v="20260925"/>
  </r>
  <r>
    <s v="EEA"/>
    <x v="2"/>
    <x v="4"/>
    <x v="1"/>
    <x v="89"/>
    <n v="2309.3658420000002"/>
    <n v="20260925"/>
  </r>
  <r>
    <s v="EEA"/>
    <x v="2"/>
    <x v="5"/>
    <x v="1"/>
    <x v="90"/>
    <n v="39154.532219000001"/>
    <n v="20260925"/>
  </r>
  <r>
    <s v="EEA"/>
    <x v="2"/>
    <x v="14"/>
    <x v="1"/>
    <x v="91"/>
    <m/>
    <n v="20260925"/>
  </r>
  <r>
    <s v="EEA"/>
    <x v="2"/>
    <x v="18"/>
    <x v="1"/>
    <x v="92"/>
    <n v="6258.3001969999996"/>
    <n v="20260925"/>
  </r>
  <r>
    <s v="EEA"/>
    <x v="2"/>
    <x v="4"/>
    <x v="1"/>
    <x v="93"/>
    <n v="-11.706936000000001"/>
    <n v="20260925"/>
  </r>
  <r>
    <s v="EEA"/>
    <x v="2"/>
    <x v="5"/>
    <x v="1"/>
    <x v="94"/>
    <n v="6270.0071330000001"/>
    <n v="20260925"/>
  </r>
  <r>
    <s v="EEA"/>
    <x v="2"/>
    <x v="15"/>
    <x v="1"/>
    <x v="95"/>
    <n v="3826.043858"/>
    <n v="20260925"/>
  </r>
  <r>
    <s v="EEA"/>
    <x v="2"/>
    <x v="16"/>
    <x v="1"/>
    <x v="96"/>
    <m/>
    <n v="20260925"/>
  </r>
  <r>
    <s v="EEA"/>
    <x v="2"/>
    <x v="17"/>
    <x v="1"/>
    <x v="97"/>
    <n v="78824.978539000003"/>
    <n v="20260925"/>
  </r>
  <r>
    <s v="EEA"/>
    <x v="2"/>
    <x v="19"/>
    <x v="1"/>
    <x v="98"/>
    <n v="159773.006559"/>
    <n v="20260925"/>
  </r>
  <r>
    <s v="EEA"/>
    <x v="2"/>
    <x v="20"/>
    <x v="0"/>
    <x v="99"/>
    <n v="0.96"/>
    <n v="20260925"/>
  </r>
  <r>
    <s v="EEA"/>
    <x v="2"/>
    <x v="21"/>
    <x v="0"/>
    <x v="100"/>
    <n v="0.32"/>
    <n v="20260925"/>
  </r>
  <r>
    <s v="EEA"/>
    <x v="3"/>
    <x v="0"/>
    <x v="0"/>
    <x v="0"/>
    <m/>
    <n v="20260925"/>
  </r>
  <r>
    <s v="EEA"/>
    <x v="3"/>
    <x v="1"/>
    <x v="0"/>
    <x v="1"/>
    <n v="425708.01590499998"/>
    <n v="20260925"/>
  </r>
  <r>
    <s v="EEA"/>
    <x v="3"/>
    <x v="2"/>
    <x v="0"/>
    <x v="2"/>
    <n v="62137.314919999997"/>
    <n v="20260925"/>
  </r>
  <r>
    <s v="EEA"/>
    <x v="3"/>
    <x v="3"/>
    <x v="0"/>
    <x v="3"/>
    <n v="17462.849622000002"/>
    <n v="20260925"/>
  </r>
  <r>
    <s v="EEA"/>
    <x v="3"/>
    <x v="4"/>
    <x v="0"/>
    <x v="4"/>
    <n v="56688.350074000002"/>
    <n v="20260925"/>
  </r>
  <r>
    <s v="EEA"/>
    <x v="3"/>
    <x v="5"/>
    <x v="0"/>
    <x v="5"/>
    <n v="448619.83036999998"/>
    <n v="20260925"/>
  </r>
  <r>
    <s v="EEA"/>
    <x v="3"/>
    <x v="6"/>
    <x v="0"/>
    <x v="6"/>
    <m/>
    <n v="20260925"/>
  </r>
  <r>
    <s v="EEA"/>
    <x v="3"/>
    <x v="1"/>
    <x v="0"/>
    <x v="7"/>
    <n v="418822.12852099998"/>
    <n v="20260925"/>
  </r>
  <r>
    <s v="EEA"/>
    <x v="3"/>
    <x v="2"/>
    <x v="0"/>
    <x v="8"/>
    <n v="59759.806211000003"/>
    <n v="20260925"/>
  </r>
  <r>
    <s v="EEA"/>
    <x v="3"/>
    <x v="3"/>
    <x v="0"/>
    <x v="9"/>
    <n v="16796.234350999999"/>
    <n v="20260925"/>
  </r>
  <r>
    <s v="EEA"/>
    <x v="3"/>
    <x v="4"/>
    <x v="0"/>
    <x v="10"/>
    <n v="55567.280681999997"/>
    <n v="20260925"/>
  </r>
  <r>
    <s v="EEA"/>
    <x v="3"/>
    <x v="5"/>
    <x v="0"/>
    <x v="11"/>
    <n v="439810.88840200001"/>
    <n v="20260925"/>
  </r>
  <r>
    <s v="EEA"/>
    <x v="3"/>
    <x v="7"/>
    <x v="0"/>
    <x v="12"/>
    <m/>
    <n v="20260925"/>
  </r>
  <r>
    <s v="EEA"/>
    <x v="3"/>
    <x v="1"/>
    <x v="0"/>
    <x v="13"/>
    <n v="272549.90966"/>
    <n v="20260925"/>
  </r>
  <r>
    <s v="EEA"/>
    <x v="3"/>
    <x v="2"/>
    <x v="0"/>
    <x v="14"/>
    <n v="38115.759574000003"/>
    <n v="20260925"/>
  </r>
  <r>
    <s v="EEA"/>
    <x v="3"/>
    <x v="3"/>
    <x v="0"/>
    <x v="15"/>
    <n v="11537.397171000001"/>
    <n v="20260925"/>
  </r>
  <r>
    <s v="EEA"/>
    <x v="3"/>
    <x v="4"/>
    <x v="0"/>
    <x v="16"/>
    <n v="34141.381097999998"/>
    <n v="20260925"/>
  </r>
  <r>
    <s v="EEA"/>
    <x v="3"/>
    <x v="5"/>
    <x v="0"/>
    <x v="17"/>
    <n v="288061.68530800001"/>
    <n v="20260925"/>
  </r>
  <r>
    <s v="EEA"/>
    <x v="3"/>
    <x v="8"/>
    <x v="0"/>
    <x v="18"/>
    <m/>
    <n v="20260925"/>
  </r>
  <r>
    <s v="EEA"/>
    <x v="3"/>
    <x v="1"/>
    <x v="0"/>
    <x v="19"/>
    <n v="276.98328400000003"/>
    <n v="20260925"/>
  </r>
  <r>
    <s v="EEA"/>
    <x v="3"/>
    <x v="2"/>
    <x v="0"/>
    <x v="20"/>
    <n v="433.62360000000001"/>
    <n v="20260925"/>
  </r>
  <r>
    <s v="EEA"/>
    <x v="3"/>
    <x v="3"/>
    <x v="0"/>
    <x v="21"/>
    <n v="1.1878740000000001"/>
    <n v="20260925"/>
  </r>
  <r>
    <s v="EEA"/>
    <x v="3"/>
    <x v="4"/>
    <x v="0"/>
    <x v="22"/>
    <n v="126.381708"/>
    <n v="20260925"/>
  </r>
  <r>
    <s v="EEA"/>
    <x v="3"/>
    <x v="5"/>
    <x v="0"/>
    <x v="23"/>
    <n v="585.41305"/>
    <n v="20260925"/>
  </r>
  <r>
    <s v="EEA"/>
    <x v="3"/>
    <x v="9"/>
    <x v="0"/>
    <x v="24"/>
    <n v="139786.447228"/>
    <n v="20260925"/>
  </r>
  <r>
    <s v="EEA"/>
    <x v="3"/>
    <x v="10"/>
    <x v="0"/>
    <x v="25"/>
    <m/>
    <n v="20260925"/>
  </r>
  <r>
    <s v="EEA"/>
    <x v="3"/>
    <x v="1"/>
    <x v="0"/>
    <x v="26"/>
    <n v="26588.961336"/>
    <n v="20260925"/>
  </r>
  <r>
    <s v="EEA"/>
    <x v="3"/>
    <x v="2"/>
    <x v="0"/>
    <x v="27"/>
    <n v="3358.7289219999998"/>
    <n v="20260925"/>
  </r>
  <r>
    <s v="EEA"/>
    <x v="3"/>
    <x v="3"/>
    <x v="0"/>
    <x v="28"/>
    <n v="1072.3836779999999"/>
    <n v="20260925"/>
  </r>
  <r>
    <s v="EEA"/>
    <x v="3"/>
    <x v="4"/>
    <x v="0"/>
    <x v="29"/>
    <n v="997.620003"/>
    <n v="20260925"/>
  </r>
  <r>
    <s v="EEA"/>
    <x v="3"/>
    <x v="5"/>
    <x v="0"/>
    <x v="30"/>
    <n v="30022.453933000001"/>
    <n v="20260925"/>
  </r>
  <r>
    <s v="EEA"/>
    <x v="3"/>
    <x v="11"/>
    <x v="0"/>
    <x v="31"/>
    <m/>
    <n v="20260925"/>
  </r>
  <r>
    <s v="EEA"/>
    <x v="3"/>
    <x v="1"/>
    <x v="0"/>
    <x v="32"/>
    <n v="2051.9293510000002"/>
    <n v="20260925"/>
  </r>
  <r>
    <s v="EEA"/>
    <x v="3"/>
    <x v="2"/>
    <x v="0"/>
    <x v="33"/>
    <n v="91.364165"/>
    <n v="20260925"/>
  </r>
  <r>
    <s v="EEA"/>
    <x v="3"/>
    <x v="3"/>
    <x v="0"/>
    <x v="34"/>
    <n v="55.326785999999998"/>
    <n v="20260925"/>
  </r>
  <r>
    <s v="EEA"/>
    <x v="3"/>
    <x v="4"/>
    <x v="0"/>
    <x v="35"/>
    <n v="1.1619269999999999"/>
    <n v="20260925"/>
  </r>
  <r>
    <s v="EEA"/>
    <x v="3"/>
    <x v="5"/>
    <x v="0"/>
    <x v="36"/>
    <n v="2197.4583750000002"/>
    <n v="20260925"/>
  </r>
  <r>
    <s v="EEA"/>
    <x v="3"/>
    <x v="12"/>
    <x v="0"/>
    <x v="37"/>
    <m/>
    <n v="20260925"/>
  </r>
  <r>
    <s v="EEA"/>
    <x v="3"/>
    <x v="1"/>
    <x v="0"/>
    <x v="38"/>
    <n v="22993.024266"/>
    <n v="20260925"/>
  </r>
  <r>
    <s v="EEA"/>
    <x v="3"/>
    <x v="2"/>
    <x v="0"/>
    <x v="39"/>
    <n v="1150.758241"/>
    <n v="20260925"/>
  </r>
  <r>
    <s v="EEA"/>
    <x v="3"/>
    <x v="3"/>
    <x v="0"/>
    <x v="40"/>
    <n v="242.05156600000001"/>
    <n v="20260925"/>
  </r>
  <r>
    <s v="EEA"/>
    <x v="3"/>
    <x v="4"/>
    <x v="0"/>
    <x v="41"/>
    <n v="595.21853899999996"/>
    <n v="20260925"/>
  </r>
  <r>
    <s v="EEA"/>
    <x v="3"/>
    <x v="5"/>
    <x v="0"/>
    <x v="42"/>
    <n v="23790.615534"/>
    <n v="20260925"/>
  </r>
  <r>
    <s v="EEA"/>
    <x v="3"/>
    <x v="13"/>
    <x v="0"/>
    <x v="43"/>
    <m/>
    <n v="20260925"/>
  </r>
  <r>
    <s v="EEA"/>
    <x v="3"/>
    <x v="1"/>
    <x v="0"/>
    <x v="44"/>
    <n v="66289.698388000004"/>
    <n v="20260925"/>
  </r>
  <r>
    <s v="EEA"/>
    <x v="3"/>
    <x v="2"/>
    <x v="0"/>
    <x v="45"/>
    <n v="15172.236688999999"/>
    <n v="20260925"/>
  </r>
  <r>
    <s v="EEA"/>
    <x v="3"/>
    <x v="3"/>
    <x v="0"/>
    <x v="46"/>
    <n v="1960.125679"/>
    <n v="20260925"/>
  </r>
  <r>
    <s v="EEA"/>
    <x v="3"/>
    <x v="4"/>
    <x v="0"/>
    <x v="47"/>
    <n v="9235.7805200000003"/>
    <n v="20260925"/>
  </r>
  <r>
    <s v="EEA"/>
    <x v="3"/>
    <x v="5"/>
    <x v="0"/>
    <x v="48"/>
    <n v="74186.280238000007"/>
    <n v="20260925"/>
  </r>
  <r>
    <s v="EEA"/>
    <x v="3"/>
    <x v="14"/>
    <x v="0"/>
    <x v="49"/>
    <m/>
    <n v="20260925"/>
  </r>
  <r>
    <s v="EEA"/>
    <x v="3"/>
    <x v="1"/>
    <x v="0"/>
    <x v="50"/>
    <n v="9147.4526800000003"/>
    <n v="20260925"/>
  </r>
  <r>
    <s v="EEA"/>
    <x v="3"/>
    <x v="2"/>
    <x v="0"/>
    <x v="51"/>
    <n v="318.02183000000002"/>
    <n v="20260925"/>
  </r>
  <r>
    <s v="EEA"/>
    <x v="3"/>
    <x v="3"/>
    <x v="0"/>
    <x v="52"/>
    <n v="207.94973400000001"/>
    <n v="20260925"/>
  </r>
  <r>
    <s v="EEA"/>
    <x v="3"/>
    <x v="4"/>
    <x v="0"/>
    <x v="53"/>
    <n v="83.785096999999993"/>
    <n v="20260925"/>
  </r>
  <r>
    <s v="EEA"/>
    <x v="3"/>
    <x v="5"/>
    <x v="0"/>
    <x v="54"/>
    <n v="9589.6391490000005"/>
    <n v="20260925"/>
  </r>
  <r>
    <s v="EEA"/>
    <x v="3"/>
    <x v="15"/>
    <x v="0"/>
    <x v="55"/>
    <n v="3469.355951"/>
    <n v="20260925"/>
  </r>
  <r>
    <s v="EEA"/>
    <x v="3"/>
    <x v="16"/>
    <x v="0"/>
    <x v="56"/>
    <m/>
    <n v="20260925"/>
  </r>
  <r>
    <s v="EEA"/>
    <x v="3"/>
    <x v="17"/>
    <x v="0"/>
    <x v="57"/>
    <n v="143255.803178"/>
    <n v="20260925"/>
  </r>
  <r>
    <s v="EEA"/>
    <x v="3"/>
    <x v="0"/>
    <x v="1"/>
    <x v="58"/>
    <m/>
    <n v="20260925"/>
  </r>
  <r>
    <s v="EEA"/>
    <x v="3"/>
    <x v="18"/>
    <x v="1"/>
    <x v="59"/>
    <n v="664613.52974000003"/>
    <n v="20260925"/>
  </r>
  <r>
    <s v="EEA"/>
    <x v="3"/>
    <x v="4"/>
    <x v="1"/>
    <x v="60"/>
    <n v="19046.425306000001"/>
    <n v="20260925"/>
  </r>
  <r>
    <s v="EEA"/>
    <x v="3"/>
    <x v="5"/>
    <x v="1"/>
    <x v="61"/>
    <n v="645567.10443599999"/>
    <n v="20260925"/>
  </r>
  <r>
    <s v="EEA"/>
    <x v="3"/>
    <x v="6"/>
    <x v="1"/>
    <x v="62"/>
    <m/>
    <n v="20260925"/>
  </r>
  <r>
    <s v="EEA"/>
    <x v="3"/>
    <x v="18"/>
    <x v="1"/>
    <x v="63"/>
    <n v="603078.38873100001"/>
    <n v="20260925"/>
  </r>
  <r>
    <s v="EEA"/>
    <x v="3"/>
    <x v="4"/>
    <x v="1"/>
    <x v="64"/>
    <n v="18313.836176000001"/>
    <n v="20260925"/>
  </r>
  <r>
    <s v="EEA"/>
    <x v="3"/>
    <x v="5"/>
    <x v="1"/>
    <x v="65"/>
    <n v="584764.55255599995"/>
    <n v="20260925"/>
  </r>
  <r>
    <s v="EEA"/>
    <x v="3"/>
    <x v="7"/>
    <x v="1"/>
    <x v="66"/>
    <m/>
    <n v="20260925"/>
  </r>
  <r>
    <s v="EEA"/>
    <x v="3"/>
    <x v="18"/>
    <x v="1"/>
    <x v="67"/>
    <n v="511507.71181499999"/>
    <n v="20260925"/>
  </r>
  <r>
    <s v="EEA"/>
    <x v="3"/>
    <x v="4"/>
    <x v="1"/>
    <x v="68"/>
    <n v="13995.103542999999"/>
    <n v="20260925"/>
  </r>
  <r>
    <s v="EEA"/>
    <x v="3"/>
    <x v="5"/>
    <x v="1"/>
    <x v="69"/>
    <n v="497512.60827000003"/>
    <n v="20260925"/>
  </r>
  <r>
    <s v="EEA"/>
    <x v="3"/>
    <x v="8"/>
    <x v="1"/>
    <x v="70"/>
    <m/>
    <n v="20260925"/>
  </r>
  <r>
    <s v="EEA"/>
    <x v="3"/>
    <x v="18"/>
    <x v="1"/>
    <x v="71"/>
    <n v="-60032.274924999998"/>
    <n v="20260925"/>
  </r>
  <r>
    <s v="EEA"/>
    <x v="3"/>
    <x v="4"/>
    <x v="1"/>
    <x v="72"/>
    <n v="-2426.8217789999999"/>
    <n v="20260925"/>
  </r>
  <r>
    <s v="EEA"/>
    <x v="3"/>
    <x v="5"/>
    <x v="1"/>
    <x v="73"/>
    <n v="-57605.453143999999"/>
    <n v="20260925"/>
  </r>
  <r>
    <s v="EEA"/>
    <x v="3"/>
    <x v="9"/>
    <x v="1"/>
    <x v="74"/>
    <n v="80438.302356999993"/>
    <n v="20260925"/>
  </r>
  <r>
    <s v="EEA"/>
    <x v="3"/>
    <x v="10"/>
    <x v="1"/>
    <x v="75"/>
    <m/>
    <n v="20260925"/>
  </r>
  <r>
    <s v="EEA"/>
    <x v="3"/>
    <x v="18"/>
    <x v="1"/>
    <x v="76"/>
    <n v="20117.390114999998"/>
    <n v="20260925"/>
  </r>
  <r>
    <s v="EEA"/>
    <x v="3"/>
    <x v="4"/>
    <x v="1"/>
    <x v="77"/>
    <n v="501.987685"/>
    <n v="20260925"/>
  </r>
  <r>
    <s v="EEA"/>
    <x v="3"/>
    <x v="5"/>
    <x v="1"/>
    <x v="78"/>
    <n v="19615.402429999998"/>
    <n v="20260925"/>
  </r>
  <r>
    <s v="EEA"/>
    <x v="3"/>
    <x v="11"/>
    <x v="1"/>
    <x v="79"/>
    <m/>
    <n v="20260925"/>
  </r>
  <r>
    <s v="EEA"/>
    <x v="3"/>
    <x v="18"/>
    <x v="1"/>
    <x v="80"/>
    <n v="7841.2139289999996"/>
    <n v="20260925"/>
  </r>
  <r>
    <s v="EEA"/>
    <x v="3"/>
    <x v="4"/>
    <x v="1"/>
    <x v="81"/>
    <n v="0.30547099999999999"/>
    <n v="20260925"/>
  </r>
  <r>
    <s v="EEA"/>
    <x v="3"/>
    <x v="5"/>
    <x v="1"/>
    <x v="82"/>
    <n v="7840.9084570000005"/>
    <n v="20260925"/>
  </r>
  <r>
    <s v="EEA"/>
    <x v="3"/>
    <x v="12"/>
    <x v="1"/>
    <x v="83"/>
    <m/>
    <n v="20260925"/>
  </r>
  <r>
    <s v="EEA"/>
    <x v="3"/>
    <x v="18"/>
    <x v="1"/>
    <x v="84"/>
    <n v="4525.510792"/>
    <n v="20260925"/>
  </r>
  <r>
    <s v="EEA"/>
    <x v="3"/>
    <x v="4"/>
    <x v="1"/>
    <x v="85"/>
    <n v="124.286137"/>
    <n v="20260925"/>
  </r>
  <r>
    <s v="EEA"/>
    <x v="3"/>
    <x v="5"/>
    <x v="1"/>
    <x v="86"/>
    <n v="4401.224655"/>
    <n v="20260925"/>
  </r>
  <r>
    <s v="EEA"/>
    <x v="3"/>
    <x v="13"/>
    <x v="1"/>
    <x v="87"/>
    <m/>
    <n v="20260925"/>
  </r>
  <r>
    <s v="EEA"/>
    <x v="3"/>
    <x v="18"/>
    <x v="1"/>
    <x v="88"/>
    <n v="44361.806431999998"/>
    <n v="20260925"/>
  </r>
  <r>
    <s v="EEA"/>
    <x v="3"/>
    <x v="4"/>
    <x v="1"/>
    <x v="89"/>
    <n v="2026.0144319999999"/>
    <n v="20260925"/>
  </r>
  <r>
    <s v="EEA"/>
    <x v="3"/>
    <x v="5"/>
    <x v="1"/>
    <x v="90"/>
    <n v="42335.792000000001"/>
    <n v="20260925"/>
  </r>
  <r>
    <s v="EEA"/>
    <x v="3"/>
    <x v="14"/>
    <x v="1"/>
    <x v="91"/>
    <m/>
    <n v="20260925"/>
  </r>
  <r>
    <s v="EEA"/>
    <x v="3"/>
    <x v="18"/>
    <x v="1"/>
    <x v="92"/>
    <n v="6268.5833940000002"/>
    <n v="20260925"/>
  </r>
  <r>
    <s v="EEA"/>
    <x v="3"/>
    <x v="4"/>
    <x v="1"/>
    <x v="93"/>
    <n v="23.608574000000001"/>
    <n v="20260925"/>
  </r>
  <r>
    <s v="EEA"/>
    <x v="3"/>
    <x v="5"/>
    <x v="1"/>
    <x v="94"/>
    <n v="6244.9748200000004"/>
    <n v="20260925"/>
  </r>
  <r>
    <s v="EEA"/>
    <x v="3"/>
    <x v="15"/>
    <x v="1"/>
    <x v="95"/>
    <n v="3721.3350850000002"/>
    <n v="20260925"/>
  </r>
  <r>
    <s v="EEA"/>
    <x v="3"/>
    <x v="16"/>
    <x v="1"/>
    <x v="96"/>
    <m/>
    <n v="20260925"/>
  </r>
  <r>
    <s v="EEA"/>
    <x v="3"/>
    <x v="17"/>
    <x v="1"/>
    <x v="97"/>
    <n v="84159.637442000007"/>
    <n v="20260925"/>
  </r>
  <r>
    <s v="EEA"/>
    <x v="3"/>
    <x v="19"/>
    <x v="1"/>
    <x v="98"/>
    <n v="175250.130565"/>
    <n v="20260925"/>
  </r>
  <r>
    <s v="EEA"/>
    <x v="3"/>
    <x v="20"/>
    <x v="0"/>
    <x v="99"/>
    <n v="0.97"/>
    <n v="20260925"/>
  </r>
  <r>
    <s v="EEA"/>
    <x v="3"/>
    <x v="21"/>
    <x v="0"/>
    <x v="100"/>
    <n v="0.32"/>
    <n v="20260925"/>
  </r>
  <r>
    <s v="EEA"/>
    <x v="4"/>
    <x v="0"/>
    <x v="0"/>
    <x v="0"/>
    <m/>
    <n v="20260925"/>
  </r>
  <r>
    <s v="EEA"/>
    <x v="4"/>
    <x v="1"/>
    <x v="0"/>
    <x v="1"/>
    <n v="447132.67771800002"/>
    <n v="20260925"/>
  </r>
  <r>
    <s v="EEA"/>
    <x v="4"/>
    <x v="2"/>
    <x v="0"/>
    <x v="2"/>
    <n v="69846.680055000004"/>
    <n v="20260925"/>
  </r>
  <r>
    <s v="EEA"/>
    <x v="4"/>
    <x v="3"/>
    <x v="0"/>
    <x v="3"/>
    <n v="16253.747454"/>
    <n v="20260925"/>
  </r>
  <r>
    <s v="EEA"/>
    <x v="4"/>
    <x v="4"/>
    <x v="0"/>
    <x v="4"/>
    <n v="64627.037405000003"/>
    <n v="20260925"/>
  </r>
  <r>
    <s v="EEA"/>
    <x v="4"/>
    <x v="5"/>
    <x v="0"/>
    <x v="5"/>
    <n v="468606.06782200001"/>
    <n v="20260925"/>
  </r>
  <r>
    <s v="EEA"/>
    <x v="4"/>
    <x v="6"/>
    <x v="0"/>
    <x v="6"/>
    <m/>
    <n v="20260925"/>
  </r>
  <r>
    <s v="EEA"/>
    <x v="4"/>
    <x v="1"/>
    <x v="0"/>
    <x v="7"/>
    <n v="443469.68446000002"/>
    <n v="20260925"/>
  </r>
  <r>
    <s v="EEA"/>
    <x v="4"/>
    <x v="2"/>
    <x v="0"/>
    <x v="8"/>
    <n v="67014.511803000001"/>
    <n v="20260925"/>
  </r>
  <r>
    <s v="EEA"/>
    <x v="4"/>
    <x v="3"/>
    <x v="0"/>
    <x v="9"/>
    <n v="15151.073374"/>
    <n v="20260925"/>
  </r>
  <r>
    <s v="EEA"/>
    <x v="4"/>
    <x v="4"/>
    <x v="0"/>
    <x v="10"/>
    <n v="63642.277858000001"/>
    <n v="20260925"/>
  </r>
  <r>
    <s v="EEA"/>
    <x v="4"/>
    <x v="5"/>
    <x v="0"/>
    <x v="11"/>
    <n v="461992.99178099999"/>
    <n v="20260925"/>
  </r>
  <r>
    <s v="EEA"/>
    <x v="4"/>
    <x v="7"/>
    <x v="0"/>
    <x v="12"/>
    <m/>
    <n v="20260925"/>
  </r>
  <r>
    <s v="EEA"/>
    <x v="4"/>
    <x v="1"/>
    <x v="0"/>
    <x v="13"/>
    <n v="286825.970608"/>
    <n v="20260925"/>
  </r>
  <r>
    <s v="EEA"/>
    <x v="4"/>
    <x v="2"/>
    <x v="0"/>
    <x v="14"/>
    <n v="44911.610855999999"/>
    <n v="20260925"/>
  </r>
  <r>
    <s v="EEA"/>
    <x v="4"/>
    <x v="3"/>
    <x v="0"/>
    <x v="15"/>
    <n v="14266.164898999999"/>
    <n v="20260925"/>
  </r>
  <r>
    <s v="EEA"/>
    <x v="4"/>
    <x v="4"/>
    <x v="0"/>
    <x v="16"/>
    <n v="41331.649718000001"/>
    <n v="20260925"/>
  </r>
  <r>
    <s v="EEA"/>
    <x v="4"/>
    <x v="5"/>
    <x v="0"/>
    <x v="17"/>
    <n v="304672.09664499998"/>
    <n v="20260925"/>
  </r>
  <r>
    <s v="EEA"/>
    <x v="4"/>
    <x v="8"/>
    <x v="0"/>
    <x v="18"/>
    <m/>
    <n v="20260925"/>
  </r>
  <r>
    <s v="EEA"/>
    <x v="4"/>
    <x v="1"/>
    <x v="0"/>
    <x v="19"/>
    <n v="900.29197999999997"/>
    <n v="20260925"/>
  </r>
  <r>
    <s v="EEA"/>
    <x v="4"/>
    <x v="2"/>
    <x v="0"/>
    <x v="20"/>
    <n v="-185.75579999999999"/>
    <n v="20260925"/>
  </r>
  <r>
    <s v="EEA"/>
    <x v="4"/>
    <x v="3"/>
    <x v="0"/>
    <x v="21"/>
    <n v="6.6861790000000001"/>
    <n v="20260925"/>
  </r>
  <r>
    <s v="EEA"/>
    <x v="4"/>
    <x v="4"/>
    <x v="0"/>
    <x v="22"/>
    <n v="1.049639"/>
    <n v="20260925"/>
  </r>
  <r>
    <s v="EEA"/>
    <x v="4"/>
    <x v="5"/>
    <x v="0"/>
    <x v="23"/>
    <n v="720.17272000000003"/>
    <n v="20260925"/>
  </r>
  <r>
    <s v="EEA"/>
    <x v="4"/>
    <x v="9"/>
    <x v="0"/>
    <x v="24"/>
    <n v="140224.61271799999"/>
    <n v="20260925"/>
  </r>
  <r>
    <s v="EEA"/>
    <x v="4"/>
    <x v="10"/>
    <x v="0"/>
    <x v="25"/>
    <m/>
    <n v="20260925"/>
  </r>
  <r>
    <s v="EEA"/>
    <x v="4"/>
    <x v="1"/>
    <x v="0"/>
    <x v="26"/>
    <n v="27813.120938"/>
    <n v="20260925"/>
  </r>
  <r>
    <s v="EEA"/>
    <x v="4"/>
    <x v="2"/>
    <x v="0"/>
    <x v="27"/>
    <n v="3017.64687"/>
    <n v="20260925"/>
  </r>
  <r>
    <s v="EEA"/>
    <x v="4"/>
    <x v="3"/>
    <x v="0"/>
    <x v="28"/>
    <n v="730.25542800000005"/>
    <n v="20260925"/>
  </r>
  <r>
    <s v="EEA"/>
    <x v="4"/>
    <x v="4"/>
    <x v="0"/>
    <x v="29"/>
    <n v="1368.7928910000001"/>
    <n v="20260925"/>
  </r>
  <r>
    <s v="EEA"/>
    <x v="4"/>
    <x v="5"/>
    <x v="0"/>
    <x v="30"/>
    <n v="30192.230344"/>
    <n v="20260925"/>
  </r>
  <r>
    <s v="EEA"/>
    <x v="4"/>
    <x v="11"/>
    <x v="0"/>
    <x v="31"/>
    <m/>
    <n v="20260925"/>
  </r>
  <r>
    <s v="EEA"/>
    <x v="4"/>
    <x v="1"/>
    <x v="0"/>
    <x v="32"/>
    <n v="2487.738394"/>
    <n v="20260925"/>
  </r>
  <r>
    <s v="EEA"/>
    <x v="4"/>
    <x v="2"/>
    <x v="0"/>
    <x v="33"/>
    <n v="97.590513999999999"/>
    <n v="20260925"/>
  </r>
  <r>
    <s v="EEA"/>
    <x v="4"/>
    <x v="3"/>
    <x v="0"/>
    <x v="34"/>
    <n v="53.696902999999999"/>
    <n v="20260925"/>
  </r>
  <r>
    <s v="EEA"/>
    <x v="4"/>
    <x v="4"/>
    <x v="0"/>
    <x v="35"/>
    <n v="-1.3688549999999999"/>
    <n v="20260925"/>
  </r>
  <r>
    <s v="EEA"/>
    <x v="4"/>
    <x v="5"/>
    <x v="0"/>
    <x v="36"/>
    <n v="2640.3946660000001"/>
    <n v="20260925"/>
  </r>
  <r>
    <s v="EEA"/>
    <x v="4"/>
    <x v="12"/>
    <x v="0"/>
    <x v="37"/>
    <m/>
    <n v="20260925"/>
  </r>
  <r>
    <s v="EEA"/>
    <x v="4"/>
    <x v="1"/>
    <x v="0"/>
    <x v="38"/>
    <n v="23504.154023999999"/>
    <n v="20260925"/>
  </r>
  <r>
    <s v="EEA"/>
    <x v="4"/>
    <x v="2"/>
    <x v="0"/>
    <x v="39"/>
    <n v="1253.2817889999999"/>
    <n v="20260925"/>
  </r>
  <r>
    <s v="EEA"/>
    <x v="4"/>
    <x v="3"/>
    <x v="0"/>
    <x v="40"/>
    <n v="208.92280199999999"/>
    <n v="20260925"/>
  </r>
  <r>
    <s v="EEA"/>
    <x v="4"/>
    <x v="4"/>
    <x v="0"/>
    <x v="41"/>
    <n v="911.39324099999999"/>
    <n v="20260925"/>
  </r>
  <r>
    <s v="EEA"/>
    <x v="4"/>
    <x v="5"/>
    <x v="0"/>
    <x v="42"/>
    <n v="24054.965373999999"/>
    <n v="20260925"/>
  </r>
  <r>
    <s v="EEA"/>
    <x v="4"/>
    <x v="13"/>
    <x v="0"/>
    <x v="43"/>
    <m/>
    <n v="20260925"/>
  </r>
  <r>
    <s v="EEA"/>
    <x v="4"/>
    <x v="1"/>
    <x v="0"/>
    <x v="44"/>
    <n v="66083.552228"/>
    <n v="20260925"/>
  </r>
  <r>
    <s v="EEA"/>
    <x v="4"/>
    <x v="2"/>
    <x v="0"/>
    <x v="45"/>
    <n v="15311.209148"/>
    <n v="20260925"/>
  </r>
  <r>
    <s v="EEA"/>
    <x v="4"/>
    <x v="3"/>
    <x v="0"/>
    <x v="46"/>
    <n v="2012.6346550000001"/>
    <n v="20260925"/>
  </r>
  <r>
    <s v="EEA"/>
    <x v="4"/>
    <x v="4"/>
    <x v="0"/>
    <x v="47"/>
    <n v="10552.146237999999"/>
    <n v="20260925"/>
  </r>
  <r>
    <s v="EEA"/>
    <x v="4"/>
    <x v="5"/>
    <x v="0"/>
    <x v="48"/>
    <n v="72855.249794000003"/>
    <n v="20260925"/>
  </r>
  <r>
    <s v="EEA"/>
    <x v="4"/>
    <x v="14"/>
    <x v="0"/>
    <x v="49"/>
    <m/>
    <n v="20260925"/>
  </r>
  <r>
    <s v="EEA"/>
    <x v="4"/>
    <x v="1"/>
    <x v="0"/>
    <x v="50"/>
    <n v="10006.733705000001"/>
    <n v="20260925"/>
  </r>
  <r>
    <s v="EEA"/>
    <x v="4"/>
    <x v="2"/>
    <x v="0"/>
    <x v="51"/>
    <n v="363.26277499999998"/>
    <n v="20260925"/>
  </r>
  <r>
    <s v="EEA"/>
    <x v="4"/>
    <x v="3"/>
    <x v="0"/>
    <x v="52"/>
    <n v="199.375496"/>
    <n v="20260925"/>
  </r>
  <r>
    <s v="EEA"/>
    <x v="4"/>
    <x v="4"/>
    <x v="0"/>
    <x v="53"/>
    <n v="87.599438000000006"/>
    <n v="20260925"/>
  </r>
  <r>
    <s v="EEA"/>
    <x v="4"/>
    <x v="5"/>
    <x v="0"/>
    <x v="54"/>
    <n v="10481.772537999999"/>
    <n v="20260925"/>
  </r>
  <r>
    <s v="EEA"/>
    <x v="4"/>
    <x v="15"/>
    <x v="0"/>
    <x v="55"/>
    <n v="3029.8153769999999"/>
    <n v="20260925"/>
  </r>
  <r>
    <s v="EEA"/>
    <x v="4"/>
    <x v="16"/>
    <x v="0"/>
    <x v="56"/>
    <m/>
    <n v="20260925"/>
  </r>
  <r>
    <s v="EEA"/>
    <x v="4"/>
    <x v="17"/>
    <x v="0"/>
    <x v="57"/>
    <n v="143254.42809500001"/>
    <n v="20260925"/>
  </r>
  <r>
    <s v="EEA"/>
    <x v="4"/>
    <x v="0"/>
    <x v="1"/>
    <x v="58"/>
    <m/>
    <n v="20260925"/>
  </r>
  <r>
    <s v="EEA"/>
    <x v="4"/>
    <x v="18"/>
    <x v="1"/>
    <x v="59"/>
    <n v="624766.55257699999"/>
    <n v="20260925"/>
  </r>
  <r>
    <s v="EEA"/>
    <x v="4"/>
    <x v="4"/>
    <x v="1"/>
    <x v="60"/>
    <n v="23302.433889"/>
    <n v="20260925"/>
  </r>
  <r>
    <s v="EEA"/>
    <x v="4"/>
    <x v="5"/>
    <x v="1"/>
    <x v="61"/>
    <n v="601464.118686"/>
    <n v="20260925"/>
  </r>
  <r>
    <s v="EEA"/>
    <x v="4"/>
    <x v="6"/>
    <x v="1"/>
    <x v="62"/>
    <m/>
    <n v="20260925"/>
  </r>
  <r>
    <s v="EEA"/>
    <x v="4"/>
    <x v="18"/>
    <x v="1"/>
    <x v="63"/>
    <n v="563160.88915800001"/>
    <n v="20260925"/>
  </r>
  <r>
    <s v="EEA"/>
    <x v="4"/>
    <x v="4"/>
    <x v="1"/>
    <x v="64"/>
    <n v="22444.836189000001"/>
    <n v="20260925"/>
  </r>
  <r>
    <s v="EEA"/>
    <x v="4"/>
    <x v="5"/>
    <x v="1"/>
    <x v="65"/>
    <n v="540716.05296799995"/>
    <n v="20260925"/>
  </r>
  <r>
    <s v="EEA"/>
    <x v="4"/>
    <x v="7"/>
    <x v="1"/>
    <x v="66"/>
    <m/>
    <n v="20260925"/>
  </r>
  <r>
    <s v="EEA"/>
    <x v="4"/>
    <x v="18"/>
    <x v="1"/>
    <x v="67"/>
    <n v="498862.86177900003"/>
    <n v="20260925"/>
  </r>
  <r>
    <s v="EEA"/>
    <x v="4"/>
    <x v="4"/>
    <x v="1"/>
    <x v="68"/>
    <n v="15856.390622999999"/>
    <n v="20260925"/>
  </r>
  <r>
    <s v="EEA"/>
    <x v="4"/>
    <x v="5"/>
    <x v="1"/>
    <x v="69"/>
    <n v="483006.47115599999"/>
    <n v="20260925"/>
  </r>
  <r>
    <s v="EEA"/>
    <x v="4"/>
    <x v="8"/>
    <x v="1"/>
    <x v="70"/>
    <m/>
    <n v="20260925"/>
  </r>
  <r>
    <s v="EEA"/>
    <x v="4"/>
    <x v="18"/>
    <x v="1"/>
    <x v="71"/>
    <n v="-51198.306489000002"/>
    <n v="20260925"/>
  </r>
  <r>
    <s v="EEA"/>
    <x v="4"/>
    <x v="4"/>
    <x v="1"/>
    <x v="72"/>
    <n v="-2869.5209159999999"/>
    <n v="20260925"/>
  </r>
  <r>
    <s v="EEA"/>
    <x v="4"/>
    <x v="5"/>
    <x v="1"/>
    <x v="73"/>
    <n v="-48328.785576000002"/>
    <n v="20260925"/>
  </r>
  <r>
    <s v="EEA"/>
    <x v="4"/>
    <x v="9"/>
    <x v="1"/>
    <x v="74"/>
    <n v="81984.064941999997"/>
    <n v="20260925"/>
  </r>
  <r>
    <s v="EEA"/>
    <x v="4"/>
    <x v="10"/>
    <x v="1"/>
    <x v="75"/>
    <m/>
    <n v="20260925"/>
  </r>
  <r>
    <s v="EEA"/>
    <x v="4"/>
    <x v="18"/>
    <x v="1"/>
    <x v="76"/>
    <n v="20021.496533000001"/>
    <n v="20260925"/>
  </r>
  <r>
    <s v="EEA"/>
    <x v="4"/>
    <x v="4"/>
    <x v="1"/>
    <x v="77"/>
    <n v="703.34850300000005"/>
    <n v="20260925"/>
  </r>
  <r>
    <s v="EEA"/>
    <x v="4"/>
    <x v="5"/>
    <x v="1"/>
    <x v="78"/>
    <n v="19318.148031000001"/>
    <n v="20260925"/>
  </r>
  <r>
    <s v="EEA"/>
    <x v="4"/>
    <x v="11"/>
    <x v="1"/>
    <x v="79"/>
    <m/>
    <n v="20260925"/>
  </r>
  <r>
    <s v="EEA"/>
    <x v="4"/>
    <x v="18"/>
    <x v="1"/>
    <x v="80"/>
    <n v="8472.7106139999996"/>
    <n v="20260925"/>
  </r>
  <r>
    <s v="EEA"/>
    <x v="4"/>
    <x v="4"/>
    <x v="1"/>
    <x v="81"/>
    <n v="3.485179"/>
    <n v="20260925"/>
  </r>
  <r>
    <s v="EEA"/>
    <x v="4"/>
    <x v="5"/>
    <x v="1"/>
    <x v="82"/>
    <n v="8469.2254350000003"/>
    <n v="20260925"/>
  </r>
  <r>
    <s v="EEA"/>
    <x v="4"/>
    <x v="12"/>
    <x v="1"/>
    <x v="83"/>
    <m/>
    <n v="20260925"/>
  </r>
  <r>
    <s v="EEA"/>
    <x v="4"/>
    <x v="18"/>
    <x v="1"/>
    <x v="84"/>
    <n v="4989.2999309999996"/>
    <n v="20260925"/>
  </r>
  <r>
    <s v="EEA"/>
    <x v="4"/>
    <x v="4"/>
    <x v="1"/>
    <x v="85"/>
    <n v="158.854195"/>
    <n v="20260925"/>
  </r>
  <r>
    <s v="EEA"/>
    <x v="4"/>
    <x v="5"/>
    <x v="1"/>
    <x v="86"/>
    <n v="4830.4457350000002"/>
    <n v="20260925"/>
  </r>
  <r>
    <s v="EEA"/>
    <x v="4"/>
    <x v="13"/>
    <x v="1"/>
    <x v="87"/>
    <m/>
    <n v="20260925"/>
  </r>
  <r>
    <s v="EEA"/>
    <x v="4"/>
    <x v="18"/>
    <x v="1"/>
    <x v="88"/>
    <n v="45405.923153999996"/>
    <n v="20260925"/>
  </r>
  <r>
    <s v="EEA"/>
    <x v="4"/>
    <x v="4"/>
    <x v="1"/>
    <x v="89"/>
    <n v="2590.9466640000001"/>
    <n v="20260925"/>
  </r>
  <r>
    <s v="EEA"/>
    <x v="4"/>
    <x v="5"/>
    <x v="1"/>
    <x v="90"/>
    <n v="42814.976493000002"/>
    <n v="20260925"/>
  </r>
  <r>
    <s v="EEA"/>
    <x v="4"/>
    <x v="14"/>
    <x v="1"/>
    <x v="91"/>
    <m/>
    <n v="20260925"/>
  </r>
  <r>
    <s v="EEA"/>
    <x v="4"/>
    <x v="18"/>
    <x v="1"/>
    <x v="92"/>
    <n v="6577.4273069999999"/>
    <n v="20260925"/>
  </r>
  <r>
    <s v="EEA"/>
    <x v="4"/>
    <x v="4"/>
    <x v="1"/>
    <x v="93"/>
    <n v="26.158059000000002"/>
    <n v="20260925"/>
  </r>
  <r>
    <s v="EEA"/>
    <x v="4"/>
    <x v="5"/>
    <x v="1"/>
    <x v="94"/>
    <n v="6551.2692470000002"/>
    <n v="20260925"/>
  </r>
  <r>
    <s v="EEA"/>
    <x v="4"/>
    <x v="15"/>
    <x v="1"/>
    <x v="95"/>
    <n v="3534.5285060000001"/>
    <n v="20260925"/>
  </r>
  <r>
    <s v="EEA"/>
    <x v="4"/>
    <x v="16"/>
    <x v="1"/>
    <x v="96"/>
    <m/>
    <n v="20260925"/>
  </r>
  <r>
    <s v="EEA"/>
    <x v="4"/>
    <x v="17"/>
    <x v="1"/>
    <x v="97"/>
    <n v="85518.593448"/>
    <n v="20260925"/>
  </r>
  <r>
    <s v="EEA"/>
    <x v="4"/>
    <x v="19"/>
    <x v="1"/>
    <x v="98"/>
    <n v="164501.45672300001"/>
    <n v="20260925"/>
  </r>
  <r>
    <s v="EEA"/>
    <x v="4"/>
    <x v="20"/>
    <x v="0"/>
    <x v="99"/>
    <n v="0.96"/>
    <n v="20260925"/>
  </r>
  <r>
    <s v="EEA"/>
    <x v="4"/>
    <x v="21"/>
    <x v="0"/>
    <x v="100"/>
    <n v="0.3"/>
    <n v="20260925"/>
  </r>
  <r>
    <s v="EEA"/>
    <x v="5"/>
    <x v="0"/>
    <x v="0"/>
    <x v="0"/>
    <m/>
    <n v="20260925"/>
  </r>
  <r>
    <s v="EEA"/>
    <x v="5"/>
    <x v="1"/>
    <x v="0"/>
    <x v="1"/>
    <n v="463357.50290399999"/>
    <n v="20260925"/>
  </r>
  <r>
    <s v="EEA"/>
    <x v="5"/>
    <x v="2"/>
    <x v="0"/>
    <x v="2"/>
    <n v="78925.620389000003"/>
    <n v="20260925"/>
  </r>
  <r>
    <s v="EEA"/>
    <x v="5"/>
    <x v="3"/>
    <x v="0"/>
    <x v="3"/>
    <n v="18417.539298"/>
    <n v="20260925"/>
  </r>
  <r>
    <s v="EEA"/>
    <x v="5"/>
    <x v="4"/>
    <x v="0"/>
    <x v="4"/>
    <n v="70725.560561000006"/>
    <n v="20260925"/>
  </r>
  <r>
    <s v="EEA"/>
    <x v="5"/>
    <x v="5"/>
    <x v="0"/>
    <x v="5"/>
    <n v="489975.102029"/>
    <n v="20260925"/>
  </r>
  <r>
    <s v="EEA"/>
    <x v="5"/>
    <x v="6"/>
    <x v="0"/>
    <x v="6"/>
    <m/>
    <n v="20260925"/>
  </r>
  <r>
    <s v="EEA"/>
    <x v="5"/>
    <x v="1"/>
    <x v="0"/>
    <x v="7"/>
    <n v="455313.453072"/>
    <n v="20260925"/>
  </r>
  <r>
    <s v="EEA"/>
    <x v="5"/>
    <x v="2"/>
    <x v="0"/>
    <x v="8"/>
    <n v="76058.531940999994"/>
    <n v="20260925"/>
  </r>
  <r>
    <s v="EEA"/>
    <x v="5"/>
    <x v="3"/>
    <x v="0"/>
    <x v="9"/>
    <n v="18285.384692"/>
    <n v="20260925"/>
  </r>
  <r>
    <s v="EEA"/>
    <x v="5"/>
    <x v="4"/>
    <x v="0"/>
    <x v="10"/>
    <n v="68950.107426000002"/>
    <n v="20260925"/>
  </r>
  <r>
    <s v="EEA"/>
    <x v="5"/>
    <x v="5"/>
    <x v="0"/>
    <x v="11"/>
    <n v="480707.26227800001"/>
    <n v="20260925"/>
  </r>
  <r>
    <s v="EEA"/>
    <x v="5"/>
    <x v="7"/>
    <x v="0"/>
    <x v="12"/>
    <m/>
    <n v="20260925"/>
  </r>
  <r>
    <s v="EEA"/>
    <x v="5"/>
    <x v="1"/>
    <x v="0"/>
    <x v="13"/>
    <n v="297797.68311300001"/>
    <n v="20260925"/>
  </r>
  <r>
    <s v="EEA"/>
    <x v="5"/>
    <x v="2"/>
    <x v="0"/>
    <x v="14"/>
    <n v="52348.656813000001"/>
    <n v="20260925"/>
  </r>
  <r>
    <s v="EEA"/>
    <x v="5"/>
    <x v="3"/>
    <x v="0"/>
    <x v="15"/>
    <n v="15581.544164999999"/>
    <n v="20260925"/>
  </r>
  <r>
    <s v="EEA"/>
    <x v="5"/>
    <x v="4"/>
    <x v="0"/>
    <x v="16"/>
    <n v="51344.760241000004"/>
    <n v="20260925"/>
  </r>
  <r>
    <s v="EEA"/>
    <x v="5"/>
    <x v="5"/>
    <x v="0"/>
    <x v="17"/>
    <n v="314383.12385199999"/>
    <n v="20260925"/>
  </r>
  <r>
    <s v="EEA"/>
    <x v="5"/>
    <x v="8"/>
    <x v="0"/>
    <x v="18"/>
    <m/>
    <n v="20260925"/>
  </r>
  <r>
    <s v="EEA"/>
    <x v="5"/>
    <x v="1"/>
    <x v="0"/>
    <x v="19"/>
    <n v="329.20760899999999"/>
    <n v="20260925"/>
  </r>
  <r>
    <s v="EEA"/>
    <x v="5"/>
    <x v="2"/>
    <x v="0"/>
    <x v="20"/>
    <n v="-107.084412"/>
    <n v="20260925"/>
  </r>
  <r>
    <s v="EEA"/>
    <x v="5"/>
    <x v="3"/>
    <x v="0"/>
    <x v="21"/>
    <n v="21.471782999999999"/>
    <n v="20260925"/>
  </r>
  <r>
    <s v="EEA"/>
    <x v="5"/>
    <x v="4"/>
    <x v="0"/>
    <x v="22"/>
    <n v="127.781946"/>
    <n v="20260925"/>
  </r>
  <r>
    <s v="EEA"/>
    <x v="5"/>
    <x v="5"/>
    <x v="0"/>
    <x v="23"/>
    <n v="115.813033"/>
    <n v="20260925"/>
  </r>
  <r>
    <s v="EEA"/>
    <x v="5"/>
    <x v="9"/>
    <x v="0"/>
    <x v="24"/>
    <n v="147936.17672399999"/>
    <n v="20260925"/>
  </r>
  <r>
    <s v="EEA"/>
    <x v="5"/>
    <x v="10"/>
    <x v="0"/>
    <x v="25"/>
    <m/>
    <n v="20260925"/>
  </r>
  <r>
    <s v="EEA"/>
    <x v="5"/>
    <x v="1"/>
    <x v="0"/>
    <x v="26"/>
    <n v="27461.083065999999"/>
    <n v="20260925"/>
  </r>
  <r>
    <s v="EEA"/>
    <x v="5"/>
    <x v="2"/>
    <x v="0"/>
    <x v="27"/>
    <n v="3640.7993700000002"/>
    <n v="20260925"/>
  </r>
  <r>
    <s v="EEA"/>
    <x v="5"/>
    <x v="3"/>
    <x v="0"/>
    <x v="28"/>
    <n v="2382.482"/>
    <n v="20260925"/>
  </r>
  <r>
    <s v="EEA"/>
    <x v="5"/>
    <x v="4"/>
    <x v="0"/>
    <x v="29"/>
    <n v="1094.481824"/>
    <n v="20260925"/>
  </r>
  <r>
    <s v="EEA"/>
    <x v="5"/>
    <x v="5"/>
    <x v="0"/>
    <x v="30"/>
    <n v="32389.882610000001"/>
    <n v="20260925"/>
  </r>
  <r>
    <s v="EEA"/>
    <x v="5"/>
    <x v="11"/>
    <x v="0"/>
    <x v="31"/>
    <m/>
    <n v="20260925"/>
  </r>
  <r>
    <s v="EEA"/>
    <x v="5"/>
    <x v="1"/>
    <x v="0"/>
    <x v="32"/>
    <n v="2410.899175"/>
    <n v="20260925"/>
  </r>
  <r>
    <s v="EEA"/>
    <x v="5"/>
    <x v="2"/>
    <x v="0"/>
    <x v="33"/>
    <n v="144.92518000000001"/>
    <n v="20260925"/>
  </r>
  <r>
    <s v="EEA"/>
    <x v="5"/>
    <x v="3"/>
    <x v="0"/>
    <x v="34"/>
    <n v="53.656999999999996"/>
    <n v="20260925"/>
  </r>
  <r>
    <s v="EEA"/>
    <x v="5"/>
    <x v="4"/>
    <x v="0"/>
    <x v="35"/>
    <n v="5.0758099999999997"/>
    <n v="20260925"/>
  </r>
  <r>
    <s v="EEA"/>
    <x v="5"/>
    <x v="5"/>
    <x v="0"/>
    <x v="36"/>
    <n v="2604.4055440000002"/>
    <n v="20260925"/>
  </r>
  <r>
    <s v="EEA"/>
    <x v="5"/>
    <x v="12"/>
    <x v="0"/>
    <x v="37"/>
    <m/>
    <n v="20260925"/>
  </r>
  <r>
    <s v="EEA"/>
    <x v="5"/>
    <x v="1"/>
    <x v="0"/>
    <x v="38"/>
    <n v="24355.974489"/>
    <n v="20260925"/>
  </r>
  <r>
    <s v="EEA"/>
    <x v="5"/>
    <x v="2"/>
    <x v="0"/>
    <x v="39"/>
    <n v="1196.9402640000001"/>
    <n v="20260925"/>
  </r>
  <r>
    <s v="EEA"/>
    <x v="5"/>
    <x v="3"/>
    <x v="0"/>
    <x v="40"/>
    <n v="260.75716599999998"/>
    <n v="20260925"/>
  </r>
  <r>
    <s v="EEA"/>
    <x v="5"/>
    <x v="4"/>
    <x v="0"/>
    <x v="41"/>
    <n v="718.49264500000004"/>
    <n v="20260925"/>
  </r>
  <r>
    <s v="EEA"/>
    <x v="5"/>
    <x v="5"/>
    <x v="0"/>
    <x v="42"/>
    <n v="25095.179273999998"/>
    <n v="20260925"/>
  </r>
  <r>
    <s v="EEA"/>
    <x v="5"/>
    <x v="13"/>
    <x v="0"/>
    <x v="43"/>
    <m/>
    <n v="20260925"/>
  </r>
  <r>
    <s v="EEA"/>
    <x v="5"/>
    <x v="1"/>
    <x v="0"/>
    <x v="44"/>
    <n v="68366.323697999993"/>
    <n v="20260925"/>
  </r>
  <r>
    <s v="EEA"/>
    <x v="5"/>
    <x v="2"/>
    <x v="0"/>
    <x v="45"/>
    <n v="16990.956614999999"/>
    <n v="20260925"/>
  </r>
  <r>
    <s v="EEA"/>
    <x v="5"/>
    <x v="3"/>
    <x v="0"/>
    <x v="46"/>
    <n v="1922.814791"/>
    <n v="20260925"/>
  </r>
  <r>
    <s v="EEA"/>
    <x v="5"/>
    <x v="4"/>
    <x v="0"/>
    <x v="47"/>
    <n v="11268.481347999999"/>
    <n v="20260925"/>
  </r>
  <r>
    <s v="EEA"/>
    <x v="5"/>
    <x v="5"/>
    <x v="0"/>
    <x v="48"/>
    <n v="76011.613754000005"/>
    <n v="20260925"/>
  </r>
  <r>
    <s v="EEA"/>
    <x v="5"/>
    <x v="14"/>
    <x v="0"/>
    <x v="49"/>
    <m/>
    <n v="20260925"/>
  </r>
  <r>
    <s v="EEA"/>
    <x v="5"/>
    <x v="1"/>
    <x v="0"/>
    <x v="50"/>
    <n v="10950.115013000001"/>
    <n v="20260925"/>
  </r>
  <r>
    <s v="EEA"/>
    <x v="5"/>
    <x v="2"/>
    <x v="0"/>
    <x v="51"/>
    <n v="664.10258199999998"/>
    <n v="20260925"/>
  </r>
  <r>
    <s v="EEA"/>
    <x v="5"/>
    <x v="3"/>
    <x v="0"/>
    <x v="52"/>
    <n v="289.69730700000002"/>
    <n v="20260925"/>
  </r>
  <r>
    <s v="EEA"/>
    <x v="5"/>
    <x v="4"/>
    <x v="0"/>
    <x v="53"/>
    <n v="68.819359000000006"/>
    <n v="20260925"/>
  </r>
  <r>
    <s v="EEA"/>
    <x v="5"/>
    <x v="5"/>
    <x v="0"/>
    <x v="54"/>
    <n v="11835.095541999999"/>
    <n v="20260925"/>
  </r>
  <r>
    <s v="EEA"/>
    <x v="5"/>
    <x v="15"/>
    <x v="0"/>
    <x v="55"/>
    <n v="3190.3592910000002"/>
    <n v="20260925"/>
  </r>
  <r>
    <s v="EEA"/>
    <x v="5"/>
    <x v="16"/>
    <x v="0"/>
    <x v="56"/>
    <m/>
    <n v="20260925"/>
  </r>
  <r>
    <s v="EEA"/>
    <x v="5"/>
    <x v="17"/>
    <x v="0"/>
    <x v="57"/>
    <n v="151126.53601499999"/>
    <n v="20260925"/>
  </r>
  <r>
    <s v="EEA"/>
    <x v="5"/>
    <x v="0"/>
    <x v="1"/>
    <x v="58"/>
    <m/>
    <n v="20260925"/>
  </r>
  <r>
    <s v="EEA"/>
    <x v="5"/>
    <x v="18"/>
    <x v="1"/>
    <x v="59"/>
    <n v="711020.02934600005"/>
    <n v="20260925"/>
  </r>
  <r>
    <s v="EEA"/>
    <x v="5"/>
    <x v="4"/>
    <x v="1"/>
    <x v="60"/>
    <n v="55970.806347999998"/>
    <n v="20260925"/>
  </r>
  <r>
    <s v="EEA"/>
    <x v="5"/>
    <x v="5"/>
    <x v="1"/>
    <x v="61"/>
    <n v="655049.223"/>
    <n v="20260925"/>
  </r>
  <r>
    <s v="EEA"/>
    <x v="5"/>
    <x v="6"/>
    <x v="1"/>
    <x v="62"/>
    <m/>
    <n v="20260925"/>
  </r>
  <r>
    <s v="EEA"/>
    <x v="5"/>
    <x v="18"/>
    <x v="1"/>
    <x v="63"/>
    <n v="646615.905929"/>
    <n v="20260925"/>
  </r>
  <r>
    <s v="EEA"/>
    <x v="5"/>
    <x v="4"/>
    <x v="1"/>
    <x v="64"/>
    <n v="24874.196732"/>
    <n v="20260925"/>
  </r>
  <r>
    <s v="EEA"/>
    <x v="5"/>
    <x v="5"/>
    <x v="1"/>
    <x v="65"/>
    <n v="621741.70919700002"/>
    <n v="20260925"/>
  </r>
  <r>
    <s v="EEA"/>
    <x v="5"/>
    <x v="7"/>
    <x v="1"/>
    <x v="66"/>
    <m/>
    <n v="20260925"/>
  </r>
  <r>
    <s v="EEA"/>
    <x v="5"/>
    <x v="18"/>
    <x v="1"/>
    <x v="67"/>
    <n v="533951.32442399999"/>
    <n v="20260925"/>
  </r>
  <r>
    <s v="EEA"/>
    <x v="5"/>
    <x v="4"/>
    <x v="1"/>
    <x v="68"/>
    <n v="21139.016890999999"/>
    <n v="20260925"/>
  </r>
  <r>
    <s v="EEA"/>
    <x v="5"/>
    <x v="5"/>
    <x v="1"/>
    <x v="69"/>
    <n v="512812.30753500003"/>
    <n v="20260925"/>
  </r>
  <r>
    <s v="EEA"/>
    <x v="5"/>
    <x v="8"/>
    <x v="1"/>
    <x v="70"/>
    <m/>
    <n v="20260925"/>
  </r>
  <r>
    <s v="EEA"/>
    <x v="5"/>
    <x v="18"/>
    <x v="1"/>
    <x v="71"/>
    <n v="-68218.771548000004"/>
    <n v="20260925"/>
  </r>
  <r>
    <s v="EEA"/>
    <x v="5"/>
    <x v="4"/>
    <x v="1"/>
    <x v="72"/>
    <n v="-3120.6614060000002"/>
    <n v="20260925"/>
  </r>
  <r>
    <s v="EEA"/>
    <x v="5"/>
    <x v="5"/>
    <x v="1"/>
    <x v="73"/>
    <n v="-65098.110141999998"/>
    <n v="20260925"/>
  </r>
  <r>
    <s v="EEA"/>
    <x v="5"/>
    <x v="9"/>
    <x v="1"/>
    <x v="74"/>
    <n v="84314.903193999999"/>
    <n v="20260925"/>
  </r>
  <r>
    <s v="EEA"/>
    <x v="5"/>
    <x v="10"/>
    <x v="1"/>
    <x v="75"/>
    <m/>
    <n v="20260925"/>
  </r>
  <r>
    <s v="EEA"/>
    <x v="5"/>
    <x v="18"/>
    <x v="1"/>
    <x v="76"/>
    <n v="21011.305517000001"/>
    <n v="20260925"/>
  </r>
  <r>
    <s v="EEA"/>
    <x v="5"/>
    <x v="4"/>
    <x v="1"/>
    <x v="77"/>
    <n v="473.64721800000001"/>
    <n v="20260925"/>
  </r>
  <r>
    <s v="EEA"/>
    <x v="5"/>
    <x v="5"/>
    <x v="1"/>
    <x v="78"/>
    <n v="20537.658298999999"/>
    <n v="20260925"/>
  </r>
  <r>
    <s v="EEA"/>
    <x v="5"/>
    <x v="11"/>
    <x v="1"/>
    <x v="79"/>
    <m/>
    <n v="20260925"/>
  </r>
  <r>
    <s v="EEA"/>
    <x v="5"/>
    <x v="18"/>
    <x v="1"/>
    <x v="80"/>
    <n v="9073.8697960000009"/>
    <n v="20260925"/>
  </r>
  <r>
    <s v="EEA"/>
    <x v="5"/>
    <x v="4"/>
    <x v="1"/>
    <x v="81"/>
    <n v="7.0074209999999999"/>
    <n v="20260925"/>
  </r>
  <r>
    <s v="EEA"/>
    <x v="5"/>
    <x v="5"/>
    <x v="1"/>
    <x v="82"/>
    <n v="9066.8623750000006"/>
    <n v="20260925"/>
  </r>
  <r>
    <s v="EEA"/>
    <x v="5"/>
    <x v="12"/>
    <x v="1"/>
    <x v="83"/>
    <m/>
    <n v="20260925"/>
  </r>
  <r>
    <s v="EEA"/>
    <x v="5"/>
    <x v="18"/>
    <x v="1"/>
    <x v="84"/>
    <n v="5006.4682679999996"/>
    <n v="20260925"/>
  </r>
  <r>
    <s v="EEA"/>
    <x v="5"/>
    <x v="4"/>
    <x v="1"/>
    <x v="85"/>
    <n v="-209.472553"/>
    <n v="20260925"/>
  </r>
  <r>
    <s v="EEA"/>
    <x v="5"/>
    <x v="5"/>
    <x v="1"/>
    <x v="86"/>
    <n v="5215.9408219999996"/>
    <n v="20260925"/>
  </r>
  <r>
    <s v="EEA"/>
    <x v="5"/>
    <x v="13"/>
    <x v="1"/>
    <x v="87"/>
    <m/>
    <n v="20260925"/>
  </r>
  <r>
    <s v="EEA"/>
    <x v="5"/>
    <x v="18"/>
    <x v="1"/>
    <x v="88"/>
    <n v="46349.519049000002"/>
    <n v="20260925"/>
  </r>
  <r>
    <s v="EEA"/>
    <x v="5"/>
    <x v="4"/>
    <x v="1"/>
    <x v="89"/>
    <n v="3959.3188180000002"/>
    <n v="20260925"/>
  </r>
  <r>
    <s v="EEA"/>
    <x v="5"/>
    <x v="5"/>
    <x v="1"/>
    <x v="90"/>
    <n v="42390.200230000002"/>
    <n v="20260925"/>
  </r>
  <r>
    <s v="EEA"/>
    <x v="5"/>
    <x v="14"/>
    <x v="1"/>
    <x v="91"/>
    <m/>
    <n v="20260925"/>
  </r>
  <r>
    <s v="EEA"/>
    <x v="5"/>
    <x v="18"/>
    <x v="1"/>
    <x v="92"/>
    <n v="7132.1332970000003"/>
    <n v="20260925"/>
  </r>
  <r>
    <s v="EEA"/>
    <x v="5"/>
    <x v="4"/>
    <x v="1"/>
    <x v="93"/>
    <n v="27.891828"/>
    <n v="20260925"/>
  </r>
  <r>
    <s v="EEA"/>
    <x v="5"/>
    <x v="5"/>
    <x v="1"/>
    <x v="94"/>
    <n v="7104.2414689999996"/>
    <n v="20260925"/>
  </r>
  <r>
    <s v="EEA"/>
    <x v="5"/>
    <x v="15"/>
    <x v="1"/>
    <x v="95"/>
    <n v="4188.96497"/>
    <n v="20260925"/>
  </r>
  <r>
    <s v="EEA"/>
    <x v="5"/>
    <x v="16"/>
    <x v="1"/>
    <x v="96"/>
    <m/>
    <n v="20260925"/>
  </r>
  <r>
    <s v="EEA"/>
    <x v="5"/>
    <x v="17"/>
    <x v="1"/>
    <x v="97"/>
    <n v="88503.868165000007"/>
    <n v="20260925"/>
  </r>
  <r>
    <s v="EEA"/>
    <x v="5"/>
    <x v="19"/>
    <x v="1"/>
    <x v="98"/>
    <n v="197601.83159700001"/>
    <n v="20260925"/>
  </r>
  <r>
    <s v="EEA"/>
    <x v="5"/>
    <x v="20"/>
    <x v="0"/>
    <x v="99"/>
    <n v="0.96"/>
    <n v="20260925"/>
  </r>
  <r>
    <s v="EEA"/>
    <x v="5"/>
    <x v="21"/>
    <x v="0"/>
    <x v="100"/>
    <n v="0.31"/>
    <n v="20260925"/>
  </r>
  <r>
    <s v="EEA"/>
    <x v="6"/>
    <x v="0"/>
    <x v="0"/>
    <x v="0"/>
    <m/>
    <n v="20260925"/>
  </r>
  <r>
    <s v="EEA"/>
    <x v="6"/>
    <x v="1"/>
    <x v="0"/>
    <x v="1"/>
    <n v="509946.83795199997"/>
    <n v="20260925"/>
  </r>
  <r>
    <s v="EEA"/>
    <x v="6"/>
    <x v="2"/>
    <x v="0"/>
    <x v="2"/>
    <n v="91135.052194000004"/>
    <n v="20260925"/>
  </r>
  <r>
    <s v="EEA"/>
    <x v="6"/>
    <x v="3"/>
    <x v="0"/>
    <x v="3"/>
    <n v="21256.927296000002"/>
    <n v="20260925"/>
  </r>
  <r>
    <s v="EEA"/>
    <x v="6"/>
    <x v="4"/>
    <x v="0"/>
    <x v="4"/>
    <n v="78396.672447000004"/>
    <n v="20260925"/>
  </r>
  <r>
    <s v="EEA"/>
    <x v="6"/>
    <x v="5"/>
    <x v="0"/>
    <x v="5"/>
    <n v="543942.14500100003"/>
    <n v="20260925"/>
  </r>
  <r>
    <s v="EEA"/>
    <x v="6"/>
    <x v="6"/>
    <x v="0"/>
    <x v="6"/>
    <m/>
    <n v="20260925"/>
  </r>
  <r>
    <s v="EEA"/>
    <x v="6"/>
    <x v="1"/>
    <x v="0"/>
    <x v="7"/>
    <n v="500835.17419699999"/>
    <n v="20260925"/>
  </r>
  <r>
    <s v="EEA"/>
    <x v="6"/>
    <x v="2"/>
    <x v="0"/>
    <x v="8"/>
    <n v="89276.318625999993"/>
    <n v="20260925"/>
  </r>
  <r>
    <s v="EEA"/>
    <x v="6"/>
    <x v="3"/>
    <x v="0"/>
    <x v="9"/>
    <n v="21710.245158999998"/>
    <n v="20260925"/>
  </r>
  <r>
    <s v="EEA"/>
    <x v="6"/>
    <x v="4"/>
    <x v="0"/>
    <x v="10"/>
    <n v="77165.362122999999"/>
    <n v="20260925"/>
  </r>
  <r>
    <s v="EEA"/>
    <x v="6"/>
    <x v="5"/>
    <x v="0"/>
    <x v="11"/>
    <n v="534656.37586300005"/>
    <n v="20260925"/>
  </r>
  <r>
    <s v="EEA"/>
    <x v="6"/>
    <x v="7"/>
    <x v="0"/>
    <x v="12"/>
    <m/>
    <n v="20260925"/>
  </r>
  <r>
    <s v="EEA"/>
    <x v="6"/>
    <x v="1"/>
    <x v="0"/>
    <x v="13"/>
    <n v="331080.96828799997"/>
    <n v="20260925"/>
  </r>
  <r>
    <s v="EEA"/>
    <x v="6"/>
    <x v="2"/>
    <x v="0"/>
    <x v="14"/>
    <n v="63918.636310000002"/>
    <n v="20260925"/>
  </r>
  <r>
    <s v="EEA"/>
    <x v="6"/>
    <x v="3"/>
    <x v="0"/>
    <x v="15"/>
    <n v="16788.39661"/>
    <n v="20260925"/>
  </r>
  <r>
    <s v="EEA"/>
    <x v="6"/>
    <x v="4"/>
    <x v="0"/>
    <x v="16"/>
    <n v="53781.332251"/>
    <n v="20260925"/>
  </r>
  <r>
    <s v="EEA"/>
    <x v="6"/>
    <x v="5"/>
    <x v="0"/>
    <x v="17"/>
    <n v="358006.66895600001"/>
    <n v="20260925"/>
  </r>
  <r>
    <s v="EEA"/>
    <x v="6"/>
    <x v="8"/>
    <x v="0"/>
    <x v="18"/>
    <m/>
    <n v="20260925"/>
  </r>
  <r>
    <s v="EEA"/>
    <x v="6"/>
    <x v="1"/>
    <x v="0"/>
    <x v="19"/>
    <n v="391.88471199999998"/>
    <n v="20260925"/>
  </r>
  <r>
    <s v="EEA"/>
    <x v="6"/>
    <x v="2"/>
    <x v="0"/>
    <x v="20"/>
    <n v="152.170626"/>
    <n v="20260925"/>
  </r>
  <r>
    <s v="EEA"/>
    <x v="6"/>
    <x v="3"/>
    <x v="0"/>
    <x v="21"/>
    <n v="50.193804999999998"/>
    <n v="20260925"/>
  </r>
  <r>
    <s v="EEA"/>
    <x v="6"/>
    <x v="4"/>
    <x v="0"/>
    <x v="22"/>
    <n v="44.169330000000002"/>
    <n v="20260925"/>
  </r>
  <r>
    <s v="EEA"/>
    <x v="6"/>
    <x v="5"/>
    <x v="0"/>
    <x v="23"/>
    <n v="550.07981299999994"/>
    <n v="20260925"/>
  </r>
  <r>
    <s v="EEA"/>
    <x v="6"/>
    <x v="9"/>
    <x v="0"/>
    <x v="24"/>
    <n v="161559.37453199999"/>
    <n v="20260925"/>
  </r>
  <r>
    <s v="EEA"/>
    <x v="6"/>
    <x v="10"/>
    <x v="0"/>
    <x v="25"/>
    <m/>
    <n v="20260925"/>
  </r>
  <r>
    <s v="EEA"/>
    <x v="6"/>
    <x v="1"/>
    <x v="0"/>
    <x v="26"/>
    <n v="29597.693829"/>
    <n v="20260925"/>
  </r>
  <r>
    <s v="EEA"/>
    <x v="6"/>
    <x v="2"/>
    <x v="0"/>
    <x v="27"/>
    <n v="3967.813114"/>
    <n v="20260925"/>
  </r>
  <r>
    <s v="EEA"/>
    <x v="6"/>
    <x v="3"/>
    <x v="0"/>
    <x v="28"/>
    <n v="1122.903026"/>
    <n v="20260925"/>
  </r>
  <r>
    <s v="EEA"/>
    <x v="6"/>
    <x v="4"/>
    <x v="0"/>
    <x v="29"/>
    <n v="1289.5242840000001"/>
    <n v="20260925"/>
  </r>
  <r>
    <s v="EEA"/>
    <x v="6"/>
    <x v="5"/>
    <x v="0"/>
    <x v="30"/>
    <n v="33398.885686000001"/>
    <n v="20260925"/>
  </r>
  <r>
    <s v="EEA"/>
    <x v="6"/>
    <x v="11"/>
    <x v="0"/>
    <x v="31"/>
    <m/>
    <n v="20260925"/>
  </r>
  <r>
    <s v="EEA"/>
    <x v="6"/>
    <x v="1"/>
    <x v="0"/>
    <x v="32"/>
    <n v="3292.9756170000001"/>
    <n v="20260925"/>
  </r>
  <r>
    <s v="EEA"/>
    <x v="6"/>
    <x v="2"/>
    <x v="0"/>
    <x v="33"/>
    <n v="160.282319"/>
    <n v="20260925"/>
  </r>
  <r>
    <s v="EEA"/>
    <x v="6"/>
    <x v="3"/>
    <x v="0"/>
    <x v="34"/>
    <n v="47.063352000000002"/>
    <n v="20260925"/>
  </r>
  <r>
    <s v="EEA"/>
    <x v="6"/>
    <x v="4"/>
    <x v="0"/>
    <x v="35"/>
    <n v="12.363500999999999"/>
    <n v="20260925"/>
  </r>
  <r>
    <s v="EEA"/>
    <x v="6"/>
    <x v="5"/>
    <x v="0"/>
    <x v="36"/>
    <n v="3487.9577859999999"/>
    <n v="20260925"/>
  </r>
  <r>
    <s v="EEA"/>
    <x v="6"/>
    <x v="12"/>
    <x v="0"/>
    <x v="37"/>
    <m/>
    <n v="20260925"/>
  </r>
  <r>
    <s v="EEA"/>
    <x v="6"/>
    <x v="1"/>
    <x v="0"/>
    <x v="38"/>
    <n v="25932.147679999998"/>
    <n v="20260925"/>
  </r>
  <r>
    <s v="EEA"/>
    <x v="6"/>
    <x v="2"/>
    <x v="0"/>
    <x v="39"/>
    <n v="1376.478302"/>
    <n v="20260925"/>
  </r>
  <r>
    <s v="EEA"/>
    <x v="6"/>
    <x v="3"/>
    <x v="0"/>
    <x v="40"/>
    <n v="290.63221299999998"/>
    <n v="20260925"/>
  </r>
  <r>
    <s v="EEA"/>
    <x v="6"/>
    <x v="4"/>
    <x v="0"/>
    <x v="41"/>
    <n v="905.04201699999999"/>
    <n v="20260925"/>
  </r>
  <r>
    <s v="EEA"/>
    <x v="6"/>
    <x v="5"/>
    <x v="0"/>
    <x v="42"/>
    <n v="26694.216176999998"/>
    <n v="20260925"/>
  </r>
  <r>
    <s v="EEA"/>
    <x v="6"/>
    <x v="13"/>
    <x v="0"/>
    <x v="43"/>
    <m/>
    <n v="20260925"/>
  </r>
  <r>
    <s v="EEA"/>
    <x v="6"/>
    <x v="1"/>
    <x v="0"/>
    <x v="44"/>
    <n v="74988.809609000004"/>
    <n v="20260925"/>
  </r>
  <r>
    <s v="EEA"/>
    <x v="6"/>
    <x v="2"/>
    <x v="0"/>
    <x v="45"/>
    <n v="21693.010203999998"/>
    <n v="20260925"/>
  </r>
  <r>
    <s v="EEA"/>
    <x v="6"/>
    <x v="3"/>
    <x v="0"/>
    <x v="46"/>
    <n v="2313.5911040000001"/>
    <n v="20260925"/>
  </r>
  <r>
    <s v="EEA"/>
    <x v="6"/>
    <x v="4"/>
    <x v="0"/>
    <x v="47"/>
    <n v="12996.238068000001"/>
    <n v="20260925"/>
  </r>
  <r>
    <s v="EEA"/>
    <x v="6"/>
    <x v="5"/>
    <x v="0"/>
    <x v="48"/>
    <n v="85999.172848999995"/>
    <n v="20260925"/>
  </r>
  <r>
    <s v="EEA"/>
    <x v="6"/>
    <x v="14"/>
    <x v="0"/>
    <x v="49"/>
    <m/>
    <n v="20260925"/>
  </r>
  <r>
    <s v="EEA"/>
    <x v="6"/>
    <x v="1"/>
    <x v="0"/>
    <x v="50"/>
    <n v="11161.121934000001"/>
    <n v="20260925"/>
  </r>
  <r>
    <s v="EEA"/>
    <x v="6"/>
    <x v="2"/>
    <x v="0"/>
    <x v="51"/>
    <n v="581.12031000000002"/>
    <n v="20260925"/>
  </r>
  <r>
    <s v="EEA"/>
    <x v="6"/>
    <x v="3"/>
    <x v="0"/>
    <x v="52"/>
    <n v="280.25464299999999"/>
    <n v="20260925"/>
  </r>
  <r>
    <s v="EEA"/>
    <x v="6"/>
    <x v="4"/>
    <x v="0"/>
    <x v="53"/>
    <n v="43.354846999999999"/>
    <n v="20260925"/>
  </r>
  <r>
    <s v="EEA"/>
    <x v="6"/>
    <x v="5"/>
    <x v="0"/>
    <x v="54"/>
    <n v="11979.142037"/>
    <n v="20260925"/>
  </r>
  <r>
    <s v="EEA"/>
    <x v="6"/>
    <x v="15"/>
    <x v="0"/>
    <x v="55"/>
    <n v="4289.8723920000002"/>
    <n v="20260925"/>
  </r>
  <r>
    <s v="EEA"/>
    <x v="6"/>
    <x v="16"/>
    <x v="0"/>
    <x v="56"/>
    <m/>
    <n v="20260925"/>
  </r>
  <r>
    <s v="EEA"/>
    <x v="6"/>
    <x v="17"/>
    <x v="0"/>
    <x v="57"/>
    <n v="165849.246915"/>
    <n v="20260925"/>
  </r>
  <r>
    <s v="EEA"/>
    <x v="6"/>
    <x v="0"/>
    <x v="1"/>
    <x v="58"/>
    <m/>
    <n v="20260925"/>
  </r>
  <r>
    <s v="EEA"/>
    <x v="6"/>
    <x v="18"/>
    <x v="1"/>
    <x v="59"/>
    <n v="688868.68384399998"/>
    <n v="20260925"/>
  </r>
  <r>
    <s v="EEA"/>
    <x v="6"/>
    <x v="4"/>
    <x v="1"/>
    <x v="60"/>
    <n v="25745.890673000002"/>
    <n v="20260925"/>
  </r>
  <r>
    <s v="EEA"/>
    <x v="6"/>
    <x v="5"/>
    <x v="1"/>
    <x v="61"/>
    <n v="663122.79316999996"/>
    <n v="20260925"/>
  </r>
  <r>
    <s v="EEA"/>
    <x v="6"/>
    <x v="6"/>
    <x v="1"/>
    <x v="62"/>
    <m/>
    <n v="20260925"/>
  </r>
  <r>
    <s v="EEA"/>
    <x v="6"/>
    <x v="18"/>
    <x v="1"/>
    <x v="63"/>
    <n v="629148.73665099998"/>
    <n v="20260925"/>
  </r>
  <r>
    <s v="EEA"/>
    <x v="6"/>
    <x v="4"/>
    <x v="1"/>
    <x v="64"/>
    <n v="25289.344604999998"/>
    <n v="20260925"/>
  </r>
  <r>
    <s v="EEA"/>
    <x v="6"/>
    <x v="5"/>
    <x v="1"/>
    <x v="65"/>
    <n v="603859.39204800001"/>
    <n v="20260925"/>
  </r>
  <r>
    <s v="EEA"/>
    <x v="6"/>
    <x v="7"/>
    <x v="1"/>
    <x v="66"/>
    <m/>
    <n v="20260925"/>
  </r>
  <r>
    <s v="EEA"/>
    <x v="6"/>
    <x v="18"/>
    <x v="1"/>
    <x v="67"/>
    <n v="542116.52902300004"/>
    <n v="20260925"/>
  </r>
  <r>
    <s v="EEA"/>
    <x v="6"/>
    <x v="4"/>
    <x v="1"/>
    <x v="68"/>
    <n v="18318.850053999999"/>
    <n v="20260925"/>
  </r>
  <r>
    <s v="EEA"/>
    <x v="6"/>
    <x v="5"/>
    <x v="1"/>
    <x v="69"/>
    <n v="523797.678969"/>
    <n v="20260925"/>
  </r>
  <r>
    <s v="EEA"/>
    <x v="6"/>
    <x v="8"/>
    <x v="1"/>
    <x v="70"/>
    <m/>
    <n v="20260925"/>
  </r>
  <r>
    <s v="EEA"/>
    <x v="6"/>
    <x v="18"/>
    <x v="1"/>
    <x v="71"/>
    <n v="-24285.289516000001"/>
    <n v="20260925"/>
  </r>
  <r>
    <s v="EEA"/>
    <x v="6"/>
    <x v="4"/>
    <x v="1"/>
    <x v="72"/>
    <n v="-6842.4354700000004"/>
    <n v="20260925"/>
  </r>
  <r>
    <s v="EEA"/>
    <x v="6"/>
    <x v="5"/>
    <x v="1"/>
    <x v="73"/>
    <n v="-17442.854046"/>
    <n v="20260925"/>
  </r>
  <r>
    <s v="EEA"/>
    <x v="6"/>
    <x v="9"/>
    <x v="1"/>
    <x v="74"/>
    <n v="88318.187254999997"/>
    <n v="20260925"/>
  </r>
  <r>
    <s v="EEA"/>
    <x v="6"/>
    <x v="10"/>
    <x v="1"/>
    <x v="75"/>
    <m/>
    <n v="20260925"/>
  </r>
  <r>
    <s v="EEA"/>
    <x v="6"/>
    <x v="18"/>
    <x v="1"/>
    <x v="76"/>
    <n v="21573.88838"/>
    <n v="20260925"/>
  </r>
  <r>
    <s v="EEA"/>
    <x v="6"/>
    <x v="4"/>
    <x v="1"/>
    <x v="77"/>
    <n v="578.08714599999996"/>
    <n v="20260925"/>
  </r>
  <r>
    <s v="EEA"/>
    <x v="6"/>
    <x v="5"/>
    <x v="1"/>
    <x v="78"/>
    <n v="20995.801232999998"/>
    <n v="20260925"/>
  </r>
  <r>
    <s v="EEA"/>
    <x v="6"/>
    <x v="11"/>
    <x v="1"/>
    <x v="79"/>
    <m/>
    <n v="20260925"/>
  </r>
  <r>
    <s v="EEA"/>
    <x v="6"/>
    <x v="18"/>
    <x v="1"/>
    <x v="80"/>
    <n v="10820.517744999999"/>
    <n v="20260925"/>
  </r>
  <r>
    <s v="EEA"/>
    <x v="6"/>
    <x v="4"/>
    <x v="1"/>
    <x v="81"/>
    <n v="15.854832"/>
    <n v="20260925"/>
  </r>
  <r>
    <s v="EEA"/>
    <x v="6"/>
    <x v="5"/>
    <x v="1"/>
    <x v="82"/>
    <n v="10804.662913"/>
    <n v="20260925"/>
  </r>
  <r>
    <s v="EEA"/>
    <x v="6"/>
    <x v="12"/>
    <x v="1"/>
    <x v="83"/>
    <m/>
    <n v="20260925"/>
  </r>
  <r>
    <s v="EEA"/>
    <x v="6"/>
    <x v="18"/>
    <x v="1"/>
    <x v="84"/>
    <n v="5306.8873999999996"/>
    <n v="20260925"/>
  </r>
  <r>
    <s v="EEA"/>
    <x v="6"/>
    <x v="4"/>
    <x v="1"/>
    <x v="85"/>
    <n v="204.787531"/>
    <n v="20260925"/>
  </r>
  <r>
    <s v="EEA"/>
    <x v="6"/>
    <x v="5"/>
    <x v="1"/>
    <x v="86"/>
    <n v="5102.0998689999997"/>
    <n v="20260925"/>
  </r>
  <r>
    <s v="EEA"/>
    <x v="6"/>
    <x v="13"/>
    <x v="1"/>
    <x v="87"/>
    <m/>
    <n v="20260925"/>
  </r>
  <r>
    <s v="EEA"/>
    <x v="6"/>
    <x v="18"/>
    <x v="1"/>
    <x v="88"/>
    <n v="47009.185558999998"/>
    <n v="20260925"/>
  </r>
  <r>
    <s v="EEA"/>
    <x v="6"/>
    <x v="4"/>
    <x v="1"/>
    <x v="89"/>
    <n v="3010.90245"/>
    <n v="20260925"/>
  </r>
  <r>
    <s v="EEA"/>
    <x v="6"/>
    <x v="5"/>
    <x v="1"/>
    <x v="90"/>
    <n v="43998.283111999997"/>
    <n v="20260925"/>
  </r>
  <r>
    <s v="EEA"/>
    <x v="6"/>
    <x v="14"/>
    <x v="1"/>
    <x v="91"/>
    <m/>
    <n v="20260925"/>
  </r>
  <r>
    <s v="EEA"/>
    <x v="6"/>
    <x v="18"/>
    <x v="1"/>
    <x v="92"/>
    <n v="7420.5473089999996"/>
    <n v="20260925"/>
  </r>
  <r>
    <s v="EEA"/>
    <x v="6"/>
    <x v="4"/>
    <x v="1"/>
    <x v="93"/>
    <n v="3.2071809999999998"/>
    <n v="20260925"/>
  </r>
  <r>
    <s v="EEA"/>
    <x v="6"/>
    <x v="5"/>
    <x v="1"/>
    <x v="94"/>
    <n v="7417.3401270000004"/>
    <n v="20260925"/>
  </r>
  <r>
    <s v="EEA"/>
    <x v="6"/>
    <x v="15"/>
    <x v="1"/>
    <x v="95"/>
    <n v="4304.8802409999998"/>
    <n v="20260925"/>
  </r>
  <r>
    <s v="EEA"/>
    <x v="6"/>
    <x v="16"/>
    <x v="1"/>
    <x v="96"/>
    <m/>
    <n v="20260925"/>
  </r>
  <r>
    <s v="EEA"/>
    <x v="6"/>
    <x v="17"/>
    <x v="1"/>
    <x v="97"/>
    <n v="92623.067496000003"/>
    <n v="20260925"/>
  </r>
  <r>
    <s v="EEA"/>
    <x v="6"/>
    <x v="19"/>
    <x v="1"/>
    <x v="98"/>
    <n v="223222.27442500001"/>
    <n v="20260925"/>
  </r>
  <r>
    <s v="EEA"/>
    <x v="6"/>
    <x v="20"/>
    <x v="0"/>
    <x v="99"/>
    <n v="0.97"/>
    <n v="20260925"/>
  </r>
  <r>
    <s v="EEA"/>
    <x v="6"/>
    <x v="21"/>
    <x v="0"/>
    <x v="100"/>
    <n v="0.3"/>
    <n v="20260925"/>
  </r>
  <r>
    <s v="EEA"/>
    <x v="7"/>
    <x v="0"/>
    <x v="0"/>
    <x v="0"/>
    <m/>
    <n v="20260925"/>
  </r>
  <r>
    <s v="EEA"/>
    <x v="7"/>
    <x v="1"/>
    <x v="0"/>
    <x v="1"/>
    <n v="546523.09243700001"/>
    <n v="20260925"/>
  </r>
  <r>
    <s v="EEA"/>
    <x v="7"/>
    <x v="2"/>
    <x v="0"/>
    <x v="2"/>
    <n v="95450.072883000001"/>
    <n v="20260925"/>
  </r>
  <r>
    <s v="EEA"/>
    <x v="7"/>
    <x v="3"/>
    <x v="0"/>
    <x v="3"/>
    <n v="23934.812581999999"/>
    <n v="20260925"/>
  </r>
  <r>
    <s v="EEA"/>
    <x v="7"/>
    <x v="4"/>
    <x v="0"/>
    <x v="4"/>
    <n v="81399.222326999996"/>
    <n v="20260925"/>
  </r>
  <r>
    <s v="EEA"/>
    <x v="7"/>
    <x v="5"/>
    <x v="0"/>
    <x v="5"/>
    <n v="584508.75557100005"/>
    <n v="20260925"/>
  </r>
  <r>
    <s v="EEA"/>
    <x v="7"/>
    <x v="6"/>
    <x v="0"/>
    <x v="6"/>
    <m/>
    <n v="20260925"/>
  </r>
  <r>
    <s v="EEA"/>
    <x v="7"/>
    <x v="1"/>
    <x v="0"/>
    <x v="7"/>
    <n v="533458.67980200006"/>
    <n v="20260925"/>
  </r>
  <r>
    <s v="EEA"/>
    <x v="7"/>
    <x v="2"/>
    <x v="0"/>
    <x v="8"/>
    <n v="89006.945974000002"/>
    <n v="20260925"/>
  </r>
  <r>
    <s v="EEA"/>
    <x v="7"/>
    <x v="3"/>
    <x v="0"/>
    <x v="9"/>
    <n v="23061.509755999999"/>
    <n v="20260925"/>
  </r>
  <r>
    <s v="EEA"/>
    <x v="7"/>
    <x v="4"/>
    <x v="0"/>
    <x v="10"/>
    <n v="76229.443497999993"/>
    <n v="20260925"/>
  </r>
  <r>
    <s v="EEA"/>
    <x v="7"/>
    <x v="5"/>
    <x v="0"/>
    <x v="11"/>
    <n v="569297.69203399995"/>
    <n v="20260925"/>
  </r>
  <r>
    <s v="EEA"/>
    <x v="7"/>
    <x v="7"/>
    <x v="0"/>
    <x v="12"/>
    <m/>
    <n v="20260925"/>
  </r>
  <r>
    <s v="EEA"/>
    <x v="7"/>
    <x v="1"/>
    <x v="0"/>
    <x v="13"/>
    <n v="354312.81333700003"/>
    <n v="20260925"/>
  </r>
  <r>
    <s v="EEA"/>
    <x v="7"/>
    <x v="2"/>
    <x v="0"/>
    <x v="14"/>
    <n v="48852.868840000003"/>
    <n v="20260925"/>
  </r>
  <r>
    <s v="EEA"/>
    <x v="7"/>
    <x v="3"/>
    <x v="0"/>
    <x v="15"/>
    <n v="11072.339937000001"/>
    <n v="20260925"/>
  </r>
  <r>
    <s v="EEA"/>
    <x v="7"/>
    <x v="4"/>
    <x v="0"/>
    <x v="16"/>
    <n v="45748.939208999996"/>
    <n v="20260925"/>
  </r>
  <r>
    <s v="EEA"/>
    <x v="7"/>
    <x v="5"/>
    <x v="0"/>
    <x v="17"/>
    <n v="368489.08290600003"/>
    <n v="20260925"/>
  </r>
  <r>
    <s v="EEA"/>
    <x v="7"/>
    <x v="8"/>
    <x v="0"/>
    <x v="18"/>
    <m/>
    <n v="20260925"/>
  </r>
  <r>
    <s v="EEA"/>
    <x v="7"/>
    <x v="1"/>
    <x v="0"/>
    <x v="19"/>
    <n v="33.309550000000002"/>
    <n v="20260925"/>
  </r>
  <r>
    <s v="EEA"/>
    <x v="7"/>
    <x v="2"/>
    <x v="0"/>
    <x v="20"/>
    <n v="0"/>
    <n v="20260925"/>
  </r>
  <r>
    <s v="EEA"/>
    <x v="7"/>
    <x v="3"/>
    <x v="0"/>
    <x v="21"/>
    <n v="0"/>
    <n v="20260925"/>
  </r>
  <r>
    <s v="EEA"/>
    <x v="7"/>
    <x v="4"/>
    <x v="0"/>
    <x v="22"/>
    <n v="-2.6666850000000002"/>
    <n v="20260925"/>
  </r>
  <r>
    <s v="EEA"/>
    <x v="7"/>
    <x v="5"/>
    <x v="0"/>
    <x v="23"/>
    <n v="35.976235000000003"/>
    <n v="20260925"/>
  </r>
  <r>
    <s v="EEA"/>
    <x v="7"/>
    <x v="9"/>
    <x v="0"/>
    <x v="24"/>
    <n v="163982.623467"/>
    <n v="20260925"/>
  </r>
  <r>
    <s v="EEA"/>
    <x v="7"/>
    <x v="10"/>
    <x v="0"/>
    <x v="25"/>
    <m/>
    <n v="20260925"/>
  </r>
  <r>
    <s v="EEA"/>
    <x v="7"/>
    <x v="1"/>
    <x v="0"/>
    <x v="26"/>
    <n v="30859.933123999999"/>
    <n v="20260925"/>
  </r>
  <r>
    <s v="EEA"/>
    <x v="7"/>
    <x v="2"/>
    <x v="0"/>
    <x v="27"/>
    <n v="3187.7570380000002"/>
    <n v="20260925"/>
  </r>
  <r>
    <s v="EEA"/>
    <x v="7"/>
    <x v="3"/>
    <x v="0"/>
    <x v="28"/>
    <n v="823.13473099999999"/>
    <n v="20260925"/>
  </r>
  <r>
    <s v="EEA"/>
    <x v="7"/>
    <x v="4"/>
    <x v="0"/>
    <x v="29"/>
    <n v="-906.79482900000005"/>
    <n v="20260925"/>
  </r>
  <r>
    <s v="EEA"/>
    <x v="7"/>
    <x v="5"/>
    <x v="0"/>
    <x v="30"/>
    <n v="35777.619721000003"/>
    <n v="20260925"/>
  </r>
  <r>
    <s v="EEA"/>
    <x v="7"/>
    <x v="11"/>
    <x v="0"/>
    <x v="31"/>
    <m/>
    <n v="20260925"/>
  </r>
  <r>
    <s v="EEA"/>
    <x v="7"/>
    <x v="1"/>
    <x v="0"/>
    <x v="32"/>
    <n v="3184.3997859999999"/>
    <n v="20260925"/>
  </r>
  <r>
    <s v="EEA"/>
    <x v="7"/>
    <x v="2"/>
    <x v="0"/>
    <x v="33"/>
    <n v="112.868852"/>
    <n v="20260925"/>
  </r>
  <r>
    <s v="EEA"/>
    <x v="7"/>
    <x v="3"/>
    <x v="0"/>
    <x v="34"/>
    <n v="44.278165999999999"/>
    <n v="20260925"/>
  </r>
  <r>
    <s v="EEA"/>
    <x v="7"/>
    <x v="4"/>
    <x v="0"/>
    <x v="35"/>
    <n v="42.670532999999999"/>
    <n v="20260925"/>
  </r>
  <r>
    <s v="EEA"/>
    <x v="7"/>
    <x v="5"/>
    <x v="0"/>
    <x v="36"/>
    <n v="3298.8762700000002"/>
    <n v="20260925"/>
  </r>
  <r>
    <s v="EEA"/>
    <x v="7"/>
    <x v="12"/>
    <x v="0"/>
    <x v="37"/>
    <m/>
    <n v="20260925"/>
  </r>
  <r>
    <s v="EEA"/>
    <x v="7"/>
    <x v="1"/>
    <x v="0"/>
    <x v="38"/>
    <n v="25310.550584000001"/>
    <n v="20260925"/>
  </r>
  <r>
    <s v="EEA"/>
    <x v="7"/>
    <x v="2"/>
    <x v="0"/>
    <x v="39"/>
    <n v="905.62222199999997"/>
    <n v="20260925"/>
  </r>
  <r>
    <s v="EEA"/>
    <x v="7"/>
    <x v="3"/>
    <x v="0"/>
    <x v="40"/>
    <n v="118.80271399999999"/>
    <n v="20260925"/>
  </r>
  <r>
    <s v="EEA"/>
    <x v="7"/>
    <x v="4"/>
    <x v="0"/>
    <x v="41"/>
    <n v="494.90077400000001"/>
    <n v="20260925"/>
  </r>
  <r>
    <s v="EEA"/>
    <x v="7"/>
    <x v="5"/>
    <x v="0"/>
    <x v="42"/>
    <n v="25840.074745000002"/>
    <n v="20260925"/>
  </r>
  <r>
    <s v="EEA"/>
    <x v="7"/>
    <x v="13"/>
    <x v="0"/>
    <x v="43"/>
    <m/>
    <n v="20260925"/>
  </r>
  <r>
    <s v="EEA"/>
    <x v="7"/>
    <x v="1"/>
    <x v="0"/>
    <x v="44"/>
    <n v="74711.697948999994"/>
    <n v="20260925"/>
  </r>
  <r>
    <s v="EEA"/>
    <x v="7"/>
    <x v="2"/>
    <x v="0"/>
    <x v="45"/>
    <n v="13643.962745000001"/>
    <n v="20260925"/>
  </r>
  <r>
    <s v="EEA"/>
    <x v="7"/>
    <x v="3"/>
    <x v="0"/>
    <x v="46"/>
    <n v="1536.3226669999999"/>
    <n v="20260925"/>
  </r>
  <r>
    <s v="EEA"/>
    <x v="7"/>
    <x v="4"/>
    <x v="0"/>
    <x v="47"/>
    <n v="7411.5847320000003"/>
    <n v="20260925"/>
  </r>
  <r>
    <s v="EEA"/>
    <x v="7"/>
    <x v="5"/>
    <x v="0"/>
    <x v="48"/>
    <n v="82480.398625999995"/>
    <n v="20260925"/>
  </r>
  <r>
    <s v="EEA"/>
    <x v="7"/>
    <x v="14"/>
    <x v="0"/>
    <x v="49"/>
    <m/>
    <n v="20260925"/>
  </r>
  <r>
    <s v="EEA"/>
    <x v="7"/>
    <x v="1"/>
    <x v="0"/>
    <x v="50"/>
    <n v="15273.295382"/>
    <n v="20260925"/>
  </r>
  <r>
    <s v="EEA"/>
    <x v="7"/>
    <x v="2"/>
    <x v="0"/>
    <x v="51"/>
    <n v="2689.873157"/>
    <n v="20260925"/>
  </r>
  <r>
    <s v="EEA"/>
    <x v="7"/>
    <x v="3"/>
    <x v="0"/>
    <x v="52"/>
    <n v="-679.61061800000004"/>
    <n v="20260925"/>
  </r>
  <r>
    <s v="EEA"/>
    <x v="7"/>
    <x v="4"/>
    <x v="0"/>
    <x v="53"/>
    <n v="697.90382499999998"/>
    <n v="20260925"/>
  </r>
  <r>
    <s v="EEA"/>
    <x v="7"/>
    <x v="5"/>
    <x v="0"/>
    <x v="54"/>
    <n v="16585.654097999999"/>
    <n v="20260925"/>
  </r>
  <r>
    <s v="EEA"/>
    <x v="7"/>
    <x v="15"/>
    <x v="0"/>
    <x v="55"/>
    <n v="5.513566"/>
    <n v="20260925"/>
  </r>
  <r>
    <s v="EEA"/>
    <x v="7"/>
    <x v="16"/>
    <x v="0"/>
    <x v="56"/>
    <n v="5665.0716780000002"/>
    <n v="20260925"/>
  </r>
  <r>
    <s v="EEA"/>
    <x v="7"/>
    <x v="17"/>
    <x v="0"/>
    <x v="57"/>
    <n v="169653.208709"/>
    <n v="20260925"/>
  </r>
  <r>
    <s v="EEA"/>
    <x v="7"/>
    <x v="0"/>
    <x v="1"/>
    <x v="58"/>
    <m/>
    <n v="20260925"/>
  </r>
  <r>
    <s v="EEA"/>
    <x v="7"/>
    <x v="18"/>
    <x v="1"/>
    <x v="59"/>
    <n v="682580.379785"/>
    <n v="20260925"/>
  </r>
  <r>
    <s v="EEA"/>
    <x v="7"/>
    <x v="4"/>
    <x v="1"/>
    <x v="60"/>
    <n v="23489.672280999999"/>
    <n v="20260925"/>
  </r>
  <r>
    <s v="EEA"/>
    <x v="7"/>
    <x v="5"/>
    <x v="1"/>
    <x v="61"/>
    <n v="659090.70750400005"/>
    <n v="20260925"/>
  </r>
  <r>
    <s v="EEA"/>
    <x v="7"/>
    <x v="6"/>
    <x v="1"/>
    <x v="62"/>
    <m/>
    <n v="20260925"/>
  </r>
  <r>
    <s v="EEA"/>
    <x v="7"/>
    <x v="18"/>
    <x v="1"/>
    <x v="63"/>
    <n v="614154.91617800004"/>
    <n v="20260925"/>
  </r>
  <r>
    <s v="EEA"/>
    <x v="7"/>
    <x v="4"/>
    <x v="1"/>
    <x v="64"/>
    <n v="25382.028430999999"/>
    <n v="20260925"/>
  </r>
  <r>
    <s v="EEA"/>
    <x v="7"/>
    <x v="5"/>
    <x v="1"/>
    <x v="65"/>
    <n v="588772.88774799998"/>
    <n v="20260925"/>
  </r>
  <r>
    <s v="EEA"/>
    <x v="7"/>
    <x v="7"/>
    <x v="1"/>
    <x v="66"/>
    <m/>
    <n v="20260925"/>
  </r>
  <r>
    <s v="EEA"/>
    <x v="7"/>
    <x v="18"/>
    <x v="1"/>
    <x v="67"/>
    <n v="624930.23035800003"/>
    <n v="20260925"/>
  </r>
  <r>
    <s v="EEA"/>
    <x v="7"/>
    <x v="4"/>
    <x v="1"/>
    <x v="68"/>
    <n v="20854.935257000001"/>
    <n v="20260925"/>
  </r>
  <r>
    <s v="EEA"/>
    <x v="7"/>
    <x v="5"/>
    <x v="1"/>
    <x v="69"/>
    <n v="604075.295101"/>
    <n v="20260925"/>
  </r>
  <r>
    <s v="EEA"/>
    <x v="7"/>
    <x v="8"/>
    <x v="1"/>
    <x v="70"/>
    <m/>
    <n v="20260925"/>
  </r>
  <r>
    <s v="EEA"/>
    <x v="7"/>
    <x v="18"/>
    <x v="1"/>
    <x v="71"/>
    <n v="0.30055799999999999"/>
    <n v="20260925"/>
  </r>
  <r>
    <s v="EEA"/>
    <x v="7"/>
    <x v="4"/>
    <x v="1"/>
    <x v="72"/>
    <m/>
    <n v="20260925"/>
  </r>
  <r>
    <s v="EEA"/>
    <x v="7"/>
    <x v="5"/>
    <x v="1"/>
    <x v="73"/>
    <n v="0.30055799999999999"/>
    <n v="20260925"/>
  </r>
  <r>
    <s v="EEA"/>
    <x v="7"/>
    <x v="9"/>
    <x v="1"/>
    <x v="74"/>
    <n v="83998.669943000001"/>
    <n v="20260925"/>
  </r>
  <r>
    <s v="EEA"/>
    <x v="7"/>
    <x v="10"/>
    <x v="1"/>
    <x v="75"/>
    <m/>
    <n v="20260925"/>
  </r>
  <r>
    <s v="EEA"/>
    <x v="7"/>
    <x v="18"/>
    <x v="1"/>
    <x v="76"/>
    <n v="22519.165403999999"/>
    <n v="20260925"/>
  </r>
  <r>
    <s v="EEA"/>
    <x v="7"/>
    <x v="4"/>
    <x v="1"/>
    <x v="77"/>
    <n v="1594.6888859999999"/>
    <n v="20260925"/>
  </r>
  <r>
    <s v="EEA"/>
    <x v="7"/>
    <x v="5"/>
    <x v="1"/>
    <x v="78"/>
    <n v="20924.476517999999"/>
    <n v="20260925"/>
  </r>
  <r>
    <s v="EEA"/>
    <x v="7"/>
    <x v="11"/>
    <x v="1"/>
    <x v="79"/>
    <m/>
    <n v="20260925"/>
  </r>
  <r>
    <s v="EEA"/>
    <x v="7"/>
    <x v="18"/>
    <x v="1"/>
    <x v="80"/>
    <n v="7962.1167809999997"/>
    <n v="20260925"/>
  </r>
  <r>
    <s v="EEA"/>
    <x v="7"/>
    <x v="4"/>
    <x v="1"/>
    <x v="81"/>
    <n v="11.796393999999999"/>
    <n v="20260925"/>
  </r>
  <r>
    <s v="EEA"/>
    <x v="7"/>
    <x v="5"/>
    <x v="1"/>
    <x v="82"/>
    <n v="7950.3203869999998"/>
    <n v="20260925"/>
  </r>
  <r>
    <s v="EEA"/>
    <x v="7"/>
    <x v="12"/>
    <x v="1"/>
    <x v="83"/>
    <m/>
    <n v="20260925"/>
  </r>
  <r>
    <s v="EEA"/>
    <x v="7"/>
    <x v="18"/>
    <x v="1"/>
    <x v="84"/>
    <n v="5396.6639640000003"/>
    <n v="20260925"/>
  </r>
  <r>
    <s v="EEA"/>
    <x v="7"/>
    <x v="4"/>
    <x v="1"/>
    <x v="85"/>
    <n v="7.1659670000000002"/>
    <n v="20260925"/>
  </r>
  <r>
    <s v="EEA"/>
    <x v="7"/>
    <x v="5"/>
    <x v="1"/>
    <x v="86"/>
    <n v="5389.4979970000004"/>
    <n v="20260925"/>
  </r>
  <r>
    <s v="EEA"/>
    <x v="7"/>
    <x v="13"/>
    <x v="1"/>
    <x v="87"/>
    <m/>
    <n v="20260925"/>
  </r>
  <r>
    <s v="EEA"/>
    <x v="7"/>
    <x v="18"/>
    <x v="1"/>
    <x v="88"/>
    <n v="41749.321924000003"/>
    <n v="20260925"/>
  </r>
  <r>
    <s v="EEA"/>
    <x v="7"/>
    <x v="4"/>
    <x v="1"/>
    <x v="89"/>
    <n v="2581.4176179999999"/>
    <n v="20260925"/>
  </r>
  <r>
    <s v="EEA"/>
    <x v="7"/>
    <x v="5"/>
    <x v="1"/>
    <x v="90"/>
    <n v="39167.904307999997"/>
    <n v="20260925"/>
  </r>
  <r>
    <s v="EEA"/>
    <x v="7"/>
    <x v="14"/>
    <x v="1"/>
    <x v="91"/>
    <m/>
    <n v="20260925"/>
  </r>
  <r>
    <s v="EEA"/>
    <x v="7"/>
    <x v="18"/>
    <x v="1"/>
    <x v="92"/>
    <n v="10569.500592"/>
    <n v="20260925"/>
  </r>
  <r>
    <s v="EEA"/>
    <x v="7"/>
    <x v="4"/>
    <x v="1"/>
    <x v="93"/>
    <n v="3.0298600000000002"/>
    <n v="20260925"/>
  </r>
  <r>
    <s v="EEA"/>
    <x v="7"/>
    <x v="5"/>
    <x v="1"/>
    <x v="94"/>
    <n v="10566.470732"/>
    <n v="20260925"/>
  </r>
  <r>
    <s v="EEA"/>
    <x v="7"/>
    <x v="15"/>
    <x v="1"/>
    <x v="95"/>
    <m/>
    <n v="20260925"/>
  </r>
  <r>
    <s v="EEA"/>
    <x v="7"/>
    <x v="16"/>
    <x v="1"/>
    <x v="96"/>
    <n v="2207.3630889999999"/>
    <n v="20260925"/>
  </r>
  <r>
    <s v="EEA"/>
    <x v="7"/>
    <x v="17"/>
    <x v="1"/>
    <x v="97"/>
    <n v="86206.033033999993"/>
    <n v="20260925"/>
  </r>
  <r>
    <s v="EEA"/>
    <x v="7"/>
    <x v="19"/>
    <x v="1"/>
    <x v="98"/>
    <n v="288358.28291100002"/>
    <n v="20260925"/>
  </r>
  <r>
    <s v="EEA"/>
    <x v="7"/>
    <x v="20"/>
    <x v="0"/>
    <x v="99"/>
    <n v="0.94"/>
    <n v="20260925"/>
  </r>
  <r>
    <s v="EEA"/>
    <x v="7"/>
    <x v="21"/>
    <x v="0"/>
    <x v="100"/>
    <n v="0.28999999999999998"/>
    <n v="20260925"/>
  </r>
  <r>
    <s v="EEA"/>
    <x v="8"/>
    <x v="0"/>
    <x v="0"/>
    <x v="0"/>
    <m/>
    <n v="20260925"/>
  </r>
  <r>
    <s v="EEA"/>
    <x v="8"/>
    <x v="1"/>
    <x v="0"/>
    <x v="1"/>
    <n v="594060.38055100001"/>
    <n v="20260925"/>
  </r>
  <r>
    <s v="EEA"/>
    <x v="8"/>
    <x v="2"/>
    <x v="0"/>
    <x v="2"/>
    <n v="94772.713692000005"/>
    <n v="20260925"/>
  </r>
  <r>
    <s v="EEA"/>
    <x v="8"/>
    <x v="3"/>
    <x v="0"/>
    <x v="3"/>
    <n v="30070.349706000001"/>
    <n v="20260925"/>
  </r>
  <r>
    <s v="EEA"/>
    <x v="8"/>
    <x v="4"/>
    <x v="0"/>
    <x v="4"/>
    <n v="95696.053530999998"/>
    <n v="20260925"/>
  </r>
  <r>
    <s v="EEA"/>
    <x v="8"/>
    <x v="5"/>
    <x v="0"/>
    <x v="5"/>
    <n v="623207.39041899994"/>
    <n v="20260925"/>
  </r>
  <r>
    <s v="EEA"/>
    <x v="8"/>
    <x v="6"/>
    <x v="0"/>
    <x v="6"/>
    <m/>
    <n v="20260925"/>
  </r>
  <r>
    <s v="EEA"/>
    <x v="8"/>
    <x v="1"/>
    <x v="0"/>
    <x v="7"/>
    <n v="580391.41290200001"/>
    <n v="20260925"/>
  </r>
  <r>
    <s v="EEA"/>
    <x v="8"/>
    <x v="2"/>
    <x v="0"/>
    <x v="8"/>
    <n v="88446.510592000006"/>
    <n v="20260925"/>
  </r>
  <r>
    <s v="EEA"/>
    <x v="8"/>
    <x v="3"/>
    <x v="0"/>
    <x v="9"/>
    <n v="27566.40655"/>
    <n v="20260925"/>
  </r>
  <r>
    <s v="EEA"/>
    <x v="8"/>
    <x v="4"/>
    <x v="0"/>
    <x v="10"/>
    <n v="88454.720480000004"/>
    <n v="20260925"/>
  </r>
  <r>
    <s v="EEA"/>
    <x v="8"/>
    <x v="5"/>
    <x v="0"/>
    <x v="11"/>
    <n v="607949.60956500005"/>
    <n v="20260925"/>
  </r>
  <r>
    <s v="EEA"/>
    <x v="8"/>
    <x v="7"/>
    <x v="0"/>
    <x v="12"/>
    <m/>
    <n v="20260925"/>
  </r>
  <r>
    <s v="EEA"/>
    <x v="8"/>
    <x v="1"/>
    <x v="0"/>
    <x v="13"/>
    <n v="378403.20327300002"/>
    <n v="20260925"/>
  </r>
  <r>
    <s v="EEA"/>
    <x v="8"/>
    <x v="2"/>
    <x v="0"/>
    <x v="14"/>
    <n v="57528.009578999998"/>
    <n v="20260925"/>
  </r>
  <r>
    <s v="EEA"/>
    <x v="8"/>
    <x v="3"/>
    <x v="0"/>
    <x v="15"/>
    <n v="15044.416144999999"/>
    <n v="20260925"/>
  </r>
  <r>
    <s v="EEA"/>
    <x v="8"/>
    <x v="4"/>
    <x v="0"/>
    <x v="16"/>
    <n v="48632.018343000003"/>
    <n v="20260925"/>
  </r>
  <r>
    <s v="EEA"/>
    <x v="8"/>
    <x v="5"/>
    <x v="0"/>
    <x v="17"/>
    <n v="402343.61066100001"/>
    <n v="20260925"/>
  </r>
  <r>
    <s v="EEA"/>
    <x v="8"/>
    <x v="8"/>
    <x v="0"/>
    <x v="18"/>
    <m/>
    <n v="20260925"/>
  </r>
  <r>
    <s v="EEA"/>
    <x v="8"/>
    <x v="4"/>
    <x v="0"/>
    <x v="22"/>
    <m/>
    <n v="20260925"/>
  </r>
  <r>
    <s v="EEA"/>
    <x v="8"/>
    <x v="5"/>
    <x v="0"/>
    <x v="23"/>
    <m/>
    <n v="20260925"/>
  </r>
  <r>
    <s v="EEA"/>
    <x v="8"/>
    <x v="9"/>
    <x v="0"/>
    <x v="24"/>
    <n v="173340.089675"/>
    <n v="20260925"/>
  </r>
  <r>
    <s v="EEA"/>
    <x v="8"/>
    <x v="10"/>
    <x v="0"/>
    <x v="25"/>
    <m/>
    <n v="20260925"/>
  </r>
  <r>
    <s v="EEA"/>
    <x v="8"/>
    <x v="1"/>
    <x v="0"/>
    <x v="26"/>
    <n v="35379.621534999998"/>
    <n v="20260925"/>
  </r>
  <r>
    <s v="EEA"/>
    <x v="8"/>
    <x v="2"/>
    <x v="0"/>
    <x v="27"/>
    <n v="3384.4815400000002"/>
    <n v="20260925"/>
  </r>
  <r>
    <s v="EEA"/>
    <x v="8"/>
    <x v="3"/>
    <x v="0"/>
    <x v="28"/>
    <n v="993.16441299999997"/>
    <n v="20260925"/>
  </r>
  <r>
    <s v="EEA"/>
    <x v="8"/>
    <x v="4"/>
    <x v="0"/>
    <x v="29"/>
    <n v="1608.7636749999999"/>
    <n v="20260925"/>
  </r>
  <r>
    <s v="EEA"/>
    <x v="8"/>
    <x v="5"/>
    <x v="0"/>
    <x v="30"/>
    <n v="38148.503812000003"/>
    <n v="20260925"/>
  </r>
  <r>
    <s v="EEA"/>
    <x v="8"/>
    <x v="11"/>
    <x v="0"/>
    <x v="31"/>
    <m/>
    <n v="20260925"/>
  </r>
  <r>
    <s v="EEA"/>
    <x v="8"/>
    <x v="1"/>
    <x v="0"/>
    <x v="32"/>
    <n v="2006.1291719999999"/>
    <n v="20260925"/>
  </r>
  <r>
    <s v="EEA"/>
    <x v="8"/>
    <x v="2"/>
    <x v="0"/>
    <x v="33"/>
    <n v="164.53272200000001"/>
    <n v="20260925"/>
  </r>
  <r>
    <s v="EEA"/>
    <x v="8"/>
    <x v="3"/>
    <x v="0"/>
    <x v="34"/>
    <n v="90.784283000000002"/>
    <n v="20260925"/>
  </r>
  <r>
    <s v="EEA"/>
    <x v="8"/>
    <x v="4"/>
    <x v="0"/>
    <x v="35"/>
    <n v="56.104602999999997"/>
    <n v="20260925"/>
  </r>
  <r>
    <s v="EEA"/>
    <x v="8"/>
    <x v="5"/>
    <x v="0"/>
    <x v="36"/>
    <n v="2205.3415709999999"/>
    <n v="20260925"/>
  </r>
  <r>
    <s v="EEA"/>
    <x v="8"/>
    <x v="12"/>
    <x v="0"/>
    <x v="37"/>
    <m/>
    <n v="20260925"/>
  </r>
  <r>
    <s v="EEA"/>
    <x v="8"/>
    <x v="1"/>
    <x v="0"/>
    <x v="38"/>
    <n v="28544.703846"/>
    <n v="20260925"/>
  </r>
  <r>
    <s v="EEA"/>
    <x v="8"/>
    <x v="2"/>
    <x v="0"/>
    <x v="39"/>
    <n v="1110.2645910000001"/>
    <n v="20260925"/>
  </r>
  <r>
    <s v="EEA"/>
    <x v="8"/>
    <x v="3"/>
    <x v="0"/>
    <x v="40"/>
    <n v="175.28180499999999"/>
    <n v="20260925"/>
  </r>
  <r>
    <s v="EEA"/>
    <x v="8"/>
    <x v="4"/>
    <x v="0"/>
    <x v="41"/>
    <n v="785.12368000000004"/>
    <n v="20260925"/>
  </r>
  <r>
    <s v="EEA"/>
    <x v="8"/>
    <x v="5"/>
    <x v="0"/>
    <x v="42"/>
    <n v="29045.126561000001"/>
    <n v="20260925"/>
  </r>
  <r>
    <s v="EEA"/>
    <x v="8"/>
    <x v="13"/>
    <x v="0"/>
    <x v="43"/>
    <m/>
    <n v="20260925"/>
  </r>
  <r>
    <s v="EEA"/>
    <x v="8"/>
    <x v="1"/>
    <x v="0"/>
    <x v="44"/>
    <n v="83465.720522999996"/>
    <n v="20260925"/>
  </r>
  <r>
    <s v="EEA"/>
    <x v="8"/>
    <x v="2"/>
    <x v="0"/>
    <x v="45"/>
    <n v="14546.4244"/>
    <n v="20260925"/>
  </r>
  <r>
    <s v="EEA"/>
    <x v="8"/>
    <x v="3"/>
    <x v="0"/>
    <x v="46"/>
    <n v="2626.3338589999998"/>
    <n v="20260925"/>
  </r>
  <r>
    <s v="EEA"/>
    <x v="8"/>
    <x v="4"/>
    <x v="0"/>
    <x v="47"/>
    <n v="10202.476975"/>
    <n v="20260925"/>
  </r>
  <r>
    <s v="EEA"/>
    <x v="8"/>
    <x v="5"/>
    <x v="0"/>
    <x v="48"/>
    <n v="90436.001806"/>
    <n v="20260925"/>
  </r>
  <r>
    <s v="EEA"/>
    <x v="8"/>
    <x v="14"/>
    <x v="0"/>
    <x v="49"/>
    <m/>
    <n v="20260925"/>
  </r>
  <r>
    <s v="EEA"/>
    <x v="8"/>
    <x v="1"/>
    <x v="0"/>
    <x v="50"/>
    <n v="12274.33107"/>
    <n v="20260925"/>
  </r>
  <r>
    <s v="EEA"/>
    <x v="8"/>
    <x v="2"/>
    <x v="0"/>
    <x v="51"/>
    <n v="1002.544574"/>
    <n v="20260925"/>
  </r>
  <r>
    <s v="EEA"/>
    <x v="8"/>
    <x v="3"/>
    <x v="0"/>
    <x v="52"/>
    <n v="385.50274100000001"/>
    <n v="20260925"/>
  </r>
  <r>
    <s v="EEA"/>
    <x v="8"/>
    <x v="4"/>
    <x v="0"/>
    <x v="53"/>
    <n v="157.26246599999999"/>
    <n v="20260925"/>
  </r>
  <r>
    <s v="EEA"/>
    <x v="8"/>
    <x v="5"/>
    <x v="0"/>
    <x v="54"/>
    <n v="13505.115921000001"/>
    <n v="20260925"/>
  </r>
  <r>
    <s v="EEA"/>
    <x v="8"/>
    <x v="15"/>
    <x v="0"/>
    <x v="55"/>
    <m/>
    <n v="20260925"/>
  </r>
  <r>
    <s v="EEA"/>
    <x v="8"/>
    <x v="16"/>
    <x v="0"/>
    <x v="56"/>
    <n v="5987.5504410000003"/>
    <n v="20260925"/>
  </r>
  <r>
    <s v="EEA"/>
    <x v="8"/>
    <x v="17"/>
    <x v="0"/>
    <x v="57"/>
    <n v="179327.640113"/>
    <n v="20260925"/>
  </r>
  <r>
    <s v="EEA"/>
    <x v="8"/>
    <x v="0"/>
    <x v="1"/>
    <x v="58"/>
    <m/>
    <n v="20260925"/>
  </r>
  <r>
    <s v="EEA"/>
    <x v="8"/>
    <x v="18"/>
    <x v="1"/>
    <x v="59"/>
    <n v="770636.66868200002"/>
    <n v="20260925"/>
  </r>
  <r>
    <s v="EEA"/>
    <x v="8"/>
    <x v="4"/>
    <x v="1"/>
    <x v="60"/>
    <n v="34196.176484000003"/>
    <n v="20260925"/>
  </r>
  <r>
    <s v="EEA"/>
    <x v="8"/>
    <x v="5"/>
    <x v="1"/>
    <x v="61"/>
    <n v="736440.49219899997"/>
    <n v="20260925"/>
  </r>
  <r>
    <s v="EEA"/>
    <x v="8"/>
    <x v="6"/>
    <x v="1"/>
    <x v="62"/>
    <m/>
    <n v="20260925"/>
  </r>
  <r>
    <s v="EEA"/>
    <x v="8"/>
    <x v="18"/>
    <x v="1"/>
    <x v="63"/>
    <n v="690358.544964"/>
    <n v="20260925"/>
  </r>
  <r>
    <s v="EEA"/>
    <x v="8"/>
    <x v="4"/>
    <x v="1"/>
    <x v="64"/>
    <n v="34289.127096999997"/>
    <n v="20260925"/>
  </r>
  <r>
    <s v="EEA"/>
    <x v="8"/>
    <x v="5"/>
    <x v="1"/>
    <x v="65"/>
    <n v="656069.417869"/>
    <n v="20260925"/>
  </r>
  <r>
    <s v="EEA"/>
    <x v="8"/>
    <x v="7"/>
    <x v="1"/>
    <x v="66"/>
    <m/>
    <n v="20260925"/>
  </r>
  <r>
    <s v="EEA"/>
    <x v="8"/>
    <x v="18"/>
    <x v="1"/>
    <x v="67"/>
    <n v="649174.39659100003"/>
    <n v="20260925"/>
  </r>
  <r>
    <s v="EEA"/>
    <x v="8"/>
    <x v="4"/>
    <x v="1"/>
    <x v="68"/>
    <n v="24451.323453000001"/>
    <n v="20260925"/>
  </r>
  <r>
    <s v="EEA"/>
    <x v="8"/>
    <x v="5"/>
    <x v="1"/>
    <x v="69"/>
    <n v="624723.07313999999"/>
    <n v="20260925"/>
  </r>
  <r>
    <s v="EEA"/>
    <x v="8"/>
    <x v="8"/>
    <x v="1"/>
    <x v="70"/>
    <m/>
    <n v="20260925"/>
  </r>
  <r>
    <s v="EEA"/>
    <x v="8"/>
    <x v="18"/>
    <x v="1"/>
    <x v="71"/>
    <m/>
    <n v="20260925"/>
  </r>
  <r>
    <s v="EEA"/>
    <x v="8"/>
    <x v="4"/>
    <x v="1"/>
    <x v="72"/>
    <m/>
    <n v="20260925"/>
  </r>
  <r>
    <s v="EEA"/>
    <x v="8"/>
    <x v="5"/>
    <x v="1"/>
    <x v="73"/>
    <m/>
    <n v="20260925"/>
  </r>
  <r>
    <s v="EEA"/>
    <x v="8"/>
    <x v="9"/>
    <x v="1"/>
    <x v="74"/>
    <n v="87675.906285000005"/>
    <n v="20260925"/>
  </r>
  <r>
    <s v="EEA"/>
    <x v="8"/>
    <x v="10"/>
    <x v="1"/>
    <x v="75"/>
    <m/>
    <n v="20260925"/>
  </r>
  <r>
    <s v="EEA"/>
    <x v="8"/>
    <x v="18"/>
    <x v="1"/>
    <x v="76"/>
    <n v="23850.954797999999"/>
    <n v="20260925"/>
  </r>
  <r>
    <s v="EEA"/>
    <x v="8"/>
    <x v="4"/>
    <x v="1"/>
    <x v="77"/>
    <n v="671.91526899999997"/>
    <n v="20260925"/>
  </r>
  <r>
    <s v="EEA"/>
    <x v="8"/>
    <x v="5"/>
    <x v="1"/>
    <x v="78"/>
    <n v="23179.039528000001"/>
    <n v="20260925"/>
  </r>
  <r>
    <s v="EEA"/>
    <x v="8"/>
    <x v="11"/>
    <x v="1"/>
    <x v="79"/>
    <m/>
    <n v="20260925"/>
  </r>
  <r>
    <s v="EEA"/>
    <x v="8"/>
    <x v="18"/>
    <x v="1"/>
    <x v="80"/>
    <n v="8824.2917870000001"/>
    <n v="20260925"/>
  </r>
  <r>
    <s v="EEA"/>
    <x v="8"/>
    <x v="4"/>
    <x v="1"/>
    <x v="81"/>
    <n v="21.764738999999999"/>
    <n v="20260925"/>
  </r>
  <r>
    <s v="EEA"/>
    <x v="8"/>
    <x v="5"/>
    <x v="1"/>
    <x v="82"/>
    <n v="8802.5270479999999"/>
    <n v="20260925"/>
  </r>
  <r>
    <s v="EEA"/>
    <x v="8"/>
    <x v="12"/>
    <x v="1"/>
    <x v="83"/>
    <m/>
    <n v="20260925"/>
  </r>
  <r>
    <s v="EEA"/>
    <x v="8"/>
    <x v="18"/>
    <x v="1"/>
    <x v="84"/>
    <n v="5115.3654880000004"/>
    <n v="20260925"/>
  </r>
  <r>
    <s v="EEA"/>
    <x v="8"/>
    <x v="4"/>
    <x v="1"/>
    <x v="85"/>
    <n v="-93.004154999999997"/>
    <n v="20260925"/>
  </r>
  <r>
    <s v="EEA"/>
    <x v="8"/>
    <x v="5"/>
    <x v="1"/>
    <x v="86"/>
    <n v="5208.369643"/>
    <n v="20260925"/>
  </r>
  <r>
    <s v="EEA"/>
    <x v="8"/>
    <x v="13"/>
    <x v="1"/>
    <x v="87"/>
    <m/>
    <n v="20260925"/>
  </r>
  <r>
    <s v="EEA"/>
    <x v="8"/>
    <x v="18"/>
    <x v="1"/>
    <x v="88"/>
    <n v="47029.296284999997"/>
    <n v="20260925"/>
  </r>
  <r>
    <s v="EEA"/>
    <x v="8"/>
    <x v="4"/>
    <x v="1"/>
    <x v="89"/>
    <n v="2454.3261539999999"/>
    <n v="20260925"/>
  </r>
  <r>
    <s v="EEA"/>
    <x v="8"/>
    <x v="5"/>
    <x v="1"/>
    <x v="90"/>
    <n v="44574.970132000002"/>
    <n v="20260925"/>
  </r>
  <r>
    <s v="EEA"/>
    <x v="8"/>
    <x v="14"/>
    <x v="1"/>
    <x v="91"/>
    <m/>
    <n v="20260925"/>
  </r>
  <r>
    <s v="EEA"/>
    <x v="8"/>
    <x v="18"/>
    <x v="1"/>
    <x v="92"/>
    <n v="5908.2633530000003"/>
    <n v="20260925"/>
  </r>
  <r>
    <s v="EEA"/>
    <x v="8"/>
    <x v="4"/>
    <x v="1"/>
    <x v="93"/>
    <n v="-2.73658"/>
    <n v="20260925"/>
  </r>
  <r>
    <s v="EEA"/>
    <x v="8"/>
    <x v="5"/>
    <x v="1"/>
    <x v="94"/>
    <n v="5910.9999340000004"/>
    <n v="20260925"/>
  </r>
  <r>
    <s v="EEA"/>
    <x v="8"/>
    <x v="15"/>
    <x v="1"/>
    <x v="95"/>
    <m/>
    <n v="20260925"/>
  </r>
  <r>
    <s v="EEA"/>
    <x v="8"/>
    <x v="16"/>
    <x v="1"/>
    <x v="96"/>
    <n v="1359.5769310000001"/>
    <n v="20260925"/>
  </r>
  <r>
    <s v="EEA"/>
    <x v="8"/>
    <x v="17"/>
    <x v="1"/>
    <x v="97"/>
    <n v="89035.483215"/>
    <n v="20260925"/>
  </r>
  <r>
    <s v="EEA"/>
    <x v="8"/>
    <x v="19"/>
    <x v="1"/>
    <x v="98"/>
    <n v="282801.25196899998"/>
    <n v="20260925"/>
  </r>
  <r>
    <s v="EEA"/>
    <x v="8"/>
    <x v="20"/>
    <x v="0"/>
    <x v="99"/>
    <n v="0.95"/>
    <n v="20260925"/>
  </r>
  <r>
    <s v="EEA"/>
    <x v="8"/>
    <x v="21"/>
    <x v="0"/>
    <x v="100"/>
    <n v="0.28999999999999998"/>
    <n v="20260925"/>
  </r>
  <r>
    <s v="EEA"/>
    <x v="9"/>
    <x v="0"/>
    <x v="0"/>
    <x v="0"/>
    <m/>
    <n v="20260925"/>
  </r>
  <r>
    <s v="EEA"/>
    <x v="9"/>
    <x v="1"/>
    <x v="0"/>
    <x v="1"/>
    <n v="628075.07637100003"/>
    <n v="20260925"/>
  </r>
  <r>
    <s v="EEA"/>
    <x v="9"/>
    <x v="2"/>
    <x v="0"/>
    <x v="2"/>
    <n v="93181.655152000007"/>
    <n v="20260925"/>
  </r>
  <r>
    <s v="EEA"/>
    <x v="9"/>
    <x v="3"/>
    <x v="0"/>
    <x v="3"/>
    <n v="29110.676340999999"/>
    <n v="20260925"/>
  </r>
  <r>
    <s v="EEA"/>
    <x v="9"/>
    <x v="4"/>
    <x v="0"/>
    <x v="4"/>
    <n v="97409.990944000005"/>
    <n v="20260925"/>
  </r>
  <r>
    <s v="EEA"/>
    <x v="9"/>
    <x v="5"/>
    <x v="0"/>
    <x v="5"/>
    <n v="652957.41691899998"/>
    <n v="20260925"/>
  </r>
  <r>
    <s v="EEA"/>
    <x v="9"/>
    <x v="6"/>
    <x v="0"/>
    <x v="6"/>
    <m/>
    <n v="20260925"/>
  </r>
  <r>
    <s v="EEA"/>
    <x v="9"/>
    <x v="1"/>
    <x v="0"/>
    <x v="7"/>
    <n v="615724.51700899994"/>
    <n v="20260925"/>
  </r>
  <r>
    <s v="EEA"/>
    <x v="9"/>
    <x v="2"/>
    <x v="0"/>
    <x v="8"/>
    <n v="87953.444598999995"/>
    <n v="20260925"/>
  </r>
  <r>
    <s v="EEA"/>
    <x v="9"/>
    <x v="3"/>
    <x v="0"/>
    <x v="9"/>
    <n v="26266.622212999999"/>
    <n v="20260925"/>
  </r>
  <r>
    <s v="EEA"/>
    <x v="9"/>
    <x v="4"/>
    <x v="0"/>
    <x v="10"/>
    <n v="91338.752588999996"/>
    <n v="20260925"/>
  </r>
  <r>
    <s v="EEA"/>
    <x v="9"/>
    <x v="5"/>
    <x v="0"/>
    <x v="11"/>
    <n v="638605.831229"/>
    <n v="20260925"/>
  </r>
  <r>
    <s v="EEA"/>
    <x v="9"/>
    <x v="7"/>
    <x v="0"/>
    <x v="12"/>
    <m/>
    <n v="20260925"/>
  </r>
  <r>
    <s v="EEA"/>
    <x v="9"/>
    <x v="1"/>
    <x v="0"/>
    <x v="13"/>
    <n v="388555.98764399998"/>
    <n v="20260925"/>
  </r>
  <r>
    <s v="EEA"/>
    <x v="9"/>
    <x v="2"/>
    <x v="0"/>
    <x v="14"/>
    <n v="55466.261832999997"/>
    <n v="20260925"/>
  </r>
  <r>
    <s v="EEA"/>
    <x v="9"/>
    <x v="3"/>
    <x v="0"/>
    <x v="15"/>
    <n v="14125.437956"/>
    <n v="20260925"/>
  </r>
  <r>
    <s v="EEA"/>
    <x v="9"/>
    <x v="4"/>
    <x v="0"/>
    <x v="16"/>
    <n v="49289.572110000001"/>
    <n v="20260925"/>
  </r>
  <r>
    <s v="EEA"/>
    <x v="9"/>
    <x v="5"/>
    <x v="0"/>
    <x v="17"/>
    <n v="408858.11532799999"/>
    <n v="20260925"/>
  </r>
  <r>
    <s v="EEA"/>
    <x v="9"/>
    <x v="8"/>
    <x v="0"/>
    <x v="18"/>
    <m/>
    <n v="20260925"/>
  </r>
  <r>
    <s v="EEA"/>
    <x v="9"/>
    <x v="4"/>
    <x v="0"/>
    <x v="22"/>
    <m/>
    <n v="20260925"/>
  </r>
  <r>
    <s v="EEA"/>
    <x v="9"/>
    <x v="5"/>
    <x v="0"/>
    <x v="23"/>
    <m/>
    <n v="20260925"/>
  </r>
  <r>
    <s v="EEA"/>
    <x v="9"/>
    <x v="9"/>
    <x v="0"/>
    <x v="24"/>
    <n v="187394.28313"/>
    <n v="20260925"/>
  </r>
  <r>
    <s v="EEA"/>
    <x v="9"/>
    <x v="10"/>
    <x v="0"/>
    <x v="25"/>
    <m/>
    <n v="20260925"/>
  </r>
  <r>
    <s v="EEA"/>
    <x v="9"/>
    <x v="1"/>
    <x v="0"/>
    <x v="26"/>
    <n v="38156.035115999999"/>
    <n v="20260925"/>
  </r>
  <r>
    <s v="EEA"/>
    <x v="9"/>
    <x v="2"/>
    <x v="0"/>
    <x v="27"/>
    <n v="3288.9660370000001"/>
    <n v="20260925"/>
  </r>
  <r>
    <s v="EEA"/>
    <x v="9"/>
    <x v="3"/>
    <x v="0"/>
    <x v="28"/>
    <n v="7561.9594569999999"/>
    <n v="20260925"/>
  </r>
  <r>
    <s v="EEA"/>
    <x v="9"/>
    <x v="4"/>
    <x v="0"/>
    <x v="29"/>
    <n v="1661.666144"/>
    <n v="20260925"/>
  </r>
  <r>
    <s v="EEA"/>
    <x v="9"/>
    <x v="5"/>
    <x v="0"/>
    <x v="30"/>
    <n v="47345.294736000003"/>
    <n v="20260925"/>
  </r>
  <r>
    <s v="EEA"/>
    <x v="9"/>
    <x v="11"/>
    <x v="0"/>
    <x v="31"/>
    <m/>
    <n v="20260925"/>
  </r>
  <r>
    <s v="EEA"/>
    <x v="9"/>
    <x v="1"/>
    <x v="0"/>
    <x v="32"/>
    <n v="1903.5380809999999"/>
    <n v="20260925"/>
  </r>
  <r>
    <s v="EEA"/>
    <x v="9"/>
    <x v="2"/>
    <x v="0"/>
    <x v="33"/>
    <n v="156.85054400000001"/>
    <n v="20260925"/>
  </r>
  <r>
    <s v="EEA"/>
    <x v="9"/>
    <x v="3"/>
    <x v="0"/>
    <x v="34"/>
    <n v="84.234712999999999"/>
    <n v="20260925"/>
  </r>
  <r>
    <s v="EEA"/>
    <x v="9"/>
    <x v="4"/>
    <x v="0"/>
    <x v="35"/>
    <n v="10.869579"/>
    <n v="20260925"/>
  </r>
  <r>
    <s v="EEA"/>
    <x v="9"/>
    <x v="5"/>
    <x v="0"/>
    <x v="36"/>
    <n v="2133.753757"/>
    <n v="20260925"/>
  </r>
  <r>
    <s v="EEA"/>
    <x v="9"/>
    <x v="12"/>
    <x v="0"/>
    <x v="37"/>
    <m/>
    <n v="20260925"/>
  </r>
  <r>
    <s v="EEA"/>
    <x v="9"/>
    <x v="1"/>
    <x v="0"/>
    <x v="38"/>
    <n v="29739.584655999999"/>
    <n v="20260925"/>
  </r>
  <r>
    <s v="EEA"/>
    <x v="9"/>
    <x v="2"/>
    <x v="0"/>
    <x v="39"/>
    <n v="1406.7995980000001"/>
    <n v="20260925"/>
  </r>
  <r>
    <s v="EEA"/>
    <x v="9"/>
    <x v="3"/>
    <x v="0"/>
    <x v="40"/>
    <n v="207.69453300000001"/>
    <n v="20260925"/>
  </r>
  <r>
    <s v="EEA"/>
    <x v="9"/>
    <x v="4"/>
    <x v="0"/>
    <x v="41"/>
    <n v="919.52692000000002"/>
    <n v="20260925"/>
  </r>
  <r>
    <s v="EEA"/>
    <x v="9"/>
    <x v="5"/>
    <x v="0"/>
    <x v="42"/>
    <n v="30434.551868999999"/>
    <n v="20260925"/>
  </r>
  <r>
    <s v="EEA"/>
    <x v="9"/>
    <x v="13"/>
    <x v="0"/>
    <x v="43"/>
    <m/>
    <n v="20260925"/>
  </r>
  <r>
    <s v="EEA"/>
    <x v="9"/>
    <x v="1"/>
    <x v="0"/>
    <x v="44"/>
    <n v="86885.745154000004"/>
    <n v="20260925"/>
  </r>
  <r>
    <s v="EEA"/>
    <x v="9"/>
    <x v="2"/>
    <x v="0"/>
    <x v="45"/>
    <n v="15343.083038000001"/>
    <n v="20260925"/>
  </r>
  <r>
    <s v="EEA"/>
    <x v="9"/>
    <x v="3"/>
    <x v="0"/>
    <x v="46"/>
    <n v="2384.9679120000001"/>
    <n v="20260925"/>
  </r>
  <r>
    <s v="EEA"/>
    <x v="9"/>
    <x v="4"/>
    <x v="0"/>
    <x v="47"/>
    <n v="11347.108200999999"/>
    <n v="20260925"/>
  </r>
  <r>
    <s v="EEA"/>
    <x v="9"/>
    <x v="5"/>
    <x v="0"/>
    <x v="48"/>
    <n v="93266.687904000006"/>
    <n v="20260925"/>
  </r>
  <r>
    <s v="EEA"/>
    <x v="9"/>
    <x v="14"/>
    <x v="0"/>
    <x v="49"/>
    <m/>
    <n v="20260925"/>
  </r>
  <r>
    <s v="EEA"/>
    <x v="9"/>
    <x v="1"/>
    <x v="0"/>
    <x v="50"/>
    <n v="12953.315097000001"/>
    <n v="20260925"/>
  </r>
  <r>
    <s v="EEA"/>
    <x v="9"/>
    <x v="2"/>
    <x v="0"/>
    <x v="51"/>
    <n v="968.00830599999995"/>
    <n v="20260925"/>
  </r>
  <r>
    <s v="EEA"/>
    <x v="9"/>
    <x v="3"/>
    <x v="0"/>
    <x v="52"/>
    <n v="541.92238199999997"/>
    <n v="20260925"/>
  </r>
  <r>
    <s v="EEA"/>
    <x v="9"/>
    <x v="4"/>
    <x v="0"/>
    <x v="53"/>
    <n v="249.25092100000001"/>
    <n v="20260925"/>
  </r>
  <r>
    <s v="EEA"/>
    <x v="9"/>
    <x v="5"/>
    <x v="0"/>
    <x v="54"/>
    <n v="14213.994865000001"/>
    <n v="20260925"/>
  </r>
  <r>
    <s v="EEA"/>
    <x v="9"/>
    <x v="15"/>
    <x v="0"/>
    <x v="55"/>
    <m/>
    <n v="20260925"/>
  </r>
  <r>
    <s v="EEA"/>
    <x v="9"/>
    <x v="16"/>
    <x v="0"/>
    <x v="56"/>
    <n v="5111.9514879999997"/>
    <n v="20260925"/>
  </r>
  <r>
    <s v="EEA"/>
    <x v="9"/>
    <x v="17"/>
    <x v="0"/>
    <x v="57"/>
    <n v="185873.067175"/>
    <n v="20260925"/>
  </r>
  <r>
    <s v="EEA"/>
    <x v="9"/>
    <x v="0"/>
    <x v="1"/>
    <x v="58"/>
    <m/>
    <n v="20260925"/>
  </r>
  <r>
    <s v="EEA"/>
    <x v="9"/>
    <x v="18"/>
    <x v="1"/>
    <x v="59"/>
    <n v="812224.84850800002"/>
    <n v="20260925"/>
  </r>
  <r>
    <s v="EEA"/>
    <x v="9"/>
    <x v="4"/>
    <x v="1"/>
    <x v="60"/>
    <n v="24558.480224999999"/>
    <n v="20260925"/>
  </r>
  <r>
    <s v="EEA"/>
    <x v="9"/>
    <x v="5"/>
    <x v="1"/>
    <x v="61"/>
    <n v="787666.36828499998"/>
    <n v="20260925"/>
  </r>
  <r>
    <s v="EEA"/>
    <x v="9"/>
    <x v="6"/>
    <x v="1"/>
    <x v="62"/>
    <m/>
    <n v="20260925"/>
  </r>
  <r>
    <s v="EEA"/>
    <x v="9"/>
    <x v="18"/>
    <x v="1"/>
    <x v="63"/>
    <n v="731276.15891799994"/>
    <n v="20260925"/>
  </r>
  <r>
    <s v="EEA"/>
    <x v="9"/>
    <x v="4"/>
    <x v="1"/>
    <x v="64"/>
    <n v="23982.949840000001"/>
    <n v="20260925"/>
  </r>
  <r>
    <s v="EEA"/>
    <x v="9"/>
    <x v="5"/>
    <x v="1"/>
    <x v="65"/>
    <n v="707293.20907900005"/>
    <n v="20260925"/>
  </r>
  <r>
    <s v="EEA"/>
    <x v="9"/>
    <x v="7"/>
    <x v="1"/>
    <x v="66"/>
    <m/>
    <n v="20260925"/>
  </r>
  <r>
    <s v="EEA"/>
    <x v="9"/>
    <x v="18"/>
    <x v="1"/>
    <x v="67"/>
    <n v="636281.05810200004"/>
    <n v="20260925"/>
  </r>
  <r>
    <s v="EEA"/>
    <x v="9"/>
    <x v="4"/>
    <x v="1"/>
    <x v="68"/>
    <n v="26444.047166"/>
    <n v="20260925"/>
  </r>
  <r>
    <s v="EEA"/>
    <x v="9"/>
    <x v="5"/>
    <x v="1"/>
    <x v="69"/>
    <n v="609837.01093800005"/>
    <n v="20260925"/>
  </r>
  <r>
    <s v="EEA"/>
    <x v="9"/>
    <x v="8"/>
    <x v="1"/>
    <x v="70"/>
    <m/>
    <n v="20260925"/>
  </r>
  <r>
    <s v="EEA"/>
    <x v="9"/>
    <x v="18"/>
    <x v="1"/>
    <x v="71"/>
    <m/>
    <n v="20260925"/>
  </r>
  <r>
    <s v="EEA"/>
    <x v="9"/>
    <x v="4"/>
    <x v="1"/>
    <x v="72"/>
    <m/>
    <n v="20260925"/>
  </r>
  <r>
    <s v="EEA"/>
    <x v="9"/>
    <x v="5"/>
    <x v="1"/>
    <x v="73"/>
    <m/>
    <n v="20260925"/>
  </r>
  <r>
    <s v="EEA"/>
    <x v="9"/>
    <x v="9"/>
    <x v="1"/>
    <x v="74"/>
    <n v="92095.215991999998"/>
    <n v="20260925"/>
  </r>
  <r>
    <s v="EEA"/>
    <x v="9"/>
    <x v="10"/>
    <x v="1"/>
    <x v="75"/>
    <m/>
    <n v="20260925"/>
  </r>
  <r>
    <s v="EEA"/>
    <x v="9"/>
    <x v="18"/>
    <x v="1"/>
    <x v="76"/>
    <n v="24874.073193"/>
    <n v="20260925"/>
  </r>
  <r>
    <s v="EEA"/>
    <x v="9"/>
    <x v="4"/>
    <x v="1"/>
    <x v="77"/>
    <n v="1350.2868410000001"/>
    <n v="20260925"/>
  </r>
  <r>
    <s v="EEA"/>
    <x v="9"/>
    <x v="5"/>
    <x v="1"/>
    <x v="78"/>
    <n v="23523.786351999999"/>
    <n v="20260925"/>
  </r>
  <r>
    <s v="EEA"/>
    <x v="9"/>
    <x v="11"/>
    <x v="1"/>
    <x v="79"/>
    <m/>
    <n v="20260925"/>
  </r>
  <r>
    <s v="EEA"/>
    <x v="9"/>
    <x v="18"/>
    <x v="1"/>
    <x v="80"/>
    <n v="11998.905156000001"/>
    <n v="20260925"/>
  </r>
  <r>
    <s v="EEA"/>
    <x v="9"/>
    <x v="4"/>
    <x v="1"/>
    <x v="81"/>
    <n v="39.290996"/>
    <n v="20260925"/>
  </r>
  <r>
    <s v="EEA"/>
    <x v="9"/>
    <x v="5"/>
    <x v="1"/>
    <x v="82"/>
    <n v="11959.614159999999"/>
    <n v="20260925"/>
  </r>
  <r>
    <s v="EEA"/>
    <x v="9"/>
    <x v="12"/>
    <x v="1"/>
    <x v="83"/>
    <m/>
    <n v="20260925"/>
  </r>
  <r>
    <s v="EEA"/>
    <x v="9"/>
    <x v="18"/>
    <x v="1"/>
    <x v="84"/>
    <n v="5352.7117150000004"/>
    <n v="20260925"/>
  </r>
  <r>
    <s v="EEA"/>
    <x v="9"/>
    <x v="4"/>
    <x v="1"/>
    <x v="85"/>
    <n v="74.409222999999997"/>
    <n v="20260925"/>
  </r>
  <r>
    <s v="EEA"/>
    <x v="9"/>
    <x v="5"/>
    <x v="1"/>
    <x v="86"/>
    <n v="5278.3024919999998"/>
    <n v="20260925"/>
  </r>
  <r>
    <s v="EEA"/>
    <x v="9"/>
    <x v="13"/>
    <x v="1"/>
    <x v="87"/>
    <m/>
    <n v="20260925"/>
  </r>
  <r>
    <s v="EEA"/>
    <x v="9"/>
    <x v="18"/>
    <x v="1"/>
    <x v="88"/>
    <n v="47490.905819"/>
    <n v="20260925"/>
  </r>
  <r>
    <s v="EEA"/>
    <x v="9"/>
    <x v="4"/>
    <x v="1"/>
    <x v="89"/>
    <n v="2327.8114799999998"/>
    <n v="20260925"/>
  </r>
  <r>
    <s v="EEA"/>
    <x v="9"/>
    <x v="5"/>
    <x v="1"/>
    <x v="90"/>
    <n v="45163.094339000003"/>
    <n v="20260925"/>
  </r>
  <r>
    <s v="EEA"/>
    <x v="9"/>
    <x v="14"/>
    <x v="1"/>
    <x v="91"/>
    <m/>
    <n v="20260925"/>
  </r>
  <r>
    <s v="EEA"/>
    <x v="9"/>
    <x v="18"/>
    <x v="1"/>
    <x v="92"/>
    <n v="6194.5159450000001"/>
    <n v="20260925"/>
  </r>
  <r>
    <s v="EEA"/>
    <x v="9"/>
    <x v="4"/>
    <x v="1"/>
    <x v="93"/>
    <n v="24.096692999999998"/>
    <n v="20260925"/>
  </r>
  <r>
    <s v="EEA"/>
    <x v="9"/>
    <x v="5"/>
    <x v="1"/>
    <x v="94"/>
    <n v="6170.419253"/>
    <n v="20260925"/>
  </r>
  <r>
    <s v="EEA"/>
    <x v="9"/>
    <x v="15"/>
    <x v="1"/>
    <x v="95"/>
    <m/>
    <n v="20260925"/>
  </r>
  <r>
    <s v="EEA"/>
    <x v="9"/>
    <x v="16"/>
    <x v="1"/>
    <x v="96"/>
    <n v="1749.568921"/>
    <n v="20260925"/>
  </r>
  <r>
    <s v="EEA"/>
    <x v="9"/>
    <x v="17"/>
    <x v="1"/>
    <x v="97"/>
    <n v="93836.045777000007"/>
    <n v="20260925"/>
  </r>
  <r>
    <s v="EEA"/>
    <x v="9"/>
    <x v="19"/>
    <x v="1"/>
    <x v="98"/>
    <n v="273101.53106000001"/>
    <n v="20260925"/>
  </r>
  <r>
    <s v="EEA"/>
    <x v="9"/>
    <x v="20"/>
    <x v="0"/>
    <x v="99"/>
    <n v="0.93"/>
    <n v="20260925"/>
  </r>
  <r>
    <s v="EEA"/>
    <x v="9"/>
    <x v="21"/>
    <x v="0"/>
    <x v="100"/>
    <n v="0.28999999999999998"/>
    <n v="20260925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BF62F8B-CCFA-439A-A17D-757DF0CA41AA}" name="pt1" cacheId="75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8" indent="0" compact="0" compactData="0" multipleFieldFilters="0">
  <location ref="A7:M109" firstHeaderRow="1" firstDataRow="2" firstDataCol="3"/>
  <pivotFields count="7">
    <pivotField compact="0" outline="0" showAll="0"/>
    <pivotField axis="axisCol" compact="0" outline="0" showAll="0" sortType="ascending">
      <items count="11">
        <item x="0"/>
        <item x="1"/>
        <item x="2"/>
        <item x="3"/>
        <item x="4"/>
        <item x="5"/>
        <item x="6"/>
        <item x="7"/>
        <item x="8"/>
        <item x="9"/>
        <item t="default"/>
      </items>
    </pivotField>
    <pivotField axis="axisRow" compact="0" outline="0" showAll="0">
      <items count="23">
        <item x="16"/>
        <item x="8"/>
        <item x="7"/>
        <item x="9"/>
        <item x="18"/>
        <item x="1"/>
        <item x="3"/>
        <item x="2"/>
        <item x="5"/>
        <item x="20"/>
        <item x="21"/>
        <item x="15"/>
        <item x="6"/>
        <item x="0"/>
        <item x="4"/>
        <item x="19"/>
        <item x="17"/>
        <item x="10"/>
        <item x="11"/>
        <item x="12"/>
        <item x="13"/>
        <item x="14"/>
        <item t="default"/>
      </items>
    </pivotField>
    <pivotField axis="axisRow" compact="0" outline="0" showAll="0" sortType="descending" defaultSubtotal="0">
      <items count="2">
        <item x="0"/>
        <item x="1"/>
      </items>
    </pivotField>
    <pivotField axis="axisRow" compact="0" outline="0" showAll="0" sortType="ascending" defaultSubtotal="0">
      <items count="101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</items>
    </pivotField>
    <pivotField dataField="1" compact="0" outline="0" showAll="0"/>
    <pivotField compact="0" outline="0" showAll="0"/>
  </pivotFields>
  <rowFields count="3">
    <field x="3"/>
    <field x="4"/>
    <field x="2"/>
  </rowFields>
  <rowItems count="101">
    <i>
      <x/>
      <x/>
      <x v="13"/>
    </i>
    <i r="1">
      <x v="1"/>
      <x v="5"/>
    </i>
    <i r="1">
      <x v="2"/>
      <x v="7"/>
    </i>
    <i r="1">
      <x v="3"/>
      <x v="6"/>
    </i>
    <i r="1">
      <x v="4"/>
      <x v="14"/>
    </i>
    <i r="1">
      <x v="5"/>
      <x v="8"/>
    </i>
    <i r="1">
      <x v="6"/>
      <x v="12"/>
    </i>
    <i r="1">
      <x v="7"/>
      <x v="5"/>
    </i>
    <i r="1">
      <x v="8"/>
      <x v="7"/>
    </i>
    <i r="1">
      <x v="9"/>
      <x v="6"/>
    </i>
    <i r="1">
      <x v="10"/>
      <x v="14"/>
    </i>
    <i r="1">
      <x v="11"/>
      <x v="8"/>
    </i>
    <i r="1">
      <x v="12"/>
      <x v="2"/>
    </i>
    <i r="1">
      <x v="13"/>
      <x v="5"/>
    </i>
    <i r="1">
      <x v="14"/>
      <x v="7"/>
    </i>
    <i r="1">
      <x v="15"/>
      <x v="6"/>
    </i>
    <i r="1">
      <x v="16"/>
      <x v="14"/>
    </i>
    <i r="1">
      <x v="17"/>
      <x v="8"/>
    </i>
    <i r="1">
      <x v="18"/>
      <x v="1"/>
    </i>
    <i r="1">
      <x v="19"/>
      <x v="5"/>
    </i>
    <i r="1">
      <x v="20"/>
      <x v="7"/>
    </i>
    <i r="1">
      <x v="21"/>
      <x v="6"/>
    </i>
    <i r="1">
      <x v="22"/>
      <x v="14"/>
    </i>
    <i r="1">
      <x v="23"/>
      <x v="8"/>
    </i>
    <i r="1">
      <x v="24"/>
      <x v="3"/>
    </i>
    <i r="1">
      <x v="25"/>
      <x v="17"/>
    </i>
    <i r="1">
      <x v="26"/>
      <x v="5"/>
    </i>
    <i r="1">
      <x v="27"/>
      <x v="7"/>
    </i>
    <i r="1">
      <x v="28"/>
      <x v="6"/>
    </i>
    <i r="1">
      <x v="29"/>
      <x v="14"/>
    </i>
    <i r="1">
      <x v="30"/>
      <x v="8"/>
    </i>
    <i r="1">
      <x v="31"/>
      <x v="18"/>
    </i>
    <i r="1">
      <x v="32"/>
      <x v="5"/>
    </i>
    <i r="1">
      <x v="33"/>
      <x v="7"/>
    </i>
    <i r="1">
      <x v="34"/>
      <x v="6"/>
    </i>
    <i r="1">
      <x v="35"/>
      <x v="14"/>
    </i>
    <i r="1">
      <x v="36"/>
      <x v="8"/>
    </i>
    <i r="1">
      <x v="37"/>
      <x v="19"/>
    </i>
    <i r="1">
      <x v="38"/>
      <x v="5"/>
    </i>
    <i r="1">
      <x v="39"/>
      <x v="7"/>
    </i>
    <i r="1">
      <x v="40"/>
      <x v="6"/>
    </i>
    <i r="1">
      <x v="41"/>
      <x v="14"/>
    </i>
    <i r="1">
      <x v="42"/>
      <x v="8"/>
    </i>
    <i r="1">
      <x v="43"/>
      <x v="20"/>
    </i>
    <i r="1">
      <x v="44"/>
      <x v="5"/>
    </i>
    <i r="1">
      <x v="45"/>
      <x v="7"/>
    </i>
    <i r="1">
      <x v="46"/>
      <x v="6"/>
    </i>
    <i r="1">
      <x v="47"/>
      <x v="14"/>
    </i>
    <i r="1">
      <x v="48"/>
      <x v="8"/>
    </i>
    <i r="1">
      <x v="49"/>
      <x v="21"/>
    </i>
    <i r="1">
      <x v="50"/>
      <x v="5"/>
    </i>
    <i r="1">
      <x v="51"/>
      <x v="7"/>
    </i>
    <i r="1">
      <x v="52"/>
      <x v="6"/>
    </i>
    <i r="1">
      <x v="53"/>
      <x v="14"/>
    </i>
    <i r="1">
      <x v="54"/>
      <x v="8"/>
    </i>
    <i r="1">
      <x v="55"/>
      <x v="11"/>
    </i>
    <i r="1">
      <x v="56"/>
      <x/>
    </i>
    <i r="1">
      <x v="57"/>
      <x v="16"/>
    </i>
    <i r="1">
      <x v="99"/>
      <x v="9"/>
    </i>
    <i r="1">
      <x v="100"/>
      <x v="10"/>
    </i>
    <i>
      <x v="1"/>
      <x v="58"/>
      <x v="13"/>
    </i>
    <i r="1">
      <x v="59"/>
      <x v="4"/>
    </i>
    <i r="1">
      <x v="60"/>
      <x v="14"/>
    </i>
    <i r="1">
      <x v="61"/>
      <x v="8"/>
    </i>
    <i r="1">
      <x v="62"/>
      <x v="12"/>
    </i>
    <i r="1">
      <x v="63"/>
      <x v="4"/>
    </i>
    <i r="1">
      <x v="64"/>
      <x v="14"/>
    </i>
    <i r="1">
      <x v="65"/>
      <x v="8"/>
    </i>
    <i r="1">
      <x v="66"/>
      <x v="2"/>
    </i>
    <i r="1">
      <x v="67"/>
      <x v="4"/>
    </i>
    <i r="1">
      <x v="68"/>
      <x v="14"/>
    </i>
    <i r="1">
      <x v="69"/>
      <x v="8"/>
    </i>
    <i r="1">
      <x v="70"/>
      <x v="1"/>
    </i>
    <i r="1">
      <x v="71"/>
      <x v="4"/>
    </i>
    <i r="1">
      <x v="72"/>
      <x v="14"/>
    </i>
    <i r="1">
      <x v="73"/>
      <x v="8"/>
    </i>
    <i r="1">
      <x v="74"/>
      <x v="3"/>
    </i>
    <i r="1">
      <x v="75"/>
      <x v="17"/>
    </i>
    <i r="1">
      <x v="76"/>
      <x v="4"/>
    </i>
    <i r="1">
      <x v="77"/>
      <x v="14"/>
    </i>
    <i r="1">
      <x v="78"/>
      <x v="8"/>
    </i>
    <i r="1">
      <x v="79"/>
      <x v="18"/>
    </i>
    <i r="1">
      <x v="80"/>
      <x v="4"/>
    </i>
    <i r="1">
      <x v="81"/>
      <x v="14"/>
    </i>
    <i r="1">
      <x v="82"/>
      <x v="8"/>
    </i>
    <i r="1">
      <x v="83"/>
      <x v="19"/>
    </i>
    <i r="1">
      <x v="84"/>
      <x v="4"/>
    </i>
    <i r="1">
      <x v="85"/>
      <x v="14"/>
    </i>
    <i r="1">
      <x v="86"/>
      <x v="8"/>
    </i>
    <i r="1">
      <x v="87"/>
      <x v="20"/>
    </i>
    <i r="1">
      <x v="88"/>
      <x v="4"/>
    </i>
    <i r="1">
      <x v="89"/>
      <x v="14"/>
    </i>
    <i r="1">
      <x v="90"/>
      <x v="8"/>
    </i>
    <i r="1">
      <x v="91"/>
      <x v="21"/>
    </i>
    <i r="1">
      <x v="92"/>
      <x v="4"/>
    </i>
    <i r="1">
      <x v="93"/>
      <x v="14"/>
    </i>
    <i r="1">
      <x v="94"/>
      <x v="8"/>
    </i>
    <i r="1">
      <x v="95"/>
      <x v="11"/>
    </i>
    <i r="1">
      <x v="96"/>
      <x/>
    </i>
    <i r="1">
      <x v="97"/>
      <x v="16"/>
    </i>
    <i r="1">
      <x v="98"/>
      <x v="15"/>
    </i>
  </rowItems>
  <colFields count="1">
    <field x="1"/>
  </colFields>
  <colItems count="10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</colItems>
  <dataFields count="1">
    <dataField name="Sum of Value" fld="5" baseField="0" baseItem="0"/>
  </dataFields>
  <formats count="135">
    <format dxfId="148">
      <pivotArea dataOnly="0" labelOnly="1" outline="0" fieldPosition="0">
        <references count="3">
          <reference field="2" count="1">
            <x v="13"/>
          </reference>
          <reference field="3" count="1" selected="0">
            <x v="0"/>
          </reference>
          <reference field="4" count="1" selected="0">
            <x v="0"/>
          </reference>
        </references>
      </pivotArea>
    </format>
    <format dxfId="147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1"/>
          </reference>
        </references>
      </pivotArea>
    </format>
    <format dxfId="146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2"/>
          </reference>
        </references>
      </pivotArea>
    </format>
    <format dxfId="145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3"/>
          </reference>
        </references>
      </pivotArea>
    </format>
    <format dxfId="144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4"/>
          </reference>
        </references>
      </pivotArea>
    </format>
    <format dxfId="143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5"/>
          </reference>
        </references>
      </pivotArea>
    </format>
    <format dxfId="142">
      <pivotArea dataOnly="0" labelOnly="1" outline="0" fieldPosition="0">
        <references count="3">
          <reference field="2" count="1">
            <x v="12"/>
          </reference>
          <reference field="3" count="1" selected="0">
            <x v="0"/>
          </reference>
          <reference field="4" count="1" selected="0">
            <x v="6"/>
          </reference>
        </references>
      </pivotArea>
    </format>
    <format dxfId="141">
      <pivotArea dataOnly="0" labelOnly="1" outline="0" fieldPosition="0">
        <references count="3">
          <reference field="2" count="1">
            <x v="2"/>
          </reference>
          <reference field="3" count="1" selected="0">
            <x v="0"/>
          </reference>
          <reference field="4" count="1" selected="0">
            <x v="12"/>
          </reference>
        </references>
      </pivotArea>
    </format>
    <format dxfId="140">
      <pivotArea dataOnly="0" labelOnly="1" outline="0" fieldPosition="0">
        <references count="3">
          <reference field="2" count="1">
            <x v="1"/>
          </reference>
          <reference field="3" count="1" selected="0">
            <x v="0"/>
          </reference>
          <reference field="4" count="1" selected="0">
            <x v="18"/>
          </reference>
        </references>
      </pivotArea>
    </format>
    <format dxfId="139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7"/>
          </reference>
        </references>
      </pivotArea>
    </format>
    <format dxfId="138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8"/>
          </reference>
        </references>
      </pivotArea>
    </format>
    <format dxfId="137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9"/>
          </reference>
        </references>
      </pivotArea>
    </format>
    <format dxfId="136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10"/>
          </reference>
        </references>
      </pivotArea>
    </format>
    <format dxfId="135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11"/>
          </reference>
        </references>
      </pivotArea>
    </format>
    <format dxfId="134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13"/>
          </reference>
        </references>
      </pivotArea>
    </format>
    <format dxfId="133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14"/>
          </reference>
        </references>
      </pivotArea>
    </format>
    <format dxfId="132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15"/>
          </reference>
        </references>
      </pivotArea>
    </format>
    <format dxfId="131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16"/>
          </reference>
        </references>
      </pivotArea>
    </format>
    <format dxfId="130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17"/>
          </reference>
        </references>
      </pivotArea>
    </format>
    <format dxfId="129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19"/>
          </reference>
        </references>
      </pivotArea>
    </format>
    <format dxfId="128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20"/>
          </reference>
        </references>
      </pivotArea>
    </format>
    <format dxfId="127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21"/>
          </reference>
        </references>
      </pivotArea>
    </format>
    <format dxfId="126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22"/>
          </reference>
        </references>
      </pivotArea>
    </format>
    <format dxfId="125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23"/>
          </reference>
        </references>
      </pivotArea>
    </format>
    <format dxfId="124">
      <pivotArea dataOnly="0" labelOnly="1" outline="0" fieldPosition="0">
        <references count="3">
          <reference field="2" count="1">
            <x v="3"/>
          </reference>
          <reference field="3" count="1" selected="0">
            <x v="0"/>
          </reference>
          <reference field="4" count="1" selected="0">
            <x v="24"/>
          </reference>
        </references>
      </pivotArea>
    </format>
    <format dxfId="123">
      <pivotArea dataOnly="0" labelOnly="1" outline="0" fieldPosition="0">
        <references count="3">
          <reference field="2" count="1">
            <x v="11"/>
          </reference>
          <reference field="3" count="1" selected="0">
            <x v="0"/>
          </reference>
          <reference field="4" count="1" selected="0">
            <x v="55"/>
          </reference>
        </references>
      </pivotArea>
    </format>
    <format dxfId="122">
      <pivotArea dataOnly="0" labelOnly="1" outline="0" fieldPosition="0">
        <references count="3">
          <reference field="2" count="1">
            <x v="0"/>
          </reference>
          <reference field="3" count="1" selected="0">
            <x v="0"/>
          </reference>
          <reference field="4" count="1" selected="0">
            <x v="56"/>
          </reference>
        </references>
      </pivotArea>
    </format>
    <format dxfId="121">
      <pivotArea dataOnly="0" labelOnly="1" outline="0" fieldPosition="0">
        <references count="3">
          <reference field="2" count="1">
            <x v="16"/>
          </reference>
          <reference field="3" count="1" selected="0">
            <x v="0"/>
          </reference>
          <reference field="4" count="1" selected="0">
            <x v="57"/>
          </reference>
        </references>
      </pivotArea>
    </format>
    <format dxfId="120">
      <pivotArea dataOnly="0" labelOnly="1" outline="0" fieldPosition="0">
        <references count="3">
          <reference field="2" count="1">
            <x v="9"/>
          </reference>
          <reference field="3" count="1" selected="0">
            <x v="0"/>
          </reference>
          <reference field="4" count="1" selected="0">
            <x v="99"/>
          </reference>
        </references>
      </pivotArea>
    </format>
    <format dxfId="119">
      <pivotArea dataOnly="0" labelOnly="1" outline="0" fieldPosition="0">
        <references count="3">
          <reference field="2" count="1">
            <x v="10"/>
          </reference>
          <reference field="3" count="1" selected="0">
            <x v="0"/>
          </reference>
          <reference field="4" count="1" selected="0">
            <x v="100"/>
          </reference>
        </references>
      </pivotArea>
    </format>
    <format dxfId="118">
      <pivotArea dataOnly="0" labelOnly="1" outline="0" fieldPosition="0">
        <references count="3">
          <reference field="2" count="1">
            <x v="13"/>
          </reference>
          <reference field="3" count="1" selected="0">
            <x v="1"/>
          </reference>
          <reference field="4" count="1" selected="0">
            <x v="58"/>
          </reference>
        </references>
      </pivotArea>
    </format>
    <format dxfId="117">
      <pivotArea dataOnly="0" labelOnly="1" outline="0" fieldPosition="0">
        <references count="3">
          <reference field="2" count="1">
            <x v="12"/>
          </reference>
          <reference field="3" count="1" selected="0">
            <x v="1"/>
          </reference>
          <reference field="4" count="1" selected="0">
            <x v="62"/>
          </reference>
        </references>
      </pivotArea>
    </format>
    <format dxfId="116">
      <pivotArea dataOnly="0" labelOnly="1" outline="0" fieldPosition="0">
        <references count="3">
          <reference field="2" count="1">
            <x v="2"/>
          </reference>
          <reference field="3" count="1" selected="0">
            <x v="1"/>
          </reference>
          <reference field="4" count="1" selected="0">
            <x v="66"/>
          </reference>
        </references>
      </pivotArea>
    </format>
    <format dxfId="115">
      <pivotArea dataOnly="0" labelOnly="1" outline="0" fieldPosition="0">
        <references count="3">
          <reference field="2" count="1">
            <x v="1"/>
          </reference>
          <reference field="3" count="1" selected="0">
            <x v="1"/>
          </reference>
          <reference field="4" count="1" selected="0">
            <x v="70"/>
          </reference>
        </references>
      </pivotArea>
    </format>
    <format dxfId="114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59"/>
          </reference>
        </references>
      </pivotArea>
    </format>
    <format dxfId="113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60"/>
          </reference>
        </references>
      </pivotArea>
    </format>
    <format dxfId="112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61"/>
          </reference>
        </references>
      </pivotArea>
    </format>
    <format dxfId="111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63"/>
          </reference>
        </references>
      </pivotArea>
    </format>
    <format dxfId="110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64"/>
          </reference>
        </references>
      </pivotArea>
    </format>
    <format dxfId="109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65"/>
          </reference>
        </references>
      </pivotArea>
    </format>
    <format dxfId="108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67"/>
          </reference>
        </references>
      </pivotArea>
    </format>
    <format dxfId="107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68"/>
          </reference>
        </references>
      </pivotArea>
    </format>
    <format dxfId="106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69"/>
          </reference>
        </references>
      </pivotArea>
    </format>
    <format dxfId="105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71"/>
          </reference>
        </references>
      </pivotArea>
    </format>
    <format dxfId="104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72"/>
          </reference>
        </references>
      </pivotArea>
    </format>
    <format dxfId="103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73"/>
          </reference>
        </references>
      </pivotArea>
    </format>
    <format dxfId="102">
      <pivotArea dataOnly="0" labelOnly="1" outline="0" fieldPosition="0">
        <references count="3">
          <reference field="2" count="1">
            <x v="3"/>
          </reference>
          <reference field="3" count="1" selected="0">
            <x v="1"/>
          </reference>
          <reference field="4" count="1" selected="0">
            <x v="74"/>
          </reference>
        </references>
      </pivotArea>
    </format>
    <format dxfId="101">
      <pivotArea dataOnly="0" labelOnly="1" outline="0" fieldPosition="0">
        <references count="3">
          <reference field="2" count="1">
            <x v="11"/>
          </reference>
          <reference field="3" count="1" selected="0">
            <x v="1"/>
          </reference>
          <reference field="4" count="1" selected="0">
            <x v="95"/>
          </reference>
        </references>
      </pivotArea>
    </format>
    <format dxfId="100">
      <pivotArea dataOnly="0" labelOnly="1" outline="0" fieldPosition="0">
        <references count="3">
          <reference field="2" count="1">
            <x v="0"/>
          </reference>
          <reference field="3" count="1" selected="0">
            <x v="1"/>
          </reference>
          <reference field="4" count="1" selected="0">
            <x v="96"/>
          </reference>
        </references>
      </pivotArea>
    </format>
    <format dxfId="99">
      <pivotArea dataOnly="0" labelOnly="1" outline="0" fieldPosition="0">
        <references count="3">
          <reference field="2" count="1">
            <x v="16"/>
          </reference>
          <reference field="3" count="1" selected="0">
            <x v="1"/>
          </reference>
          <reference field="4" count="1" selected="0">
            <x v="97"/>
          </reference>
        </references>
      </pivotArea>
    </format>
    <format dxfId="98">
      <pivotArea dataOnly="0" labelOnly="1" outline="0" fieldPosition="0">
        <references count="3">
          <reference field="2" count="1">
            <x v="15"/>
          </reference>
          <reference field="3" count="1" selected="0">
            <x v="1"/>
          </reference>
          <reference field="4" count="1" selected="0">
            <x v="98"/>
          </reference>
        </references>
      </pivotArea>
    </format>
    <format dxfId="97">
      <pivotArea outline="0" fieldPosition="0">
        <references count="3">
          <reference field="2" count="19" selected="0">
            <x v="0"/>
            <x v="1"/>
            <x v="2"/>
            <x v="3"/>
            <x v="5"/>
            <x v="6"/>
            <x v="7"/>
            <x v="8"/>
            <x v="9"/>
            <x v="10"/>
            <x v="11"/>
            <x v="12"/>
            <x v="14"/>
            <x v="16"/>
            <x v="17"/>
            <x v="18"/>
            <x v="19"/>
            <x v="20"/>
            <x v="21"/>
          </reference>
          <reference field="3" count="1" selected="0">
            <x v="0"/>
          </reference>
          <reference field="4" count="59" selected="0">
            <x v="1"/>
            <x v="2"/>
            <x v="3"/>
            <x v="4"/>
            <x v="5"/>
            <x v="6"/>
            <x v="7"/>
            <x v="8"/>
            <x v="9"/>
            <x v="10"/>
            <x v="11"/>
            <x v="12"/>
            <x v="13"/>
            <x v="14"/>
            <x v="15"/>
            <x v="16"/>
            <x v="17"/>
            <x v="18"/>
            <x v="19"/>
            <x v="20"/>
            <x v="21"/>
            <x v="22"/>
            <x v="23"/>
            <x v="24"/>
            <x v="25"/>
            <x v="26"/>
            <x v="27"/>
            <x v="28"/>
            <x v="29"/>
            <x v="30"/>
            <x v="31"/>
            <x v="32"/>
            <x v="33"/>
            <x v="34"/>
            <x v="35"/>
            <x v="36"/>
            <x v="37"/>
            <x v="38"/>
            <x v="39"/>
            <x v="40"/>
            <x v="41"/>
            <x v="42"/>
            <x v="43"/>
            <x v="44"/>
            <x v="45"/>
            <x v="46"/>
            <x v="47"/>
            <x v="48"/>
            <x v="49"/>
            <x v="50"/>
            <x v="51"/>
            <x v="52"/>
            <x v="53"/>
            <x v="54"/>
            <x v="55"/>
            <x v="56"/>
            <x v="57"/>
            <x v="99"/>
            <x v="100"/>
          </reference>
        </references>
      </pivotArea>
    </format>
    <format dxfId="96">
      <pivotArea outline="0" fieldPosition="0">
        <references count="1">
          <reference field="3" count="1" selected="0">
            <x v="1"/>
          </reference>
        </references>
      </pivotArea>
    </format>
    <format dxfId="95">
      <pivotArea dataOnly="0" outline="0" fieldPosition="0">
        <references count="1">
          <reference field="2" count="5">
            <x v="17"/>
            <x v="18"/>
            <x v="19"/>
            <x v="20"/>
            <x v="21"/>
          </reference>
        </references>
      </pivotArea>
    </format>
    <format dxfId="94">
      <pivotArea dataOnly="0" outline="0" fieldPosition="0">
        <references count="1">
          <reference field="2" count="5">
            <x v="17"/>
            <x v="18"/>
            <x v="19"/>
            <x v="20"/>
            <x v="21"/>
          </reference>
        </references>
      </pivotArea>
    </format>
    <format dxfId="93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26"/>
          </reference>
        </references>
      </pivotArea>
    </format>
    <format dxfId="92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27"/>
          </reference>
        </references>
      </pivotArea>
    </format>
    <format dxfId="91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28"/>
          </reference>
        </references>
      </pivotArea>
    </format>
    <format dxfId="90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29"/>
          </reference>
        </references>
      </pivotArea>
    </format>
    <format dxfId="89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30"/>
          </reference>
        </references>
      </pivotArea>
    </format>
    <format dxfId="88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32"/>
          </reference>
        </references>
      </pivotArea>
    </format>
    <format dxfId="87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33"/>
          </reference>
        </references>
      </pivotArea>
    </format>
    <format dxfId="86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34"/>
          </reference>
        </references>
      </pivotArea>
    </format>
    <format dxfId="85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35"/>
          </reference>
        </references>
      </pivotArea>
    </format>
    <format dxfId="84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36"/>
          </reference>
        </references>
      </pivotArea>
    </format>
    <format dxfId="83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38"/>
          </reference>
        </references>
      </pivotArea>
    </format>
    <format dxfId="82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39"/>
          </reference>
        </references>
      </pivotArea>
    </format>
    <format dxfId="81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40"/>
          </reference>
        </references>
      </pivotArea>
    </format>
    <format dxfId="80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41"/>
          </reference>
        </references>
      </pivotArea>
    </format>
    <format dxfId="79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42"/>
          </reference>
        </references>
      </pivotArea>
    </format>
    <format dxfId="78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44"/>
          </reference>
        </references>
      </pivotArea>
    </format>
    <format dxfId="77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45"/>
          </reference>
        </references>
      </pivotArea>
    </format>
    <format dxfId="76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46"/>
          </reference>
        </references>
      </pivotArea>
    </format>
    <format dxfId="75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47"/>
          </reference>
        </references>
      </pivotArea>
    </format>
    <format dxfId="74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48"/>
          </reference>
        </references>
      </pivotArea>
    </format>
    <format dxfId="73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50"/>
          </reference>
        </references>
      </pivotArea>
    </format>
    <format dxfId="72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51"/>
          </reference>
        </references>
      </pivotArea>
    </format>
    <format dxfId="71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52"/>
          </reference>
        </references>
      </pivotArea>
    </format>
    <format dxfId="70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53"/>
          </reference>
        </references>
      </pivotArea>
    </format>
    <format dxfId="69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54"/>
          </reference>
        </references>
      </pivotArea>
    </format>
    <format dxfId="68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26"/>
          </reference>
        </references>
      </pivotArea>
    </format>
    <format dxfId="67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27"/>
          </reference>
        </references>
      </pivotArea>
    </format>
    <format dxfId="66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28"/>
          </reference>
        </references>
      </pivotArea>
    </format>
    <format dxfId="65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29"/>
          </reference>
        </references>
      </pivotArea>
    </format>
    <format dxfId="64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30"/>
          </reference>
        </references>
      </pivotArea>
    </format>
    <format dxfId="63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32"/>
          </reference>
        </references>
      </pivotArea>
    </format>
    <format dxfId="62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33"/>
          </reference>
        </references>
      </pivotArea>
    </format>
    <format dxfId="61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34"/>
          </reference>
        </references>
      </pivotArea>
    </format>
    <format dxfId="60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35"/>
          </reference>
        </references>
      </pivotArea>
    </format>
    <format dxfId="59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36"/>
          </reference>
        </references>
      </pivotArea>
    </format>
    <format dxfId="58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38"/>
          </reference>
        </references>
      </pivotArea>
    </format>
    <format dxfId="57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39"/>
          </reference>
        </references>
      </pivotArea>
    </format>
    <format dxfId="56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40"/>
          </reference>
        </references>
      </pivotArea>
    </format>
    <format dxfId="55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41"/>
          </reference>
        </references>
      </pivotArea>
    </format>
    <format dxfId="54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42"/>
          </reference>
        </references>
      </pivotArea>
    </format>
    <format dxfId="53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44"/>
          </reference>
        </references>
      </pivotArea>
    </format>
    <format dxfId="52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45"/>
          </reference>
        </references>
      </pivotArea>
    </format>
    <format dxfId="51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46"/>
          </reference>
        </references>
      </pivotArea>
    </format>
    <format dxfId="50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47"/>
          </reference>
        </references>
      </pivotArea>
    </format>
    <format dxfId="49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48"/>
          </reference>
        </references>
      </pivotArea>
    </format>
    <format dxfId="48">
      <pivotArea dataOnly="0" labelOnly="1" outline="0" fieldPosition="0">
        <references count="3">
          <reference field="2" count="1">
            <x v="5"/>
          </reference>
          <reference field="3" count="1" selected="0">
            <x v="0"/>
          </reference>
          <reference field="4" count="1" selected="0">
            <x v="50"/>
          </reference>
        </references>
      </pivotArea>
    </format>
    <format dxfId="47">
      <pivotArea dataOnly="0" labelOnly="1" outline="0" fieldPosition="0">
        <references count="3">
          <reference field="2" count="1">
            <x v="7"/>
          </reference>
          <reference field="3" count="1" selected="0">
            <x v="0"/>
          </reference>
          <reference field="4" count="1" selected="0">
            <x v="51"/>
          </reference>
        </references>
      </pivotArea>
    </format>
    <format dxfId="46">
      <pivotArea dataOnly="0" labelOnly="1" outline="0" fieldPosition="0">
        <references count="3">
          <reference field="2" count="1">
            <x v="6"/>
          </reference>
          <reference field="3" count="1" selected="0">
            <x v="0"/>
          </reference>
          <reference field="4" count="1" selected="0">
            <x v="52"/>
          </reference>
        </references>
      </pivotArea>
    </format>
    <format dxfId="45">
      <pivotArea dataOnly="0" labelOnly="1" outline="0" fieldPosition="0">
        <references count="3">
          <reference field="2" count="1">
            <x v="14"/>
          </reference>
          <reference field="3" count="1" selected="0">
            <x v="0"/>
          </reference>
          <reference field="4" count="1" selected="0">
            <x v="53"/>
          </reference>
        </references>
      </pivotArea>
    </format>
    <format dxfId="44">
      <pivotArea dataOnly="0" labelOnly="1" outline="0" fieldPosition="0">
        <references count="3">
          <reference field="2" count="1">
            <x v="8"/>
          </reference>
          <reference field="3" count="1" selected="0">
            <x v="0"/>
          </reference>
          <reference field="4" count="1" selected="0">
            <x v="54"/>
          </reference>
        </references>
      </pivotArea>
    </format>
    <format dxfId="43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76"/>
          </reference>
        </references>
      </pivotArea>
    </format>
    <format dxfId="42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77"/>
          </reference>
        </references>
      </pivotArea>
    </format>
    <format dxfId="41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78"/>
          </reference>
        </references>
      </pivotArea>
    </format>
    <format dxfId="40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76"/>
          </reference>
        </references>
      </pivotArea>
    </format>
    <format dxfId="39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77"/>
          </reference>
        </references>
      </pivotArea>
    </format>
    <format dxfId="38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78"/>
          </reference>
        </references>
      </pivotArea>
    </format>
    <format dxfId="37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80"/>
          </reference>
        </references>
      </pivotArea>
    </format>
    <format dxfId="36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81"/>
          </reference>
        </references>
      </pivotArea>
    </format>
    <format dxfId="35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82"/>
          </reference>
        </references>
      </pivotArea>
    </format>
    <format dxfId="34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84"/>
          </reference>
        </references>
      </pivotArea>
    </format>
    <format dxfId="33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85"/>
          </reference>
        </references>
      </pivotArea>
    </format>
    <format dxfId="32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86"/>
          </reference>
        </references>
      </pivotArea>
    </format>
    <format dxfId="31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88"/>
          </reference>
        </references>
      </pivotArea>
    </format>
    <format dxfId="30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89"/>
          </reference>
        </references>
      </pivotArea>
    </format>
    <format dxfId="29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90"/>
          </reference>
        </references>
      </pivotArea>
    </format>
    <format dxfId="28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92"/>
          </reference>
        </references>
      </pivotArea>
    </format>
    <format dxfId="27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93"/>
          </reference>
        </references>
      </pivotArea>
    </format>
    <format dxfId="26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94"/>
          </reference>
        </references>
      </pivotArea>
    </format>
    <format dxfId="25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80"/>
          </reference>
        </references>
      </pivotArea>
    </format>
    <format dxfId="24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81"/>
          </reference>
        </references>
      </pivotArea>
    </format>
    <format dxfId="23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82"/>
          </reference>
        </references>
      </pivotArea>
    </format>
    <format dxfId="22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84"/>
          </reference>
        </references>
      </pivotArea>
    </format>
    <format dxfId="21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85"/>
          </reference>
        </references>
      </pivotArea>
    </format>
    <format dxfId="20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86"/>
          </reference>
        </references>
      </pivotArea>
    </format>
    <format dxfId="19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88"/>
          </reference>
        </references>
      </pivotArea>
    </format>
    <format dxfId="18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89"/>
          </reference>
        </references>
      </pivotArea>
    </format>
    <format dxfId="17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90"/>
          </reference>
        </references>
      </pivotArea>
    </format>
    <format dxfId="16">
      <pivotArea dataOnly="0" labelOnly="1" outline="0" fieldPosition="0">
        <references count="3">
          <reference field="2" count="1">
            <x v="4"/>
          </reference>
          <reference field="3" count="1" selected="0">
            <x v="1"/>
          </reference>
          <reference field="4" count="1" selected="0">
            <x v="92"/>
          </reference>
        </references>
      </pivotArea>
    </format>
    <format dxfId="15">
      <pivotArea dataOnly="0" labelOnly="1" outline="0" fieldPosition="0">
        <references count="3">
          <reference field="2" count="1">
            <x v="14"/>
          </reference>
          <reference field="3" count="1" selected="0">
            <x v="1"/>
          </reference>
          <reference field="4" count="1" selected="0">
            <x v="93"/>
          </reference>
        </references>
      </pivotArea>
    </format>
    <format dxfId="14">
      <pivotArea dataOnly="0" labelOnly="1" outline="0" fieldPosition="0">
        <references count="3">
          <reference field="2" count="1">
            <x v="8"/>
          </reference>
          <reference field="3" count="1" selected="0">
            <x v="1"/>
          </reference>
          <reference field="4" count="1" selected="0">
            <x v="94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F72DA5E-AC98-40FC-AE7D-FAB8CC1A9CD1}" name="pt2" cacheId="68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8" indent="0" outline="1" outlineData="1" multipleFieldFilters="0" rowHeaderCaption="Reference period">
  <location ref="A7:B17" firstHeaderRow="1" firstDataRow="1" firstDataCol="1"/>
  <pivotFields count="3">
    <pivotField axis="axisRow" showAll="0" defaultSubtotal="0">
      <items count="10">
        <item x="0"/>
        <item x="1"/>
        <item x="2"/>
        <item x="3"/>
        <item x="4"/>
        <item x="5"/>
        <item x="6"/>
        <item x="7"/>
        <item x="8"/>
        <item x="9"/>
      </items>
    </pivotField>
    <pivotField dataField="1" showAll="0"/>
    <pivotField showAll="0"/>
  </pivotFields>
  <rowFields count="1">
    <field x="0"/>
  </rowFields>
  <rowItems count="10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</rowItems>
  <colItems count="1">
    <i/>
  </colItems>
  <dataFields count="1">
    <dataField name="Sum of Number of submissions EEA" fld="1" baseField="0" baseItem="0"/>
  </dataFields>
  <formats count="8">
    <format dxfId="13">
      <pivotArea type="all" dataOnly="0" outline="0" fieldPosition="0"/>
    </format>
    <format dxfId="12">
      <pivotArea outline="0" collapsedLevelsAreSubtotals="1" fieldPosition="0"/>
    </format>
    <format dxfId="11">
      <pivotArea type="origin" dataOnly="0" labelOnly="1" outline="0" fieldPosition="0"/>
    </format>
    <format dxfId="10">
      <pivotArea field="0" type="button" dataOnly="0" labelOnly="1" outline="0" axis="axisRow" fieldPosition="0"/>
    </format>
    <format dxfId="9">
      <pivotArea type="topRight" dataOnly="0" labelOnly="1" outline="0" fieldPosition="0"/>
    </format>
    <format dxfId="8">
      <pivotArea dataOnly="0" labelOnly="1" grandRow="1" outline="0" fieldPosition="0"/>
    </format>
    <format dxfId="7">
      <pivotArea dataOnly="0" labelOnly="1" fieldPosition="0">
        <references count="1">
          <reference field="0" count="0"/>
        </references>
      </pivotArea>
    </format>
    <format dxfId="6">
      <pivotArea dataOnly="0" labelOnly="1" grandCol="1" outline="0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E4D3C137-2086-4844-B91E-587C971679B1}" autoFormatId="16" applyNumberFormats="0" applyBorderFormats="0" applyFontFormats="0" applyPatternFormats="0" applyAlignmentFormats="0" applyWidthHeightFormats="0">
  <queryTableRefresh nextId="10">
    <queryTableFields count="7">
      <queryTableField id="8" name="Region" tableColumnId="1"/>
      <queryTableField id="2" name="Reference period" tableColumnId="2"/>
      <queryTableField id="3" name="Item" tableColumnId="3"/>
      <queryTableField id="4" name="Business type" tableColumnId="4"/>
      <queryTableField id="5" name="Item code" tableColumnId="5"/>
      <queryTableField id="6" name="Value" tableColumnId="6"/>
      <queryTableField id="7" name="Date of extraction (yyyymmdd)" tableColumnId="7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1" xr16:uid="{EAEB486E-FF8E-4447-ACF8-49E3385FA9CF}" autoFormatId="16" applyNumberFormats="0" applyBorderFormats="0" applyFontFormats="0" applyPatternFormats="0" applyAlignmentFormats="0" applyWidthHeightFormats="0">
  <queryTableRefresh nextId="4">
    <queryTableFields count="3">
      <queryTableField id="1" name="Reference period" tableColumnId="1"/>
      <queryTableField id="2" name="Number of submissions EEA" tableColumnId="2"/>
      <queryTableField id="3" name="Date of extraction (yyyymmdd)" tableColumnId="3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68D337A8-B28B-4AAC-87CA-274804DC5F5F}" name="tGQ_Premiums_Claims_Expenses_Raw" displayName="tGQ_Premiums_Claims_Expenses_Raw" ref="A1:G928" tableType="queryTable" totalsRowShown="0">
  <autoFilter ref="A1:G928" xr:uid="{68D337A8-B28B-4AAC-87CA-274804DC5F5F}"/>
  <tableColumns count="7">
    <tableColumn id="1" xr3:uid="{93F8D7FD-84FA-4694-981C-718FE63FE49B}" uniqueName="1" name="Region" queryTableFieldId="8" dataDxfId="4"/>
    <tableColumn id="2" xr3:uid="{D559AEB7-D6D0-4929-AE16-225AFBEB59F9}" uniqueName="2" name="Reference period" queryTableFieldId="2" dataDxfId="3"/>
    <tableColumn id="3" xr3:uid="{4060969C-2647-43E1-AFD8-717D25F48D30}" uniqueName="3" name="Item" queryTableFieldId="3" dataDxfId="2"/>
    <tableColumn id="4" xr3:uid="{8677A193-20B7-4509-AE59-F1CEA2CE31B2}" uniqueName="4" name="Business type" queryTableFieldId="4" dataDxfId="1"/>
    <tableColumn id="5" xr3:uid="{1FC971D8-6D7F-4AF1-8644-97FC26E337FA}" uniqueName="5" name="Item code" queryTableFieldId="5" dataDxfId="0"/>
    <tableColumn id="6" xr3:uid="{FC89D093-372F-47D2-89FA-F3EFA12C3E00}" uniqueName="6" name="Value" queryTableFieldId="6"/>
    <tableColumn id="7" xr3:uid="{00FC4DCA-F8B6-4A9A-B9EF-4D3B8C6D0500}" uniqueName="7" name="Date of extraction (yyyymmdd)" queryTableFieldId="7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B2803658-51CA-493E-A8AF-1BA7FA7CF671}" name="tGQ_Premiums_Claims_Expenses_Numb_Submissions" displayName="tGQ_Premiums_Claims_Expenses_Numb_Submissions" ref="A1:C11" tableType="queryTable" totalsRowShown="0">
  <autoFilter ref="A1:C11" xr:uid="{B2803658-51CA-493E-A8AF-1BA7FA7CF671}"/>
  <tableColumns count="3">
    <tableColumn id="1" xr3:uid="{278A3F4F-B630-4256-BA6F-783420906B4D}" uniqueName="1" name="Reference period" queryTableFieldId="1" dataDxfId="5"/>
    <tableColumn id="2" xr3:uid="{700E96B9-55FF-4659-9C07-EA7D9B2C0F58}" uniqueName="2" name="Number of submissions EEA" queryTableFieldId="2"/>
    <tableColumn id="3" xr3:uid="{324679FB-9817-4BDD-B1AD-79A5E16AF0EC}" uniqueName="3" name="Date of extraction (yyyymmdd)" queryTableFieldId="3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4755139-6E1E-4B6C-8778-0C73D4D32EE6}">
  <sheetPr codeName="Sheet1"/>
  <dimension ref="A5:B16"/>
  <sheetViews>
    <sheetView showGridLines="0" tabSelected="1" workbookViewId="0"/>
  </sheetViews>
  <sheetFormatPr defaultColWidth="9.140625" defaultRowHeight="12.75" x14ac:dyDescent="0.2"/>
  <cols>
    <col min="1" max="1" width="5.28515625" style="6" customWidth="1"/>
    <col min="2" max="16384" width="9.140625" style="6"/>
  </cols>
  <sheetData>
    <row r="5" spans="1:2" ht="21" x14ac:dyDescent="0.35">
      <c r="A5" s="5" t="s">
        <v>66</v>
      </c>
    </row>
    <row r="6" spans="1:2" ht="15" x14ac:dyDescent="0.25">
      <c r="A6" s="16" t="s">
        <v>151</v>
      </c>
    </row>
    <row r="10" spans="1:2" x14ac:dyDescent="0.2">
      <c r="A10" s="7" t="s">
        <v>75</v>
      </c>
    </row>
    <row r="11" spans="1:2" x14ac:dyDescent="0.2">
      <c r="A11" s="8">
        <v>1</v>
      </c>
      <c r="B11" s="6" t="s">
        <v>76</v>
      </c>
    </row>
    <row r="12" spans="1:2" x14ac:dyDescent="0.2">
      <c r="A12" s="8">
        <v>2</v>
      </c>
      <c r="B12" s="6" t="str">
        <f>"Data extracted on "&amp;INDEX(tGQ_Premiums_Claims_Expenses_Raw[Date of extraction (yyyymmdd)],2)</f>
        <v>Data extracted on 20260925</v>
      </c>
    </row>
    <row r="13" spans="1:2" x14ac:dyDescent="0.2">
      <c r="A13" s="8">
        <v>3</v>
      </c>
      <c r="B13" s="6" t="s">
        <v>149</v>
      </c>
    </row>
    <row r="14" spans="1:2" x14ac:dyDescent="0.2">
      <c r="A14" s="8">
        <v>4</v>
      </c>
      <c r="B14" s="6" t="s">
        <v>150</v>
      </c>
    </row>
    <row r="15" spans="1:2" x14ac:dyDescent="0.2">
      <c r="A15" s="7"/>
    </row>
    <row r="16" spans="1:2" x14ac:dyDescent="0.2">
      <c r="A16" s="8"/>
    </row>
  </sheetData>
  <pageMargins left="0.7" right="0.7" top="0.75" bottom="0.75" header="0.3" footer="0.3"/>
  <pageSetup paperSize="0" orientation="portrait" horizontalDpi="0" verticalDpi="0" copie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25C24E-D3CD-42AD-A8F4-879C223A492D}">
  <sheetPr codeName="Sheet2"/>
  <dimension ref="A2:M109"/>
  <sheetViews>
    <sheetView showGridLines="0" zoomScaleNormal="100" workbookViewId="0"/>
  </sheetViews>
  <sheetFormatPr defaultRowHeight="15" x14ac:dyDescent="0.25"/>
  <cols>
    <col min="1" max="1" width="13.7109375" customWidth="1"/>
    <col min="2" max="2" width="11.140625" bestFit="1" customWidth="1"/>
    <col min="3" max="3" width="45" customWidth="1"/>
    <col min="4" max="12" width="12.140625" customWidth="1"/>
    <col min="13" max="27" width="10.140625" bestFit="1" customWidth="1"/>
    <col min="28" max="31" width="9.85546875" bestFit="1" customWidth="1"/>
    <col min="32" max="59" width="17" bestFit="1" customWidth="1"/>
  </cols>
  <sheetData>
    <row r="2" spans="1:13" ht="21" x14ac:dyDescent="0.35">
      <c r="A2" s="2" t="s">
        <v>66</v>
      </c>
    </row>
    <row r="3" spans="1:13" x14ac:dyDescent="0.25">
      <c r="A3" s="17" t="s">
        <v>152</v>
      </c>
    </row>
    <row r="4" spans="1:13" x14ac:dyDescent="0.25">
      <c r="A4" s="1"/>
    </row>
    <row r="5" spans="1:13" x14ac:dyDescent="0.25">
      <c r="A5" s="1"/>
    </row>
    <row r="7" spans="1:13" x14ac:dyDescent="0.25">
      <c r="A7" s="9" t="s">
        <v>70</v>
      </c>
      <c r="D7" s="9" t="s">
        <v>64</v>
      </c>
    </row>
    <row r="8" spans="1:13" x14ac:dyDescent="0.25">
      <c r="A8" s="9" t="s">
        <v>77</v>
      </c>
      <c r="B8" s="9" t="s">
        <v>67</v>
      </c>
      <c r="C8" s="9" t="s">
        <v>68</v>
      </c>
      <c r="D8" t="s">
        <v>85</v>
      </c>
      <c r="E8" t="s">
        <v>86</v>
      </c>
      <c r="F8" t="s">
        <v>142</v>
      </c>
      <c r="G8" t="s">
        <v>143</v>
      </c>
      <c r="H8" t="s">
        <v>144</v>
      </c>
      <c r="I8" t="s">
        <v>145</v>
      </c>
      <c r="J8" t="s">
        <v>146</v>
      </c>
      <c r="K8" t="s">
        <v>147</v>
      </c>
      <c r="L8" t="s">
        <v>148</v>
      </c>
      <c r="M8" t="s">
        <v>154</v>
      </c>
    </row>
    <row r="9" spans="1:13" x14ac:dyDescent="0.25">
      <c r="A9" t="s">
        <v>0</v>
      </c>
      <c r="B9" t="s">
        <v>1</v>
      </c>
      <c r="C9" s="11" t="s">
        <v>2</v>
      </c>
      <c r="D9" s="18"/>
      <c r="E9" s="18"/>
      <c r="F9" s="18"/>
      <c r="G9" s="18"/>
      <c r="H9" s="18"/>
      <c r="I9" s="18"/>
      <c r="J9" s="18"/>
      <c r="K9" s="18"/>
      <c r="L9" s="18"/>
      <c r="M9" s="18"/>
    </row>
    <row r="10" spans="1:13" x14ac:dyDescent="0.25">
      <c r="B10" t="s">
        <v>3</v>
      </c>
      <c r="C10" s="12" t="s">
        <v>4</v>
      </c>
      <c r="D10" s="10">
        <v>351738.85384699999</v>
      </c>
      <c r="E10" s="10">
        <v>375596.23221400002</v>
      </c>
      <c r="F10" s="10">
        <v>378565.28100399999</v>
      </c>
      <c r="G10" s="10">
        <v>425708.01590499998</v>
      </c>
      <c r="H10" s="10">
        <v>447132.67771800002</v>
      </c>
      <c r="I10" s="10">
        <v>463357.50290399999</v>
      </c>
      <c r="J10" s="10">
        <v>509946.83795199997</v>
      </c>
      <c r="K10" s="10">
        <v>546523.09243700001</v>
      </c>
      <c r="L10" s="10">
        <v>594060.38055100001</v>
      </c>
      <c r="M10" s="10">
        <v>628075.07637100003</v>
      </c>
    </row>
    <row r="11" spans="1:13" x14ac:dyDescent="0.25">
      <c r="B11" t="s">
        <v>5</v>
      </c>
      <c r="C11" s="12" t="s">
        <v>6</v>
      </c>
      <c r="D11" s="10">
        <v>46022.596474999998</v>
      </c>
      <c r="E11" s="10">
        <v>46613.144233999999</v>
      </c>
      <c r="F11" s="10">
        <v>53950.265409</v>
      </c>
      <c r="G11" s="10">
        <v>62137.314919999997</v>
      </c>
      <c r="H11" s="10">
        <v>69846.680055000004</v>
      </c>
      <c r="I11" s="10">
        <v>78925.620389000003</v>
      </c>
      <c r="J11" s="10">
        <v>91135.052194000004</v>
      </c>
      <c r="K11" s="10">
        <v>95450.072883000001</v>
      </c>
      <c r="L11" s="10">
        <v>94772.713692000005</v>
      </c>
      <c r="M11" s="10">
        <v>93181.655152000007</v>
      </c>
    </row>
    <row r="12" spans="1:13" x14ac:dyDescent="0.25">
      <c r="B12" t="s">
        <v>7</v>
      </c>
      <c r="C12" s="12" t="s">
        <v>8</v>
      </c>
      <c r="D12" s="10">
        <v>13053.298487</v>
      </c>
      <c r="E12" s="10">
        <v>12784.682487</v>
      </c>
      <c r="F12" s="10">
        <v>13973.3616</v>
      </c>
      <c r="G12" s="10">
        <v>17462.849622000002</v>
      </c>
      <c r="H12" s="10">
        <v>16253.747454</v>
      </c>
      <c r="I12" s="10">
        <v>18417.539298</v>
      </c>
      <c r="J12" s="10">
        <v>21256.927296000002</v>
      </c>
      <c r="K12" s="10">
        <v>23934.812581999999</v>
      </c>
      <c r="L12" s="10">
        <v>30070.349706000001</v>
      </c>
      <c r="M12" s="10">
        <v>29110.676340999999</v>
      </c>
    </row>
    <row r="13" spans="1:13" x14ac:dyDescent="0.25">
      <c r="B13" t="s">
        <v>9</v>
      </c>
      <c r="C13" s="12" t="s">
        <v>10</v>
      </c>
      <c r="D13" s="10">
        <v>41473.359653</v>
      </c>
      <c r="E13" s="10">
        <v>45418.051152</v>
      </c>
      <c r="F13" s="10">
        <v>47178.053370000001</v>
      </c>
      <c r="G13" s="10">
        <v>56688.350074000002</v>
      </c>
      <c r="H13" s="10">
        <v>64627.037405000003</v>
      </c>
      <c r="I13" s="10">
        <v>70725.560561000006</v>
      </c>
      <c r="J13" s="10">
        <v>78396.672447000004</v>
      </c>
      <c r="K13" s="10">
        <v>81399.222326999996</v>
      </c>
      <c r="L13" s="10">
        <v>95696.053530999998</v>
      </c>
      <c r="M13" s="10">
        <v>97409.990944000005</v>
      </c>
    </row>
    <row r="14" spans="1:13" x14ac:dyDescent="0.25">
      <c r="B14" t="s">
        <v>11</v>
      </c>
      <c r="C14" s="12" t="s">
        <v>12</v>
      </c>
      <c r="D14" s="10">
        <v>369341.38325800002</v>
      </c>
      <c r="E14" s="10">
        <v>389576.00778400002</v>
      </c>
      <c r="F14" s="10">
        <v>399310.85464099998</v>
      </c>
      <c r="G14" s="10">
        <v>448619.83036999998</v>
      </c>
      <c r="H14" s="10">
        <v>468606.06782200001</v>
      </c>
      <c r="I14" s="10">
        <v>489975.102029</v>
      </c>
      <c r="J14" s="10">
        <v>543942.14500100003</v>
      </c>
      <c r="K14" s="10">
        <v>584508.75557100005</v>
      </c>
      <c r="L14" s="10">
        <v>623207.39041899994</v>
      </c>
      <c r="M14" s="10">
        <v>652957.41691899998</v>
      </c>
    </row>
    <row r="15" spans="1:13" x14ac:dyDescent="0.25">
      <c r="B15" t="s">
        <v>13</v>
      </c>
      <c r="C15" s="11" t="s">
        <v>14</v>
      </c>
      <c r="D15" s="10"/>
      <c r="E15" s="10"/>
      <c r="F15" s="10"/>
      <c r="G15" s="10"/>
      <c r="H15" s="10"/>
      <c r="I15" s="10"/>
      <c r="J15" s="10"/>
      <c r="K15" s="10"/>
      <c r="L15" s="10"/>
      <c r="M15" s="10"/>
    </row>
    <row r="16" spans="1:13" x14ac:dyDescent="0.25">
      <c r="B16" t="s">
        <v>15</v>
      </c>
      <c r="C16" s="12" t="s">
        <v>4</v>
      </c>
      <c r="D16" s="10">
        <v>349278.13623499998</v>
      </c>
      <c r="E16" s="10">
        <v>372165.74199200002</v>
      </c>
      <c r="F16" s="10">
        <v>374442.84766500001</v>
      </c>
      <c r="G16" s="10">
        <v>418822.12852099998</v>
      </c>
      <c r="H16" s="10">
        <v>443469.68446000002</v>
      </c>
      <c r="I16" s="10">
        <v>455313.453072</v>
      </c>
      <c r="J16" s="10">
        <v>500835.17419699999</v>
      </c>
      <c r="K16" s="10">
        <v>533458.67980200006</v>
      </c>
      <c r="L16" s="10">
        <v>580391.41290200001</v>
      </c>
      <c r="M16" s="10">
        <v>615724.51700899994</v>
      </c>
    </row>
    <row r="17" spans="2:13" x14ac:dyDescent="0.25">
      <c r="B17" t="s">
        <v>16</v>
      </c>
      <c r="C17" s="12" t="s">
        <v>6</v>
      </c>
      <c r="D17" s="10">
        <v>44943.402985000001</v>
      </c>
      <c r="E17" s="10">
        <v>44923.763740000002</v>
      </c>
      <c r="F17" s="10">
        <v>52152.058516999998</v>
      </c>
      <c r="G17" s="10">
        <v>59759.806211000003</v>
      </c>
      <c r="H17" s="10">
        <v>67014.511803000001</v>
      </c>
      <c r="I17" s="10">
        <v>76058.531940999994</v>
      </c>
      <c r="J17" s="10">
        <v>89276.318625999993</v>
      </c>
      <c r="K17" s="10">
        <v>89006.945974000002</v>
      </c>
      <c r="L17" s="10">
        <v>88446.510592000006</v>
      </c>
      <c r="M17" s="10">
        <v>87953.444598999995</v>
      </c>
    </row>
    <row r="18" spans="2:13" x14ac:dyDescent="0.25">
      <c r="B18" t="s">
        <v>17</v>
      </c>
      <c r="C18" s="12" t="s">
        <v>8</v>
      </c>
      <c r="D18" s="10">
        <v>13058.900588</v>
      </c>
      <c r="E18" s="10">
        <v>12953.724036</v>
      </c>
      <c r="F18" s="10">
        <v>13909.116840999999</v>
      </c>
      <c r="G18" s="10">
        <v>16796.234350999999</v>
      </c>
      <c r="H18" s="10">
        <v>15151.073374</v>
      </c>
      <c r="I18" s="10">
        <v>18285.384692</v>
      </c>
      <c r="J18" s="10">
        <v>21710.245158999998</v>
      </c>
      <c r="K18" s="10">
        <v>23061.509755999999</v>
      </c>
      <c r="L18" s="10">
        <v>27566.40655</v>
      </c>
      <c r="M18" s="10">
        <v>26266.622212999999</v>
      </c>
    </row>
    <row r="19" spans="2:13" x14ac:dyDescent="0.25">
      <c r="B19" t="s">
        <v>18</v>
      </c>
      <c r="C19" s="12" t="s">
        <v>10</v>
      </c>
      <c r="D19" s="10">
        <v>41453.132106999998</v>
      </c>
      <c r="E19" s="10">
        <v>44222.386663999998</v>
      </c>
      <c r="F19" s="10">
        <v>46294.999040000002</v>
      </c>
      <c r="G19" s="10">
        <v>55567.280681999997</v>
      </c>
      <c r="H19" s="10">
        <v>63642.277858000001</v>
      </c>
      <c r="I19" s="10">
        <v>68950.107426000002</v>
      </c>
      <c r="J19" s="10">
        <v>77165.362122999999</v>
      </c>
      <c r="K19" s="10">
        <v>76229.443497999993</v>
      </c>
      <c r="L19" s="10">
        <v>88454.720480000004</v>
      </c>
      <c r="M19" s="10">
        <v>91338.752588999996</v>
      </c>
    </row>
    <row r="20" spans="2:13" x14ac:dyDescent="0.25">
      <c r="B20" t="s">
        <v>19</v>
      </c>
      <c r="C20" s="12" t="s">
        <v>12</v>
      </c>
      <c r="D20" s="10">
        <v>365827.301805</v>
      </c>
      <c r="E20" s="10">
        <v>385820.843108</v>
      </c>
      <c r="F20" s="10">
        <v>394209.02397899999</v>
      </c>
      <c r="G20" s="10">
        <v>439810.88840200001</v>
      </c>
      <c r="H20" s="10">
        <v>461992.99178099999</v>
      </c>
      <c r="I20" s="10">
        <v>480707.26227800001</v>
      </c>
      <c r="J20" s="10">
        <v>534656.37586300005</v>
      </c>
      <c r="K20" s="10">
        <v>569297.69203399995</v>
      </c>
      <c r="L20" s="10">
        <v>607949.60956500005</v>
      </c>
      <c r="M20" s="10">
        <v>638605.831229</v>
      </c>
    </row>
    <row r="21" spans="2:13" x14ac:dyDescent="0.25">
      <c r="B21" t="s">
        <v>20</v>
      </c>
      <c r="C21" s="11" t="s">
        <v>21</v>
      </c>
      <c r="D21" s="10"/>
      <c r="E21" s="10"/>
      <c r="F21" s="10"/>
      <c r="G21" s="10"/>
      <c r="H21" s="10"/>
      <c r="I21" s="10"/>
      <c r="J21" s="10"/>
      <c r="K21" s="10"/>
      <c r="L21" s="10"/>
      <c r="M21" s="10"/>
    </row>
    <row r="22" spans="2:13" x14ac:dyDescent="0.25">
      <c r="B22" t="s">
        <v>22</v>
      </c>
      <c r="C22" s="12" t="s">
        <v>4</v>
      </c>
      <c r="D22" s="10">
        <v>224994.81779599999</v>
      </c>
      <c r="E22" s="10">
        <v>239940.98231699999</v>
      </c>
      <c r="F22" s="10">
        <v>247026.95728800001</v>
      </c>
      <c r="G22" s="10">
        <v>272549.90966</v>
      </c>
      <c r="H22" s="10">
        <v>286825.970608</v>
      </c>
      <c r="I22" s="10">
        <v>297797.68311300001</v>
      </c>
      <c r="J22" s="10">
        <v>331080.96828799997</v>
      </c>
      <c r="K22" s="10">
        <v>354312.81333700003</v>
      </c>
      <c r="L22" s="10">
        <v>378403.20327300002</v>
      </c>
      <c r="M22" s="10">
        <v>388555.98764399998</v>
      </c>
    </row>
    <row r="23" spans="2:13" x14ac:dyDescent="0.25">
      <c r="B23" t="s">
        <v>23</v>
      </c>
      <c r="C23" s="12" t="s">
        <v>6</v>
      </c>
      <c r="D23" s="10">
        <v>28186.792206999999</v>
      </c>
      <c r="E23" s="10">
        <v>30657.261115000001</v>
      </c>
      <c r="F23" s="10">
        <v>28512.737913000001</v>
      </c>
      <c r="G23" s="10">
        <v>38115.759574000003</v>
      </c>
      <c r="H23" s="10">
        <v>44911.610855999999</v>
      </c>
      <c r="I23" s="10">
        <v>52348.656813000001</v>
      </c>
      <c r="J23" s="10">
        <v>63918.636310000002</v>
      </c>
      <c r="K23" s="10">
        <v>48852.868840000003</v>
      </c>
      <c r="L23" s="10">
        <v>57528.009578999998</v>
      </c>
      <c r="M23" s="10">
        <v>55466.261832999997</v>
      </c>
    </row>
    <row r="24" spans="2:13" x14ac:dyDescent="0.25">
      <c r="B24" t="s">
        <v>24</v>
      </c>
      <c r="C24" s="12" t="s">
        <v>8</v>
      </c>
      <c r="D24" s="10">
        <v>6091.3222640000004</v>
      </c>
      <c r="E24" s="10">
        <v>12407.579989</v>
      </c>
      <c r="F24" s="10">
        <v>5609.0193920000002</v>
      </c>
      <c r="G24" s="10">
        <v>11537.397171000001</v>
      </c>
      <c r="H24" s="10">
        <v>14266.164898999999</v>
      </c>
      <c r="I24" s="10">
        <v>15581.544164999999</v>
      </c>
      <c r="J24" s="10">
        <v>16788.39661</v>
      </c>
      <c r="K24" s="10">
        <v>11072.339937000001</v>
      </c>
      <c r="L24" s="10">
        <v>15044.416144999999</v>
      </c>
      <c r="M24" s="10">
        <v>14125.437956</v>
      </c>
    </row>
    <row r="25" spans="2:13" x14ac:dyDescent="0.25">
      <c r="B25" t="s">
        <v>25</v>
      </c>
      <c r="C25" s="12" t="s">
        <v>10</v>
      </c>
      <c r="D25" s="10">
        <v>21253.961286999998</v>
      </c>
      <c r="E25" s="10">
        <v>30184.846001999998</v>
      </c>
      <c r="F25" s="10">
        <v>28895.829011000002</v>
      </c>
      <c r="G25" s="10">
        <v>34141.381097999998</v>
      </c>
      <c r="H25" s="10">
        <v>41331.649718000001</v>
      </c>
      <c r="I25" s="10">
        <v>51344.760241000004</v>
      </c>
      <c r="J25" s="10">
        <v>53781.332251</v>
      </c>
      <c r="K25" s="10">
        <v>45748.939208999996</v>
      </c>
      <c r="L25" s="10">
        <v>48632.018343000003</v>
      </c>
      <c r="M25" s="10">
        <v>49289.572110000001</v>
      </c>
    </row>
    <row r="26" spans="2:13" x14ac:dyDescent="0.25">
      <c r="B26" t="s">
        <v>26</v>
      </c>
      <c r="C26" s="12" t="s">
        <v>12</v>
      </c>
      <c r="D26" s="10">
        <v>238018.97004099999</v>
      </c>
      <c r="E26" s="10">
        <v>252820.97741799999</v>
      </c>
      <c r="F26" s="10">
        <v>252252.88558100001</v>
      </c>
      <c r="G26" s="10">
        <v>288061.68530800001</v>
      </c>
      <c r="H26" s="10">
        <v>304672.09664499998</v>
      </c>
      <c r="I26" s="10">
        <v>314383.12385199999</v>
      </c>
      <c r="J26" s="10">
        <v>358006.66895600001</v>
      </c>
      <c r="K26" s="10">
        <v>368489.08290600003</v>
      </c>
      <c r="L26" s="10">
        <v>402343.61066100001</v>
      </c>
      <c r="M26" s="10">
        <v>408858.11532799999</v>
      </c>
    </row>
    <row r="27" spans="2:13" x14ac:dyDescent="0.25">
      <c r="B27" t="s">
        <v>27</v>
      </c>
      <c r="C27" s="11" t="s">
        <v>28</v>
      </c>
      <c r="D27" s="10"/>
      <c r="E27" s="10"/>
      <c r="F27" s="10"/>
      <c r="G27" s="10"/>
      <c r="H27" s="10"/>
      <c r="I27" s="10"/>
      <c r="J27" s="10"/>
      <c r="K27" s="10"/>
      <c r="L27" s="10"/>
      <c r="M27" s="10"/>
    </row>
    <row r="28" spans="2:13" x14ac:dyDescent="0.25">
      <c r="B28" t="s">
        <v>29</v>
      </c>
      <c r="C28" s="12" t="s">
        <v>4</v>
      </c>
      <c r="D28" s="10">
        <v>-1208.7180080000001</v>
      </c>
      <c r="E28" s="10">
        <v>460.460396</v>
      </c>
      <c r="F28" s="10">
        <v>470.48472099999998</v>
      </c>
      <c r="G28" s="10">
        <v>276.98328400000003</v>
      </c>
      <c r="H28" s="10">
        <v>900.29197999999997</v>
      </c>
      <c r="I28" s="10">
        <v>329.20760899999999</v>
      </c>
      <c r="J28" s="10">
        <v>391.88471199999998</v>
      </c>
      <c r="K28" s="10">
        <v>33.309550000000002</v>
      </c>
      <c r="L28" s="10"/>
      <c r="M28" s="10"/>
    </row>
    <row r="29" spans="2:13" x14ac:dyDescent="0.25">
      <c r="B29" t="s">
        <v>30</v>
      </c>
      <c r="C29" s="12" t="s">
        <v>6</v>
      </c>
      <c r="D29" s="10">
        <v>-81.270636999999994</v>
      </c>
      <c r="E29" s="10">
        <v>-49.194015999999998</v>
      </c>
      <c r="F29" s="10">
        <v>57.191512000000003</v>
      </c>
      <c r="G29" s="10">
        <v>433.62360000000001</v>
      </c>
      <c r="H29" s="10">
        <v>-185.75579999999999</v>
      </c>
      <c r="I29" s="10">
        <v>-107.084412</v>
      </c>
      <c r="J29" s="10">
        <v>152.170626</v>
      </c>
      <c r="K29" s="10">
        <v>0</v>
      </c>
      <c r="L29" s="10"/>
      <c r="M29" s="10"/>
    </row>
    <row r="30" spans="2:13" x14ac:dyDescent="0.25">
      <c r="B30" t="s">
        <v>31</v>
      </c>
      <c r="C30" s="12" t="s">
        <v>8</v>
      </c>
      <c r="D30" s="10">
        <v>5.7631519999999998</v>
      </c>
      <c r="E30" s="10">
        <v>-67.725812000000005</v>
      </c>
      <c r="F30" s="10">
        <v>-0.30665399999999998</v>
      </c>
      <c r="G30" s="10">
        <v>1.1878740000000001</v>
      </c>
      <c r="H30" s="10">
        <v>6.6861790000000001</v>
      </c>
      <c r="I30" s="10">
        <v>21.471782999999999</v>
      </c>
      <c r="J30" s="10">
        <v>50.193804999999998</v>
      </c>
      <c r="K30" s="10">
        <v>0</v>
      </c>
      <c r="L30" s="10"/>
      <c r="M30" s="10"/>
    </row>
    <row r="31" spans="2:13" x14ac:dyDescent="0.25">
      <c r="B31" t="s">
        <v>32</v>
      </c>
      <c r="C31" s="12" t="s">
        <v>10</v>
      </c>
      <c r="D31" s="10">
        <v>56.533875999999999</v>
      </c>
      <c r="E31" s="10">
        <v>261.74266499999999</v>
      </c>
      <c r="F31" s="10">
        <v>287.45432199999999</v>
      </c>
      <c r="G31" s="10">
        <v>126.381708</v>
      </c>
      <c r="H31" s="10">
        <v>1.049639</v>
      </c>
      <c r="I31" s="10">
        <v>127.781946</v>
      </c>
      <c r="J31" s="10">
        <v>44.169330000000002</v>
      </c>
      <c r="K31" s="10">
        <v>-2.6666850000000002</v>
      </c>
      <c r="L31" s="10"/>
      <c r="M31" s="10"/>
    </row>
    <row r="32" spans="2:13" x14ac:dyDescent="0.25">
      <c r="B32" t="s">
        <v>33</v>
      </c>
      <c r="C32" s="12" t="s">
        <v>12</v>
      </c>
      <c r="D32" s="10">
        <v>-1340.7593690000001</v>
      </c>
      <c r="E32" s="10">
        <v>81.797901999999993</v>
      </c>
      <c r="F32" s="10">
        <v>239.915256</v>
      </c>
      <c r="G32" s="10">
        <v>585.41305</v>
      </c>
      <c r="H32" s="10">
        <v>720.17272000000003</v>
      </c>
      <c r="I32" s="10">
        <v>115.813033</v>
      </c>
      <c r="J32" s="10">
        <v>550.07981299999994</v>
      </c>
      <c r="K32" s="10">
        <v>35.976235000000003</v>
      </c>
      <c r="L32" s="10"/>
      <c r="M32" s="10"/>
    </row>
    <row r="33" spans="2:13" x14ac:dyDescent="0.25">
      <c r="B33" t="s">
        <v>34</v>
      </c>
      <c r="C33" s="11" t="s">
        <v>35</v>
      </c>
      <c r="D33" s="10"/>
      <c r="E33" s="10">
        <v>112074.61530200001</v>
      </c>
      <c r="F33" s="10">
        <v>124702.323557</v>
      </c>
      <c r="G33" s="10">
        <v>139786.447228</v>
      </c>
      <c r="H33" s="10">
        <v>140224.61271799999</v>
      </c>
      <c r="I33" s="10">
        <v>147936.17672399999</v>
      </c>
      <c r="J33" s="10">
        <v>161559.37453199999</v>
      </c>
      <c r="K33" s="10">
        <v>163982.623467</v>
      </c>
      <c r="L33" s="10">
        <v>173340.089675</v>
      </c>
      <c r="M33" s="10">
        <v>187394.28313</v>
      </c>
    </row>
    <row r="34" spans="2:13" x14ac:dyDescent="0.25">
      <c r="B34" t="s">
        <v>88</v>
      </c>
      <c r="C34" s="13" t="s">
        <v>87</v>
      </c>
      <c r="D34" s="14"/>
      <c r="E34" s="14"/>
      <c r="F34" s="14"/>
      <c r="G34" s="14"/>
      <c r="H34" s="14"/>
      <c r="I34" s="14"/>
      <c r="J34" s="14"/>
      <c r="K34" s="14"/>
      <c r="L34" s="14"/>
      <c r="M34" s="14"/>
    </row>
    <row r="35" spans="2:13" x14ac:dyDescent="0.25">
      <c r="B35" t="s">
        <v>89</v>
      </c>
      <c r="C35" s="15" t="s">
        <v>4</v>
      </c>
      <c r="D35" s="10"/>
      <c r="E35" s="10">
        <v>22606.960397999999</v>
      </c>
      <c r="F35" s="10">
        <v>22119.692003</v>
      </c>
      <c r="G35" s="10">
        <v>26588.961336</v>
      </c>
      <c r="H35" s="10">
        <v>27813.120938</v>
      </c>
      <c r="I35" s="10">
        <v>27461.083065999999</v>
      </c>
      <c r="J35" s="10">
        <v>29597.693829</v>
      </c>
      <c r="K35" s="10">
        <v>30859.933123999999</v>
      </c>
      <c r="L35" s="10">
        <v>35379.621534999998</v>
      </c>
      <c r="M35" s="10">
        <v>38156.035115999999</v>
      </c>
    </row>
    <row r="36" spans="2:13" x14ac:dyDescent="0.25">
      <c r="B36" t="s">
        <v>90</v>
      </c>
      <c r="C36" s="15" t="s">
        <v>6</v>
      </c>
      <c r="D36" s="10"/>
      <c r="E36" s="10">
        <v>2997.701787</v>
      </c>
      <c r="F36" s="10">
        <v>2995.0462710000002</v>
      </c>
      <c r="G36" s="10">
        <v>3358.7289219999998</v>
      </c>
      <c r="H36" s="10">
        <v>3017.64687</v>
      </c>
      <c r="I36" s="10">
        <v>3640.7993700000002</v>
      </c>
      <c r="J36" s="10">
        <v>3967.813114</v>
      </c>
      <c r="K36" s="10">
        <v>3187.7570380000002</v>
      </c>
      <c r="L36" s="10">
        <v>3384.4815400000002</v>
      </c>
      <c r="M36" s="10">
        <v>3288.9660370000001</v>
      </c>
    </row>
    <row r="37" spans="2:13" x14ac:dyDescent="0.25">
      <c r="B37" t="s">
        <v>91</v>
      </c>
      <c r="C37" s="15" t="s">
        <v>8</v>
      </c>
      <c r="D37" s="10"/>
      <c r="E37" s="10">
        <v>748.48024499999997</v>
      </c>
      <c r="F37" s="10">
        <v>820.45774400000005</v>
      </c>
      <c r="G37" s="10">
        <v>1072.3836779999999</v>
      </c>
      <c r="H37" s="10">
        <v>730.25542800000005</v>
      </c>
      <c r="I37" s="10">
        <v>2382.482</v>
      </c>
      <c r="J37" s="10">
        <v>1122.903026</v>
      </c>
      <c r="K37" s="10">
        <v>823.13473099999999</v>
      </c>
      <c r="L37" s="10">
        <v>993.16441299999997</v>
      </c>
      <c r="M37" s="10">
        <v>7561.9594569999999</v>
      </c>
    </row>
    <row r="38" spans="2:13" x14ac:dyDescent="0.25">
      <c r="B38" t="s">
        <v>92</v>
      </c>
      <c r="C38" s="15" t="s">
        <v>10</v>
      </c>
      <c r="D38" s="10"/>
      <c r="E38" s="10">
        <v>967.91027899999995</v>
      </c>
      <c r="F38" s="10">
        <v>862.11840199999995</v>
      </c>
      <c r="G38" s="10">
        <v>997.620003</v>
      </c>
      <c r="H38" s="10">
        <v>1368.7928910000001</v>
      </c>
      <c r="I38" s="10">
        <v>1094.481824</v>
      </c>
      <c r="J38" s="10">
        <v>1289.5242840000001</v>
      </c>
      <c r="K38" s="10">
        <v>-906.79482900000005</v>
      </c>
      <c r="L38" s="10">
        <v>1608.7636749999999</v>
      </c>
      <c r="M38" s="10">
        <v>1661.666144</v>
      </c>
    </row>
    <row r="39" spans="2:13" x14ac:dyDescent="0.25">
      <c r="B39" t="s">
        <v>93</v>
      </c>
      <c r="C39" s="15" t="s">
        <v>12</v>
      </c>
      <c r="D39" s="10"/>
      <c r="E39" s="10">
        <v>25385.23215</v>
      </c>
      <c r="F39" s="10">
        <v>25073.077614000002</v>
      </c>
      <c r="G39" s="10">
        <v>30022.453933000001</v>
      </c>
      <c r="H39" s="10">
        <v>30192.230344</v>
      </c>
      <c r="I39" s="10">
        <v>32389.882610000001</v>
      </c>
      <c r="J39" s="10">
        <v>33398.885686000001</v>
      </c>
      <c r="K39" s="10">
        <v>35777.619721000003</v>
      </c>
      <c r="L39" s="10">
        <v>38148.503812000003</v>
      </c>
      <c r="M39" s="10">
        <v>47345.294736000003</v>
      </c>
    </row>
    <row r="40" spans="2:13" x14ac:dyDescent="0.25">
      <c r="B40" t="s">
        <v>95</v>
      </c>
      <c r="C40" s="13" t="s">
        <v>94</v>
      </c>
      <c r="D40" s="14"/>
      <c r="E40" s="14"/>
      <c r="F40" s="14"/>
      <c r="G40" s="14"/>
      <c r="H40" s="14"/>
      <c r="I40" s="14"/>
      <c r="J40" s="14"/>
      <c r="K40" s="14"/>
      <c r="L40" s="14"/>
      <c r="M40" s="14"/>
    </row>
    <row r="41" spans="2:13" x14ac:dyDescent="0.25">
      <c r="B41" t="s">
        <v>96</v>
      </c>
      <c r="C41" s="15" t="s">
        <v>4</v>
      </c>
      <c r="D41" s="10"/>
      <c r="E41" s="10">
        <v>1256.6679409999999</v>
      </c>
      <c r="F41" s="10">
        <v>1865.825429</v>
      </c>
      <c r="G41" s="10">
        <v>2051.9293510000002</v>
      </c>
      <c r="H41" s="10">
        <v>2487.738394</v>
      </c>
      <c r="I41" s="10">
        <v>2410.899175</v>
      </c>
      <c r="J41" s="10">
        <v>3292.9756170000001</v>
      </c>
      <c r="K41" s="10">
        <v>3184.3997859999999</v>
      </c>
      <c r="L41" s="10">
        <v>2006.1291719999999</v>
      </c>
      <c r="M41" s="10">
        <v>1903.5380809999999</v>
      </c>
    </row>
    <row r="42" spans="2:13" x14ac:dyDescent="0.25">
      <c r="B42" t="s">
        <v>97</v>
      </c>
      <c r="C42" s="15" t="s">
        <v>6</v>
      </c>
      <c r="D42" s="10"/>
      <c r="E42" s="10">
        <v>158.341386</v>
      </c>
      <c r="F42" s="10">
        <v>90.759994000000006</v>
      </c>
      <c r="G42" s="10">
        <v>91.364165</v>
      </c>
      <c r="H42" s="10">
        <v>97.590513999999999</v>
      </c>
      <c r="I42" s="10">
        <v>144.92518000000001</v>
      </c>
      <c r="J42" s="10">
        <v>160.282319</v>
      </c>
      <c r="K42" s="10">
        <v>112.868852</v>
      </c>
      <c r="L42" s="10">
        <v>164.53272200000001</v>
      </c>
      <c r="M42" s="10">
        <v>156.85054400000001</v>
      </c>
    </row>
    <row r="43" spans="2:13" x14ac:dyDescent="0.25">
      <c r="B43" t="s">
        <v>98</v>
      </c>
      <c r="C43" s="15" t="s">
        <v>8</v>
      </c>
      <c r="D43" s="10"/>
      <c r="E43" s="10">
        <v>31.206723</v>
      </c>
      <c r="F43" s="10">
        <v>43.137881</v>
      </c>
      <c r="G43" s="10">
        <v>55.326785999999998</v>
      </c>
      <c r="H43" s="10">
        <v>53.696902999999999</v>
      </c>
      <c r="I43" s="10">
        <v>53.656999999999996</v>
      </c>
      <c r="J43" s="10">
        <v>47.063352000000002</v>
      </c>
      <c r="K43" s="10">
        <v>44.278165999999999</v>
      </c>
      <c r="L43" s="10">
        <v>90.784283000000002</v>
      </c>
      <c r="M43" s="10">
        <v>84.234712999999999</v>
      </c>
    </row>
    <row r="44" spans="2:13" x14ac:dyDescent="0.25">
      <c r="B44" t="s">
        <v>99</v>
      </c>
      <c r="C44" s="15" t="s">
        <v>10</v>
      </c>
      <c r="D44" s="10"/>
      <c r="E44" s="10">
        <v>14.138839000000001</v>
      </c>
      <c r="F44" s="10">
        <v>1.279274</v>
      </c>
      <c r="G44" s="10">
        <v>1.1619269999999999</v>
      </c>
      <c r="H44" s="10">
        <v>-1.3688549999999999</v>
      </c>
      <c r="I44" s="10">
        <v>5.0758099999999997</v>
      </c>
      <c r="J44" s="10">
        <v>12.363500999999999</v>
      </c>
      <c r="K44" s="10">
        <v>42.670532999999999</v>
      </c>
      <c r="L44" s="10">
        <v>56.104602999999997</v>
      </c>
      <c r="M44" s="10">
        <v>10.869579</v>
      </c>
    </row>
    <row r="45" spans="2:13" x14ac:dyDescent="0.25">
      <c r="B45" t="s">
        <v>100</v>
      </c>
      <c r="C45" s="15" t="s">
        <v>12</v>
      </c>
      <c r="D45" s="10"/>
      <c r="E45" s="10">
        <v>1432.077211</v>
      </c>
      <c r="F45" s="10">
        <v>1998.4440300000001</v>
      </c>
      <c r="G45" s="10">
        <v>2197.4583750000002</v>
      </c>
      <c r="H45" s="10">
        <v>2640.3946660000001</v>
      </c>
      <c r="I45" s="10">
        <v>2604.4055440000002</v>
      </c>
      <c r="J45" s="10">
        <v>3487.9577859999999</v>
      </c>
      <c r="K45" s="10">
        <v>3298.8762700000002</v>
      </c>
      <c r="L45" s="10">
        <v>2205.3415709999999</v>
      </c>
      <c r="M45" s="10">
        <v>2133.753757</v>
      </c>
    </row>
    <row r="46" spans="2:13" x14ac:dyDescent="0.25">
      <c r="B46" t="s">
        <v>102</v>
      </c>
      <c r="C46" s="13" t="s">
        <v>101</v>
      </c>
      <c r="D46" s="14"/>
      <c r="E46" s="14"/>
      <c r="F46" s="14"/>
      <c r="G46" s="14"/>
      <c r="H46" s="14"/>
      <c r="I46" s="14"/>
      <c r="J46" s="14"/>
      <c r="K46" s="14"/>
      <c r="L46" s="14"/>
      <c r="M46" s="14"/>
    </row>
    <row r="47" spans="2:13" x14ac:dyDescent="0.25">
      <c r="B47" t="s">
        <v>103</v>
      </c>
      <c r="C47" s="15" t="s">
        <v>4</v>
      </c>
      <c r="D47" s="10"/>
      <c r="E47" s="10">
        <v>19664.351334999999</v>
      </c>
      <c r="F47" s="10">
        <v>20390.440664999998</v>
      </c>
      <c r="G47" s="10">
        <v>22993.024266</v>
      </c>
      <c r="H47" s="10">
        <v>23504.154023999999</v>
      </c>
      <c r="I47" s="10">
        <v>24355.974489</v>
      </c>
      <c r="J47" s="10">
        <v>25932.147679999998</v>
      </c>
      <c r="K47" s="10">
        <v>25310.550584000001</v>
      </c>
      <c r="L47" s="10">
        <v>28544.703846</v>
      </c>
      <c r="M47" s="10">
        <v>29739.584655999999</v>
      </c>
    </row>
    <row r="48" spans="2:13" x14ac:dyDescent="0.25">
      <c r="B48" t="s">
        <v>104</v>
      </c>
      <c r="C48" s="15" t="s">
        <v>6</v>
      </c>
      <c r="D48" s="10"/>
      <c r="E48" s="10">
        <v>976.72387200000003</v>
      </c>
      <c r="F48" s="10">
        <v>1021.529198</v>
      </c>
      <c r="G48" s="10">
        <v>1150.758241</v>
      </c>
      <c r="H48" s="10">
        <v>1253.2817889999999</v>
      </c>
      <c r="I48" s="10">
        <v>1196.9402640000001</v>
      </c>
      <c r="J48" s="10">
        <v>1376.478302</v>
      </c>
      <c r="K48" s="10">
        <v>905.62222199999997</v>
      </c>
      <c r="L48" s="10">
        <v>1110.2645910000001</v>
      </c>
      <c r="M48" s="10">
        <v>1406.7995980000001</v>
      </c>
    </row>
    <row r="49" spans="2:13" x14ac:dyDescent="0.25">
      <c r="B49" t="s">
        <v>105</v>
      </c>
      <c r="C49" s="15" t="s">
        <v>8</v>
      </c>
      <c r="D49" s="10"/>
      <c r="E49" s="10">
        <v>132.34546800000001</v>
      </c>
      <c r="F49" s="10">
        <v>193.00747899999999</v>
      </c>
      <c r="G49" s="10">
        <v>242.05156600000001</v>
      </c>
      <c r="H49" s="10">
        <v>208.92280199999999</v>
      </c>
      <c r="I49" s="10">
        <v>260.75716599999998</v>
      </c>
      <c r="J49" s="10">
        <v>290.63221299999998</v>
      </c>
      <c r="K49" s="10">
        <v>118.80271399999999</v>
      </c>
      <c r="L49" s="10">
        <v>175.28180499999999</v>
      </c>
      <c r="M49" s="10">
        <v>207.69453300000001</v>
      </c>
    </row>
    <row r="50" spans="2:13" x14ac:dyDescent="0.25">
      <c r="B50" t="s">
        <v>106</v>
      </c>
      <c r="C50" s="15" t="s">
        <v>10</v>
      </c>
      <c r="D50" s="10"/>
      <c r="E50" s="10">
        <v>879.30144800000005</v>
      </c>
      <c r="F50" s="10">
        <v>710.59065699999996</v>
      </c>
      <c r="G50" s="10">
        <v>595.21853899999996</v>
      </c>
      <c r="H50" s="10">
        <v>911.39324099999999</v>
      </c>
      <c r="I50" s="10">
        <v>718.49264500000004</v>
      </c>
      <c r="J50" s="10">
        <v>905.04201699999999</v>
      </c>
      <c r="K50" s="10">
        <v>494.90077400000001</v>
      </c>
      <c r="L50" s="10">
        <v>785.12368000000004</v>
      </c>
      <c r="M50" s="10">
        <v>919.52692000000002</v>
      </c>
    </row>
    <row r="51" spans="2:13" x14ac:dyDescent="0.25">
      <c r="B51" t="s">
        <v>107</v>
      </c>
      <c r="C51" s="15" t="s">
        <v>12</v>
      </c>
      <c r="D51" s="10"/>
      <c r="E51" s="10">
        <v>19894.119226999999</v>
      </c>
      <c r="F51" s="10">
        <v>20894.386685000001</v>
      </c>
      <c r="G51" s="10">
        <v>23790.615534</v>
      </c>
      <c r="H51" s="10">
        <v>24054.965373999999</v>
      </c>
      <c r="I51" s="10">
        <v>25095.179273999998</v>
      </c>
      <c r="J51" s="10">
        <v>26694.216176999998</v>
      </c>
      <c r="K51" s="10">
        <v>25840.074745000002</v>
      </c>
      <c r="L51" s="10">
        <v>29045.126561000001</v>
      </c>
      <c r="M51" s="10">
        <v>30434.551868999999</v>
      </c>
    </row>
    <row r="52" spans="2:13" x14ac:dyDescent="0.25">
      <c r="B52" t="s">
        <v>109</v>
      </c>
      <c r="C52" s="13" t="s">
        <v>108</v>
      </c>
      <c r="D52" s="14"/>
      <c r="E52" s="14"/>
      <c r="F52" s="14"/>
      <c r="G52" s="14"/>
      <c r="H52" s="14"/>
      <c r="I52" s="14"/>
      <c r="J52" s="14"/>
      <c r="K52" s="14"/>
      <c r="L52" s="14"/>
      <c r="M52" s="14"/>
    </row>
    <row r="53" spans="2:13" x14ac:dyDescent="0.25">
      <c r="B53" t="s">
        <v>110</v>
      </c>
      <c r="C53" s="15" t="s">
        <v>4</v>
      </c>
      <c r="D53" s="10"/>
      <c r="E53" s="10">
        <v>53984.437457</v>
      </c>
      <c r="F53" s="10">
        <v>60581.405434</v>
      </c>
      <c r="G53" s="10">
        <v>66289.698388000004</v>
      </c>
      <c r="H53" s="10">
        <v>66083.552228</v>
      </c>
      <c r="I53" s="10">
        <v>68366.323697999993</v>
      </c>
      <c r="J53" s="10">
        <v>74988.809609000004</v>
      </c>
      <c r="K53" s="10">
        <v>74711.697948999994</v>
      </c>
      <c r="L53" s="10">
        <v>83465.720522999996</v>
      </c>
      <c r="M53" s="10">
        <v>86885.745154000004</v>
      </c>
    </row>
    <row r="54" spans="2:13" x14ac:dyDescent="0.25">
      <c r="B54" t="s">
        <v>111</v>
      </c>
      <c r="C54" s="15" t="s">
        <v>6</v>
      </c>
      <c r="D54" s="10"/>
      <c r="E54" s="10">
        <v>9670.7286970000005</v>
      </c>
      <c r="F54" s="10">
        <v>13210.666874</v>
      </c>
      <c r="G54" s="10">
        <v>15172.236688999999</v>
      </c>
      <c r="H54" s="10">
        <v>15311.209148</v>
      </c>
      <c r="I54" s="10">
        <v>16990.956614999999</v>
      </c>
      <c r="J54" s="10">
        <v>21693.010203999998</v>
      </c>
      <c r="K54" s="10">
        <v>13643.962745000001</v>
      </c>
      <c r="L54" s="10">
        <v>14546.4244</v>
      </c>
      <c r="M54" s="10">
        <v>15343.083038000001</v>
      </c>
    </row>
    <row r="55" spans="2:13" x14ac:dyDescent="0.25">
      <c r="B55" t="s">
        <v>112</v>
      </c>
      <c r="C55" s="15" t="s">
        <v>8</v>
      </c>
      <c r="D55" s="10"/>
      <c r="E55" s="10">
        <v>859.41537000000005</v>
      </c>
      <c r="F55" s="10">
        <v>1609.0668250000001</v>
      </c>
      <c r="G55" s="10">
        <v>1960.125679</v>
      </c>
      <c r="H55" s="10">
        <v>2012.6346550000001</v>
      </c>
      <c r="I55" s="10">
        <v>1922.814791</v>
      </c>
      <c r="J55" s="10">
        <v>2313.5911040000001</v>
      </c>
      <c r="K55" s="10">
        <v>1536.3226669999999</v>
      </c>
      <c r="L55" s="10">
        <v>2626.3338589999998</v>
      </c>
      <c r="M55" s="10">
        <v>2384.9679120000001</v>
      </c>
    </row>
    <row r="56" spans="2:13" x14ac:dyDescent="0.25">
      <c r="B56" t="s">
        <v>113</v>
      </c>
      <c r="C56" s="15" t="s">
        <v>10</v>
      </c>
      <c r="D56" s="10"/>
      <c r="E56" s="10">
        <v>8646.6091550000001</v>
      </c>
      <c r="F56" s="10">
        <v>7980.7526260000004</v>
      </c>
      <c r="G56" s="10">
        <v>9235.7805200000003</v>
      </c>
      <c r="H56" s="10">
        <v>10552.146237999999</v>
      </c>
      <c r="I56" s="10">
        <v>11268.481347999999</v>
      </c>
      <c r="J56" s="10">
        <v>12996.238068000001</v>
      </c>
      <c r="K56" s="10">
        <v>7411.5847320000003</v>
      </c>
      <c r="L56" s="10">
        <v>10202.476975</v>
      </c>
      <c r="M56" s="10">
        <v>11347.108200999999</v>
      </c>
    </row>
    <row r="57" spans="2:13" x14ac:dyDescent="0.25">
      <c r="B57" t="s">
        <v>114</v>
      </c>
      <c r="C57" s="15" t="s">
        <v>12</v>
      </c>
      <c r="D57" s="10"/>
      <c r="E57" s="10">
        <v>55867.972370000003</v>
      </c>
      <c r="F57" s="10">
        <v>67420.386509000004</v>
      </c>
      <c r="G57" s="10">
        <v>74186.280238000007</v>
      </c>
      <c r="H57" s="10">
        <v>72855.249794000003</v>
      </c>
      <c r="I57" s="10">
        <v>76011.613754000005</v>
      </c>
      <c r="J57" s="10">
        <v>85999.172848999995</v>
      </c>
      <c r="K57" s="10">
        <v>82480.398625999995</v>
      </c>
      <c r="L57" s="10">
        <v>90436.001806</v>
      </c>
      <c r="M57" s="10">
        <v>93266.687904000006</v>
      </c>
    </row>
    <row r="58" spans="2:13" x14ac:dyDescent="0.25">
      <c r="B58" t="s">
        <v>116</v>
      </c>
      <c r="C58" s="13" t="s">
        <v>115</v>
      </c>
      <c r="D58" s="14"/>
      <c r="E58" s="14"/>
      <c r="F58" s="14"/>
      <c r="G58" s="14"/>
      <c r="H58" s="14"/>
      <c r="I58" s="14"/>
      <c r="J58" s="14"/>
      <c r="K58" s="14"/>
      <c r="L58" s="14"/>
      <c r="M58" s="14"/>
    </row>
    <row r="59" spans="2:13" x14ac:dyDescent="0.25">
      <c r="B59" t="s">
        <v>117</v>
      </c>
      <c r="C59" s="15" t="s">
        <v>4</v>
      </c>
      <c r="D59" s="10"/>
      <c r="E59" s="10">
        <v>8936.2674349999998</v>
      </c>
      <c r="F59" s="10">
        <v>8883.0066499999994</v>
      </c>
      <c r="G59" s="10">
        <v>9147.4526800000003</v>
      </c>
      <c r="H59" s="10">
        <v>10006.733705000001</v>
      </c>
      <c r="I59" s="10">
        <v>10950.115013000001</v>
      </c>
      <c r="J59" s="10">
        <v>11161.121934000001</v>
      </c>
      <c r="K59" s="10">
        <v>15273.295382</v>
      </c>
      <c r="L59" s="10">
        <v>12274.33107</v>
      </c>
      <c r="M59" s="10">
        <v>12953.315097000001</v>
      </c>
    </row>
    <row r="60" spans="2:13" x14ac:dyDescent="0.25">
      <c r="B60" t="s">
        <v>118</v>
      </c>
      <c r="C60" s="15" t="s">
        <v>6</v>
      </c>
      <c r="D60" s="10"/>
      <c r="E60" s="10">
        <v>267.71652699999999</v>
      </c>
      <c r="F60" s="10">
        <v>249.37670499999999</v>
      </c>
      <c r="G60" s="10">
        <v>318.02183000000002</v>
      </c>
      <c r="H60" s="10">
        <v>363.26277499999998</v>
      </c>
      <c r="I60" s="10">
        <v>664.10258199999998</v>
      </c>
      <c r="J60" s="10">
        <v>581.12031000000002</v>
      </c>
      <c r="K60" s="10">
        <v>2689.873157</v>
      </c>
      <c r="L60" s="10">
        <v>1002.544574</v>
      </c>
      <c r="M60" s="10">
        <v>968.00830599999995</v>
      </c>
    </row>
    <row r="61" spans="2:13" x14ac:dyDescent="0.25">
      <c r="B61" t="s">
        <v>119</v>
      </c>
      <c r="C61" s="15" t="s">
        <v>8</v>
      </c>
      <c r="D61" s="10"/>
      <c r="E61" s="10">
        <v>271.68611399999998</v>
      </c>
      <c r="F61" s="10">
        <v>188.74576500000001</v>
      </c>
      <c r="G61" s="10">
        <v>207.94973400000001</v>
      </c>
      <c r="H61" s="10">
        <v>199.375496</v>
      </c>
      <c r="I61" s="10">
        <v>289.69730700000002</v>
      </c>
      <c r="J61" s="10">
        <v>280.25464299999999</v>
      </c>
      <c r="K61" s="10">
        <v>-679.61061800000004</v>
      </c>
      <c r="L61" s="10">
        <v>385.50274100000001</v>
      </c>
      <c r="M61" s="10">
        <v>541.92238199999997</v>
      </c>
    </row>
    <row r="62" spans="2:13" x14ac:dyDescent="0.25">
      <c r="B62" t="s">
        <v>120</v>
      </c>
      <c r="C62" s="15" t="s">
        <v>10</v>
      </c>
      <c r="D62" s="10"/>
      <c r="E62" s="10">
        <v>-19.544269</v>
      </c>
      <c r="F62" s="10">
        <v>5.1003990000000003</v>
      </c>
      <c r="G62" s="10">
        <v>83.785096999999993</v>
      </c>
      <c r="H62" s="10">
        <v>87.599438000000006</v>
      </c>
      <c r="I62" s="10">
        <v>68.819359000000006</v>
      </c>
      <c r="J62" s="10">
        <v>43.354846999999999</v>
      </c>
      <c r="K62" s="10">
        <v>697.90382499999998</v>
      </c>
      <c r="L62" s="10">
        <v>157.26246599999999</v>
      </c>
      <c r="M62" s="10">
        <v>249.25092100000001</v>
      </c>
    </row>
    <row r="63" spans="2:13" x14ac:dyDescent="0.25">
      <c r="B63" t="s">
        <v>121</v>
      </c>
      <c r="C63" s="15" t="s">
        <v>12</v>
      </c>
      <c r="D63" s="10"/>
      <c r="E63" s="10">
        <v>9495.2143460000007</v>
      </c>
      <c r="F63" s="10">
        <v>9316.0287219999991</v>
      </c>
      <c r="G63" s="10">
        <v>9589.6391490000005</v>
      </c>
      <c r="H63" s="10">
        <v>10481.772537999999</v>
      </c>
      <c r="I63" s="10">
        <v>11835.095541999999</v>
      </c>
      <c r="J63" s="10">
        <v>11979.142037</v>
      </c>
      <c r="K63" s="10">
        <v>16585.654097999999</v>
      </c>
      <c r="L63" s="10">
        <v>13505.115921000001</v>
      </c>
      <c r="M63" s="10">
        <v>14213.994865000001</v>
      </c>
    </row>
    <row r="64" spans="2:13" x14ac:dyDescent="0.25">
      <c r="B64" t="s">
        <v>36</v>
      </c>
      <c r="C64" s="11" t="s">
        <v>37</v>
      </c>
      <c r="D64" s="10"/>
      <c r="E64" s="10">
        <v>2137.1124989999998</v>
      </c>
      <c r="F64" s="10">
        <v>2163.4555369999998</v>
      </c>
      <c r="G64" s="10">
        <v>3469.355951</v>
      </c>
      <c r="H64" s="10">
        <v>3029.8153769999999</v>
      </c>
      <c r="I64" s="10">
        <v>3190.3592910000002</v>
      </c>
      <c r="J64" s="10">
        <v>4289.8723920000002</v>
      </c>
      <c r="K64" s="10">
        <v>5.513566</v>
      </c>
      <c r="L64" s="10"/>
      <c r="M64" s="10"/>
    </row>
    <row r="65" spans="1:13" x14ac:dyDescent="0.25">
      <c r="B65" t="s">
        <v>81</v>
      </c>
      <c r="C65" s="11" t="s">
        <v>80</v>
      </c>
      <c r="D65" s="10"/>
      <c r="E65" s="10"/>
      <c r="F65" s="10"/>
      <c r="G65" s="10"/>
      <c r="H65" s="10"/>
      <c r="I65" s="10"/>
      <c r="J65" s="10"/>
      <c r="K65" s="10">
        <v>5665.0716780000002</v>
      </c>
      <c r="L65" s="10">
        <v>5987.5504410000003</v>
      </c>
      <c r="M65" s="10">
        <v>5111.9514879999997</v>
      </c>
    </row>
    <row r="66" spans="1:13" x14ac:dyDescent="0.25">
      <c r="B66" t="s">
        <v>38</v>
      </c>
      <c r="C66" s="11" t="s">
        <v>78</v>
      </c>
      <c r="D66" s="10"/>
      <c r="E66" s="10">
        <v>114211.72779999999</v>
      </c>
      <c r="F66" s="10">
        <v>126865.779094</v>
      </c>
      <c r="G66" s="10">
        <v>143255.803178</v>
      </c>
      <c r="H66" s="10">
        <v>143254.42809500001</v>
      </c>
      <c r="I66" s="10">
        <v>151126.53601499999</v>
      </c>
      <c r="J66" s="10">
        <v>165849.246915</v>
      </c>
      <c r="K66" s="10">
        <v>169653.208709</v>
      </c>
      <c r="L66" s="10">
        <v>179327.640113</v>
      </c>
      <c r="M66" s="10">
        <v>185873.067175</v>
      </c>
    </row>
    <row r="67" spans="1:13" x14ac:dyDescent="0.25">
      <c r="B67" t="s">
        <v>60</v>
      </c>
      <c r="C67" s="11" t="s">
        <v>61</v>
      </c>
      <c r="D67" s="10"/>
      <c r="E67" s="10">
        <v>0.95</v>
      </c>
      <c r="F67" s="10">
        <v>0.96</v>
      </c>
      <c r="G67" s="10">
        <v>0.97</v>
      </c>
      <c r="H67" s="10">
        <v>0.96</v>
      </c>
      <c r="I67" s="10">
        <v>0.96</v>
      </c>
      <c r="J67" s="10">
        <v>0.97</v>
      </c>
      <c r="K67" s="10">
        <v>0.94</v>
      </c>
      <c r="L67" s="10">
        <v>0.95</v>
      </c>
      <c r="M67" s="10">
        <v>0.93</v>
      </c>
    </row>
    <row r="68" spans="1:13" x14ac:dyDescent="0.25">
      <c r="B68" t="s">
        <v>62</v>
      </c>
      <c r="C68" s="11" t="s">
        <v>63</v>
      </c>
      <c r="D68" s="10"/>
      <c r="E68" s="10">
        <v>0.28999999999999998</v>
      </c>
      <c r="F68" s="10">
        <v>0.32</v>
      </c>
      <c r="G68" s="10">
        <v>0.32</v>
      </c>
      <c r="H68" s="10">
        <v>0.3</v>
      </c>
      <c r="I68" s="10">
        <v>0.31</v>
      </c>
      <c r="J68" s="10">
        <v>0.3</v>
      </c>
      <c r="K68" s="10">
        <v>0.28999999999999998</v>
      </c>
      <c r="L68" s="10">
        <v>0.28999999999999998</v>
      </c>
      <c r="M68" s="10">
        <v>0.28999999999999998</v>
      </c>
    </row>
    <row r="69" spans="1:13" x14ac:dyDescent="0.25">
      <c r="A69" t="s">
        <v>39</v>
      </c>
      <c r="B69" t="s">
        <v>40</v>
      </c>
      <c r="C69" s="11" t="s">
        <v>2</v>
      </c>
      <c r="D69" s="10"/>
      <c r="E69" s="10"/>
      <c r="F69" s="10"/>
      <c r="G69" s="10"/>
      <c r="H69" s="10"/>
      <c r="I69" s="10"/>
      <c r="J69" s="10"/>
      <c r="K69" s="10"/>
      <c r="L69" s="10"/>
      <c r="M69" s="10"/>
    </row>
    <row r="70" spans="1:13" x14ac:dyDescent="0.25">
      <c r="B70" t="s">
        <v>41</v>
      </c>
      <c r="C70" s="12" t="s">
        <v>42</v>
      </c>
      <c r="D70" s="10"/>
      <c r="E70" s="10">
        <v>606117.07425299997</v>
      </c>
      <c r="F70" s="10">
        <v>607782.73308399995</v>
      </c>
      <c r="G70" s="10">
        <v>664613.52974000003</v>
      </c>
      <c r="H70" s="10">
        <v>624766.55257699999</v>
      </c>
      <c r="I70" s="10">
        <v>711020.02934600005</v>
      </c>
      <c r="J70" s="10">
        <v>688868.68384399998</v>
      </c>
      <c r="K70" s="10">
        <v>682580.379785</v>
      </c>
      <c r="L70" s="10">
        <v>770636.66868200002</v>
      </c>
      <c r="M70" s="10">
        <v>812224.84850800002</v>
      </c>
    </row>
    <row r="71" spans="1:13" x14ac:dyDescent="0.25">
      <c r="B71" t="s">
        <v>43</v>
      </c>
      <c r="C71" s="12" t="s">
        <v>10</v>
      </c>
      <c r="D71" s="10"/>
      <c r="E71" s="10">
        <v>19025.786024000001</v>
      </c>
      <c r="F71" s="10">
        <v>17374.124024000001</v>
      </c>
      <c r="G71" s="10">
        <v>19046.425306000001</v>
      </c>
      <c r="H71" s="10">
        <v>23302.433889</v>
      </c>
      <c r="I71" s="10">
        <v>55970.806347999998</v>
      </c>
      <c r="J71" s="10">
        <v>25745.890673000002</v>
      </c>
      <c r="K71" s="10">
        <v>23489.672280999999</v>
      </c>
      <c r="L71" s="10">
        <v>34196.176484000003</v>
      </c>
      <c r="M71" s="10">
        <v>24558.480224999999</v>
      </c>
    </row>
    <row r="72" spans="1:13" x14ac:dyDescent="0.25">
      <c r="B72" t="s">
        <v>44</v>
      </c>
      <c r="C72" s="12" t="s">
        <v>12</v>
      </c>
      <c r="D72" s="10"/>
      <c r="E72" s="10">
        <v>587091.28822800005</v>
      </c>
      <c r="F72" s="10">
        <v>590408.60905600002</v>
      </c>
      <c r="G72" s="10">
        <v>645567.10443599999</v>
      </c>
      <c r="H72" s="10">
        <v>601464.118686</v>
      </c>
      <c r="I72" s="10">
        <v>655049.223</v>
      </c>
      <c r="J72" s="10">
        <v>663122.79316999996</v>
      </c>
      <c r="K72" s="10">
        <v>659090.70750400005</v>
      </c>
      <c r="L72" s="10">
        <v>736440.49219899997</v>
      </c>
      <c r="M72" s="10">
        <v>787666.36828499998</v>
      </c>
    </row>
    <row r="73" spans="1:13" x14ac:dyDescent="0.25">
      <c r="B73" t="s">
        <v>45</v>
      </c>
      <c r="C73" s="11" t="s">
        <v>14</v>
      </c>
      <c r="D73" s="10"/>
      <c r="E73" s="10"/>
      <c r="F73" s="10"/>
      <c r="G73" s="10"/>
      <c r="H73" s="10"/>
      <c r="I73" s="10"/>
      <c r="J73" s="10"/>
      <c r="K73" s="10"/>
      <c r="L73" s="10"/>
      <c r="M73" s="10"/>
    </row>
    <row r="74" spans="1:13" x14ac:dyDescent="0.25">
      <c r="B74" t="s">
        <v>46</v>
      </c>
      <c r="C74" s="12" t="s">
        <v>42</v>
      </c>
      <c r="D74" s="10"/>
      <c r="E74" s="10">
        <v>556487.65920700005</v>
      </c>
      <c r="F74" s="10">
        <v>555465.34066300001</v>
      </c>
      <c r="G74" s="10">
        <v>603078.38873100001</v>
      </c>
      <c r="H74" s="10">
        <v>563160.88915800001</v>
      </c>
      <c r="I74" s="10">
        <v>646615.905929</v>
      </c>
      <c r="J74" s="10">
        <v>629148.73665099998</v>
      </c>
      <c r="K74" s="10">
        <v>614154.91617800004</v>
      </c>
      <c r="L74" s="10">
        <v>690358.544964</v>
      </c>
      <c r="M74" s="10">
        <v>731276.15891799994</v>
      </c>
    </row>
    <row r="75" spans="1:13" x14ac:dyDescent="0.25">
      <c r="B75" t="s">
        <v>47</v>
      </c>
      <c r="C75" s="12" t="s">
        <v>10</v>
      </c>
      <c r="D75" s="10"/>
      <c r="E75" s="10">
        <v>17319.327881000001</v>
      </c>
      <c r="F75" s="10">
        <v>16985.489137</v>
      </c>
      <c r="G75" s="10">
        <v>18313.836176000001</v>
      </c>
      <c r="H75" s="10">
        <v>22444.836189000001</v>
      </c>
      <c r="I75" s="10">
        <v>24874.196732</v>
      </c>
      <c r="J75" s="10">
        <v>25289.344604999998</v>
      </c>
      <c r="K75" s="10">
        <v>25382.028430999999</v>
      </c>
      <c r="L75" s="10">
        <v>34289.127096999997</v>
      </c>
      <c r="M75" s="10">
        <v>23982.949840000001</v>
      </c>
    </row>
    <row r="76" spans="1:13" x14ac:dyDescent="0.25">
      <c r="B76" t="s">
        <v>48</v>
      </c>
      <c r="C76" s="12" t="s">
        <v>12</v>
      </c>
      <c r="D76" s="10"/>
      <c r="E76" s="10">
        <v>539168.33132600004</v>
      </c>
      <c r="F76" s="10">
        <v>538479.85152599995</v>
      </c>
      <c r="G76" s="10">
        <v>584764.55255599995</v>
      </c>
      <c r="H76" s="10">
        <v>540716.05296799995</v>
      </c>
      <c r="I76" s="10">
        <v>621741.70919700002</v>
      </c>
      <c r="J76" s="10">
        <v>603859.39204800001</v>
      </c>
      <c r="K76" s="10">
        <v>588772.88774799998</v>
      </c>
      <c r="L76" s="10">
        <v>656069.417869</v>
      </c>
      <c r="M76" s="10">
        <v>707293.20907900005</v>
      </c>
    </row>
    <row r="77" spans="1:13" x14ac:dyDescent="0.25">
      <c r="B77" t="s">
        <v>49</v>
      </c>
      <c r="C77" s="11" t="s">
        <v>21</v>
      </c>
      <c r="D77" s="10"/>
      <c r="E77" s="10"/>
      <c r="F77" s="10"/>
      <c r="G77" s="10"/>
      <c r="H77" s="10"/>
      <c r="I77" s="10"/>
      <c r="J77" s="10"/>
      <c r="K77" s="10"/>
      <c r="L77" s="10"/>
      <c r="M77" s="10"/>
    </row>
    <row r="78" spans="1:13" x14ac:dyDescent="0.25">
      <c r="B78" t="s">
        <v>50</v>
      </c>
      <c r="C78" s="12" t="s">
        <v>42</v>
      </c>
      <c r="D78" s="10"/>
      <c r="E78" s="10">
        <v>481083.22970000003</v>
      </c>
      <c r="F78" s="10">
        <v>471704.74686700001</v>
      </c>
      <c r="G78" s="10">
        <v>511507.71181499999</v>
      </c>
      <c r="H78" s="10">
        <v>498862.86177900003</v>
      </c>
      <c r="I78" s="10">
        <v>533951.32442399999</v>
      </c>
      <c r="J78" s="10">
        <v>542116.52902300004</v>
      </c>
      <c r="K78" s="10">
        <v>624930.23035800003</v>
      </c>
      <c r="L78" s="10">
        <v>649174.39659100003</v>
      </c>
      <c r="M78" s="10">
        <v>636281.05810200004</v>
      </c>
    </row>
    <row r="79" spans="1:13" x14ac:dyDescent="0.25">
      <c r="B79" t="s">
        <v>51</v>
      </c>
      <c r="C79" s="12" t="s">
        <v>10</v>
      </c>
      <c r="D79" s="10"/>
      <c r="E79" s="10">
        <v>13473.483625999999</v>
      </c>
      <c r="F79" s="10">
        <v>12903.879253999999</v>
      </c>
      <c r="G79" s="10">
        <v>13995.103542999999</v>
      </c>
      <c r="H79" s="10">
        <v>15856.390622999999</v>
      </c>
      <c r="I79" s="10">
        <v>21139.016890999999</v>
      </c>
      <c r="J79" s="10">
        <v>18318.850053999999</v>
      </c>
      <c r="K79" s="10">
        <v>20854.935257000001</v>
      </c>
      <c r="L79" s="10">
        <v>24451.323453000001</v>
      </c>
      <c r="M79" s="10">
        <v>26444.047166</v>
      </c>
    </row>
    <row r="80" spans="1:13" x14ac:dyDescent="0.25">
      <c r="B80" t="s">
        <v>52</v>
      </c>
      <c r="C80" s="12" t="s">
        <v>12</v>
      </c>
      <c r="D80" s="10"/>
      <c r="E80" s="10">
        <v>467609.74607400002</v>
      </c>
      <c r="F80" s="10">
        <v>458800.86804899998</v>
      </c>
      <c r="G80" s="10">
        <v>497512.60827000003</v>
      </c>
      <c r="H80" s="10">
        <v>483006.47115599999</v>
      </c>
      <c r="I80" s="10">
        <v>512812.30753500003</v>
      </c>
      <c r="J80" s="10">
        <v>523797.678969</v>
      </c>
      <c r="K80" s="10">
        <v>604075.295101</v>
      </c>
      <c r="L80" s="10">
        <v>624723.07313999999</v>
      </c>
      <c r="M80" s="10">
        <v>609837.01093800005</v>
      </c>
    </row>
    <row r="81" spans="2:13" x14ac:dyDescent="0.25">
      <c r="B81" t="s">
        <v>53</v>
      </c>
      <c r="C81" s="11" t="s">
        <v>28</v>
      </c>
      <c r="D81" s="10"/>
      <c r="E81" s="10"/>
      <c r="F81" s="10"/>
      <c r="G81" s="10"/>
      <c r="H81" s="10"/>
      <c r="I81" s="10"/>
      <c r="J81" s="10"/>
      <c r="K81" s="10"/>
      <c r="L81" s="10"/>
      <c r="M81" s="10"/>
    </row>
    <row r="82" spans="2:13" x14ac:dyDescent="0.25">
      <c r="B82" t="s">
        <v>54</v>
      </c>
      <c r="C82" s="12" t="s">
        <v>42</v>
      </c>
      <c r="D82" s="10"/>
      <c r="E82" s="10">
        <v>-20290.523177999999</v>
      </c>
      <c r="F82" s="10">
        <v>-31284.431932</v>
      </c>
      <c r="G82" s="10">
        <v>-60032.274924999998</v>
      </c>
      <c r="H82" s="10">
        <v>-51198.306489000002</v>
      </c>
      <c r="I82" s="10">
        <v>-68218.771548000004</v>
      </c>
      <c r="J82" s="10">
        <v>-24285.289516000001</v>
      </c>
      <c r="K82" s="10">
        <v>0.30055799999999999</v>
      </c>
      <c r="L82" s="10"/>
      <c r="M82" s="10"/>
    </row>
    <row r="83" spans="2:13" x14ac:dyDescent="0.25">
      <c r="B83" t="s">
        <v>55</v>
      </c>
      <c r="C83" s="12" t="s">
        <v>10</v>
      </c>
      <c r="D83" s="10"/>
      <c r="E83" s="10">
        <v>-1959.157698</v>
      </c>
      <c r="F83" s="10">
        <v>-36.004536999999999</v>
      </c>
      <c r="G83" s="10">
        <v>-2426.8217789999999</v>
      </c>
      <c r="H83" s="10">
        <v>-2869.5209159999999</v>
      </c>
      <c r="I83" s="10">
        <v>-3120.6614060000002</v>
      </c>
      <c r="J83" s="10">
        <v>-6842.4354700000004</v>
      </c>
      <c r="K83" s="10"/>
      <c r="L83" s="10"/>
      <c r="M83" s="10"/>
    </row>
    <row r="84" spans="2:13" x14ac:dyDescent="0.25">
      <c r="B84" t="s">
        <v>56</v>
      </c>
      <c r="C84" s="12" t="s">
        <v>12</v>
      </c>
      <c r="D84" s="10"/>
      <c r="E84" s="10">
        <v>-18331.36548</v>
      </c>
      <c r="F84" s="10">
        <v>-31248.427394999999</v>
      </c>
      <c r="G84" s="10">
        <v>-57605.453143999999</v>
      </c>
      <c r="H84" s="10">
        <v>-48328.785576000002</v>
      </c>
      <c r="I84" s="10">
        <v>-65098.110141999998</v>
      </c>
      <c r="J84" s="10">
        <v>-17442.854046</v>
      </c>
      <c r="K84" s="10">
        <v>0.30055799999999999</v>
      </c>
      <c r="L84" s="10"/>
      <c r="M84" s="10"/>
    </row>
    <row r="85" spans="2:13" x14ac:dyDescent="0.25">
      <c r="B85" t="s">
        <v>57</v>
      </c>
      <c r="C85" s="11" t="s">
        <v>35</v>
      </c>
      <c r="D85" s="10"/>
      <c r="E85" s="10">
        <v>74030.449257</v>
      </c>
      <c r="F85" s="10">
        <v>74998.934682999999</v>
      </c>
      <c r="G85" s="10">
        <v>80438.302356999993</v>
      </c>
      <c r="H85" s="10">
        <v>81984.064941999997</v>
      </c>
      <c r="I85" s="10">
        <v>84314.903193999999</v>
      </c>
      <c r="J85" s="10">
        <v>88318.187254999997</v>
      </c>
      <c r="K85" s="10">
        <v>83998.669943000001</v>
      </c>
      <c r="L85" s="10">
        <v>87675.906285000005</v>
      </c>
      <c r="M85" s="10">
        <v>92095.215991999998</v>
      </c>
    </row>
    <row r="86" spans="2:13" x14ac:dyDescent="0.25">
      <c r="B86" t="s">
        <v>122</v>
      </c>
      <c r="C86" s="13" t="s">
        <v>87</v>
      </c>
      <c r="D86" s="14"/>
      <c r="E86" s="14"/>
      <c r="F86" s="14"/>
      <c r="G86" s="14"/>
      <c r="H86" s="14"/>
      <c r="I86" s="14"/>
      <c r="J86" s="14"/>
      <c r="K86" s="14"/>
      <c r="L86" s="14"/>
      <c r="M86" s="14"/>
    </row>
    <row r="87" spans="2:13" x14ac:dyDescent="0.25">
      <c r="B87" t="s">
        <v>123</v>
      </c>
      <c r="C87" s="15" t="s">
        <v>42</v>
      </c>
      <c r="D87" s="10"/>
      <c r="E87" s="10">
        <v>18986.833674000001</v>
      </c>
      <c r="F87" s="10">
        <v>18830.745113000001</v>
      </c>
      <c r="G87" s="10">
        <v>20117.390114999998</v>
      </c>
      <c r="H87" s="10">
        <v>20021.496533000001</v>
      </c>
      <c r="I87" s="10">
        <v>21011.305517000001</v>
      </c>
      <c r="J87" s="10">
        <v>21573.88838</v>
      </c>
      <c r="K87" s="10">
        <v>22519.165403999999</v>
      </c>
      <c r="L87" s="10">
        <v>23850.954797999999</v>
      </c>
      <c r="M87" s="10">
        <v>24874.073193</v>
      </c>
    </row>
    <row r="88" spans="2:13" x14ac:dyDescent="0.25">
      <c r="B88" t="s">
        <v>124</v>
      </c>
      <c r="C88" s="15" t="s">
        <v>10</v>
      </c>
      <c r="D88" s="10"/>
      <c r="E88" s="10">
        <v>435.05765100000002</v>
      </c>
      <c r="F88" s="10">
        <v>435.74824599999999</v>
      </c>
      <c r="G88" s="10">
        <v>501.987685</v>
      </c>
      <c r="H88" s="10">
        <v>703.34850300000005</v>
      </c>
      <c r="I88" s="10">
        <v>473.64721800000001</v>
      </c>
      <c r="J88" s="10">
        <v>578.08714599999996</v>
      </c>
      <c r="K88" s="10">
        <v>1594.6888859999999</v>
      </c>
      <c r="L88" s="10">
        <v>671.91526899999997</v>
      </c>
      <c r="M88" s="10">
        <v>1350.2868410000001</v>
      </c>
    </row>
    <row r="89" spans="2:13" x14ac:dyDescent="0.25">
      <c r="B89" t="s">
        <v>125</v>
      </c>
      <c r="C89" s="15" t="s">
        <v>12</v>
      </c>
      <c r="D89" s="10"/>
      <c r="E89" s="10">
        <v>18551.776022999999</v>
      </c>
      <c r="F89" s="10">
        <v>18394.996867000002</v>
      </c>
      <c r="G89" s="10">
        <v>19615.402429999998</v>
      </c>
      <c r="H89" s="10">
        <v>19318.148031000001</v>
      </c>
      <c r="I89" s="10">
        <v>20537.658298999999</v>
      </c>
      <c r="J89" s="10">
        <v>20995.801232999998</v>
      </c>
      <c r="K89" s="10">
        <v>20924.476517999999</v>
      </c>
      <c r="L89" s="10">
        <v>23179.039528000001</v>
      </c>
      <c r="M89" s="10">
        <v>23523.786351999999</v>
      </c>
    </row>
    <row r="90" spans="2:13" x14ac:dyDescent="0.25">
      <c r="B90" t="s">
        <v>126</v>
      </c>
      <c r="C90" s="13" t="s">
        <v>94</v>
      </c>
      <c r="D90" s="14"/>
      <c r="E90" s="14"/>
      <c r="F90" s="14"/>
      <c r="G90" s="14"/>
      <c r="H90" s="14"/>
      <c r="I90" s="14"/>
      <c r="J90" s="14"/>
      <c r="K90" s="14"/>
      <c r="L90" s="14"/>
      <c r="M90" s="14"/>
    </row>
    <row r="91" spans="2:13" x14ac:dyDescent="0.25">
      <c r="B91" t="s">
        <v>127</v>
      </c>
      <c r="C91" s="15" t="s">
        <v>42</v>
      </c>
      <c r="D91" s="10"/>
      <c r="E91" s="10">
        <v>6204.1838239999997</v>
      </c>
      <c r="F91" s="10">
        <v>6968.0807450000002</v>
      </c>
      <c r="G91" s="10">
        <v>7841.2139289999996</v>
      </c>
      <c r="H91" s="10">
        <v>8472.7106139999996</v>
      </c>
      <c r="I91" s="10">
        <v>9073.8697960000009</v>
      </c>
      <c r="J91" s="10">
        <v>10820.517744999999</v>
      </c>
      <c r="K91" s="10">
        <v>7962.1167809999997</v>
      </c>
      <c r="L91" s="10">
        <v>8824.2917870000001</v>
      </c>
      <c r="M91" s="10">
        <v>11998.905156000001</v>
      </c>
    </row>
    <row r="92" spans="2:13" x14ac:dyDescent="0.25">
      <c r="B92" t="s">
        <v>128</v>
      </c>
      <c r="C92" s="15" t="s">
        <v>10</v>
      </c>
      <c r="D92" s="10"/>
      <c r="E92" s="10">
        <v>0.45721899999999999</v>
      </c>
      <c r="F92" s="10">
        <v>1.0010319999999999</v>
      </c>
      <c r="G92" s="10">
        <v>0.30547099999999999</v>
      </c>
      <c r="H92" s="10">
        <v>3.485179</v>
      </c>
      <c r="I92" s="10">
        <v>7.0074209999999999</v>
      </c>
      <c r="J92" s="10">
        <v>15.854832</v>
      </c>
      <c r="K92" s="10">
        <v>11.796393999999999</v>
      </c>
      <c r="L92" s="10">
        <v>21.764738999999999</v>
      </c>
      <c r="M92" s="10">
        <v>39.290996</v>
      </c>
    </row>
    <row r="93" spans="2:13" x14ac:dyDescent="0.25">
      <c r="B93" t="s">
        <v>129</v>
      </c>
      <c r="C93" s="15" t="s">
        <v>12</v>
      </c>
      <c r="D93" s="10"/>
      <c r="E93" s="10">
        <v>6203.7266060000002</v>
      </c>
      <c r="F93" s="10">
        <v>6967.0797130000001</v>
      </c>
      <c r="G93" s="10">
        <v>7840.9084570000005</v>
      </c>
      <c r="H93" s="10">
        <v>8469.2254350000003</v>
      </c>
      <c r="I93" s="10">
        <v>9066.8623750000006</v>
      </c>
      <c r="J93" s="10">
        <v>10804.662913</v>
      </c>
      <c r="K93" s="10">
        <v>7950.3203869999998</v>
      </c>
      <c r="L93" s="10">
        <v>8802.5270479999999</v>
      </c>
      <c r="M93" s="10">
        <v>11959.614159999999</v>
      </c>
    </row>
    <row r="94" spans="2:13" x14ac:dyDescent="0.25">
      <c r="B94" t="s">
        <v>130</v>
      </c>
      <c r="C94" s="13" t="s">
        <v>101</v>
      </c>
      <c r="D94" s="14"/>
      <c r="E94" s="14"/>
      <c r="F94" s="14"/>
      <c r="G94" s="14"/>
      <c r="H94" s="14"/>
      <c r="I94" s="14"/>
      <c r="J94" s="14"/>
      <c r="K94" s="14"/>
      <c r="L94" s="14"/>
      <c r="M94" s="14"/>
    </row>
    <row r="95" spans="2:13" x14ac:dyDescent="0.25">
      <c r="B95" t="s">
        <v>131</v>
      </c>
      <c r="C95" s="15" t="s">
        <v>42</v>
      </c>
      <c r="D95" s="10"/>
      <c r="E95" s="10">
        <v>4163.506934</v>
      </c>
      <c r="F95" s="10">
        <v>4299.8631420000002</v>
      </c>
      <c r="G95" s="10">
        <v>4525.510792</v>
      </c>
      <c r="H95" s="10">
        <v>4989.2999309999996</v>
      </c>
      <c r="I95" s="10">
        <v>5006.4682679999996</v>
      </c>
      <c r="J95" s="10">
        <v>5306.8873999999996</v>
      </c>
      <c r="K95" s="10">
        <v>5396.6639640000003</v>
      </c>
      <c r="L95" s="10">
        <v>5115.3654880000004</v>
      </c>
      <c r="M95" s="10">
        <v>5352.7117150000004</v>
      </c>
    </row>
    <row r="96" spans="2:13" x14ac:dyDescent="0.25">
      <c r="B96" t="s">
        <v>132</v>
      </c>
      <c r="C96" s="15" t="s">
        <v>10</v>
      </c>
      <c r="D96" s="10"/>
      <c r="E96" s="10">
        <v>93.521956000000003</v>
      </c>
      <c r="F96" s="10">
        <v>87.544394999999994</v>
      </c>
      <c r="G96" s="10">
        <v>124.286137</v>
      </c>
      <c r="H96" s="10">
        <v>158.854195</v>
      </c>
      <c r="I96" s="10">
        <v>-209.472553</v>
      </c>
      <c r="J96" s="10">
        <v>204.787531</v>
      </c>
      <c r="K96" s="10">
        <v>7.1659670000000002</v>
      </c>
      <c r="L96" s="10">
        <v>-93.004154999999997</v>
      </c>
      <c r="M96" s="10">
        <v>74.409222999999997</v>
      </c>
    </row>
    <row r="97" spans="2:13" x14ac:dyDescent="0.25">
      <c r="B97" t="s">
        <v>133</v>
      </c>
      <c r="C97" s="15" t="s">
        <v>12</v>
      </c>
      <c r="D97" s="10"/>
      <c r="E97" s="10">
        <v>4069.9849760000002</v>
      </c>
      <c r="F97" s="10">
        <v>4212.3187470000003</v>
      </c>
      <c r="G97" s="10">
        <v>4401.224655</v>
      </c>
      <c r="H97" s="10">
        <v>4830.4457350000002</v>
      </c>
      <c r="I97" s="10">
        <v>5215.9408219999996</v>
      </c>
      <c r="J97" s="10">
        <v>5102.0998689999997</v>
      </c>
      <c r="K97" s="10">
        <v>5389.4979970000004</v>
      </c>
      <c r="L97" s="10">
        <v>5208.369643</v>
      </c>
      <c r="M97" s="10">
        <v>5278.3024919999998</v>
      </c>
    </row>
    <row r="98" spans="2:13" x14ac:dyDescent="0.25">
      <c r="B98" t="s">
        <v>134</v>
      </c>
      <c r="C98" s="13" t="s">
        <v>108</v>
      </c>
      <c r="D98" s="14"/>
      <c r="E98" s="14"/>
      <c r="F98" s="14"/>
      <c r="G98" s="14"/>
      <c r="H98" s="14"/>
      <c r="I98" s="14"/>
      <c r="J98" s="14"/>
      <c r="K98" s="14"/>
      <c r="L98" s="14"/>
      <c r="M98" s="14"/>
    </row>
    <row r="99" spans="2:13" x14ac:dyDescent="0.25">
      <c r="B99" t="s">
        <v>135</v>
      </c>
      <c r="C99" s="15" t="s">
        <v>42</v>
      </c>
      <c r="D99" s="10"/>
      <c r="E99" s="10">
        <v>41121.721279999998</v>
      </c>
      <c r="F99" s="10">
        <v>41463.898057999999</v>
      </c>
      <c r="G99" s="10">
        <v>44361.806431999998</v>
      </c>
      <c r="H99" s="10">
        <v>45405.923153999996</v>
      </c>
      <c r="I99" s="10">
        <v>46349.519049000002</v>
      </c>
      <c r="J99" s="10">
        <v>47009.185558999998</v>
      </c>
      <c r="K99" s="10">
        <v>41749.321924000003</v>
      </c>
      <c r="L99" s="10">
        <v>47029.296284999997</v>
      </c>
      <c r="M99" s="10">
        <v>47490.905819</v>
      </c>
    </row>
    <row r="100" spans="2:13" x14ac:dyDescent="0.25">
      <c r="B100" t="s">
        <v>136</v>
      </c>
      <c r="C100" s="15" t="s">
        <v>10</v>
      </c>
      <c r="D100" s="10"/>
      <c r="E100" s="10">
        <v>2170.3164000000002</v>
      </c>
      <c r="F100" s="10">
        <v>2309.3658420000002</v>
      </c>
      <c r="G100" s="10">
        <v>2026.0144319999999</v>
      </c>
      <c r="H100" s="10">
        <v>2590.9466640000001</v>
      </c>
      <c r="I100" s="10">
        <v>3959.3188180000002</v>
      </c>
      <c r="J100" s="10">
        <v>3010.90245</v>
      </c>
      <c r="K100" s="10">
        <v>2581.4176179999999</v>
      </c>
      <c r="L100" s="10">
        <v>2454.3261539999999</v>
      </c>
      <c r="M100" s="10">
        <v>2327.8114799999998</v>
      </c>
    </row>
    <row r="101" spans="2:13" x14ac:dyDescent="0.25">
      <c r="B101" t="s">
        <v>137</v>
      </c>
      <c r="C101" s="15" t="s">
        <v>12</v>
      </c>
      <c r="D101" s="10"/>
      <c r="E101" s="10">
        <v>38951.404880000002</v>
      </c>
      <c r="F101" s="10">
        <v>39154.532219000001</v>
      </c>
      <c r="G101" s="10">
        <v>42335.792000000001</v>
      </c>
      <c r="H101" s="10">
        <v>42814.976493000002</v>
      </c>
      <c r="I101" s="10">
        <v>42390.200230000002</v>
      </c>
      <c r="J101" s="10">
        <v>43998.283111999997</v>
      </c>
      <c r="K101" s="10">
        <v>39167.904307999997</v>
      </c>
      <c r="L101" s="10">
        <v>44574.970132000002</v>
      </c>
      <c r="M101" s="10">
        <v>45163.094339000003</v>
      </c>
    </row>
    <row r="102" spans="2:13" x14ac:dyDescent="0.25">
      <c r="B102" t="s">
        <v>138</v>
      </c>
      <c r="C102" s="13" t="s">
        <v>115</v>
      </c>
      <c r="D102" s="14"/>
      <c r="E102" s="14"/>
      <c r="F102" s="14"/>
      <c r="G102" s="14"/>
      <c r="H102" s="14"/>
      <c r="I102" s="14"/>
      <c r="J102" s="14"/>
      <c r="K102" s="14"/>
      <c r="L102" s="14"/>
      <c r="M102" s="14"/>
    </row>
    <row r="103" spans="2:13" x14ac:dyDescent="0.25">
      <c r="B103" t="s">
        <v>139</v>
      </c>
      <c r="C103" s="15" t="s">
        <v>42</v>
      </c>
      <c r="D103" s="10"/>
      <c r="E103" s="10">
        <v>6230.721329</v>
      </c>
      <c r="F103" s="10">
        <v>6258.3001969999996</v>
      </c>
      <c r="G103" s="10">
        <v>6268.5833940000002</v>
      </c>
      <c r="H103" s="10">
        <v>6577.4273069999999</v>
      </c>
      <c r="I103" s="10">
        <v>7132.1332970000003</v>
      </c>
      <c r="J103" s="10">
        <v>7420.5473089999996</v>
      </c>
      <c r="K103" s="10">
        <v>10569.500592</v>
      </c>
      <c r="L103" s="10">
        <v>5908.2633530000003</v>
      </c>
      <c r="M103" s="10">
        <v>6194.5159450000001</v>
      </c>
    </row>
    <row r="104" spans="2:13" x14ac:dyDescent="0.25">
      <c r="B104" t="s">
        <v>140</v>
      </c>
      <c r="C104" s="15" t="s">
        <v>10</v>
      </c>
      <c r="D104" s="10"/>
      <c r="E104" s="10">
        <v>-22.835443000000001</v>
      </c>
      <c r="F104" s="10">
        <v>-11.706936000000001</v>
      </c>
      <c r="G104" s="10">
        <v>23.608574000000001</v>
      </c>
      <c r="H104" s="10">
        <v>26.158059000000002</v>
      </c>
      <c r="I104" s="10">
        <v>27.891828</v>
      </c>
      <c r="J104" s="10">
        <v>3.2071809999999998</v>
      </c>
      <c r="K104" s="10">
        <v>3.0298600000000002</v>
      </c>
      <c r="L104" s="10">
        <v>-2.73658</v>
      </c>
      <c r="M104" s="10">
        <v>24.096692999999998</v>
      </c>
    </row>
    <row r="105" spans="2:13" x14ac:dyDescent="0.25">
      <c r="B105" t="s">
        <v>141</v>
      </c>
      <c r="C105" s="15" t="s">
        <v>12</v>
      </c>
      <c r="D105" s="10"/>
      <c r="E105" s="10">
        <v>6253.5567719999999</v>
      </c>
      <c r="F105" s="10">
        <v>6270.0071330000001</v>
      </c>
      <c r="G105" s="10">
        <v>6244.9748200000004</v>
      </c>
      <c r="H105" s="10">
        <v>6551.2692470000002</v>
      </c>
      <c r="I105" s="10">
        <v>7104.2414689999996</v>
      </c>
      <c r="J105" s="10">
        <v>7417.3401270000004</v>
      </c>
      <c r="K105" s="10">
        <v>10566.470732</v>
      </c>
      <c r="L105" s="10">
        <v>5910.9999340000004</v>
      </c>
      <c r="M105" s="10">
        <v>6170.419253</v>
      </c>
    </row>
    <row r="106" spans="2:13" x14ac:dyDescent="0.25">
      <c r="B106" t="s">
        <v>58</v>
      </c>
      <c r="C106" s="11" t="s">
        <v>37</v>
      </c>
      <c r="D106" s="10"/>
      <c r="E106" s="10">
        <v>3292.2401669999999</v>
      </c>
      <c r="F106" s="10">
        <v>3826.043858</v>
      </c>
      <c r="G106" s="10">
        <v>3721.3350850000002</v>
      </c>
      <c r="H106" s="10">
        <v>3534.5285060000001</v>
      </c>
      <c r="I106" s="10">
        <v>4188.96497</v>
      </c>
      <c r="J106" s="10">
        <v>4304.8802409999998</v>
      </c>
      <c r="K106" s="10"/>
      <c r="L106" s="10"/>
      <c r="M106" s="10"/>
    </row>
    <row r="107" spans="2:13" x14ac:dyDescent="0.25">
      <c r="B107" t="s">
        <v>82</v>
      </c>
      <c r="C107" s="11" t="s">
        <v>80</v>
      </c>
      <c r="D107" s="10"/>
      <c r="E107" s="10"/>
      <c r="F107" s="10"/>
      <c r="G107" s="10"/>
      <c r="H107" s="10"/>
      <c r="I107" s="10"/>
      <c r="J107" s="10"/>
      <c r="K107" s="10">
        <v>2207.3630889999999</v>
      </c>
      <c r="L107" s="10">
        <v>1359.5769310000001</v>
      </c>
      <c r="M107" s="10">
        <v>1749.568921</v>
      </c>
    </row>
    <row r="108" spans="2:13" x14ac:dyDescent="0.25">
      <c r="B108" t="s">
        <v>59</v>
      </c>
      <c r="C108" s="11" t="s">
        <v>78</v>
      </c>
      <c r="D108" s="10"/>
      <c r="E108" s="10">
        <v>77322.689423999997</v>
      </c>
      <c r="F108" s="10">
        <v>78824.978539000003</v>
      </c>
      <c r="G108" s="10">
        <v>84159.637442000007</v>
      </c>
      <c r="H108" s="10">
        <v>85518.593448</v>
      </c>
      <c r="I108" s="10">
        <v>88503.868165000007</v>
      </c>
      <c r="J108" s="10">
        <v>92623.067496000003</v>
      </c>
      <c r="K108" s="10">
        <v>86206.033033999993</v>
      </c>
      <c r="L108" s="10">
        <v>89035.483215</v>
      </c>
      <c r="M108" s="10">
        <v>93836.045777000007</v>
      </c>
    </row>
    <row r="109" spans="2:13" x14ac:dyDescent="0.25">
      <c r="B109" t="s">
        <v>84</v>
      </c>
      <c r="C109" s="11" t="s">
        <v>83</v>
      </c>
      <c r="D109" s="10"/>
      <c r="E109" s="10">
        <v>168458.835203</v>
      </c>
      <c r="F109" s="10">
        <v>159773.006559</v>
      </c>
      <c r="G109" s="10">
        <v>175250.130565</v>
      </c>
      <c r="H109" s="10">
        <v>164501.45672300001</v>
      </c>
      <c r="I109" s="10">
        <v>197601.83159700001</v>
      </c>
      <c r="J109" s="10">
        <v>223222.27442500001</v>
      </c>
      <c r="K109" s="10">
        <v>288358.28291100002</v>
      </c>
      <c r="L109" s="10">
        <v>282801.25196899998</v>
      </c>
      <c r="M109" s="10">
        <v>273101.53106000001</v>
      </c>
    </row>
  </sheetData>
  <pageMargins left="0.7" right="0.7" top="0.75" bottom="0.75" header="0.3" footer="0.3"/>
  <pageSetup paperSize="0" orientation="portrait" horizontalDpi="0" verticalDpi="0" copie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368895-8C4F-46B9-AE05-BB036AE1210B}">
  <sheetPr codeName="Sheet3"/>
  <dimension ref="A2:DI39"/>
  <sheetViews>
    <sheetView showGridLines="0" workbookViewId="0"/>
  </sheetViews>
  <sheetFormatPr defaultRowHeight="15" x14ac:dyDescent="0.25"/>
  <cols>
    <col min="1" max="1" width="17" bestFit="1" customWidth="1"/>
    <col min="2" max="2" width="29" bestFit="1" customWidth="1"/>
    <col min="3" max="29" width="7.7109375" bestFit="1" customWidth="1"/>
    <col min="30" max="30" width="18.5703125" bestFit="1" customWidth="1"/>
    <col min="31" max="31" width="16.42578125" bestFit="1" customWidth="1"/>
    <col min="32" max="32" width="14.5703125" bestFit="1" customWidth="1"/>
    <col min="33" max="33" width="18.5703125" bestFit="1" customWidth="1"/>
    <col min="34" max="34" width="16.42578125" bestFit="1" customWidth="1"/>
    <col min="35" max="35" width="14.5703125" bestFit="1" customWidth="1"/>
    <col min="36" max="36" width="18.5703125" bestFit="1" customWidth="1"/>
    <col min="37" max="37" width="16.42578125" bestFit="1" customWidth="1"/>
    <col min="38" max="38" width="14.5703125" bestFit="1" customWidth="1"/>
    <col min="39" max="39" width="18.5703125" bestFit="1" customWidth="1"/>
    <col min="40" max="40" width="16.42578125" bestFit="1" customWidth="1"/>
    <col min="41" max="41" width="14.5703125" bestFit="1" customWidth="1"/>
    <col min="42" max="42" width="18.5703125" bestFit="1" customWidth="1"/>
    <col min="43" max="43" width="16.42578125" bestFit="1" customWidth="1"/>
    <col min="44" max="44" width="14.5703125" bestFit="1" customWidth="1"/>
    <col min="45" max="45" width="18.5703125" bestFit="1" customWidth="1"/>
    <col min="46" max="46" width="16.42578125" bestFit="1" customWidth="1"/>
    <col min="47" max="47" width="14.5703125" bestFit="1" customWidth="1"/>
    <col min="48" max="48" width="18.5703125" bestFit="1" customWidth="1"/>
    <col min="49" max="49" width="16.42578125" bestFit="1" customWidth="1"/>
    <col min="50" max="50" width="14.5703125" bestFit="1" customWidth="1"/>
    <col min="51" max="51" width="18.5703125" bestFit="1" customWidth="1"/>
    <col min="52" max="52" width="16.42578125" bestFit="1" customWidth="1"/>
    <col min="53" max="53" width="14.5703125" bestFit="1" customWidth="1"/>
    <col min="54" max="54" width="18.5703125" bestFit="1" customWidth="1"/>
    <col min="55" max="55" width="16.42578125" bestFit="1" customWidth="1"/>
    <col min="56" max="56" width="14.5703125" bestFit="1" customWidth="1"/>
    <col min="57" max="57" width="18.5703125" bestFit="1" customWidth="1"/>
    <col min="58" max="58" width="16.42578125" bestFit="1" customWidth="1"/>
    <col min="59" max="59" width="14.5703125" bestFit="1" customWidth="1"/>
    <col min="60" max="60" width="18.5703125" bestFit="1" customWidth="1"/>
    <col min="61" max="61" width="16.42578125" bestFit="1" customWidth="1"/>
    <col min="62" max="62" width="14.5703125" bestFit="1" customWidth="1"/>
    <col min="63" max="63" width="18.5703125" bestFit="1" customWidth="1"/>
    <col min="64" max="64" width="16.42578125" bestFit="1" customWidth="1"/>
    <col min="65" max="65" width="14.5703125" bestFit="1" customWidth="1"/>
    <col min="66" max="66" width="18.5703125" bestFit="1" customWidth="1"/>
    <col min="67" max="67" width="16.42578125" bestFit="1" customWidth="1"/>
    <col min="68" max="68" width="14.5703125" bestFit="1" customWidth="1"/>
    <col min="69" max="69" width="18.5703125" bestFit="1" customWidth="1"/>
    <col min="70" max="70" width="16.42578125" bestFit="1" customWidth="1"/>
    <col min="71" max="71" width="14.5703125" bestFit="1" customWidth="1"/>
    <col min="72" max="72" width="18.5703125" bestFit="1" customWidth="1"/>
    <col min="73" max="73" width="16.42578125" bestFit="1" customWidth="1"/>
    <col min="74" max="74" width="14.5703125" bestFit="1" customWidth="1"/>
    <col min="75" max="75" width="18.5703125" bestFit="1" customWidth="1"/>
    <col min="76" max="76" width="16.42578125" bestFit="1" customWidth="1"/>
    <col min="77" max="77" width="14.5703125" bestFit="1" customWidth="1"/>
    <col min="78" max="78" width="18.5703125" bestFit="1" customWidth="1"/>
    <col min="79" max="79" width="16.42578125" bestFit="1" customWidth="1"/>
    <col min="80" max="80" width="14.5703125" bestFit="1" customWidth="1"/>
    <col min="81" max="81" width="18.5703125" bestFit="1" customWidth="1"/>
    <col min="82" max="82" width="16.42578125" bestFit="1" customWidth="1"/>
    <col min="83" max="83" width="14.5703125" bestFit="1" customWidth="1"/>
    <col min="84" max="84" width="18.5703125" bestFit="1" customWidth="1"/>
    <col min="85" max="85" width="16.42578125" bestFit="1" customWidth="1"/>
    <col min="86" max="86" width="14.5703125" bestFit="1" customWidth="1"/>
    <col min="87" max="87" width="18.5703125" bestFit="1" customWidth="1"/>
    <col min="88" max="88" width="16.42578125" bestFit="1" customWidth="1"/>
    <col min="89" max="89" width="12" bestFit="1" customWidth="1"/>
    <col min="90" max="90" width="14.5703125" bestFit="1" customWidth="1"/>
    <col min="91" max="91" width="18.5703125" bestFit="1" customWidth="1"/>
    <col min="92" max="92" width="16.42578125" bestFit="1" customWidth="1"/>
    <col min="93" max="93" width="12" bestFit="1" customWidth="1"/>
    <col min="94" max="94" width="14.5703125" bestFit="1" customWidth="1"/>
    <col min="95" max="95" width="18.5703125" bestFit="1" customWidth="1"/>
    <col min="96" max="96" width="16.42578125" bestFit="1" customWidth="1"/>
    <col min="97" max="97" width="12" bestFit="1" customWidth="1"/>
    <col min="98" max="98" width="14.5703125" bestFit="1" customWidth="1"/>
    <col min="99" max="99" width="18.5703125" bestFit="1" customWidth="1"/>
    <col min="100" max="100" width="16.42578125" bestFit="1" customWidth="1"/>
    <col min="101" max="101" width="12" bestFit="1" customWidth="1"/>
    <col min="102" max="102" width="14.5703125" bestFit="1" customWidth="1"/>
    <col min="103" max="103" width="18.5703125" bestFit="1" customWidth="1"/>
    <col min="104" max="104" width="16.42578125" bestFit="1" customWidth="1"/>
    <col min="105" max="105" width="12" bestFit="1" customWidth="1"/>
    <col min="106" max="106" width="14.5703125" bestFit="1" customWidth="1"/>
    <col min="107" max="107" width="18.5703125" bestFit="1" customWidth="1"/>
    <col min="108" max="108" width="16.42578125" bestFit="1" customWidth="1"/>
    <col min="109" max="109" width="12" bestFit="1" customWidth="1"/>
    <col min="110" max="110" width="14.5703125" bestFit="1" customWidth="1"/>
    <col min="111" max="111" width="18.5703125" bestFit="1" customWidth="1"/>
    <col min="112" max="112" width="16.42578125" bestFit="1" customWidth="1"/>
    <col min="113" max="113" width="12" bestFit="1" customWidth="1"/>
  </cols>
  <sheetData>
    <row r="2" spans="1:113" ht="21" x14ac:dyDescent="0.35">
      <c r="A2" s="2" t="s">
        <v>66</v>
      </c>
    </row>
    <row r="3" spans="1:113" x14ac:dyDescent="0.25">
      <c r="A3" s="17" t="s">
        <v>153</v>
      </c>
    </row>
    <row r="4" spans="1:113" x14ac:dyDescent="0.25">
      <c r="A4" s="1" t="s">
        <v>74</v>
      </c>
    </row>
    <row r="5" spans="1:113" x14ac:dyDescent="0.25">
      <c r="A5" s="1"/>
    </row>
    <row r="6" spans="1:113" s="1" customFormat="1" ht="12.75" x14ac:dyDescent="0.2"/>
    <row r="7" spans="1:113" s="1" customFormat="1" x14ac:dyDescent="0.25">
      <c r="A7" s="3" t="s">
        <v>64</v>
      </c>
      <c r="B7" s="1" t="s">
        <v>73</v>
      </c>
      <c r="C7"/>
      <c r="D7"/>
      <c r="E7"/>
      <c r="F7"/>
      <c r="G7"/>
      <c r="H7"/>
      <c r="I7"/>
      <c r="J7"/>
      <c r="K7"/>
      <c r="L7"/>
      <c r="M7"/>
      <c r="N7"/>
      <c r="O7"/>
      <c r="P7"/>
      <c r="Q7"/>
      <c r="R7"/>
      <c r="S7"/>
      <c r="T7"/>
      <c r="U7"/>
      <c r="V7"/>
      <c r="W7"/>
      <c r="X7"/>
      <c r="Y7"/>
      <c r="Z7"/>
      <c r="AA7"/>
      <c r="AB7"/>
      <c r="AC7"/>
      <c r="AD7"/>
      <c r="AE7"/>
      <c r="AF7"/>
      <c r="AG7"/>
      <c r="AH7"/>
      <c r="AI7"/>
      <c r="AJ7"/>
      <c r="AK7"/>
      <c r="AL7"/>
      <c r="AM7"/>
      <c r="AN7"/>
      <c r="AO7"/>
      <c r="AP7"/>
      <c r="AQ7"/>
      <c r="AR7"/>
      <c r="AS7"/>
      <c r="AT7"/>
      <c r="AU7"/>
      <c r="AV7"/>
      <c r="AW7"/>
      <c r="AX7"/>
      <c r="AY7"/>
      <c r="AZ7"/>
      <c r="BA7"/>
      <c r="BB7"/>
      <c r="BC7"/>
      <c r="BD7"/>
      <c r="BE7"/>
      <c r="BF7"/>
      <c r="BG7"/>
      <c r="BH7"/>
      <c r="BI7"/>
      <c r="BJ7"/>
      <c r="BK7"/>
      <c r="BL7"/>
      <c r="BM7"/>
      <c r="BN7"/>
      <c r="BO7"/>
      <c r="BP7"/>
      <c r="BQ7"/>
      <c r="BR7"/>
      <c r="BS7"/>
      <c r="BT7"/>
      <c r="BU7"/>
      <c r="BV7"/>
      <c r="BW7"/>
      <c r="BX7"/>
      <c r="BY7"/>
      <c r="BZ7"/>
      <c r="CA7"/>
      <c r="CB7"/>
      <c r="CC7"/>
      <c r="CD7"/>
      <c r="CE7"/>
      <c r="CF7"/>
      <c r="CG7"/>
      <c r="CH7"/>
      <c r="CI7"/>
      <c r="CJ7"/>
      <c r="CK7"/>
      <c r="CL7"/>
      <c r="CM7"/>
      <c r="CN7"/>
      <c r="CO7"/>
      <c r="CP7"/>
      <c r="CQ7"/>
      <c r="CR7"/>
      <c r="CS7"/>
      <c r="CT7"/>
      <c r="CU7"/>
      <c r="CV7"/>
      <c r="CW7"/>
      <c r="CX7"/>
      <c r="CY7"/>
      <c r="CZ7"/>
      <c r="DA7"/>
      <c r="DB7"/>
      <c r="DC7"/>
      <c r="DD7"/>
      <c r="DE7"/>
      <c r="DF7"/>
      <c r="DG7"/>
      <c r="DH7"/>
      <c r="DI7"/>
    </row>
    <row r="8" spans="1:113" s="1" customFormat="1" x14ac:dyDescent="0.25">
      <c r="A8" s="4" t="s">
        <v>85</v>
      </c>
      <c r="B8" s="19">
        <v>277</v>
      </c>
      <c r="C8"/>
      <c r="D8"/>
      <c r="E8"/>
      <c r="F8"/>
      <c r="G8"/>
      <c r="H8"/>
      <c r="I8"/>
      <c r="J8"/>
      <c r="K8"/>
      <c r="L8"/>
      <c r="M8"/>
      <c r="N8"/>
      <c r="O8"/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  <c r="AV8"/>
      <c r="AW8"/>
      <c r="AX8"/>
      <c r="AY8"/>
      <c r="AZ8"/>
      <c r="BA8"/>
      <c r="BB8"/>
      <c r="BC8"/>
      <c r="BD8"/>
      <c r="BE8"/>
      <c r="BF8"/>
      <c r="BG8"/>
      <c r="BH8"/>
      <c r="BI8"/>
      <c r="BJ8"/>
      <c r="BK8"/>
      <c r="BL8"/>
      <c r="BM8"/>
      <c r="BN8"/>
      <c r="BO8"/>
      <c r="BP8"/>
      <c r="BQ8"/>
      <c r="BR8"/>
      <c r="BS8"/>
      <c r="BT8"/>
      <c r="BU8"/>
      <c r="BV8"/>
      <c r="BW8"/>
      <c r="BX8"/>
      <c r="BY8"/>
      <c r="BZ8"/>
      <c r="CA8"/>
      <c r="CB8"/>
      <c r="CC8"/>
      <c r="CD8"/>
      <c r="CE8"/>
      <c r="CF8"/>
      <c r="CG8"/>
      <c r="CH8"/>
      <c r="CI8"/>
      <c r="CJ8"/>
      <c r="CK8"/>
      <c r="CL8"/>
      <c r="CM8"/>
      <c r="CN8"/>
      <c r="CO8"/>
      <c r="CP8"/>
      <c r="CQ8"/>
      <c r="CR8"/>
      <c r="CS8"/>
      <c r="CT8"/>
      <c r="CU8"/>
      <c r="CV8"/>
      <c r="CW8"/>
      <c r="CX8"/>
      <c r="CY8"/>
      <c r="CZ8"/>
      <c r="DA8"/>
      <c r="DB8"/>
      <c r="DC8"/>
      <c r="DD8"/>
      <c r="DE8"/>
      <c r="DF8"/>
      <c r="DG8"/>
      <c r="DH8"/>
      <c r="DI8"/>
    </row>
    <row r="9" spans="1:113" s="1" customFormat="1" x14ac:dyDescent="0.25">
      <c r="A9" s="4" t="s">
        <v>86</v>
      </c>
      <c r="B9" s="19">
        <v>298</v>
      </c>
      <c r="C9"/>
      <c r="D9"/>
      <c r="E9"/>
      <c r="F9"/>
      <c r="G9"/>
      <c r="H9"/>
      <c r="I9"/>
      <c r="J9"/>
      <c r="K9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  <c r="AV9"/>
      <c r="AW9"/>
      <c r="AX9"/>
      <c r="AY9"/>
      <c r="AZ9"/>
      <c r="BA9"/>
      <c r="BB9"/>
      <c r="BC9"/>
      <c r="BD9"/>
      <c r="BE9"/>
      <c r="BF9"/>
      <c r="BG9"/>
      <c r="BH9"/>
      <c r="BI9"/>
      <c r="BJ9"/>
      <c r="BK9"/>
      <c r="BL9"/>
      <c r="BM9"/>
      <c r="BN9"/>
      <c r="BO9"/>
      <c r="BP9"/>
      <c r="BQ9"/>
      <c r="BR9"/>
      <c r="BS9"/>
      <c r="BT9"/>
      <c r="BU9"/>
      <c r="BV9"/>
      <c r="BW9"/>
      <c r="BX9"/>
      <c r="BY9"/>
      <c r="BZ9"/>
      <c r="CA9"/>
      <c r="CB9"/>
      <c r="CC9"/>
      <c r="CD9"/>
      <c r="CE9"/>
      <c r="CF9"/>
      <c r="CG9"/>
      <c r="CH9"/>
      <c r="CI9"/>
      <c r="CJ9"/>
      <c r="CK9"/>
      <c r="CL9"/>
      <c r="CM9"/>
      <c r="CN9"/>
      <c r="CO9"/>
      <c r="CP9"/>
      <c r="CQ9"/>
      <c r="CR9"/>
      <c r="CS9"/>
      <c r="CT9"/>
      <c r="CU9"/>
      <c r="CV9"/>
      <c r="CW9"/>
      <c r="CX9"/>
      <c r="CY9"/>
      <c r="CZ9"/>
      <c r="DA9"/>
      <c r="DB9"/>
      <c r="DC9"/>
      <c r="DD9"/>
      <c r="DE9"/>
      <c r="DF9"/>
      <c r="DG9"/>
      <c r="DH9"/>
      <c r="DI9"/>
    </row>
    <row r="10" spans="1:113" s="1" customFormat="1" x14ac:dyDescent="0.25">
      <c r="A10" s="4" t="s">
        <v>142</v>
      </c>
      <c r="B10" s="19">
        <v>287</v>
      </c>
      <c r="C10"/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  <c r="AV10"/>
      <c r="AW10"/>
      <c r="AX10"/>
      <c r="AY10"/>
      <c r="AZ10"/>
      <c r="BA10"/>
      <c r="BB10"/>
      <c r="BC10"/>
      <c r="BD10"/>
      <c r="BE10"/>
      <c r="BF10"/>
      <c r="BG10"/>
      <c r="BH10"/>
      <c r="BI10"/>
      <c r="BJ10"/>
      <c r="BK10"/>
      <c r="BL10"/>
      <c r="BM10"/>
      <c r="BN10"/>
      <c r="BO10"/>
      <c r="BP10"/>
      <c r="BQ10"/>
      <c r="BR10"/>
      <c r="BS10"/>
      <c r="BT10"/>
      <c r="BU10"/>
      <c r="BV10"/>
      <c r="BW10"/>
      <c r="BX10"/>
      <c r="BY10"/>
      <c r="BZ10"/>
      <c r="CA10"/>
      <c r="CB10"/>
      <c r="CC10"/>
      <c r="CD10"/>
      <c r="CE10"/>
      <c r="CF10"/>
      <c r="CG10"/>
      <c r="CH10"/>
      <c r="CI10"/>
      <c r="CJ10"/>
      <c r="CK10"/>
      <c r="CL10"/>
      <c r="CM10"/>
      <c r="CN10"/>
      <c r="CO10"/>
      <c r="CP10"/>
      <c r="CQ10"/>
      <c r="CR10"/>
      <c r="CS10"/>
      <c r="CT10"/>
      <c r="CU10"/>
      <c r="CV10"/>
      <c r="CW10"/>
      <c r="CX10"/>
      <c r="CY10"/>
      <c r="CZ10"/>
      <c r="DA10"/>
      <c r="DB10"/>
      <c r="DC10"/>
      <c r="DD10"/>
      <c r="DE10"/>
      <c r="DF10"/>
      <c r="DG10"/>
      <c r="DH10"/>
      <c r="DI10"/>
    </row>
    <row r="11" spans="1:113" s="1" customFormat="1" x14ac:dyDescent="0.25">
      <c r="A11" s="4" t="s">
        <v>143</v>
      </c>
      <c r="B11" s="19">
        <v>293</v>
      </c>
      <c r="C11"/>
      <c r="D11"/>
      <c r="E11"/>
      <c r="F11"/>
      <c r="G11"/>
      <c r="H11"/>
      <c r="I11"/>
      <c r="J11"/>
      <c r="K11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  <c r="AV11"/>
      <c r="AW11"/>
      <c r="AX11"/>
      <c r="AY11"/>
      <c r="AZ11"/>
      <c r="BA11"/>
      <c r="BB11"/>
      <c r="BC11"/>
      <c r="BD11"/>
      <c r="BE11"/>
      <c r="BF11"/>
      <c r="BG11"/>
      <c r="BH11"/>
      <c r="BI11"/>
      <c r="BJ11"/>
      <c r="BK11"/>
      <c r="BL11"/>
      <c r="BM11"/>
      <c r="BN11"/>
      <c r="BO11"/>
      <c r="BP11"/>
      <c r="BQ11"/>
      <c r="BR11"/>
      <c r="BS11"/>
      <c r="BT11"/>
      <c r="BU11"/>
      <c r="BV11"/>
      <c r="BW11"/>
      <c r="BX11"/>
      <c r="BY11"/>
      <c r="BZ11"/>
      <c r="CA11"/>
      <c r="CB11"/>
      <c r="CC11"/>
      <c r="CD11"/>
      <c r="CE11"/>
      <c r="CF11"/>
      <c r="CG11"/>
      <c r="CH11"/>
      <c r="CI11"/>
      <c r="CJ11"/>
      <c r="CK11"/>
      <c r="CL11"/>
      <c r="CM11"/>
      <c r="CN11"/>
      <c r="CO11"/>
      <c r="CP11"/>
      <c r="CQ11"/>
      <c r="CR11"/>
      <c r="CS11"/>
      <c r="CT11"/>
      <c r="CU11"/>
      <c r="CV11"/>
      <c r="CW11"/>
      <c r="CX11"/>
      <c r="CY11"/>
      <c r="CZ11"/>
      <c r="DA11"/>
      <c r="DB11"/>
      <c r="DC11"/>
      <c r="DD11"/>
      <c r="DE11"/>
      <c r="DF11"/>
      <c r="DG11"/>
      <c r="DH11"/>
      <c r="DI11"/>
    </row>
    <row r="12" spans="1:113" s="1" customFormat="1" x14ac:dyDescent="0.25">
      <c r="A12" s="4" t="s">
        <v>144</v>
      </c>
      <c r="B12" s="19">
        <v>307</v>
      </c>
      <c r="C12"/>
      <c r="D12"/>
      <c r="E12"/>
      <c r="F12"/>
      <c r="G12"/>
      <c r="H12"/>
      <c r="I12"/>
      <c r="J12"/>
      <c r="K12"/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  <c r="AV12"/>
      <c r="AW12"/>
      <c r="AX12"/>
      <c r="AY12"/>
      <c r="AZ12"/>
      <c r="BA12"/>
      <c r="BB12"/>
      <c r="BC12"/>
      <c r="BD12"/>
      <c r="BE12"/>
      <c r="BF12"/>
      <c r="BG12"/>
      <c r="BH12"/>
      <c r="BI12"/>
      <c r="BJ12"/>
      <c r="BK12"/>
      <c r="BL12"/>
      <c r="BM12"/>
      <c r="BN12"/>
      <c r="BO12"/>
      <c r="BP12"/>
      <c r="BQ12"/>
      <c r="BR12"/>
      <c r="BS12"/>
      <c r="BT12"/>
      <c r="BU12"/>
      <c r="BV12"/>
      <c r="BW12"/>
      <c r="BX12"/>
      <c r="BY12"/>
      <c r="BZ12"/>
      <c r="CA12"/>
      <c r="CB12"/>
      <c r="CC12"/>
      <c r="CD12"/>
      <c r="CE12"/>
      <c r="CF12"/>
      <c r="CG12"/>
      <c r="CH12"/>
      <c r="CI12"/>
      <c r="CJ12"/>
      <c r="CK12"/>
      <c r="CL12"/>
      <c r="CM12"/>
      <c r="CN12"/>
      <c r="CO12"/>
      <c r="CP12"/>
      <c r="CQ12"/>
      <c r="CR12"/>
      <c r="CS12"/>
      <c r="CT12"/>
      <c r="CU12"/>
      <c r="CV12"/>
      <c r="CW12"/>
      <c r="CX12"/>
      <c r="CY12"/>
      <c r="CZ12"/>
      <c r="DA12"/>
      <c r="DB12"/>
      <c r="DC12"/>
      <c r="DD12"/>
      <c r="DE12"/>
      <c r="DF12"/>
      <c r="DG12"/>
      <c r="DH12"/>
      <c r="DI12"/>
    </row>
    <row r="13" spans="1:113" s="1" customFormat="1" x14ac:dyDescent="0.25">
      <c r="A13" s="4" t="s">
        <v>145</v>
      </c>
      <c r="B13" s="19">
        <v>313</v>
      </c>
      <c r="C13"/>
      <c r="D13"/>
      <c r="E13"/>
      <c r="F13"/>
      <c r="G13"/>
      <c r="H13"/>
      <c r="I13"/>
      <c r="J13"/>
      <c r="K13"/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  <c r="AD13"/>
      <c r="AE13"/>
      <c r="AF13"/>
      <c r="AG13"/>
      <c r="AH13"/>
      <c r="AI13"/>
      <c r="AJ13"/>
      <c r="AK13"/>
      <c r="AL13"/>
      <c r="AM13"/>
      <c r="AN13"/>
      <c r="AO13"/>
      <c r="AP13"/>
      <c r="AQ13"/>
      <c r="AR13"/>
      <c r="AS13"/>
      <c r="AT13"/>
      <c r="AU13"/>
      <c r="AV13"/>
      <c r="AW13"/>
      <c r="AX13"/>
      <c r="AY13"/>
      <c r="AZ13"/>
      <c r="BA13"/>
      <c r="BB13"/>
      <c r="BC13"/>
      <c r="BD13"/>
      <c r="BE13"/>
      <c r="BF13"/>
      <c r="BG13"/>
      <c r="BH13"/>
      <c r="BI13"/>
      <c r="BJ13"/>
      <c r="BK13"/>
      <c r="BL13"/>
      <c r="BM13"/>
      <c r="BN13"/>
      <c r="BO13"/>
      <c r="BP13"/>
      <c r="BQ13"/>
      <c r="BR13"/>
      <c r="BS13"/>
      <c r="BT13"/>
      <c r="BU13"/>
      <c r="BV13"/>
      <c r="BW13"/>
      <c r="BX13"/>
      <c r="BY13"/>
      <c r="BZ13"/>
      <c r="CA13"/>
      <c r="CB13"/>
      <c r="CC13"/>
      <c r="CD13"/>
      <c r="CE13"/>
      <c r="CF13"/>
      <c r="CG13"/>
      <c r="CH13"/>
      <c r="CI13"/>
      <c r="CJ13"/>
      <c r="CK13"/>
      <c r="CL13"/>
      <c r="CM13"/>
      <c r="CN13"/>
      <c r="CO13"/>
      <c r="CP13"/>
      <c r="CQ13"/>
      <c r="CR13"/>
      <c r="CS13"/>
      <c r="CT13"/>
      <c r="CU13"/>
      <c r="CV13"/>
      <c r="CW13"/>
      <c r="CX13"/>
      <c r="CY13"/>
      <c r="CZ13"/>
      <c r="DA13"/>
      <c r="DB13"/>
      <c r="DC13"/>
      <c r="DD13"/>
      <c r="DE13"/>
      <c r="DF13"/>
      <c r="DG13"/>
      <c r="DH13"/>
      <c r="DI13"/>
    </row>
    <row r="14" spans="1:113" s="1" customFormat="1" x14ac:dyDescent="0.25">
      <c r="A14" s="4" t="s">
        <v>146</v>
      </c>
      <c r="B14" s="19">
        <v>322</v>
      </c>
      <c r="C14"/>
      <c r="D14"/>
      <c r="E14"/>
      <c r="F14"/>
      <c r="G14"/>
      <c r="H14"/>
      <c r="I14"/>
      <c r="J14"/>
      <c r="K14"/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  <c r="AD14"/>
      <c r="AE14"/>
      <c r="AF14"/>
      <c r="AG14"/>
      <c r="AH14"/>
      <c r="AI14"/>
      <c r="AJ14"/>
      <c r="AK14"/>
      <c r="AL14"/>
      <c r="AM14"/>
      <c r="AN14"/>
      <c r="AO14"/>
      <c r="AP14"/>
      <c r="AQ14"/>
      <c r="AR14"/>
      <c r="AS14"/>
      <c r="AT14"/>
      <c r="AU14"/>
      <c r="AV14"/>
      <c r="AW14"/>
      <c r="AX14"/>
      <c r="AY14"/>
      <c r="AZ14"/>
      <c r="BA14"/>
      <c r="BB14"/>
      <c r="BC14"/>
      <c r="BD14"/>
      <c r="BE14"/>
      <c r="BF14"/>
      <c r="BG14"/>
      <c r="BH14"/>
      <c r="BI14"/>
      <c r="BJ14"/>
      <c r="BK14"/>
      <c r="BL14"/>
      <c r="BM14"/>
      <c r="BN14"/>
      <c r="BO14"/>
      <c r="BP14"/>
      <c r="BQ14"/>
      <c r="BR14"/>
      <c r="BS14"/>
      <c r="BT14"/>
      <c r="BU14"/>
      <c r="BV14"/>
      <c r="BW14"/>
      <c r="BX14"/>
      <c r="BY14"/>
      <c r="BZ14"/>
      <c r="CA14"/>
      <c r="CB14"/>
      <c r="CC14"/>
      <c r="CD14"/>
      <c r="CE14"/>
      <c r="CF14"/>
      <c r="CG14"/>
      <c r="CH14"/>
      <c r="CI14"/>
      <c r="CJ14"/>
      <c r="CK14"/>
      <c r="CL14"/>
      <c r="CM14"/>
      <c r="CN14"/>
      <c r="CO14"/>
      <c r="CP14"/>
      <c r="CQ14"/>
      <c r="CR14"/>
      <c r="CS14"/>
      <c r="CT14"/>
      <c r="CU14"/>
      <c r="CV14"/>
      <c r="CW14"/>
      <c r="CX14"/>
      <c r="CY14"/>
      <c r="CZ14"/>
      <c r="DA14"/>
      <c r="DB14"/>
      <c r="DC14"/>
      <c r="DD14"/>
      <c r="DE14"/>
      <c r="DF14"/>
      <c r="DG14"/>
      <c r="DH14"/>
      <c r="DI14"/>
    </row>
    <row r="15" spans="1:113" s="1" customFormat="1" x14ac:dyDescent="0.25">
      <c r="A15" s="4" t="s">
        <v>147</v>
      </c>
      <c r="B15" s="19">
        <v>320</v>
      </c>
      <c r="C15"/>
      <c r="D15"/>
      <c r="E15"/>
      <c r="F15"/>
      <c r="G15"/>
      <c r="H15"/>
      <c r="I15"/>
      <c r="J15"/>
      <c r="K15"/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  <c r="AD15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  <c r="AV15"/>
      <c r="AW15"/>
      <c r="AX15"/>
      <c r="AY15"/>
      <c r="AZ15"/>
      <c r="BA15"/>
      <c r="BB15"/>
      <c r="BC15"/>
      <c r="BD15"/>
      <c r="BE15"/>
      <c r="BF15"/>
      <c r="BG15"/>
      <c r="BH15"/>
      <c r="BI15"/>
      <c r="BJ15"/>
      <c r="BK15"/>
      <c r="BL15"/>
      <c r="BM15"/>
      <c r="BN15"/>
      <c r="BO15"/>
      <c r="BP15"/>
      <c r="BQ15"/>
      <c r="BR15"/>
      <c r="BS15"/>
      <c r="BT15"/>
      <c r="BU15"/>
      <c r="BV15"/>
      <c r="BW15"/>
      <c r="BX15"/>
      <c r="BY15"/>
      <c r="BZ15"/>
      <c r="CA15"/>
      <c r="CB15"/>
      <c r="CC15"/>
      <c r="CD15"/>
      <c r="CE15"/>
      <c r="CF15"/>
      <c r="CG15"/>
      <c r="CH15"/>
      <c r="CI15"/>
      <c r="CJ15"/>
      <c r="CK15"/>
      <c r="CL15"/>
      <c r="CM15"/>
      <c r="CN15"/>
      <c r="CO15"/>
      <c r="CP15"/>
      <c r="CQ15"/>
      <c r="CR15"/>
      <c r="CS15"/>
      <c r="CT15"/>
      <c r="CU15"/>
      <c r="CV15"/>
      <c r="CW15"/>
      <c r="CX15"/>
      <c r="CY15"/>
      <c r="CZ15"/>
      <c r="DA15"/>
      <c r="DB15"/>
      <c r="DC15"/>
      <c r="DD15"/>
      <c r="DE15"/>
      <c r="DF15"/>
      <c r="DG15"/>
      <c r="DH15"/>
      <c r="DI15"/>
    </row>
    <row r="16" spans="1:113" s="1" customFormat="1" x14ac:dyDescent="0.25">
      <c r="A16" s="4" t="s">
        <v>148</v>
      </c>
      <c r="B16" s="19">
        <v>317</v>
      </c>
      <c r="C16"/>
      <c r="D16"/>
      <c r="E16"/>
      <c r="F16"/>
      <c r="G16"/>
      <c r="H16"/>
      <c r="I16"/>
      <c r="J16"/>
      <c r="K16"/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  <c r="AD16"/>
      <c r="AE16"/>
      <c r="AF16"/>
      <c r="AG16"/>
      <c r="AH16"/>
      <c r="AI16"/>
      <c r="AJ16"/>
      <c r="AK16"/>
      <c r="AL16"/>
      <c r="AM16"/>
      <c r="AN16"/>
      <c r="AO16"/>
      <c r="AP16"/>
      <c r="AQ16"/>
      <c r="AR16"/>
      <c r="AS16"/>
      <c r="AT16"/>
      <c r="AU16"/>
      <c r="AV16"/>
      <c r="AW16"/>
      <c r="AX16"/>
      <c r="AY16"/>
      <c r="AZ16"/>
      <c r="BA16"/>
      <c r="BB16"/>
      <c r="BC16"/>
      <c r="BD16"/>
      <c r="BE16"/>
      <c r="BF16"/>
      <c r="BG16"/>
      <c r="BH16"/>
      <c r="BI16"/>
      <c r="BJ16"/>
      <c r="BK16"/>
      <c r="BL16"/>
      <c r="BM16"/>
      <c r="BN16"/>
      <c r="BO16"/>
      <c r="BP16"/>
      <c r="BQ16"/>
      <c r="BR16"/>
      <c r="BS16"/>
      <c r="BT16"/>
      <c r="BU16"/>
      <c r="BV16"/>
      <c r="BW16"/>
      <c r="BX16"/>
      <c r="BY16"/>
      <c r="BZ16"/>
      <c r="CA16"/>
      <c r="CB16"/>
      <c r="CC16"/>
      <c r="CD16"/>
      <c r="CE16"/>
      <c r="CF16"/>
      <c r="CG16"/>
      <c r="CH16"/>
      <c r="CI16"/>
      <c r="CJ16"/>
      <c r="CK16"/>
      <c r="CL16"/>
      <c r="CM16"/>
      <c r="CN16"/>
      <c r="CO16"/>
      <c r="CP16"/>
      <c r="CQ16"/>
      <c r="CR16"/>
      <c r="CS16"/>
      <c r="CT16"/>
      <c r="CU16"/>
      <c r="CV16"/>
      <c r="CW16"/>
      <c r="CX16"/>
      <c r="CY16"/>
      <c r="CZ16"/>
      <c r="DA16"/>
      <c r="DB16"/>
      <c r="DC16"/>
      <c r="DD16"/>
      <c r="DE16"/>
      <c r="DF16"/>
      <c r="DG16"/>
      <c r="DH16"/>
      <c r="DI16"/>
    </row>
    <row r="17" spans="1:113" s="1" customFormat="1" x14ac:dyDescent="0.25">
      <c r="A17" s="4" t="s">
        <v>154</v>
      </c>
      <c r="B17" s="19">
        <v>320</v>
      </c>
      <c r="C17"/>
      <c r="D17"/>
      <c r="E17"/>
      <c r="F17"/>
      <c r="G17"/>
      <c r="H17"/>
      <c r="I17"/>
      <c r="J17"/>
      <c r="K17"/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  <c r="AD17"/>
      <c r="AE17"/>
      <c r="AF17"/>
      <c r="AG17"/>
      <c r="AH17"/>
      <c r="AI17"/>
      <c r="AJ17"/>
      <c r="AK17"/>
      <c r="AL17"/>
      <c r="AM17"/>
      <c r="AN17"/>
      <c r="AO17"/>
      <c r="AP17"/>
      <c r="AQ17"/>
      <c r="AR17"/>
      <c r="AS17"/>
      <c r="AT17"/>
      <c r="AU17"/>
      <c r="AV17"/>
      <c r="AW17"/>
      <c r="AX17"/>
      <c r="AY17"/>
      <c r="AZ17"/>
      <c r="BA17"/>
      <c r="BB17"/>
      <c r="BC17"/>
      <c r="BD17"/>
      <c r="BE17"/>
      <c r="BF17"/>
      <c r="BG17"/>
      <c r="BH17"/>
      <c r="BI17"/>
      <c r="BJ17"/>
      <c r="BK17"/>
      <c r="BL17"/>
      <c r="BM17"/>
      <c r="BN17"/>
      <c r="BO17"/>
      <c r="BP17"/>
      <c r="BQ17"/>
      <c r="BR17"/>
      <c r="BS17"/>
      <c r="BT17"/>
      <c r="BU17"/>
      <c r="BV17"/>
      <c r="BW17"/>
      <c r="BX17"/>
      <c r="BY17"/>
      <c r="BZ17"/>
      <c r="CA17"/>
      <c r="CB17"/>
      <c r="CC17"/>
      <c r="CD17"/>
      <c r="CE17"/>
      <c r="CF17"/>
      <c r="CG17"/>
      <c r="CH17"/>
      <c r="CI17"/>
      <c r="CJ17"/>
      <c r="CK17"/>
      <c r="CL17"/>
      <c r="CM17"/>
      <c r="CN17"/>
      <c r="CO17"/>
      <c r="CP17"/>
      <c r="CQ17"/>
      <c r="CR17"/>
      <c r="CS17"/>
      <c r="CT17"/>
      <c r="CU17"/>
      <c r="CV17"/>
      <c r="CW17"/>
      <c r="CX17"/>
      <c r="CY17"/>
      <c r="CZ17"/>
      <c r="DA17"/>
      <c r="DB17"/>
      <c r="DC17"/>
      <c r="DD17"/>
      <c r="DE17"/>
      <c r="DF17"/>
      <c r="DG17"/>
      <c r="DH17"/>
      <c r="DI17"/>
    </row>
    <row r="18" spans="1:113" s="1" customFormat="1" x14ac:dyDescent="0.25">
      <c r="A18"/>
      <c r="B18"/>
      <c r="C18"/>
      <c r="D18"/>
      <c r="E18"/>
      <c r="F18"/>
      <c r="G18"/>
      <c r="H18"/>
      <c r="I18"/>
      <c r="J18"/>
      <c r="K18"/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  <c r="AD18"/>
      <c r="AE18"/>
      <c r="AF18"/>
      <c r="AG18"/>
      <c r="AH18"/>
      <c r="AI18"/>
      <c r="AJ18"/>
      <c r="AK18"/>
      <c r="AL18"/>
      <c r="AM18"/>
      <c r="AN18"/>
      <c r="AO18"/>
      <c r="AP18"/>
      <c r="AQ18"/>
      <c r="AR18"/>
      <c r="AS18"/>
      <c r="AT18"/>
      <c r="AU18"/>
      <c r="AV18"/>
      <c r="AW18"/>
      <c r="AX18"/>
      <c r="AY18"/>
      <c r="AZ18"/>
      <c r="BA18"/>
      <c r="BB18"/>
      <c r="BC18"/>
      <c r="BD18"/>
      <c r="BE18"/>
      <c r="BF18"/>
      <c r="BG18"/>
      <c r="BH18"/>
      <c r="BI18"/>
      <c r="BJ18"/>
      <c r="BK18"/>
      <c r="BL18"/>
      <c r="BM18"/>
      <c r="BN18"/>
      <c r="BO18"/>
      <c r="BP18"/>
      <c r="BQ18"/>
      <c r="BR18"/>
      <c r="BS18"/>
      <c r="BT18"/>
      <c r="BU18"/>
      <c r="BV18"/>
      <c r="BW18"/>
      <c r="BX18"/>
      <c r="BY18"/>
      <c r="BZ18"/>
      <c r="CA18"/>
      <c r="CB18"/>
      <c r="CC18"/>
      <c r="CD18"/>
      <c r="CE18"/>
      <c r="CF18"/>
      <c r="CG18"/>
      <c r="CH18"/>
      <c r="CI18"/>
      <c r="CJ18"/>
      <c r="CK18"/>
      <c r="CL18"/>
      <c r="CM18"/>
      <c r="CN18"/>
      <c r="CO18"/>
      <c r="CP18"/>
      <c r="CQ18"/>
      <c r="CR18"/>
      <c r="CS18"/>
      <c r="CT18"/>
      <c r="CU18"/>
      <c r="CV18"/>
      <c r="CW18"/>
      <c r="CX18"/>
      <c r="CY18"/>
      <c r="CZ18"/>
      <c r="DA18"/>
      <c r="DB18"/>
      <c r="DC18"/>
      <c r="DD18"/>
      <c r="DE18"/>
      <c r="DF18"/>
      <c r="DG18"/>
      <c r="DH18"/>
      <c r="DI18"/>
    </row>
    <row r="19" spans="1:113" s="1" customFormat="1" x14ac:dyDescent="0.25">
      <c r="A19"/>
      <c r="B19"/>
      <c r="C19"/>
      <c r="D19"/>
      <c r="E19"/>
      <c r="F19"/>
      <c r="G19"/>
      <c r="H19"/>
      <c r="I19"/>
      <c r="J19"/>
      <c r="K19"/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  <c r="AD19"/>
      <c r="AE19"/>
      <c r="AF19"/>
      <c r="AG19"/>
      <c r="AH19"/>
      <c r="AI19"/>
      <c r="AJ19"/>
      <c r="AK19"/>
      <c r="AL19"/>
      <c r="AM19"/>
      <c r="AN19"/>
      <c r="AO19"/>
      <c r="AP19"/>
      <c r="AQ19"/>
      <c r="AR19"/>
      <c r="AS19"/>
      <c r="AT19"/>
      <c r="AU19"/>
      <c r="AV19"/>
      <c r="AW19"/>
      <c r="AX19"/>
      <c r="AY19"/>
      <c r="AZ19"/>
      <c r="BA19"/>
      <c r="BB19"/>
      <c r="BC19"/>
      <c r="BD19"/>
      <c r="BE19"/>
      <c r="BF19"/>
      <c r="BG19"/>
      <c r="BH19"/>
      <c r="BI19"/>
      <c r="BJ19"/>
      <c r="BK19"/>
      <c r="BL19"/>
      <c r="BM19"/>
      <c r="BN19"/>
      <c r="BO19"/>
      <c r="BP19"/>
      <c r="BQ19"/>
      <c r="BR19"/>
      <c r="BS19"/>
      <c r="BT19"/>
      <c r="BU19"/>
      <c r="BV19"/>
      <c r="BW19"/>
      <c r="BX19"/>
      <c r="BY19"/>
      <c r="BZ19"/>
      <c r="CA19"/>
      <c r="CB19"/>
      <c r="CC19"/>
      <c r="CD19"/>
      <c r="CE19"/>
      <c r="CF19"/>
      <c r="CG19"/>
      <c r="CH19"/>
      <c r="CI19"/>
      <c r="CJ19"/>
      <c r="CK19"/>
      <c r="CL19"/>
      <c r="CM19"/>
      <c r="CN19"/>
      <c r="CO19"/>
      <c r="CP19"/>
      <c r="CQ19"/>
      <c r="CR19"/>
      <c r="CS19"/>
      <c r="CT19"/>
      <c r="CU19"/>
      <c r="CV19"/>
      <c r="CW19"/>
      <c r="CX19"/>
      <c r="CY19"/>
      <c r="CZ19"/>
      <c r="DA19"/>
      <c r="DB19"/>
      <c r="DC19"/>
      <c r="DD19"/>
      <c r="DE19"/>
      <c r="DF19"/>
      <c r="DG19"/>
      <c r="DH19"/>
      <c r="DI19"/>
    </row>
    <row r="20" spans="1:113" s="1" customFormat="1" x14ac:dyDescent="0.25">
      <c r="A20"/>
      <c r="B20"/>
      <c r="C20"/>
      <c r="D20"/>
      <c r="E20"/>
      <c r="F20"/>
      <c r="G20"/>
      <c r="H20"/>
      <c r="I20"/>
      <c r="J20"/>
      <c r="K20"/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  <c r="AD20"/>
      <c r="AE20"/>
      <c r="AF20"/>
      <c r="AG20"/>
      <c r="AH20"/>
      <c r="AI20"/>
      <c r="AJ20"/>
      <c r="AK20"/>
      <c r="AL20"/>
      <c r="AM20"/>
      <c r="AN20"/>
      <c r="AO20"/>
      <c r="AP20"/>
      <c r="AQ20"/>
      <c r="AR20"/>
      <c r="AS20"/>
      <c r="AT20"/>
      <c r="AU20"/>
      <c r="AV20"/>
      <c r="AW20"/>
      <c r="AX20"/>
      <c r="AY20"/>
      <c r="AZ20"/>
      <c r="BA20"/>
      <c r="BB20"/>
      <c r="BC20"/>
      <c r="BD20"/>
      <c r="BE20"/>
      <c r="BF20"/>
      <c r="BG20"/>
      <c r="BH20"/>
      <c r="BI20"/>
      <c r="BJ20"/>
      <c r="BK20"/>
      <c r="BL20"/>
      <c r="BM20"/>
      <c r="BN20"/>
      <c r="BO20"/>
      <c r="BP20"/>
      <c r="BQ20"/>
      <c r="BR20"/>
      <c r="BS20"/>
      <c r="BT20"/>
      <c r="BU20"/>
      <c r="BV20"/>
      <c r="BW20"/>
      <c r="BX20"/>
      <c r="BY20"/>
      <c r="BZ20"/>
      <c r="CA20"/>
      <c r="CB20"/>
      <c r="CC20"/>
      <c r="CD20"/>
      <c r="CE20"/>
      <c r="CF20"/>
      <c r="CG20"/>
      <c r="CH20"/>
      <c r="CI20"/>
      <c r="CJ20"/>
      <c r="CK20"/>
      <c r="CL20"/>
      <c r="CM20"/>
      <c r="CN20"/>
      <c r="CO20"/>
      <c r="CP20"/>
      <c r="CQ20"/>
      <c r="CR20"/>
      <c r="CS20"/>
      <c r="CT20"/>
      <c r="CU20"/>
      <c r="CV20"/>
      <c r="CW20"/>
      <c r="CX20"/>
      <c r="CY20"/>
      <c r="CZ20"/>
      <c r="DA20"/>
      <c r="DB20"/>
      <c r="DC20"/>
      <c r="DD20"/>
      <c r="DE20"/>
      <c r="DF20"/>
      <c r="DG20"/>
      <c r="DH20"/>
      <c r="DI20"/>
    </row>
    <row r="21" spans="1:113" s="1" customFormat="1" x14ac:dyDescent="0.25">
      <c r="A21"/>
      <c r="B21"/>
      <c r="C21"/>
      <c r="D21"/>
      <c r="E21"/>
      <c r="F21"/>
      <c r="G21"/>
      <c r="H21"/>
      <c r="I21"/>
      <c r="J21"/>
      <c r="K21"/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  <c r="AD21"/>
      <c r="AE21"/>
      <c r="AF21"/>
      <c r="AG21"/>
      <c r="AH21"/>
      <c r="AI21"/>
      <c r="AJ21"/>
      <c r="AK21"/>
      <c r="AL21"/>
      <c r="AM21"/>
      <c r="AN21"/>
      <c r="AO21"/>
      <c r="AP21"/>
      <c r="AQ21"/>
      <c r="AR21"/>
      <c r="AS21"/>
      <c r="AT21"/>
      <c r="AU21"/>
      <c r="AV21"/>
      <c r="AW21"/>
      <c r="AX21"/>
      <c r="AY21"/>
      <c r="AZ21"/>
      <c r="BA21"/>
      <c r="BB21"/>
      <c r="BC21"/>
      <c r="BD21"/>
      <c r="BE21"/>
      <c r="BF21"/>
      <c r="BG21"/>
      <c r="BH21"/>
      <c r="BI21"/>
      <c r="BJ21"/>
      <c r="BK21"/>
      <c r="BL21"/>
      <c r="BM21"/>
      <c r="BN21"/>
      <c r="BO21"/>
      <c r="BP21"/>
      <c r="BQ21"/>
      <c r="BR21"/>
      <c r="BS21"/>
      <c r="BT21"/>
      <c r="BU21"/>
      <c r="BV21"/>
      <c r="BW21"/>
      <c r="BX21"/>
      <c r="BY21"/>
      <c r="BZ21"/>
      <c r="CA21"/>
      <c r="CB21"/>
      <c r="CC21"/>
      <c r="CD21"/>
      <c r="CE21"/>
      <c r="CF21"/>
      <c r="CG21"/>
      <c r="CH21"/>
      <c r="CI21"/>
      <c r="CJ21"/>
      <c r="CK21"/>
      <c r="CL21"/>
      <c r="CM21"/>
      <c r="CN21"/>
      <c r="CO21"/>
      <c r="CP21"/>
      <c r="CQ21"/>
      <c r="CR21"/>
      <c r="CS21"/>
      <c r="CT21"/>
      <c r="CU21"/>
      <c r="CV21"/>
      <c r="CW21"/>
      <c r="CX21"/>
      <c r="CY21"/>
      <c r="CZ21"/>
      <c r="DA21"/>
      <c r="DB21"/>
      <c r="DC21"/>
      <c r="DD21"/>
      <c r="DE21"/>
      <c r="DF21"/>
      <c r="DG21"/>
      <c r="DH21"/>
      <c r="DI21"/>
    </row>
    <row r="22" spans="1:113" s="1" customFormat="1" x14ac:dyDescent="0.25">
      <c r="A22"/>
      <c r="B22"/>
      <c r="C22"/>
      <c r="D22"/>
      <c r="E22"/>
      <c r="F22"/>
      <c r="G22"/>
      <c r="H22"/>
      <c r="I22"/>
      <c r="J22"/>
      <c r="K22"/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  <c r="AD22"/>
      <c r="AE22"/>
      <c r="AF22"/>
      <c r="AG22"/>
      <c r="AH22"/>
      <c r="AI22"/>
      <c r="AJ22"/>
      <c r="AK22"/>
      <c r="AL22"/>
      <c r="AM22"/>
      <c r="AN22"/>
      <c r="AO22"/>
      <c r="AP22"/>
      <c r="AQ22"/>
      <c r="AR22"/>
      <c r="AS22"/>
      <c r="AT22"/>
      <c r="AU22"/>
      <c r="AV22"/>
      <c r="AW22"/>
      <c r="AX22"/>
      <c r="AY22"/>
      <c r="AZ22"/>
      <c r="BA22"/>
      <c r="BB22"/>
      <c r="BC22"/>
      <c r="BD22"/>
      <c r="BE22"/>
      <c r="BF22"/>
      <c r="BG22"/>
      <c r="BH22"/>
      <c r="BI22"/>
      <c r="BJ22"/>
      <c r="BK22"/>
      <c r="BL22"/>
      <c r="BM22"/>
      <c r="BN22"/>
      <c r="BO22"/>
      <c r="BP22"/>
      <c r="BQ22"/>
      <c r="BR22"/>
      <c r="BS22"/>
      <c r="BT22"/>
      <c r="BU22"/>
      <c r="BV22"/>
      <c r="BW22"/>
      <c r="BX22"/>
      <c r="BY22"/>
      <c r="BZ22"/>
      <c r="CA22"/>
      <c r="CB22"/>
      <c r="CC22"/>
      <c r="CD22"/>
      <c r="CE22"/>
      <c r="CF22"/>
      <c r="CG22"/>
      <c r="CH22"/>
      <c r="CI22"/>
      <c r="CJ22"/>
      <c r="CK22"/>
      <c r="CL22"/>
      <c r="CM22"/>
      <c r="CN22"/>
      <c r="CO22"/>
      <c r="CP22"/>
      <c r="CQ22"/>
      <c r="CR22"/>
      <c r="CS22"/>
      <c r="CT22"/>
      <c r="CU22"/>
      <c r="CV22"/>
      <c r="CW22"/>
      <c r="CX22"/>
      <c r="CY22"/>
      <c r="CZ22"/>
      <c r="DA22"/>
      <c r="DB22"/>
      <c r="DC22"/>
      <c r="DD22"/>
      <c r="DE22"/>
      <c r="DF22"/>
      <c r="DG22"/>
      <c r="DH22"/>
      <c r="DI22"/>
    </row>
    <row r="23" spans="1:113" s="1" customFormat="1" x14ac:dyDescent="0.25">
      <c r="A23"/>
      <c r="B23"/>
      <c r="C23"/>
      <c r="D23"/>
      <c r="E23"/>
      <c r="F23"/>
      <c r="G23"/>
      <c r="H23"/>
      <c r="I23"/>
      <c r="J23"/>
      <c r="K23"/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  <c r="AD23"/>
      <c r="AE23"/>
      <c r="AF23"/>
      <c r="AG23"/>
      <c r="AH23"/>
      <c r="AI23"/>
      <c r="AJ23"/>
      <c r="AK23"/>
      <c r="AL23"/>
      <c r="AM23"/>
      <c r="AN23"/>
      <c r="AO23"/>
      <c r="AP23"/>
      <c r="AQ23"/>
      <c r="AR23"/>
      <c r="AS23"/>
      <c r="AT23"/>
      <c r="AU23"/>
      <c r="AV23"/>
      <c r="AW23"/>
      <c r="AX23"/>
      <c r="AY23"/>
      <c r="AZ23"/>
      <c r="BA23"/>
      <c r="BB23"/>
      <c r="BC23"/>
      <c r="BD23"/>
      <c r="BE23"/>
      <c r="BF23"/>
      <c r="BG23"/>
      <c r="BH23"/>
      <c r="BI23"/>
      <c r="BJ23"/>
      <c r="BK23"/>
      <c r="BL23"/>
      <c r="BM23"/>
      <c r="BN23"/>
      <c r="BO23"/>
      <c r="BP23"/>
      <c r="BQ23"/>
      <c r="BR23"/>
      <c r="BS23"/>
      <c r="BT23"/>
      <c r="BU23"/>
      <c r="BV23"/>
      <c r="BW23"/>
      <c r="BX23"/>
      <c r="BY23"/>
      <c r="BZ23"/>
      <c r="CA23"/>
      <c r="CB23"/>
      <c r="CC23"/>
      <c r="CD23"/>
      <c r="CE23"/>
      <c r="CF23"/>
      <c r="CG23"/>
      <c r="CH23"/>
      <c r="CI23"/>
      <c r="CJ23"/>
      <c r="CK23"/>
      <c r="CL23"/>
      <c r="CM23"/>
      <c r="CN23"/>
      <c r="CO23"/>
      <c r="CP23"/>
      <c r="CQ23"/>
      <c r="CR23"/>
      <c r="CS23"/>
      <c r="CT23"/>
      <c r="CU23"/>
      <c r="CV23"/>
      <c r="CW23"/>
      <c r="CX23"/>
      <c r="CY23"/>
      <c r="CZ23"/>
      <c r="DA23"/>
      <c r="DB23"/>
      <c r="DC23"/>
      <c r="DD23"/>
      <c r="DE23"/>
      <c r="DF23"/>
      <c r="DG23"/>
      <c r="DH23"/>
      <c r="DI23"/>
    </row>
    <row r="24" spans="1:113" s="1" customFormat="1" x14ac:dyDescent="0.25">
      <c r="A24"/>
      <c r="B24"/>
      <c r="C24"/>
      <c r="D24"/>
      <c r="E24"/>
      <c r="F24"/>
      <c r="G24"/>
      <c r="H24"/>
      <c r="I24"/>
      <c r="J24"/>
      <c r="K24"/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  <c r="AD24"/>
      <c r="AE24"/>
      <c r="AF24"/>
      <c r="AG24"/>
      <c r="AH24"/>
      <c r="AI24"/>
      <c r="AJ24"/>
      <c r="AK24"/>
      <c r="AL24"/>
      <c r="AM24"/>
      <c r="AN24"/>
      <c r="AO24"/>
      <c r="AP24"/>
      <c r="AQ24"/>
      <c r="AR24"/>
      <c r="AS24"/>
      <c r="AT24"/>
      <c r="AU24"/>
      <c r="AV24"/>
      <c r="AW24"/>
      <c r="AX24"/>
      <c r="AY24"/>
      <c r="AZ24"/>
      <c r="BA24"/>
      <c r="BB24"/>
      <c r="BC24"/>
      <c r="BD24"/>
      <c r="BE24"/>
      <c r="BF24"/>
      <c r="BG24"/>
      <c r="BH24"/>
      <c r="BI24"/>
      <c r="BJ24"/>
      <c r="BK24"/>
      <c r="BL24"/>
      <c r="BM24"/>
      <c r="BN24"/>
      <c r="BO24"/>
      <c r="BP24"/>
      <c r="BQ24"/>
      <c r="BR24"/>
      <c r="BS24"/>
      <c r="BT24"/>
      <c r="BU24"/>
      <c r="BV24"/>
      <c r="BW24"/>
      <c r="BX24"/>
      <c r="BY24"/>
      <c r="BZ24"/>
      <c r="CA24"/>
      <c r="CB24"/>
      <c r="CC24"/>
      <c r="CD24"/>
      <c r="CE24"/>
      <c r="CF24"/>
      <c r="CG24"/>
      <c r="CH24"/>
      <c r="CI24"/>
      <c r="CJ24"/>
      <c r="CK24"/>
      <c r="CL24"/>
      <c r="CM24"/>
      <c r="CN24"/>
      <c r="CO24"/>
      <c r="CP24"/>
      <c r="CQ24"/>
      <c r="CR24"/>
      <c r="CS24"/>
      <c r="CT24"/>
      <c r="CU24"/>
      <c r="CV24"/>
      <c r="CW24"/>
      <c r="CX24"/>
      <c r="CY24"/>
      <c r="CZ24"/>
      <c r="DA24"/>
      <c r="DB24"/>
      <c r="DC24"/>
      <c r="DD24"/>
      <c r="DE24"/>
      <c r="DF24"/>
      <c r="DG24"/>
      <c r="DH24"/>
      <c r="DI24"/>
    </row>
    <row r="25" spans="1:113" s="1" customFormat="1" x14ac:dyDescent="0.25">
      <c r="A25"/>
      <c r="B25"/>
      <c r="C25"/>
      <c r="D25"/>
      <c r="E25"/>
      <c r="F25"/>
      <c r="G25"/>
      <c r="H25"/>
      <c r="I25"/>
      <c r="J25"/>
      <c r="K25"/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  <c r="AD25"/>
      <c r="AE25"/>
      <c r="AF25"/>
      <c r="AG25"/>
      <c r="AH25"/>
      <c r="AI25"/>
      <c r="AJ25"/>
      <c r="AK25"/>
      <c r="AL25"/>
      <c r="AM25"/>
      <c r="AN25"/>
      <c r="AO25"/>
      <c r="AP25"/>
      <c r="AQ25"/>
      <c r="AR25"/>
      <c r="AS25"/>
      <c r="AT25"/>
      <c r="AU25"/>
      <c r="AV25"/>
      <c r="AW25"/>
      <c r="AX25"/>
      <c r="AY25"/>
      <c r="AZ25"/>
      <c r="BA25"/>
      <c r="BB25"/>
      <c r="BC25"/>
      <c r="BD25"/>
      <c r="BE25"/>
      <c r="BF25"/>
      <c r="BG25"/>
      <c r="BH25"/>
      <c r="BI25"/>
      <c r="BJ25"/>
      <c r="BK25"/>
      <c r="BL25"/>
      <c r="BM25"/>
      <c r="BN25"/>
      <c r="BO25"/>
      <c r="BP25"/>
      <c r="BQ25"/>
      <c r="BR25"/>
      <c r="BS25"/>
      <c r="BT25"/>
      <c r="BU25"/>
      <c r="BV25"/>
      <c r="BW25"/>
      <c r="BX25"/>
      <c r="BY25"/>
      <c r="BZ25"/>
      <c r="CA25"/>
      <c r="CB25"/>
      <c r="CC25"/>
      <c r="CD25"/>
      <c r="CE25"/>
      <c r="CF25"/>
      <c r="CG25"/>
      <c r="CH25"/>
      <c r="CI25"/>
      <c r="CJ25"/>
      <c r="CK25"/>
      <c r="CL25"/>
      <c r="CM25"/>
      <c r="CN25"/>
      <c r="CO25"/>
      <c r="CP25"/>
      <c r="CQ25"/>
      <c r="CR25"/>
      <c r="CS25"/>
      <c r="CT25"/>
      <c r="CU25"/>
      <c r="CV25"/>
      <c r="CW25"/>
      <c r="CX25"/>
      <c r="CY25"/>
      <c r="CZ25"/>
      <c r="DA25"/>
      <c r="DB25"/>
      <c r="DC25"/>
      <c r="DD25"/>
      <c r="DE25"/>
      <c r="DF25"/>
      <c r="DG25"/>
      <c r="DH25"/>
      <c r="DI25"/>
    </row>
    <row r="26" spans="1:113" s="1" customFormat="1" x14ac:dyDescent="0.25">
      <c r="A26"/>
      <c r="B26"/>
      <c r="C26"/>
      <c r="D26"/>
      <c r="E26"/>
      <c r="F26"/>
      <c r="G26"/>
      <c r="H26"/>
      <c r="I26"/>
      <c r="J26"/>
      <c r="K26"/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  <c r="AD26"/>
      <c r="AE26"/>
      <c r="AF26"/>
      <c r="AG26"/>
      <c r="AH26"/>
      <c r="AI26"/>
      <c r="AJ26"/>
      <c r="AK26"/>
      <c r="AL26"/>
      <c r="AM26"/>
      <c r="AN26"/>
      <c r="AO26"/>
      <c r="AP26"/>
      <c r="AQ26"/>
      <c r="AR26"/>
      <c r="AS26"/>
      <c r="AT26"/>
      <c r="AU26"/>
      <c r="AV26"/>
      <c r="AW26"/>
      <c r="AX26"/>
      <c r="AY26"/>
      <c r="AZ26"/>
      <c r="BA26"/>
      <c r="BB26"/>
      <c r="BC26"/>
      <c r="BD26"/>
      <c r="BE26"/>
      <c r="BF26"/>
      <c r="BG26"/>
      <c r="BH26"/>
      <c r="BI26"/>
      <c r="BJ26"/>
      <c r="BK26"/>
      <c r="BL26"/>
      <c r="BM26"/>
      <c r="BN26"/>
      <c r="BO26"/>
      <c r="BP26"/>
      <c r="BQ26"/>
      <c r="BR26"/>
      <c r="BS26"/>
      <c r="BT26"/>
      <c r="BU26"/>
      <c r="BV26"/>
      <c r="BW26"/>
      <c r="BX26"/>
      <c r="BY26"/>
      <c r="BZ26"/>
      <c r="CA26"/>
      <c r="CB26"/>
      <c r="CC26"/>
      <c r="CD26"/>
      <c r="CE26"/>
      <c r="CF26"/>
      <c r="CG26"/>
      <c r="CH26"/>
      <c r="CI26"/>
      <c r="CJ26"/>
      <c r="CK26"/>
      <c r="CL26"/>
      <c r="CM26"/>
      <c r="CN26"/>
      <c r="CO26"/>
      <c r="CP26"/>
      <c r="CQ26"/>
      <c r="CR26"/>
      <c r="CS26"/>
      <c r="CT26"/>
      <c r="CU26"/>
      <c r="CV26"/>
      <c r="CW26"/>
      <c r="CX26"/>
      <c r="CY26"/>
      <c r="CZ26"/>
      <c r="DA26"/>
      <c r="DB26"/>
      <c r="DC26"/>
      <c r="DD26"/>
      <c r="DE26"/>
      <c r="DF26"/>
      <c r="DG26"/>
      <c r="DH26"/>
      <c r="DI26"/>
    </row>
    <row r="27" spans="1:113" s="1" customFormat="1" x14ac:dyDescent="0.25">
      <c r="A27"/>
      <c r="B27"/>
      <c r="C27"/>
      <c r="D27"/>
      <c r="E27"/>
      <c r="F27"/>
      <c r="G27"/>
      <c r="H27"/>
      <c r="I27"/>
      <c r="J27"/>
      <c r="K27"/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  <c r="AD27"/>
      <c r="AE27"/>
      <c r="AF27"/>
      <c r="AG27"/>
      <c r="AH27"/>
      <c r="AI27"/>
      <c r="AJ27"/>
      <c r="AK27"/>
      <c r="AL27"/>
      <c r="AM27"/>
      <c r="AN27"/>
      <c r="AO27"/>
      <c r="AP27"/>
      <c r="AQ27"/>
      <c r="AR27"/>
      <c r="AS27"/>
      <c r="AT27"/>
      <c r="AU27"/>
      <c r="AV27"/>
      <c r="AW27"/>
      <c r="AX27"/>
      <c r="AY27"/>
      <c r="AZ27"/>
      <c r="BA27"/>
      <c r="BB27"/>
      <c r="BC27"/>
      <c r="BD27"/>
      <c r="BE27"/>
      <c r="BF27"/>
      <c r="BG27"/>
      <c r="BH27"/>
      <c r="BI27"/>
      <c r="BJ27"/>
      <c r="BK27"/>
      <c r="BL27"/>
      <c r="BM27"/>
      <c r="BN27"/>
      <c r="BO27"/>
      <c r="BP27"/>
      <c r="BQ27"/>
      <c r="BR27"/>
      <c r="BS27"/>
      <c r="BT27"/>
      <c r="BU27"/>
      <c r="BV27"/>
      <c r="BW27"/>
      <c r="BX27"/>
      <c r="BY27"/>
      <c r="BZ27"/>
      <c r="CA27"/>
      <c r="CB27"/>
      <c r="CC27"/>
      <c r="CD27"/>
      <c r="CE27"/>
      <c r="CF27"/>
      <c r="CG27"/>
      <c r="CH27"/>
      <c r="CI27"/>
      <c r="CJ27"/>
      <c r="CK27"/>
      <c r="CL27"/>
      <c r="CM27"/>
      <c r="CN27"/>
      <c r="CO27"/>
      <c r="CP27"/>
      <c r="CQ27"/>
      <c r="CR27"/>
      <c r="CS27"/>
      <c r="CT27"/>
      <c r="CU27"/>
      <c r="CV27"/>
      <c r="CW27"/>
      <c r="CX27"/>
      <c r="CY27"/>
      <c r="CZ27"/>
      <c r="DA27"/>
      <c r="DB27"/>
      <c r="DC27"/>
      <c r="DD27"/>
      <c r="DE27"/>
      <c r="DF27"/>
      <c r="DG27"/>
      <c r="DH27"/>
      <c r="DI27"/>
    </row>
    <row r="28" spans="1:113" s="1" customFormat="1" x14ac:dyDescent="0.25">
      <c r="A28"/>
      <c r="B28"/>
      <c r="C28"/>
      <c r="D28"/>
      <c r="E28"/>
      <c r="F28"/>
      <c r="G28"/>
      <c r="H28"/>
      <c r="I28"/>
      <c r="J28"/>
      <c r="K28"/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  <c r="AD28"/>
      <c r="AE28"/>
      <c r="AF28"/>
      <c r="AG28"/>
      <c r="AH28"/>
      <c r="AI28"/>
      <c r="AJ28"/>
      <c r="AK28"/>
      <c r="AL28"/>
      <c r="AM28"/>
      <c r="AN28"/>
      <c r="AO28"/>
      <c r="AP28"/>
      <c r="AQ28"/>
      <c r="AR28"/>
      <c r="AS28"/>
      <c r="AT28"/>
      <c r="AU28"/>
      <c r="AV28"/>
      <c r="AW28"/>
      <c r="AX28"/>
      <c r="AY28"/>
      <c r="AZ28"/>
      <c r="BA28"/>
      <c r="BB28"/>
      <c r="BC28"/>
      <c r="BD28"/>
      <c r="BE28"/>
      <c r="BF28"/>
      <c r="BG28"/>
      <c r="BH28"/>
      <c r="BI28"/>
      <c r="BJ28"/>
      <c r="BK28"/>
      <c r="BL28"/>
      <c r="BM28"/>
      <c r="BN28"/>
      <c r="BO28"/>
      <c r="BP28"/>
      <c r="BQ28"/>
      <c r="BR28"/>
      <c r="BS28"/>
      <c r="BT28"/>
      <c r="BU28"/>
      <c r="BV28"/>
      <c r="BW28"/>
      <c r="BX28"/>
      <c r="BY28"/>
      <c r="BZ28"/>
      <c r="CA28"/>
      <c r="CB28"/>
      <c r="CC28"/>
      <c r="CD28"/>
      <c r="CE28"/>
      <c r="CF28"/>
      <c r="CG28"/>
      <c r="CH28"/>
      <c r="CI28"/>
      <c r="CJ28"/>
      <c r="CK28"/>
      <c r="CL28"/>
      <c r="CM28"/>
      <c r="CN28"/>
      <c r="CO28"/>
      <c r="CP28"/>
      <c r="CQ28"/>
      <c r="CR28"/>
      <c r="CS28"/>
      <c r="CT28"/>
      <c r="CU28"/>
      <c r="CV28"/>
      <c r="CW28"/>
      <c r="CX28"/>
      <c r="CY28"/>
      <c r="CZ28"/>
      <c r="DA28"/>
      <c r="DB28"/>
      <c r="DC28"/>
      <c r="DD28"/>
      <c r="DE28"/>
      <c r="DF28"/>
      <c r="DG28"/>
      <c r="DH28"/>
      <c r="DI28"/>
    </row>
    <row r="29" spans="1:113" s="1" customFormat="1" x14ac:dyDescent="0.25">
      <c r="A29"/>
      <c r="B29"/>
      <c r="C29"/>
      <c r="D29"/>
      <c r="E29"/>
      <c r="F29"/>
      <c r="G29"/>
      <c r="H29"/>
      <c r="I29"/>
      <c r="J29"/>
      <c r="K29"/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  <c r="AF29"/>
      <c r="AG29"/>
      <c r="AH29"/>
      <c r="AI29"/>
      <c r="AJ29"/>
      <c r="AK29"/>
      <c r="AL29"/>
      <c r="AM29"/>
      <c r="AN29"/>
      <c r="AO29"/>
      <c r="AP29"/>
      <c r="AQ29"/>
      <c r="AR29"/>
      <c r="AS29"/>
      <c r="AT29"/>
      <c r="AU29"/>
      <c r="AV29"/>
      <c r="AW29"/>
      <c r="AX29"/>
      <c r="AY29"/>
      <c r="AZ29"/>
      <c r="BA29"/>
      <c r="BB29"/>
      <c r="BC29"/>
      <c r="BD29"/>
      <c r="BE29"/>
      <c r="BF29"/>
      <c r="BG29"/>
      <c r="BH29"/>
      <c r="BI29"/>
      <c r="BJ29"/>
      <c r="BK29"/>
      <c r="BL29"/>
      <c r="BM29"/>
      <c r="BN29"/>
      <c r="BO29"/>
      <c r="BP29"/>
      <c r="BQ29"/>
      <c r="BR29"/>
      <c r="BS29"/>
      <c r="BT29"/>
      <c r="BU29"/>
      <c r="BV29"/>
      <c r="BW29"/>
      <c r="BX29"/>
      <c r="BY29"/>
      <c r="BZ29"/>
      <c r="CA29"/>
      <c r="CB29"/>
      <c r="CC29"/>
      <c r="CD29"/>
      <c r="CE29"/>
      <c r="CF29"/>
      <c r="CG29"/>
      <c r="CH29"/>
      <c r="CI29"/>
      <c r="CJ29"/>
      <c r="CK29"/>
      <c r="CL29"/>
      <c r="CM29"/>
      <c r="CN29"/>
      <c r="CO29"/>
      <c r="CP29"/>
      <c r="CQ29"/>
      <c r="CR29"/>
      <c r="CS29"/>
      <c r="CT29"/>
      <c r="CU29"/>
      <c r="CV29"/>
      <c r="CW29"/>
      <c r="CX29"/>
      <c r="CY29"/>
      <c r="CZ29"/>
      <c r="DA29"/>
      <c r="DB29"/>
      <c r="DC29"/>
      <c r="DD29"/>
      <c r="DE29"/>
      <c r="DF29"/>
      <c r="DG29"/>
      <c r="DH29"/>
      <c r="DI29"/>
    </row>
    <row r="30" spans="1:113" s="1" customFormat="1" x14ac:dyDescent="0.25">
      <c r="A30"/>
      <c r="B30"/>
      <c r="C30"/>
      <c r="D30"/>
      <c r="E30"/>
      <c r="F30"/>
      <c r="G30"/>
      <c r="H30"/>
      <c r="I30"/>
      <c r="J30"/>
      <c r="K30"/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  <c r="AF30"/>
      <c r="AG30"/>
      <c r="AH30"/>
      <c r="AI30"/>
      <c r="AJ30"/>
      <c r="AK30"/>
      <c r="AL30"/>
      <c r="AM30"/>
      <c r="AN30"/>
      <c r="AO30"/>
      <c r="AP30"/>
      <c r="AQ30"/>
      <c r="AR30"/>
      <c r="AS30"/>
      <c r="AT30"/>
      <c r="AU30"/>
      <c r="AV30"/>
      <c r="AW30"/>
      <c r="AX30"/>
      <c r="AY30"/>
      <c r="AZ30"/>
      <c r="BA30"/>
      <c r="BB30"/>
      <c r="BC30"/>
      <c r="BD30"/>
      <c r="BE30"/>
      <c r="BF30"/>
      <c r="BG30"/>
      <c r="BH30"/>
      <c r="BI30"/>
      <c r="BJ30"/>
      <c r="BK30"/>
      <c r="BL30"/>
      <c r="BM30"/>
      <c r="BN30"/>
      <c r="BO30"/>
      <c r="BP30"/>
      <c r="BQ30"/>
      <c r="BR30"/>
      <c r="BS30"/>
      <c r="BT30"/>
      <c r="BU30"/>
      <c r="BV30"/>
      <c r="BW30"/>
      <c r="BX30"/>
      <c r="BY30"/>
      <c r="BZ30"/>
      <c r="CA30"/>
      <c r="CB30"/>
      <c r="CC30"/>
      <c r="CD30"/>
      <c r="CE30"/>
      <c r="CF30"/>
      <c r="CG30"/>
      <c r="CH30"/>
      <c r="CI30"/>
      <c r="CJ30"/>
      <c r="CK30"/>
      <c r="CL30"/>
      <c r="CM30"/>
      <c r="CN30"/>
      <c r="CO30"/>
      <c r="CP30"/>
      <c r="CQ30"/>
      <c r="CR30"/>
      <c r="CS30"/>
      <c r="CT30"/>
      <c r="CU30"/>
      <c r="CV30"/>
      <c r="CW30"/>
      <c r="CX30"/>
      <c r="CY30"/>
      <c r="CZ30"/>
      <c r="DA30"/>
      <c r="DB30"/>
      <c r="DC30"/>
      <c r="DD30"/>
      <c r="DE30"/>
      <c r="DF30"/>
      <c r="DG30"/>
      <c r="DH30"/>
      <c r="DI30"/>
    </row>
    <row r="31" spans="1:113" s="1" customFormat="1" x14ac:dyDescent="0.25">
      <c r="A31"/>
      <c r="B31"/>
      <c r="C31"/>
      <c r="D31"/>
      <c r="E31"/>
      <c r="F31"/>
      <c r="G31"/>
      <c r="H31"/>
      <c r="I31"/>
      <c r="J31"/>
      <c r="K31"/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  <c r="AF31"/>
      <c r="AG31"/>
      <c r="AH31"/>
      <c r="AI31"/>
      <c r="AJ31"/>
      <c r="AK31"/>
      <c r="AL31"/>
      <c r="AM31"/>
      <c r="AN31"/>
      <c r="AO31"/>
      <c r="AP31"/>
      <c r="AQ31"/>
      <c r="AR31"/>
      <c r="AS31"/>
      <c r="AT31"/>
      <c r="AU31"/>
      <c r="AV31"/>
      <c r="AW31"/>
      <c r="AX31"/>
      <c r="AY31"/>
      <c r="AZ31"/>
      <c r="BA31"/>
      <c r="BB31"/>
      <c r="BC31"/>
      <c r="BD31"/>
      <c r="BE31"/>
      <c r="BF31"/>
      <c r="BG31"/>
      <c r="BH31"/>
      <c r="BI31"/>
      <c r="BJ31"/>
      <c r="BK31"/>
      <c r="BL31"/>
      <c r="BM31"/>
      <c r="BN31"/>
      <c r="BO31"/>
      <c r="BP31"/>
      <c r="BQ31"/>
      <c r="BR31"/>
      <c r="BS31"/>
      <c r="BT31"/>
      <c r="BU31"/>
      <c r="BV31"/>
      <c r="BW31"/>
      <c r="BX31"/>
      <c r="BY31"/>
      <c r="BZ31"/>
      <c r="CA31"/>
      <c r="CB31"/>
      <c r="CC31"/>
      <c r="CD31"/>
      <c r="CE31"/>
      <c r="CF31"/>
      <c r="CG31"/>
      <c r="CH31"/>
      <c r="CI31"/>
      <c r="CJ31"/>
      <c r="CK31"/>
      <c r="CL31"/>
      <c r="CM31"/>
      <c r="CN31"/>
      <c r="CO31"/>
      <c r="CP31"/>
      <c r="CQ31"/>
      <c r="CR31"/>
      <c r="CS31"/>
      <c r="CT31"/>
      <c r="CU31"/>
      <c r="CV31"/>
      <c r="CW31"/>
      <c r="CX31"/>
      <c r="CY31"/>
      <c r="CZ31"/>
      <c r="DA31"/>
      <c r="DB31"/>
      <c r="DC31"/>
      <c r="DD31"/>
      <c r="DE31"/>
      <c r="DF31"/>
      <c r="DG31"/>
      <c r="DH31"/>
      <c r="DI31"/>
    </row>
    <row r="32" spans="1:113" s="1" customFormat="1" x14ac:dyDescent="0.25">
      <c r="A32"/>
      <c r="B32"/>
      <c r="C32"/>
      <c r="D32"/>
      <c r="E32"/>
      <c r="F32"/>
      <c r="G32"/>
      <c r="H32"/>
      <c r="I32"/>
      <c r="J32"/>
      <c r="K32"/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  <c r="AF32"/>
      <c r="AG32"/>
      <c r="AH32"/>
      <c r="AI32"/>
      <c r="AJ32"/>
      <c r="AK32"/>
      <c r="AL32"/>
      <c r="AM32"/>
      <c r="AN32"/>
      <c r="AO32"/>
      <c r="AP32"/>
      <c r="AQ32"/>
      <c r="AR32"/>
      <c r="AS32"/>
      <c r="AT32"/>
      <c r="AU32"/>
      <c r="AV32"/>
      <c r="AW32"/>
      <c r="AX32"/>
      <c r="AY32"/>
      <c r="AZ32"/>
      <c r="BA32"/>
      <c r="BB32"/>
      <c r="BC32"/>
      <c r="BD32"/>
      <c r="BE32"/>
      <c r="BF32"/>
      <c r="BG32"/>
      <c r="BH32"/>
      <c r="BI32"/>
      <c r="BJ32"/>
      <c r="BK32"/>
      <c r="BL32"/>
      <c r="BM32"/>
      <c r="BN32"/>
      <c r="BO32"/>
      <c r="BP32"/>
      <c r="BQ32"/>
      <c r="BR32"/>
      <c r="BS32"/>
      <c r="BT32"/>
      <c r="BU32"/>
      <c r="BV32"/>
      <c r="BW32"/>
      <c r="BX32"/>
      <c r="BY32"/>
      <c r="BZ32"/>
      <c r="CA32"/>
      <c r="CB32"/>
      <c r="CC32"/>
      <c r="CD32"/>
      <c r="CE32"/>
      <c r="CF32"/>
      <c r="CG32"/>
      <c r="CH32"/>
      <c r="CI32"/>
      <c r="CJ32"/>
      <c r="CK32"/>
      <c r="CL32"/>
      <c r="CM32"/>
      <c r="CN32"/>
      <c r="CO32"/>
      <c r="CP32"/>
      <c r="CQ32"/>
      <c r="CR32"/>
      <c r="CS32"/>
      <c r="CT32"/>
      <c r="CU32"/>
      <c r="CV32"/>
      <c r="CW32"/>
      <c r="CX32"/>
      <c r="CY32"/>
      <c r="CZ32"/>
      <c r="DA32"/>
      <c r="DB32"/>
      <c r="DC32"/>
      <c r="DD32"/>
      <c r="DE32"/>
      <c r="DF32"/>
      <c r="DG32"/>
      <c r="DH32"/>
      <c r="DI32"/>
    </row>
    <row r="33" spans="1:113" s="1" customFormat="1" x14ac:dyDescent="0.25">
      <c r="A33"/>
      <c r="B33"/>
      <c r="C33"/>
      <c r="D33"/>
      <c r="E33"/>
      <c r="F33"/>
      <c r="G33"/>
      <c r="H33"/>
      <c r="I33"/>
      <c r="J33"/>
      <c r="K33"/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  <c r="AH33"/>
      <c r="AI33"/>
      <c r="AJ33"/>
      <c r="AK33"/>
      <c r="AL33"/>
      <c r="AM33"/>
      <c r="AN33"/>
      <c r="AO33"/>
      <c r="AP33"/>
      <c r="AQ33"/>
      <c r="AR33"/>
      <c r="AS33"/>
      <c r="AT33"/>
      <c r="AU33"/>
      <c r="AV33"/>
      <c r="AW33"/>
      <c r="AX33"/>
      <c r="AY33"/>
      <c r="AZ33"/>
      <c r="BA33"/>
      <c r="BB33"/>
      <c r="BC33"/>
      <c r="BD33"/>
      <c r="BE33"/>
      <c r="BF33"/>
      <c r="BG33"/>
      <c r="BH33"/>
      <c r="BI33"/>
      <c r="BJ33"/>
      <c r="BK33"/>
      <c r="BL33"/>
      <c r="BM33"/>
      <c r="BN33"/>
      <c r="BO33"/>
      <c r="BP33"/>
      <c r="BQ33"/>
      <c r="BR33"/>
      <c r="BS33"/>
      <c r="BT33"/>
      <c r="BU33"/>
      <c r="BV33"/>
      <c r="BW33"/>
      <c r="BX33"/>
      <c r="BY33"/>
      <c r="BZ33"/>
      <c r="CA33"/>
      <c r="CB33"/>
      <c r="CC33"/>
      <c r="CD33"/>
      <c r="CE33"/>
      <c r="CF33"/>
      <c r="CG33"/>
      <c r="CH33"/>
      <c r="CI33"/>
      <c r="CJ33"/>
      <c r="CK33"/>
      <c r="CL33"/>
      <c r="CM33"/>
      <c r="CN33"/>
      <c r="CO33"/>
      <c r="CP33"/>
      <c r="CQ33"/>
      <c r="CR33"/>
      <c r="CS33"/>
      <c r="CT33"/>
      <c r="CU33"/>
      <c r="CV33"/>
      <c r="CW33"/>
      <c r="CX33"/>
      <c r="CY33"/>
      <c r="CZ33"/>
      <c r="DA33"/>
      <c r="DB33"/>
      <c r="DC33"/>
      <c r="DD33"/>
      <c r="DE33"/>
      <c r="DF33"/>
      <c r="DG33"/>
      <c r="DH33"/>
      <c r="DI33"/>
    </row>
    <row r="34" spans="1:113" s="1" customFormat="1" x14ac:dyDescent="0.25">
      <c r="A34"/>
      <c r="B34"/>
      <c r="C34"/>
      <c r="D34"/>
      <c r="E34"/>
      <c r="F34"/>
      <c r="G34"/>
      <c r="H34"/>
      <c r="I34"/>
      <c r="J34"/>
      <c r="K34"/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  <c r="AH34"/>
      <c r="AI34"/>
      <c r="AJ34"/>
      <c r="AK34"/>
      <c r="AL34"/>
      <c r="AM34"/>
      <c r="AN34"/>
      <c r="AO34"/>
      <c r="AP34"/>
      <c r="AQ34"/>
      <c r="AR34"/>
      <c r="AS34"/>
      <c r="AT34"/>
      <c r="AU34"/>
      <c r="AV34"/>
      <c r="AW34"/>
      <c r="AX34"/>
      <c r="AY34"/>
      <c r="AZ34"/>
      <c r="BA34"/>
      <c r="BB34"/>
      <c r="BC34"/>
      <c r="BD34"/>
      <c r="BE34"/>
      <c r="BF34"/>
      <c r="BG34"/>
      <c r="BH34"/>
      <c r="BI34"/>
      <c r="BJ34"/>
      <c r="BK34"/>
      <c r="BL34"/>
      <c r="BM34"/>
      <c r="BN34"/>
      <c r="BO34"/>
      <c r="BP34"/>
      <c r="BQ34"/>
      <c r="BR34"/>
      <c r="BS34"/>
      <c r="BT34"/>
      <c r="BU34"/>
      <c r="BV34"/>
      <c r="BW34"/>
      <c r="BX34"/>
      <c r="BY34"/>
      <c r="BZ34"/>
      <c r="CA34"/>
      <c r="CB34"/>
      <c r="CC34"/>
      <c r="CD34"/>
      <c r="CE34"/>
      <c r="CF34"/>
      <c r="CG34"/>
      <c r="CH34"/>
      <c r="CI34"/>
      <c r="CJ34"/>
      <c r="CK34"/>
      <c r="CL34"/>
      <c r="CM34"/>
      <c r="CN34"/>
      <c r="CO34"/>
      <c r="CP34"/>
      <c r="CQ34"/>
      <c r="CR34"/>
      <c r="CS34"/>
      <c r="CT34"/>
      <c r="CU34"/>
      <c r="CV34"/>
      <c r="CW34"/>
      <c r="CX34"/>
      <c r="CY34"/>
      <c r="CZ34"/>
      <c r="DA34"/>
      <c r="DB34"/>
      <c r="DC34"/>
      <c r="DD34"/>
      <c r="DE34"/>
      <c r="DF34"/>
      <c r="DG34"/>
      <c r="DH34"/>
      <c r="DI34"/>
    </row>
    <row r="35" spans="1:113" s="1" customFormat="1" x14ac:dyDescent="0.25">
      <c r="A35"/>
      <c r="B35"/>
      <c r="C35"/>
      <c r="D35"/>
      <c r="E35"/>
      <c r="F35"/>
      <c r="G35"/>
      <c r="H35"/>
      <c r="I35"/>
      <c r="J35"/>
      <c r="K35"/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  <c r="AF35"/>
      <c r="AG35"/>
      <c r="AH35"/>
      <c r="AI35"/>
      <c r="AJ35"/>
      <c r="AK35"/>
      <c r="AL35"/>
      <c r="AM35"/>
      <c r="AN35"/>
      <c r="AO35"/>
      <c r="AP35"/>
      <c r="AQ35"/>
      <c r="AR35"/>
      <c r="AS35"/>
      <c r="AT35"/>
      <c r="AU35"/>
      <c r="AV35"/>
      <c r="AW35"/>
      <c r="AX35"/>
      <c r="AY35"/>
      <c r="AZ35"/>
      <c r="BA35"/>
      <c r="BB35"/>
      <c r="BC35"/>
      <c r="BD35"/>
      <c r="BE35"/>
      <c r="BF35"/>
      <c r="BG35"/>
      <c r="BH35"/>
      <c r="BI35"/>
      <c r="BJ35"/>
      <c r="BK35"/>
      <c r="BL35"/>
      <c r="BM35"/>
      <c r="BN35"/>
      <c r="BO35"/>
      <c r="BP35"/>
      <c r="BQ35"/>
      <c r="BR35"/>
      <c r="BS35"/>
      <c r="BT35"/>
      <c r="BU35"/>
      <c r="BV35"/>
      <c r="BW35"/>
      <c r="BX35"/>
      <c r="BY35"/>
      <c r="BZ35"/>
      <c r="CA35"/>
      <c r="CB35"/>
      <c r="CC35"/>
      <c r="CD35"/>
      <c r="CE35"/>
      <c r="CF35"/>
      <c r="CG35"/>
      <c r="CH35"/>
      <c r="CI35"/>
      <c r="CJ35"/>
      <c r="CK35"/>
      <c r="CL35"/>
      <c r="CM35"/>
      <c r="CN35"/>
      <c r="CO35"/>
      <c r="CP35"/>
      <c r="CQ35"/>
      <c r="CR35"/>
      <c r="CS35"/>
      <c r="CT35"/>
      <c r="CU35"/>
      <c r="CV35"/>
      <c r="CW35"/>
      <c r="CX35"/>
      <c r="CY35"/>
      <c r="CZ35"/>
      <c r="DA35"/>
      <c r="DB35"/>
      <c r="DC35"/>
      <c r="DD35"/>
      <c r="DE35"/>
      <c r="DF35"/>
      <c r="DG35"/>
      <c r="DH35"/>
      <c r="DI35"/>
    </row>
    <row r="36" spans="1:113" s="1" customFormat="1" x14ac:dyDescent="0.25">
      <c r="A36"/>
      <c r="B36"/>
      <c r="C36"/>
      <c r="D36"/>
      <c r="E36"/>
      <c r="F36"/>
      <c r="G36"/>
      <c r="H36"/>
      <c r="I36"/>
      <c r="J36"/>
      <c r="K36"/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  <c r="AF36"/>
      <c r="AG36"/>
      <c r="AH36"/>
      <c r="AI36"/>
      <c r="AJ36"/>
      <c r="AK36"/>
      <c r="AL36"/>
      <c r="AM36"/>
      <c r="AN36"/>
      <c r="AO36"/>
      <c r="AP36"/>
      <c r="AQ36"/>
      <c r="AR36"/>
      <c r="AS36"/>
      <c r="AT36"/>
      <c r="AU36"/>
      <c r="AV36"/>
      <c r="AW36"/>
      <c r="AX36"/>
      <c r="AY36"/>
      <c r="AZ36"/>
      <c r="BA36"/>
      <c r="BB36"/>
      <c r="BC36"/>
      <c r="BD36"/>
      <c r="BE36"/>
      <c r="BF36"/>
      <c r="BG36"/>
      <c r="BH36"/>
      <c r="BI36"/>
      <c r="BJ36"/>
      <c r="BK36"/>
      <c r="BL36"/>
      <c r="BM36"/>
      <c r="BN36"/>
      <c r="BO36"/>
      <c r="BP36"/>
      <c r="BQ36"/>
      <c r="BR36"/>
      <c r="BS36"/>
      <c r="BT36"/>
      <c r="BU36"/>
      <c r="BV36"/>
      <c r="BW36"/>
      <c r="BX36"/>
      <c r="BY36"/>
      <c r="BZ36"/>
      <c r="CA36"/>
      <c r="CB36"/>
      <c r="CC36"/>
      <c r="CD36"/>
      <c r="CE36"/>
      <c r="CF36"/>
      <c r="CG36"/>
      <c r="CH36"/>
      <c r="CI36"/>
      <c r="CJ36"/>
      <c r="CK36"/>
      <c r="CL36"/>
      <c r="CM36"/>
      <c r="CN36"/>
      <c r="CO36"/>
      <c r="CP36"/>
      <c r="CQ36"/>
      <c r="CR36"/>
      <c r="CS36"/>
      <c r="CT36"/>
      <c r="CU36"/>
      <c r="CV36"/>
      <c r="CW36"/>
      <c r="CX36"/>
      <c r="CY36"/>
      <c r="CZ36"/>
      <c r="DA36"/>
      <c r="DB36"/>
      <c r="DC36"/>
      <c r="DD36"/>
      <c r="DE36"/>
      <c r="DF36"/>
      <c r="DG36"/>
      <c r="DH36"/>
      <c r="DI36"/>
    </row>
    <row r="37" spans="1:113" s="1" customFormat="1" x14ac:dyDescent="0.25">
      <c r="A37"/>
      <c r="B37"/>
      <c r="C37"/>
      <c r="D37"/>
      <c r="E37"/>
      <c r="F37"/>
      <c r="G37"/>
      <c r="H37"/>
      <c r="I37"/>
      <c r="J37"/>
      <c r="K37"/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  <c r="AF37"/>
      <c r="AG37"/>
      <c r="AH37"/>
      <c r="AI37"/>
      <c r="AJ37"/>
      <c r="AK37"/>
      <c r="AL37"/>
      <c r="AM37"/>
      <c r="AN37"/>
      <c r="AO37"/>
      <c r="AP37"/>
      <c r="AQ37"/>
      <c r="AR37"/>
      <c r="AS37"/>
      <c r="AT37"/>
      <c r="AU37"/>
      <c r="AV37"/>
      <c r="AW37"/>
      <c r="AX37"/>
      <c r="AY37"/>
      <c r="AZ37"/>
      <c r="BA37"/>
      <c r="BB37"/>
      <c r="BC37"/>
      <c r="BD37"/>
      <c r="BE37"/>
      <c r="BF37"/>
      <c r="BG37"/>
      <c r="BH37"/>
      <c r="BI37"/>
      <c r="BJ37"/>
      <c r="BK37"/>
      <c r="BL37"/>
      <c r="BM37"/>
      <c r="BN37"/>
      <c r="BO37"/>
      <c r="BP37"/>
      <c r="BQ37"/>
      <c r="BR37"/>
      <c r="BS37"/>
      <c r="BT37"/>
      <c r="BU37"/>
      <c r="BV37"/>
      <c r="BW37"/>
      <c r="BX37"/>
      <c r="BY37"/>
      <c r="BZ37"/>
      <c r="CA37"/>
      <c r="CB37"/>
      <c r="CC37"/>
      <c r="CD37"/>
      <c r="CE37"/>
      <c r="CF37"/>
      <c r="CG37"/>
      <c r="CH37"/>
      <c r="CI37"/>
      <c r="CJ37"/>
      <c r="CK37"/>
      <c r="CL37"/>
      <c r="CM37"/>
      <c r="CN37"/>
      <c r="CO37"/>
      <c r="CP37"/>
      <c r="CQ37"/>
      <c r="CR37"/>
      <c r="CS37"/>
      <c r="CT37"/>
      <c r="CU37"/>
      <c r="CV37"/>
      <c r="CW37"/>
      <c r="CX37"/>
      <c r="CY37"/>
      <c r="CZ37"/>
      <c r="DA37"/>
      <c r="DB37"/>
      <c r="DC37"/>
      <c r="DD37"/>
      <c r="DE37"/>
      <c r="DF37"/>
      <c r="DG37"/>
      <c r="DH37"/>
      <c r="DI37"/>
    </row>
    <row r="38" spans="1:113" s="1" customFormat="1" x14ac:dyDescent="0.25">
      <c r="A38"/>
      <c r="B38"/>
      <c r="C38"/>
      <c r="D38"/>
      <c r="E38"/>
      <c r="F38"/>
      <c r="G38"/>
      <c r="H38"/>
      <c r="I38"/>
      <c r="J38"/>
      <c r="K38"/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  <c r="AF38"/>
      <c r="AG38"/>
      <c r="AH38"/>
      <c r="AI38"/>
      <c r="AJ38"/>
      <c r="AK38"/>
      <c r="AL38"/>
      <c r="AM38"/>
      <c r="AN38"/>
      <c r="AO38"/>
      <c r="AP38"/>
      <c r="AQ38"/>
      <c r="AR38"/>
      <c r="AS38"/>
      <c r="AT38"/>
      <c r="AU38"/>
      <c r="AV38"/>
      <c r="AW38"/>
      <c r="AX38"/>
      <c r="AY38"/>
      <c r="AZ38"/>
      <c r="BA38"/>
      <c r="BB38"/>
      <c r="BC38"/>
      <c r="BD38"/>
      <c r="BE38"/>
      <c r="BF38"/>
      <c r="BG38"/>
      <c r="BH38"/>
      <c r="BI38"/>
      <c r="BJ38"/>
      <c r="BK38"/>
      <c r="BL38"/>
      <c r="BM38"/>
      <c r="BN38"/>
      <c r="BO38"/>
      <c r="BP38"/>
      <c r="BQ38"/>
      <c r="BR38"/>
      <c r="BS38"/>
      <c r="BT38"/>
      <c r="BU38"/>
      <c r="BV38"/>
      <c r="BW38"/>
      <c r="BX38"/>
      <c r="BY38"/>
      <c r="BZ38"/>
      <c r="CA38"/>
      <c r="CB38"/>
      <c r="CC38"/>
      <c r="CD38"/>
      <c r="CE38"/>
      <c r="CF38"/>
      <c r="CG38"/>
      <c r="CH38"/>
      <c r="CI38"/>
      <c r="CJ38"/>
      <c r="CK38"/>
      <c r="CL38"/>
      <c r="CM38"/>
      <c r="CN38"/>
      <c r="CO38"/>
      <c r="CP38"/>
      <c r="CQ38"/>
      <c r="CR38"/>
      <c r="CS38"/>
      <c r="CT38"/>
      <c r="CU38"/>
      <c r="CV38"/>
      <c r="CW38"/>
      <c r="CX38"/>
      <c r="CY38"/>
      <c r="CZ38"/>
      <c r="DA38"/>
      <c r="DB38"/>
      <c r="DC38"/>
      <c r="DD38"/>
      <c r="DE38"/>
      <c r="DF38"/>
      <c r="DG38"/>
      <c r="DH38"/>
      <c r="DI38"/>
    </row>
    <row r="39" spans="1:113" s="1" customFormat="1" x14ac:dyDescent="0.25">
      <c r="A39"/>
      <c r="B39"/>
      <c r="C39"/>
      <c r="D39"/>
      <c r="E39"/>
      <c r="F39"/>
      <c r="G39"/>
      <c r="H39"/>
      <c r="I39"/>
      <c r="J39"/>
      <c r="K39"/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  <c r="AF39"/>
      <c r="AG39"/>
      <c r="AH39"/>
      <c r="AI39"/>
      <c r="AJ39"/>
      <c r="AK39"/>
      <c r="AL39"/>
      <c r="AM39"/>
      <c r="AN39"/>
      <c r="AO39"/>
      <c r="AP39"/>
      <c r="AQ39"/>
      <c r="AR39"/>
      <c r="AS39"/>
      <c r="AT39"/>
      <c r="AU39"/>
      <c r="AV39"/>
      <c r="AW39"/>
      <c r="AX39"/>
      <c r="AY39"/>
      <c r="AZ39"/>
      <c r="BA39"/>
      <c r="BB39"/>
      <c r="BC39"/>
      <c r="BD39"/>
      <c r="BE39"/>
      <c r="BF39"/>
      <c r="BG39"/>
      <c r="BH39"/>
      <c r="BI39"/>
      <c r="BJ39"/>
      <c r="BK39"/>
      <c r="BL39"/>
      <c r="BM39"/>
      <c r="BN39"/>
      <c r="BO39"/>
      <c r="BP39"/>
      <c r="BQ39"/>
      <c r="BR39"/>
      <c r="BS39"/>
      <c r="BT39"/>
      <c r="BU39"/>
      <c r="BV39"/>
      <c r="BW39"/>
      <c r="BX39"/>
      <c r="BY39"/>
      <c r="BZ39"/>
      <c r="CA39"/>
      <c r="CB39"/>
      <c r="CC39"/>
      <c r="CD39"/>
      <c r="CE39"/>
      <c r="CF39"/>
      <c r="CG39"/>
      <c r="CH39"/>
      <c r="CI39"/>
      <c r="CJ39"/>
      <c r="CK39"/>
      <c r="CL39"/>
      <c r="CM39"/>
      <c r="CN39"/>
      <c r="CO39"/>
      <c r="CP39"/>
      <c r="CQ39"/>
      <c r="CR39"/>
      <c r="CS39"/>
      <c r="CT39"/>
      <c r="CU39"/>
      <c r="CV39"/>
      <c r="CW39"/>
      <c r="CX39"/>
      <c r="CY39"/>
      <c r="CZ39"/>
      <c r="DA39"/>
      <c r="DB39"/>
      <c r="DC39"/>
      <c r="DD39"/>
      <c r="DE39"/>
      <c r="DF39"/>
      <c r="DG39"/>
      <c r="DH39"/>
      <c r="DI39"/>
    </row>
  </sheetData>
  <pageMargins left="0.7" right="0.7" top="0.75" bottom="0.75" header="0.3" footer="0.3"/>
  <pageSetup paperSize="0" orientation="portrait" horizontalDpi="0" verticalDpi="0" copie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D08CF9-73DC-4D2B-BBF3-163A780DE67E}">
  <sheetPr codeName="Sheet4"/>
  <dimension ref="A1:G928"/>
  <sheetViews>
    <sheetView workbookViewId="0"/>
  </sheetViews>
  <sheetFormatPr defaultRowHeight="15" x14ac:dyDescent="0.25"/>
  <cols>
    <col min="1" max="1" width="9.42578125" bestFit="1" customWidth="1"/>
    <col min="2" max="2" width="18.85546875" bestFit="1" customWidth="1"/>
    <col min="3" max="3" width="43.42578125" bestFit="1" customWidth="1"/>
    <col min="4" max="4" width="15.5703125" bestFit="1" customWidth="1"/>
    <col min="5" max="5" width="12.140625" bestFit="1" customWidth="1"/>
    <col min="6" max="6" width="12.7109375" bestFit="1" customWidth="1"/>
    <col min="7" max="8" width="31.28515625" bestFit="1" customWidth="1"/>
  </cols>
  <sheetData>
    <row r="1" spans="1:7" x14ac:dyDescent="0.25">
      <c r="A1" t="s">
        <v>79</v>
      </c>
      <c r="B1" t="s">
        <v>64</v>
      </c>
      <c r="C1" t="s">
        <v>68</v>
      </c>
      <c r="D1" t="s">
        <v>77</v>
      </c>
      <c r="E1" t="s">
        <v>67</v>
      </c>
      <c r="F1" t="s">
        <v>69</v>
      </c>
      <c r="G1" t="s">
        <v>65</v>
      </c>
    </row>
    <row r="2" spans="1:7" x14ac:dyDescent="0.25">
      <c r="A2" s="18" t="s">
        <v>71</v>
      </c>
      <c r="B2" s="18" t="s">
        <v>85</v>
      </c>
      <c r="C2" s="18" t="s">
        <v>2</v>
      </c>
      <c r="D2" s="18" t="s">
        <v>0</v>
      </c>
      <c r="E2" s="18" t="s">
        <v>1</v>
      </c>
      <c r="G2">
        <v>20260925</v>
      </c>
    </row>
    <row r="3" spans="1:7" x14ac:dyDescent="0.25">
      <c r="A3" s="18" t="s">
        <v>71</v>
      </c>
      <c r="B3" s="18" t="s">
        <v>85</v>
      </c>
      <c r="C3" s="18" t="s">
        <v>4</v>
      </c>
      <c r="D3" s="18" t="s">
        <v>0</v>
      </c>
      <c r="E3" s="18" t="s">
        <v>3</v>
      </c>
      <c r="F3">
        <v>351738.85384699999</v>
      </c>
      <c r="G3">
        <v>20260925</v>
      </c>
    </row>
    <row r="4" spans="1:7" x14ac:dyDescent="0.25">
      <c r="A4" s="18" t="s">
        <v>71</v>
      </c>
      <c r="B4" s="18" t="s">
        <v>85</v>
      </c>
      <c r="C4" s="18" t="s">
        <v>6</v>
      </c>
      <c r="D4" s="18" t="s">
        <v>0</v>
      </c>
      <c r="E4" s="18" t="s">
        <v>5</v>
      </c>
      <c r="F4">
        <v>46022.596474999998</v>
      </c>
      <c r="G4">
        <v>20260925</v>
      </c>
    </row>
    <row r="5" spans="1:7" x14ac:dyDescent="0.25">
      <c r="A5" s="18" t="s">
        <v>71</v>
      </c>
      <c r="B5" s="18" t="s">
        <v>85</v>
      </c>
      <c r="C5" s="18" t="s">
        <v>8</v>
      </c>
      <c r="D5" s="18" t="s">
        <v>0</v>
      </c>
      <c r="E5" s="18" t="s">
        <v>7</v>
      </c>
      <c r="F5">
        <v>13053.298487</v>
      </c>
      <c r="G5">
        <v>20260925</v>
      </c>
    </row>
    <row r="6" spans="1:7" x14ac:dyDescent="0.25">
      <c r="A6" s="18" t="s">
        <v>71</v>
      </c>
      <c r="B6" s="18" t="s">
        <v>85</v>
      </c>
      <c r="C6" s="18" t="s">
        <v>10</v>
      </c>
      <c r="D6" s="18" t="s">
        <v>0</v>
      </c>
      <c r="E6" s="18" t="s">
        <v>9</v>
      </c>
      <c r="F6">
        <v>41473.359653</v>
      </c>
      <c r="G6">
        <v>20260925</v>
      </c>
    </row>
    <row r="7" spans="1:7" x14ac:dyDescent="0.25">
      <c r="A7" s="18" t="s">
        <v>71</v>
      </c>
      <c r="B7" s="18" t="s">
        <v>85</v>
      </c>
      <c r="C7" s="18" t="s">
        <v>12</v>
      </c>
      <c r="D7" s="18" t="s">
        <v>0</v>
      </c>
      <c r="E7" s="18" t="s">
        <v>11</v>
      </c>
      <c r="F7">
        <v>369341.38325800002</v>
      </c>
      <c r="G7">
        <v>20260925</v>
      </c>
    </row>
    <row r="8" spans="1:7" x14ac:dyDescent="0.25">
      <c r="A8" s="18" t="s">
        <v>71</v>
      </c>
      <c r="B8" s="18" t="s">
        <v>85</v>
      </c>
      <c r="C8" s="18" t="s">
        <v>14</v>
      </c>
      <c r="D8" s="18" t="s">
        <v>0</v>
      </c>
      <c r="E8" s="18" t="s">
        <v>13</v>
      </c>
      <c r="G8">
        <v>20260925</v>
      </c>
    </row>
    <row r="9" spans="1:7" x14ac:dyDescent="0.25">
      <c r="A9" s="18" t="s">
        <v>71</v>
      </c>
      <c r="B9" s="18" t="s">
        <v>85</v>
      </c>
      <c r="C9" s="18" t="s">
        <v>4</v>
      </c>
      <c r="D9" s="18" t="s">
        <v>0</v>
      </c>
      <c r="E9" s="18" t="s">
        <v>15</v>
      </c>
      <c r="F9">
        <v>349278.13623499998</v>
      </c>
      <c r="G9">
        <v>20260925</v>
      </c>
    </row>
    <row r="10" spans="1:7" x14ac:dyDescent="0.25">
      <c r="A10" s="18" t="s">
        <v>71</v>
      </c>
      <c r="B10" s="18" t="s">
        <v>85</v>
      </c>
      <c r="C10" s="18" t="s">
        <v>6</v>
      </c>
      <c r="D10" s="18" t="s">
        <v>0</v>
      </c>
      <c r="E10" s="18" t="s">
        <v>16</v>
      </c>
      <c r="F10">
        <v>44943.402985000001</v>
      </c>
      <c r="G10">
        <v>20260925</v>
      </c>
    </row>
    <row r="11" spans="1:7" x14ac:dyDescent="0.25">
      <c r="A11" s="18" t="s">
        <v>71</v>
      </c>
      <c r="B11" s="18" t="s">
        <v>85</v>
      </c>
      <c r="C11" s="18" t="s">
        <v>8</v>
      </c>
      <c r="D11" s="18" t="s">
        <v>0</v>
      </c>
      <c r="E11" s="18" t="s">
        <v>17</v>
      </c>
      <c r="F11">
        <v>13058.900588</v>
      </c>
      <c r="G11">
        <v>20260925</v>
      </c>
    </row>
    <row r="12" spans="1:7" x14ac:dyDescent="0.25">
      <c r="A12" s="18" t="s">
        <v>71</v>
      </c>
      <c r="B12" s="18" t="s">
        <v>85</v>
      </c>
      <c r="C12" s="18" t="s">
        <v>10</v>
      </c>
      <c r="D12" s="18" t="s">
        <v>0</v>
      </c>
      <c r="E12" s="18" t="s">
        <v>18</v>
      </c>
      <c r="F12">
        <v>41453.132106999998</v>
      </c>
      <c r="G12">
        <v>20260925</v>
      </c>
    </row>
    <row r="13" spans="1:7" x14ac:dyDescent="0.25">
      <c r="A13" s="18" t="s">
        <v>71</v>
      </c>
      <c r="B13" s="18" t="s">
        <v>85</v>
      </c>
      <c r="C13" s="18" t="s">
        <v>12</v>
      </c>
      <c r="D13" s="18" t="s">
        <v>0</v>
      </c>
      <c r="E13" s="18" t="s">
        <v>19</v>
      </c>
      <c r="F13">
        <v>365827.301805</v>
      </c>
      <c r="G13">
        <v>20260925</v>
      </c>
    </row>
    <row r="14" spans="1:7" x14ac:dyDescent="0.25">
      <c r="A14" s="18" t="s">
        <v>71</v>
      </c>
      <c r="B14" s="18" t="s">
        <v>85</v>
      </c>
      <c r="C14" s="18" t="s">
        <v>21</v>
      </c>
      <c r="D14" s="18" t="s">
        <v>0</v>
      </c>
      <c r="E14" s="18" t="s">
        <v>20</v>
      </c>
      <c r="G14">
        <v>20260925</v>
      </c>
    </row>
    <row r="15" spans="1:7" x14ac:dyDescent="0.25">
      <c r="A15" s="18" t="s">
        <v>71</v>
      </c>
      <c r="B15" s="18" t="s">
        <v>85</v>
      </c>
      <c r="C15" s="18" t="s">
        <v>4</v>
      </c>
      <c r="D15" s="18" t="s">
        <v>0</v>
      </c>
      <c r="E15" s="18" t="s">
        <v>22</v>
      </c>
      <c r="F15">
        <v>224994.81779599999</v>
      </c>
      <c r="G15">
        <v>20260925</v>
      </c>
    </row>
    <row r="16" spans="1:7" x14ac:dyDescent="0.25">
      <c r="A16" s="18" t="s">
        <v>71</v>
      </c>
      <c r="B16" s="18" t="s">
        <v>85</v>
      </c>
      <c r="C16" s="18" t="s">
        <v>6</v>
      </c>
      <c r="D16" s="18" t="s">
        <v>0</v>
      </c>
      <c r="E16" s="18" t="s">
        <v>23</v>
      </c>
      <c r="F16">
        <v>28186.792206999999</v>
      </c>
      <c r="G16">
        <v>20260925</v>
      </c>
    </row>
    <row r="17" spans="1:7" x14ac:dyDescent="0.25">
      <c r="A17" s="18" t="s">
        <v>71</v>
      </c>
      <c r="B17" s="18" t="s">
        <v>85</v>
      </c>
      <c r="C17" s="18" t="s">
        <v>8</v>
      </c>
      <c r="D17" s="18" t="s">
        <v>0</v>
      </c>
      <c r="E17" s="18" t="s">
        <v>24</v>
      </c>
      <c r="F17">
        <v>6091.3222640000004</v>
      </c>
      <c r="G17">
        <v>20260925</v>
      </c>
    </row>
    <row r="18" spans="1:7" x14ac:dyDescent="0.25">
      <c r="A18" s="18" t="s">
        <v>71</v>
      </c>
      <c r="B18" s="18" t="s">
        <v>85</v>
      </c>
      <c r="C18" s="18" t="s">
        <v>10</v>
      </c>
      <c r="D18" s="18" t="s">
        <v>0</v>
      </c>
      <c r="E18" s="18" t="s">
        <v>25</v>
      </c>
      <c r="F18">
        <v>21253.961286999998</v>
      </c>
      <c r="G18">
        <v>20260925</v>
      </c>
    </row>
    <row r="19" spans="1:7" x14ac:dyDescent="0.25">
      <c r="A19" s="18" t="s">
        <v>71</v>
      </c>
      <c r="B19" s="18" t="s">
        <v>85</v>
      </c>
      <c r="C19" s="18" t="s">
        <v>12</v>
      </c>
      <c r="D19" s="18" t="s">
        <v>0</v>
      </c>
      <c r="E19" s="18" t="s">
        <v>26</v>
      </c>
      <c r="F19">
        <v>238018.97004099999</v>
      </c>
      <c r="G19">
        <v>20260925</v>
      </c>
    </row>
    <row r="20" spans="1:7" x14ac:dyDescent="0.25">
      <c r="A20" s="18" t="s">
        <v>71</v>
      </c>
      <c r="B20" s="18" t="s">
        <v>85</v>
      </c>
      <c r="C20" s="18" t="s">
        <v>28</v>
      </c>
      <c r="D20" s="18" t="s">
        <v>0</v>
      </c>
      <c r="E20" s="18" t="s">
        <v>27</v>
      </c>
      <c r="G20">
        <v>20260925</v>
      </c>
    </row>
    <row r="21" spans="1:7" x14ac:dyDescent="0.25">
      <c r="A21" s="18" t="s">
        <v>71</v>
      </c>
      <c r="B21" s="18" t="s">
        <v>85</v>
      </c>
      <c r="C21" s="18" t="s">
        <v>4</v>
      </c>
      <c r="D21" s="18" t="s">
        <v>0</v>
      </c>
      <c r="E21" s="18" t="s">
        <v>29</v>
      </c>
      <c r="F21">
        <v>-1208.7180080000001</v>
      </c>
      <c r="G21">
        <v>20260925</v>
      </c>
    </row>
    <row r="22" spans="1:7" x14ac:dyDescent="0.25">
      <c r="A22" s="18" t="s">
        <v>71</v>
      </c>
      <c r="B22" s="18" t="s">
        <v>85</v>
      </c>
      <c r="C22" s="18" t="s">
        <v>6</v>
      </c>
      <c r="D22" s="18" t="s">
        <v>0</v>
      </c>
      <c r="E22" s="18" t="s">
        <v>30</v>
      </c>
      <c r="F22">
        <v>-81.270636999999994</v>
      </c>
      <c r="G22">
        <v>20260925</v>
      </c>
    </row>
    <row r="23" spans="1:7" x14ac:dyDescent="0.25">
      <c r="A23" s="18" t="s">
        <v>71</v>
      </c>
      <c r="B23" s="18" t="s">
        <v>85</v>
      </c>
      <c r="C23" s="18" t="s">
        <v>8</v>
      </c>
      <c r="D23" s="18" t="s">
        <v>0</v>
      </c>
      <c r="E23" s="18" t="s">
        <v>31</v>
      </c>
      <c r="F23">
        <v>5.7631519999999998</v>
      </c>
      <c r="G23">
        <v>20260925</v>
      </c>
    </row>
    <row r="24" spans="1:7" x14ac:dyDescent="0.25">
      <c r="A24" s="18" t="s">
        <v>71</v>
      </c>
      <c r="B24" s="18" t="s">
        <v>85</v>
      </c>
      <c r="C24" s="18" t="s">
        <v>10</v>
      </c>
      <c r="D24" s="18" t="s">
        <v>0</v>
      </c>
      <c r="E24" s="18" t="s">
        <v>32</v>
      </c>
      <c r="F24">
        <v>56.533875999999999</v>
      </c>
      <c r="G24">
        <v>20260925</v>
      </c>
    </row>
    <row r="25" spans="1:7" x14ac:dyDescent="0.25">
      <c r="A25" s="18" t="s">
        <v>71</v>
      </c>
      <c r="B25" s="18" t="s">
        <v>85</v>
      </c>
      <c r="C25" s="18" t="s">
        <v>12</v>
      </c>
      <c r="D25" s="18" t="s">
        <v>0</v>
      </c>
      <c r="E25" s="18" t="s">
        <v>33</v>
      </c>
      <c r="F25">
        <v>-1340.7593690000001</v>
      </c>
      <c r="G25">
        <v>20260925</v>
      </c>
    </row>
    <row r="26" spans="1:7" x14ac:dyDescent="0.25">
      <c r="A26" s="18" t="s">
        <v>71</v>
      </c>
      <c r="B26" s="18" t="s">
        <v>86</v>
      </c>
      <c r="C26" s="18" t="s">
        <v>2</v>
      </c>
      <c r="D26" s="18" t="s">
        <v>0</v>
      </c>
      <c r="E26" s="18" t="s">
        <v>1</v>
      </c>
      <c r="G26">
        <v>20260925</v>
      </c>
    </row>
    <row r="27" spans="1:7" x14ac:dyDescent="0.25">
      <c r="A27" s="18" t="s">
        <v>71</v>
      </c>
      <c r="B27" s="18" t="s">
        <v>86</v>
      </c>
      <c r="C27" s="18" t="s">
        <v>4</v>
      </c>
      <c r="D27" s="18" t="s">
        <v>0</v>
      </c>
      <c r="E27" s="18" t="s">
        <v>3</v>
      </c>
      <c r="F27">
        <v>375596.23221400002</v>
      </c>
      <c r="G27">
        <v>20260925</v>
      </c>
    </row>
    <row r="28" spans="1:7" x14ac:dyDescent="0.25">
      <c r="A28" s="18" t="s">
        <v>71</v>
      </c>
      <c r="B28" s="18" t="s">
        <v>86</v>
      </c>
      <c r="C28" s="18" t="s">
        <v>6</v>
      </c>
      <c r="D28" s="18" t="s">
        <v>0</v>
      </c>
      <c r="E28" s="18" t="s">
        <v>5</v>
      </c>
      <c r="F28">
        <v>46613.144233999999</v>
      </c>
      <c r="G28">
        <v>20260925</v>
      </c>
    </row>
    <row r="29" spans="1:7" x14ac:dyDescent="0.25">
      <c r="A29" s="18" t="s">
        <v>71</v>
      </c>
      <c r="B29" s="18" t="s">
        <v>86</v>
      </c>
      <c r="C29" s="18" t="s">
        <v>8</v>
      </c>
      <c r="D29" s="18" t="s">
        <v>0</v>
      </c>
      <c r="E29" s="18" t="s">
        <v>7</v>
      </c>
      <c r="F29">
        <v>12784.682487</v>
      </c>
      <c r="G29">
        <v>20260925</v>
      </c>
    </row>
    <row r="30" spans="1:7" x14ac:dyDescent="0.25">
      <c r="A30" s="18" t="s">
        <v>71</v>
      </c>
      <c r="B30" s="18" t="s">
        <v>86</v>
      </c>
      <c r="C30" s="18" t="s">
        <v>10</v>
      </c>
      <c r="D30" s="18" t="s">
        <v>0</v>
      </c>
      <c r="E30" s="18" t="s">
        <v>9</v>
      </c>
      <c r="F30">
        <v>45418.051152</v>
      </c>
      <c r="G30">
        <v>20260925</v>
      </c>
    </row>
    <row r="31" spans="1:7" x14ac:dyDescent="0.25">
      <c r="A31" s="18" t="s">
        <v>71</v>
      </c>
      <c r="B31" s="18" t="s">
        <v>86</v>
      </c>
      <c r="C31" s="18" t="s">
        <v>12</v>
      </c>
      <c r="D31" s="18" t="s">
        <v>0</v>
      </c>
      <c r="E31" s="18" t="s">
        <v>11</v>
      </c>
      <c r="F31">
        <v>389576.00778400002</v>
      </c>
      <c r="G31">
        <v>20260925</v>
      </c>
    </row>
    <row r="32" spans="1:7" x14ac:dyDescent="0.25">
      <c r="A32" s="18" t="s">
        <v>71</v>
      </c>
      <c r="B32" s="18" t="s">
        <v>86</v>
      </c>
      <c r="C32" s="18" t="s">
        <v>14</v>
      </c>
      <c r="D32" s="18" t="s">
        <v>0</v>
      </c>
      <c r="E32" s="18" t="s">
        <v>13</v>
      </c>
      <c r="G32">
        <v>20260925</v>
      </c>
    </row>
    <row r="33" spans="1:7" x14ac:dyDescent="0.25">
      <c r="A33" s="18" t="s">
        <v>71</v>
      </c>
      <c r="B33" s="18" t="s">
        <v>86</v>
      </c>
      <c r="C33" s="18" t="s">
        <v>4</v>
      </c>
      <c r="D33" s="18" t="s">
        <v>0</v>
      </c>
      <c r="E33" s="18" t="s">
        <v>15</v>
      </c>
      <c r="F33">
        <v>372165.74199200002</v>
      </c>
      <c r="G33">
        <v>20260925</v>
      </c>
    </row>
    <row r="34" spans="1:7" x14ac:dyDescent="0.25">
      <c r="A34" s="18" t="s">
        <v>71</v>
      </c>
      <c r="B34" s="18" t="s">
        <v>86</v>
      </c>
      <c r="C34" s="18" t="s">
        <v>6</v>
      </c>
      <c r="D34" s="18" t="s">
        <v>0</v>
      </c>
      <c r="E34" s="18" t="s">
        <v>16</v>
      </c>
      <c r="F34">
        <v>44923.763740000002</v>
      </c>
      <c r="G34">
        <v>20260925</v>
      </c>
    </row>
    <row r="35" spans="1:7" x14ac:dyDescent="0.25">
      <c r="A35" s="18" t="s">
        <v>71</v>
      </c>
      <c r="B35" s="18" t="s">
        <v>86</v>
      </c>
      <c r="C35" s="18" t="s">
        <v>8</v>
      </c>
      <c r="D35" s="18" t="s">
        <v>0</v>
      </c>
      <c r="E35" s="18" t="s">
        <v>17</v>
      </c>
      <c r="F35">
        <v>12953.724036</v>
      </c>
      <c r="G35">
        <v>20260925</v>
      </c>
    </row>
    <row r="36" spans="1:7" x14ac:dyDescent="0.25">
      <c r="A36" s="18" t="s">
        <v>71</v>
      </c>
      <c r="B36" s="18" t="s">
        <v>86</v>
      </c>
      <c r="C36" s="18" t="s">
        <v>10</v>
      </c>
      <c r="D36" s="18" t="s">
        <v>0</v>
      </c>
      <c r="E36" s="18" t="s">
        <v>18</v>
      </c>
      <c r="F36">
        <v>44222.386663999998</v>
      </c>
      <c r="G36">
        <v>20260925</v>
      </c>
    </row>
    <row r="37" spans="1:7" x14ac:dyDescent="0.25">
      <c r="A37" s="18" t="s">
        <v>71</v>
      </c>
      <c r="B37" s="18" t="s">
        <v>86</v>
      </c>
      <c r="C37" s="18" t="s">
        <v>12</v>
      </c>
      <c r="D37" s="18" t="s">
        <v>0</v>
      </c>
      <c r="E37" s="18" t="s">
        <v>19</v>
      </c>
      <c r="F37">
        <v>385820.843108</v>
      </c>
      <c r="G37">
        <v>20260925</v>
      </c>
    </row>
    <row r="38" spans="1:7" x14ac:dyDescent="0.25">
      <c r="A38" s="18" t="s">
        <v>71</v>
      </c>
      <c r="B38" s="18" t="s">
        <v>86</v>
      </c>
      <c r="C38" s="18" t="s">
        <v>21</v>
      </c>
      <c r="D38" s="18" t="s">
        <v>0</v>
      </c>
      <c r="E38" s="18" t="s">
        <v>20</v>
      </c>
      <c r="G38">
        <v>20260925</v>
      </c>
    </row>
    <row r="39" spans="1:7" x14ac:dyDescent="0.25">
      <c r="A39" s="18" t="s">
        <v>71</v>
      </c>
      <c r="B39" s="18" t="s">
        <v>86</v>
      </c>
      <c r="C39" s="18" t="s">
        <v>4</v>
      </c>
      <c r="D39" s="18" t="s">
        <v>0</v>
      </c>
      <c r="E39" s="18" t="s">
        <v>22</v>
      </c>
      <c r="F39">
        <v>239940.98231699999</v>
      </c>
      <c r="G39">
        <v>20260925</v>
      </c>
    </row>
    <row r="40" spans="1:7" x14ac:dyDescent="0.25">
      <c r="A40" s="18" t="s">
        <v>71</v>
      </c>
      <c r="B40" s="18" t="s">
        <v>86</v>
      </c>
      <c r="C40" s="18" t="s">
        <v>6</v>
      </c>
      <c r="D40" s="18" t="s">
        <v>0</v>
      </c>
      <c r="E40" s="18" t="s">
        <v>23</v>
      </c>
      <c r="F40">
        <v>30657.261115000001</v>
      </c>
      <c r="G40">
        <v>20260925</v>
      </c>
    </row>
    <row r="41" spans="1:7" x14ac:dyDescent="0.25">
      <c r="A41" s="18" t="s">
        <v>71</v>
      </c>
      <c r="B41" s="18" t="s">
        <v>86</v>
      </c>
      <c r="C41" s="18" t="s">
        <v>8</v>
      </c>
      <c r="D41" s="18" t="s">
        <v>0</v>
      </c>
      <c r="E41" s="18" t="s">
        <v>24</v>
      </c>
      <c r="F41">
        <v>12407.579989</v>
      </c>
      <c r="G41">
        <v>20260925</v>
      </c>
    </row>
    <row r="42" spans="1:7" x14ac:dyDescent="0.25">
      <c r="A42" s="18" t="s">
        <v>71</v>
      </c>
      <c r="B42" s="18" t="s">
        <v>86</v>
      </c>
      <c r="C42" s="18" t="s">
        <v>10</v>
      </c>
      <c r="D42" s="18" t="s">
        <v>0</v>
      </c>
      <c r="E42" s="18" t="s">
        <v>25</v>
      </c>
      <c r="F42">
        <v>30184.846001999998</v>
      </c>
      <c r="G42">
        <v>20260925</v>
      </c>
    </row>
    <row r="43" spans="1:7" x14ac:dyDescent="0.25">
      <c r="A43" s="18" t="s">
        <v>71</v>
      </c>
      <c r="B43" s="18" t="s">
        <v>86</v>
      </c>
      <c r="C43" s="18" t="s">
        <v>12</v>
      </c>
      <c r="D43" s="18" t="s">
        <v>0</v>
      </c>
      <c r="E43" s="18" t="s">
        <v>26</v>
      </c>
      <c r="F43">
        <v>252820.97741799999</v>
      </c>
      <c r="G43">
        <v>20260925</v>
      </c>
    </row>
    <row r="44" spans="1:7" x14ac:dyDescent="0.25">
      <c r="A44" s="18" t="s">
        <v>71</v>
      </c>
      <c r="B44" s="18" t="s">
        <v>86</v>
      </c>
      <c r="C44" s="18" t="s">
        <v>28</v>
      </c>
      <c r="D44" s="18" t="s">
        <v>0</v>
      </c>
      <c r="E44" s="18" t="s">
        <v>27</v>
      </c>
      <c r="G44">
        <v>20260925</v>
      </c>
    </row>
    <row r="45" spans="1:7" x14ac:dyDescent="0.25">
      <c r="A45" s="18" t="s">
        <v>71</v>
      </c>
      <c r="B45" s="18" t="s">
        <v>86</v>
      </c>
      <c r="C45" s="18" t="s">
        <v>4</v>
      </c>
      <c r="D45" s="18" t="s">
        <v>0</v>
      </c>
      <c r="E45" s="18" t="s">
        <v>29</v>
      </c>
      <c r="F45">
        <v>460.460396</v>
      </c>
      <c r="G45">
        <v>20260925</v>
      </c>
    </row>
    <row r="46" spans="1:7" x14ac:dyDescent="0.25">
      <c r="A46" s="18" t="s">
        <v>71</v>
      </c>
      <c r="B46" s="18" t="s">
        <v>86</v>
      </c>
      <c r="C46" s="18" t="s">
        <v>6</v>
      </c>
      <c r="D46" s="18" t="s">
        <v>0</v>
      </c>
      <c r="E46" s="18" t="s">
        <v>30</v>
      </c>
      <c r="F46">
        <v>-49.194015999999998</v>
      </c>
      <c r="G46">
        <v>20260925</v>
      </c>
    </row>
    <row r="47" spans="1:7" x14ac:dyDescent="0.25">
      <c r="A47" s="18" t="s">
        <v>71</v>
      </c>
      <c r="B47" s="18" t="s">
        <v>86</v>
      </c>
      <c r="C47" s="18" t="s">
        <v>8</v>
      </c>
      <c r="D47" s="18" t="s">
        <v>0</v>
      </c>
      <c r="E47" s="18" t="s">
        <v>31</v>
      </c>
      <c r="F47">
        <v>-67.725812000000005</v>
      </c>
      <c r="G47">
        <v>20260925</v>
      </c>
    </row>
    <row r="48" spans="1:7" x14ac:dyDescent="0.25">
      <c r="A48" s="18" t="s">
        <v>71</v>
      </c>
      <c r="B48" s="18" t="s">
        <v>86</v>
      </c>
      <c r="C48" s="18" t="s">
        <v>10</v>
      </c>
      <c r="D48" s="18" t="s">
        <v>0</v>
      </c>
      <c r="E48" s="18" t="s">
        <v>32</v>
      </c>
      <c r="F48">
        <v>261.74266499999999</v>
      </c>
      <c r="G48">
        <v>20260925</v>
      </c>
    </row>
    <row r="49" spans="1:7" x14ac:dyDescent="0.25">
      <c r="A49" s="18" t="s">
        <v>71</v>
      </c>
      <c r="B49" s="18" t="s">
        <v>86</v>
      </c>
      <c r="C49" s="18" t="s">
        <v>12</v>
      </c>
      <c r="D49" s="18" t="s">
        <v>0</v>
      </c>
      <c r="E49" s="18" t="s">
        <v>33</v>
      </c>
      <c r="F49">
        <v>81.797901999999993</v>
      </c>
      <c r="G49">
        <v>20260925</v>
      </c>
    </row>
    <row r="50" spans="1:7" x14ac:dyDescent="0.25">
      <c r="A50" s="18" t="s">
        <v>71</v>
      </c>
      <c r="B50" s="18" t="s">
        <v>86</v>
      </c>
      <c r="C50" s="18" t="s">
        <v>35</v>
      </c>
      <c r="D50" s="18" t="s">
        <v>0</v>
      </c>
      <c r="E50" s="18" t="s">
        <v>34</v>
      </c>
      <c r="F50">
        <v>112074.61530200001</v>
      </c>
      <c r="G50">
        <v>20260925</v>
      </c>
    </row>
    <row r="51" spans="1:7" x14ac:dyDescent="0.25">
      <c r="A51" s="18" t="s">
        <v>71</v>
      </c>
      <c r="B51" s="18" t="s">
        <v>86</v>
      </c>
      <c r="C51" s="18" t="s">
        <v>87</v>
      </c>
      <c r="D51" s="18" t="s">
        <v>0</v>
      </c>
      <c r="E51" s="18" t="s">
        <v>88</v>
      </c>
      <c r="G51">
        <v>20260925</v>
      </c>
    </row>
    <row r="52" spans="1:7" x14ac:dyDescent="0.25">
      <c r="A52" s="18" t="s">
        <v>71</v>
      </c>
      <c r="B52" s="18" t="s">
        <v>86</v>
      </c>
      <c r="C52" s="18" t="s">
        <v>4</v>
      </c>
      <c r="D52" s="18" t="s">
        <v>0</v>
      </c>
      <c r="E52" s="18" t="s">
        <v>89</v>
      </c>
      <c r="F52">
        <v>22606.960397999999</v>
      </c>
      <c r="G52">
        <v>20260925</v>
      </c>
    </row>
    <row r="53" spans="1:7" x14ac:dyDescent="0.25">
      <c r="A53" s="18" t="s">
        <v>71</v>
      </c>
      <c r="B53" s="18" t="s">
        <v>86</v>
      </c>
      <c r="C53" s="18" t="s">
        <v>6</v>
      </c>
      <c r="D53" s="18" t="s">
        <v>0</v>
      </c>
      <c r="E53" s="18" t="s">
        <v>90</v>
      </c>
      <c r="F53">
        <v>2997.701787</v>
      </c>
      <c r="G53">
        <v>20260925</v>
      </c>
    </row>
    <row r="54" spans="1:7" x14ac:dyDescent="0.25">
      <c r="A54" s="18" t="s">
        <v>71</v>
      </c>
      <c r="B54" s="18" t="s">
        <v>86</v>
      </c>
      <c r="C54" s="18" t="s">
        <v>8</v>
      </c>
      <c r="D54" s="18" t="s">
        <v>0</v>
      </c>
      <c r="E54" s="18" t="s">
        <v>91</v>
      </c>
      <c r="F54">
        <v>748.48024499999997</v>
      </c>
      <c r="G54">
        <v>20260925</v>
      </c>
    </row>
    <row r="55" spans="1:7" x14ac:dyDescent="0.25">
      <c r="A55" s="18" t="s">
        <v>71</v>
      </c>
      <c r="B55" s="18" t="s">
        <v>86</v>
      </c>
      <c r="C55" s="18" t="s">
        <v>10</v>
      </c>
      <c r="D55" s="18" t="s">
        <v>0</v>
      </c>
      <c r="E55" s="18" t="s">
        <v>92</v>
      </c>
      <c r="F55">
        <v>967.91027899999995</v>
      </c>
      <c r="G55">
        <v>20260925</v>
      </c>
    </row>
    <row r="56" spans="1:7" x14ac:dyDescent="0.25">
      <c r="A56" s="18" t="s">
        <v>71</v>
      </c>
      <c r="B56" s="18" t="s">
        <v>86</v>
      </c>
      <c r="C56" s="18" t="s">
        <v>12</v>
      </c>
      <c r="D56" s="18" t="s">
        <v>0</v>
      </c>
      <c r="E56" s="18" t="s">
        <v>93</v>
      </c>
      <c r="F56">
        <v>25385.23215</v>
      </c>
      <c r="G56">
        <v>20260925</v>
      </c>
    </row>
    <row r="57" spans="1:7" x14ac:dyDescent="0.25">
      <c r="A57" s="18" t="s">
        <v>71</v>
      </c>
      <c r="B57" s="18" t="s">
        <v>86</v>
      </c>
      <c r="C57" s="18" t="s">
        <v>94</v>
      </c>
      <c r="D57" s="18" t="s">
        <v>0</v>
      </c>
      <c r="E57" s="18" t="s">
        <v>95</v>
      </c>
      <c r="G57">
        <v>20260925</v>
      </c>
    </row>
    <row r="58" spans="1:7" x14ac:dyDescent="0.25">
      <c r="A58" s="18" t="s">
        <v>71</v>
      </c>
      <c r="B58" s="18" t="s">
        <v>86</v>
      </c>
      <c r="C58" s="18" t="s">
        <v>4</v>
      </c>
      <c r="D58" s="18" t="s">
        <v>0</v>
      </c>
      <c r="E58" s="18" t="s">
        <v>96</v>
      </c>
      <c r="F58">
        <v>1256.6679409999999</v>
      </c>
      <c r="G58">
        <v>20260925</v>
      </c>
    </row>
    <row r="59" spans="1:7" x14ac:dyDescent="0.25">
      <c r="A59" s="18" t="s">
        <v>71</v>
      </c>
      <c r="B59" s="18" t="s">
        <v>86</v>
      </c>
      <c r="C59" s="18" t="s">
        <v>6</v>
      </c>
      <c r="D59" s="18" t="s">
        <v>0</v>
      </c>
      <c r="E59" s="18" t="s">
        <v>97</v>
      </c>
      <c r="F59">
        <v>158.341386</v>
      </c>
      <c r="G59">
        <v>20260925</v>
      </c>
    </row>
    <row r="60" spans="1:7" x14ac:dyDescent="0.25">
      <c r="A60" s="18" t="s">
        <v>71</v>
      </c>
      <c r="B60" s="18" t="s">
        <v>86</v>
      </c>
      <c r="C60" s="18" t="s">
        <v>8</v>
      </c>
      <c r="D60" s="18" t="s">
        <v>0</v>
      </c>
      <c r="E60" s="18" t="s">
        <v>98</v>
      </c>
      <c r="F60">
        <v>31.206723</v>
      </c>
      <c r="G60">
        <v>20260925</v>
      </c>
    </row>
    <row r="61" spans="1:7" x14ac:dyDescent="0.25">
      <c r="A61" s="18" t="s">
        <v>71</v>
      </c>
      <c r="B61" s="18" t="s">
        <v>86</v>
      </c>
      <c r="C61" s="18" t="s">
        <v>10</v>
      </c>
      <c r="D61" s="18" t="s">
        <v>0</v>
      </c>
      <c r="E61" s="18" t="s">
        <v>99</v>
      </c>
      <c r="F61">
        <v>14.138839000000001</v>
      </c>
      <c r="G61">
        <v>20260925</v>
      </c>
    </row>
    <row r="62" spans="1:7" x14ac:dyDescent="0.25">
      <c r="A62" s="18" t="s">
        <v>71</v>
      </c>
      <c r="B62" s="18" t="s">
        <v>86</v>
      </c>
      <c r="C62" s="18" t="s">
        <v>12</v>
      </c>
      <c r="D62" s="18" t="s">
        <v>0</v>
      </c>
      <c r="E62" s="18" t="s">
        <v>100</v>
      </c>
      <c r="F62">
        <v>1432.077211</v>
      </c>
      <c r="G62">
        <v>20260925</v>
      </c>
    </row>
    <row r="63" spans="1:7" x14ac:dyDescent="0.25">
      <c r="A63" s="18" t="s">
        <v>71</v>
      </c>
      <c r="B63" s="18" t="s">
        <v>86</v>
      </c>
      <c r="C63" s="18" t="s">
        <v>101</v>
      </c>
      <c r="D63" s="18" t="s">
        <v>0</v>
      </c>
      <c r="E63" s="18" t="s">
        <v>102</v>
      </c>
      <c r="G63">
        <v>20260925</v>
      </c>
    </row>
    <row r="64" spans="1:7" x14ac:dyDescent="0.25">
      <c r="A64" s="18" t="s">
        <v>71</v>
      </c>
      <c r="B64" s="18" t="s">
        <v>86</v>
      </c>
      <c r="C64" s="18" t="s">
        <v>4</v>
      </c>
      <c r="D64" s="18" t="s">
        <v>0</v>
      </c>
      <c r="E64" s="18" t="s">
        <v>103</v>
      </c>
      <c r="F64">
        <v>19664.351334999999</v>
      </c>
      <c r="G64">
        <v>20260925</v>
      </c>
    </row>
    <row r="65" spans="1:7" x14ac:dyDescent="0.25">
      <c r="A65" s="18" t="s">
        <v>71</v>
      </c>
      <c r="B65" s="18" t="s">
        <v>86</v>
      </c>
      <c r="C65" s="18" t="s">
        <v>6</v>
      </c>
      <c r="D65" s="18" t="s">
        <v>0</v>
      </c>
      <c r="E65" s="18" t="s">
        <v>104</v>
      </c>
      <c r="F65">
        <v>976.72387200000003</v>
      </c>
      <c r="G65">
        <v>20260925</v>
      </c>
    </row>
    <row r="66" spans="1:7" x14ac:dyDescent="0.25">
      <c r="A66" s="18" t="s">
        <v>71</v>
      </c>
      <c r="B66" s="18" t="s">
        <v>86</v>
      </c>
      <c r="C66" s="18" t="s">
        <v>8</v>
      </c>
      <c r="D66" s="18" t="s">
        <v>0</v>
      </c>
      <c r="E66" s="18" t="s">
        <v>105</v>
      </c>
      <c r="F66">
        <v>132.34546800000001</v>
      </c>
      <c r="G66">
        <v>20260925</v>
      </c>
    </row>
    <row r="67" spans="1:7" x14ac:dyDescent="0.25">
      <c r="A67" s="18" t="s">
        <v>71</v>
      </c>
      <c r="B67" s="18" t="s">
        <v>86</v>
      </c>
      <c r="C67" s="18" t="s">
        <v>10</v>
      </c>
      <c r="D67" s="18" t="s">
        <v>0</v>
      </c>
      <c r="E67" s="18" t="s">
        <v>106</v>
      </c>
      <c r="F67">
        <v>879.30144800000005</v>
      </c>
      <c r="G67">
        <v>20260925</v>
      </c>
    </row>
    <row r="68" spans="1:7" x14ac:dyDescent="0.25">
      <c r="A68" s="18" t="s">
        <v>71</v>
      </c>
      <c r="B68" s="18" t="s">
        <v>86</v>
      </c>
      <c r="C68" s="18" t="s">
        <v>12</v>
      </c>
      <c r="D68" s="18" t="s">
        <v>0</v>
      </c>
      <c r="E68" s="18" t="s">
        <v>107</v>
      </c>
      <c r="F68">
        <v>19894.119226999999</v>
      </c>
      <c r="G68">
        <v>20260925</v>
      </c>
    </row>
    <row r="69" spans="1:7" x14ac:dyDescent="0.25">
      <c r="A69" s="18" t="s">
        <v>71</v>
      </c>
      <c r="B69" s="18" t="s">
        <v>86</v>
      </c>
      <c r="C69" s="18" t="s">
        <v>108</v>
      </c>
      <c r="D69" s="18" t="s">
        <v>0</v>
      </c>
      <c r="E69" s="18" t="s">
        <v>109</v>
      </c>
      <c r="G69">
        <v>20260925</v>
      </c>
    </row>
    <row r="70" spans="1:7" x14ac:dyDescent="0.25">
      <c r="A70" s="18" t="s">
        <v>71</v>
      </c>
      <c r="B70" s="18" t="s">
        <v>86</v>
      </c>
      <c r="C70" s="18" t="s">
        <v>4</v>
      </c>
      <c r="D70" s="18" t="s">
        <v>0</v>
      </c>
      <c r="E70" s="18" t="s">
        <v>110</v>
      </c>
      <c r="F70">
        <v>53984.437457</v>
      </c>
      <c r="G70">
        <v>20260925</v>
      </c>
    </row>
    <row r="71" spans="1:7" x14ac:dyDescent="0.25">
      <c r="A71" s="18" t="s">
        <v>71</v>
      </c>
      <c r="B71" s="18" t="s">
        <v>86</v>
      </c>
      <c r="C71" s="18" t="s">
        <v>6</v>
      </c>
      <c r="D71" s="18" t="s">
        <v>0</v>
      </c>
      <c r="E71" s="18" t="s">
        <v>111</v>
      </c>
      <c r="F71">
        <v>9670.7286970000005</v>
      </c>
      <c r="G71">
        <v>20260925</v>
      </c>
    </row>
    <row r="72" spans="1:7" x14ac:dyDescent="0.25">
      <c r="A72" s="18" t="s">
        <v>71</v>
      </c>
      <c r="B72" s="18" t="s">
        <v>86</v>
      </c>
      <c r="C72" s="18" t="s">
        <v>8</v>
      </c>
      <c r="D72" s="18" t="s">
        <v>0</v>
      </c>
      <c r="E72" s="18" t="s">
        <v>112</v>
      </c>
      <c r="F72">
        <v>859.41537000000005</v>
      </c>
      <c r="G72">
        <v>20260925</v>
      </c>
    </row>
    <row r="73" spans="1:7" x14ac:dyDescent="0.25">
      <c r="A73" s="18" t="s">
        <v>71</v>
      </c>
      <c r="B73" s="18" t="s">
        <v>86</v>
      </c>
      <c r="C73" s="18" t="s">
        <v>10</v>
      </c>
      <c r="D73" s="18" t="s">
        <v>0</v>
      </c>
      <c r="E73" s="18" t="s">
        <v>113</v>
      </c>
      <c r="F73">
        <v>8646.6091550000001</v>
      </c>
      <c r="G73">
        <v>20260925</v>
      </c>
    </row>
    <row r="74" spans="1:7" x14ac:dyDescent="0.25">
      <c r="A74" s="18" t="s">
        <v>71</v>
      </c>
      <c r="B74" s="18" t="s">
        <v>86</v>
      </c>
      <c r="C74" s="18" t="s">
        <v>12</v>
      </c>
      <c r="D74" s="18" t="s">
        <v>0</v>
      </c>
      <c r="E74" s="18" t="s">
        <v>114</v>
      </c>
      <c r="F74">
        <v>55867.972370000003</v>
      </c>
      <c r="G74">
        <v>20260925</v>
      </c>
    </row>
    <row r="75" spans="1:7" x14ac:dyDescent="0.25">
      <c r="A75" s="18" t="s">
        <v>71</v>
      </c>
      <c r="B75" s="18" t="s">
        <v>86</v>
      </c>
      <c r="C75" s="18" t="s">
        <v>115</v>
      </c>
      <c r="D75" s="18" t="s">
        <v>0</v>
      </c>
      <c r="E75" s="18" t="s">
        <v>116</v>
      </c>
      <c r="G75">
        <v>20260925</v>
      </c>
    </row>
    <row r="76" spans="1:7" x14ac:dyDescent="0.25">
      <c r="A76" s="18" t="s">
        <v>71</v>
      </c>
      <c r="B76" s="18" t="s">
        <v>86</v>
      </c>
      <c r="C76" s="18" t="s">
        <v>4</v>
      </c>
      <c r="D76" s="18" t="s">
        <v>0</v>
      </c>
      <c r="E76" s="18" t="s">
        <v>117</v>
      </c>
      <c r="F76">
        <v>8936.2674349999998</v>
      </c>
      <c r="G76">
        <v>20260925</v>
      </c>
    </row>
    <row r="77" spans="1:7" x14ac:dyDescent="0.25">
      <c r="A77" s="18" t="s">
        <v>71</v>
      </c>
      <c r="B77" s="18" t="s">
        <v>86</v>
      </c>
      <c r="C77" s="18" t="s">
        <v>6</v>
      </c>
      <c r="D77" s="18" t="s">
        <v>0</v>
      </c>
      <c r="E77" s="18" t="s">
        <v>118</v>
      </c>
      <c r="F77">
        <v>267.71652699999999</v>
      </c>
      <c r="G77">
        <v>20260925</v>
      </c>
    </row>
    <row r="78" spans="1:7" x14ac:dyDescent="0.25">
      <c r="A78" s="18" t="s">
        <v>71</v>
      </c>
      <c r="B78" s="18" t="s">
        <v>86</v>
      </c>
      <c r="C78" s="18" t="s">
        <v>8</v>
      </c>
      <c r="D78" s="18" t="s">
        <v>0</v>
      </c>
      <c r="E78" s="18" t="s">
        <v>119</v>
      </c>
      <c r="F78">
        <v>271.68611399999998</v>
      </c>
      <c r="G78">
        <v>20260925</v>
      </c>
    </row>
    <row r="79" spans="1:7" x14ac:dyDescent="0.25">
      <c r="A79" s="18" t="s">
        <v>71</v>
      </c>
      <c r="B79" s="18" t="s">
        <v>86</v>
      </c>
      <c r="C79" s="18" t="s">
        <v>10</v>
      </c>
      <c r="D79" s="18" t="s">
        <v>0</v>
      </c>
      <c r="E79" s="18" t="s">
        <v>120</v>
      </c>
      <c r="F79">
        <v>-19.544269</v>
      </c>
      <c r="G79">
        <v>20260925</v>
      </c>
    </row>
    <row r="80" spans="1:7" x14ac:dyDescent="0.25">
      <c r="A80" s="18" t="s">
        <v>71</v>
      </c>
      <c r="B80" s="18" t="s">
        <v>86</v>
      </c>
      <c r="C80" s="18" t="s">
        <v>12</v>
      </c>
      <c r="D80" s="18" t="s">
        <v>0</v>
      </c>
      <c r="E80" s="18" t="s">
        <v>121</v>
      </c>
      <c r="F80">
        <v>9495.2143460000007</v>
      </c>
      <c r="G80">
        <v>20260925</v>
      </c>
    </row>
    <row r="81" spans="1:7" x14ac:dyDescent="0.25">
      <c r="A81" s="18" t="s">
        <v>71</v>
      </c>
      <c r="B81" s="18" t="s">
        <v>86</v>
      </c>
      <c r="C81" s="18" t="s">
        <v>37</v>
      </c>
      <c r="D81" s="18" t="s">
        <v>0</v>
      </c>
      <c r="E81" s="18" t="s">
        <v>36</v>
      </c>
      <c r="F81">
        <v>2137.1124989999998</v>
      </c>
      <c r="G81">
        <v>20260925</v>
      </c>
    </row>
    <row r="82" spans="1:7" x14ac:dyDescent="0.25">
      <c r="A82" s="18" t="s">
        <v>71</v>
      </c>
      <c r="B82" s="18" t="s">
        <v>86</v>
      </c>
      <c r="C82" s="18" t="s">
        <v>80</v>
      </c>
      <c r="D82" s="18" t="s">
        <v>0</v>
      </c>
      <c r="E82" s="18" t="s">
        <v>81</v>
      </c>
      <c r="G82">
        <v>20260925</v>
      </c>
    </row>
    <row r="83" spans="1:7" x14ac:dyDescent="0.25">
      <c r="A83" s="18" t="s">
        <v>71</v>
      </c>
      <c r="B83" s="18" t="s">
        <v>86</v>
      </c>
      <c r="C83" s="18" t="s">
        <v>78</v>
      </c>
      <c r="D83" s="18" t="s">
        <v>0</v>
      </c>
      <c r="E83" s="18" t="s">
        <v>38</v>
      </c>
      <c r="F83">
        <v>114211.72779999999</v>
      </c>
      <c r="G83">
        <v>20260925</v>
      </c>
    </row>
    <row r="84" spans="1:7" x14ac:dyDescent="0.25">
      <c r="A84" s="18" t="s">
        <v>71</v>
      </c>
      <c r="B84" s="18" t="s">
        <v>86</v>
      </c>
      <c r="C84" s="18" t="s">
        <v>2</v>
      </c>
      <c r="D84" s="18" t="s">
        <v>39</v>
      </c>
      <c r="E84" s="18" t="s">
        <v>40</v>
      </c>
      <c r="G84">
        <v>20260925</v>
      </c>
    </row>
    <row r="85" spans="1:7" x14ac:dyDescent="0.25">
      <c r="A85" s="18" t="s">
        <v>71</v>
      </c>
      <c r="B85" s="18" t="s">
        <v>86</v>
      </c>
      <c r="C85" s="18" t="s">
        <v>42</v>
      </c>
      <c r="D85" s="18" t="s">
        <v>39</v>
      </c>
      <c r="E85" s="18" t="s">
        <v>41</v>
      </c>
      <c r="F85">
        <v>606117.07425299997</v>
      </c>
      <c r="G85">
        <v>20260925</v>
      </c>
    </row>
    <row r="86" spans="1:7" x14ac:dyDescent="0.25">
      <c r="A86" s="18" t="s">
        <v>71</v>
      </c>
      <c r="B86" s="18" t="s">
        <v>86</v>
      </c>
      <c r="C86" s="18" t="s">
        <v>10</v>
      </c>
      <c r="D86" s="18" t="s">
        <v>39</v>
      </c>
      <c r="E86" s="18" t="s">
        <v>43</v>
      </c>
      <c r="F86">
        <v>19025.786024000001</v>
      </c>
      <c r="G86">
        <v>20260925</v>
      </c>
    </row>
    <row r="87" spans="1:7" x14ac:dyDescent="0.25">
      <c r="A87" s="18" t="s">
        <v>71</v>
      </c>
      <c r="B87" s="18" t="s">
        <v>86</v>
      </c>
      <c r="C87" s="18" t="s">
        <v>12</v>
      </c>
      <c r="D87" s="18" t="s">
        <v>39</v>
      </c>
      <c r="E87" s="18" t="s">
        <v>44</v>
      </c>
      <c r="F87">
        <v>587091.28822800005</v>
      </c>
      <c r="G87">
        <v>20260925</v>
      </c>
    </row>
    <row r="88" spans="1:7" x14ac:dyDescent="0.25">
      <c r="A88" s="18" t="s">
        <v>71</v>
      </c>
      <c r="B88" s="18" t="s">
        <v>86</v>
      </c>
      <c r="C88" s="18" t="s">
        <v>14</v>
      </c>
      <c r="D88" s="18" t="s">
        <v>39</v>
      </c>
      <c r="E88" s="18" t="s">
        <v>45</v>
      </c>
      <c r="G88">
        <v>20260925</v>
      </c>
    </row>
    <row r="89" spans="1:7" x14ac:dyDescent="0.25">
      <c r="A89" s="18" t="s">
        <v>71</v>
      </c>
      <c r="B89" s="18" t="s">
        <v>86</v>
      </c>
      <c r="C89" s="18" t="s">
        <v>42</v>
      </c>
      <c r="D89" s="18" t="s">
        <v>39</v>
      </c>
      <c r="E89" s="18" t="s">
        <v>46</v>
      </c>
      <c r="F89">
        <v>556487.65920700005</v>
      </c>
      <c r="G89">
        <v>20260925</v>
      </c>
    </row>
    <row r="90" spans="1:7" x14ac:dyDescent="0.25">
      <c r="A90" s="18" t="s">
        <v>71</v>
      </c>
      <c r="B90" s="18" t="s">
        <v>86</v>
      </c>
      <c r="C90" s="18" t="s">
        <v>10</v>
      </c>
      <c r="D90" s="18" t="s">
        <v>39</v>
      </c>
      <c r="E90" s="18" t="s">
        <v>47</v>
      </c>
      <c r="F90">
        <v>17319.327881000001</v>
      </c>
      <c r="G90">
        <v>20260925</v>
      </c>
    </row>
    <row r="91" spans="1:7" x14ac:dyDescent="0.25">
      <c r="A91" s="18" t="s">
        <v>71</v>
      </c>
      <c r="B91" s="18" t="s">
        <v>86</v>
      </c>
      <c r="C91" s="18" t="s">
        <v>12</v>
      </c>
      <c r="D91" s="18" t="s">
        <v>39</v>
      </c>
      <c r="E91" s="18" t="s">
        <v>48</v>
      </c>
      <c r="F91">
        <v>539168.33132600004</v>
      </c>
      <c r="G91">
        <v>20260925</v>
      </c>
    </row>
    <row r="92" spans="1:7" x14ac:dyDescent="0.25">
      <c r="A92" s="18" t="s">
        <v>71</v>
      </c>
      <c r="B92" s="18" t="s">
        <v>86</v>
      </c>
      <c r="C92" s="18" t="s">
        <v>21</v>
      </c>
      <c r="D92" s="18" t="s">
        <v>39</v>
      </c>
      <c r="E92" s="18" t="s">
        <v>49</v>
      </c>
      <c r="G92">
        <v>20260925</v>
      </c>
    </row>
    <row r="93" spans="1:7" x14ac:dyDescent="0.25">
      <c r="A93" s="18" t="s">
        <v>71</v>
      </c>
      <c r="B93" s="18" t="s">
        <v>86</v>
      </c>
      <c r="C93" s="18" t="s">
        <v>42</v>
      </c>
      <c r="D93" s="18" t="s">
        <v>39</v>
      </c>
      <c r="E93" s="18" t="s">
        <v>50</v>
      </c>
      <c r="F93">
        <v>481083.22970000003</v>
      </c>
      <c r="G93">
        <v>20260925</v>
      </c>
    </row>
    <row r="94" spans="1:7" x14ac:dyDescent="0.25">
      <c r="A94" s="18" t="s">
        <v>71</v>
      </c>
      <c r="B94" s="18" t="s">
        <v>86</v>
      </c>
      <c r="C94" s="18" t="s">
        <v>10</v>
      </c>
      <c r="D94" s="18" t="s">
        <v>39</v>
      </c>
      <c r="E94" s="18" t="s">
        <v>51</v>
      </c>
      <c r="F94">
        <v>13473.483625999999</v>
      </c>
      <c r="G94">
        <v>20260925</v>
      </c>
    </row>
    <row r="95" spans="1:7" x14ac:dyDescent="0.25">
      <c r="A95" s="18" t="s">
        <v>71</v>
      </c>
      <c r="B95" s="18" t="s">
        <v>86</v>
      </c>
      <c r="C95" s="18" t="s">
        <v>12</v>
      </c>
      <c r="D95" s="18" t="s">
        <v>39</v>
      </c>
      <c r="E95" s="18" t="s">
        <v>52</v>
      </c>
      <c r="F95">
        <v>467609.74607400002</v>
      </c>
      <c r="G95">
        <v>20260925</v>
      </c>
    </row>
    <row r="96" spans="1:7" x14ac:dyDescent="0.25">
      <c r="A96" s="18" t="s">
        <v>71</v>
      </c>
      <c r="B96" s="18" t="s">
        <v>86</v>
      </c>
      <c r="C96" s="18" t="s">
        <v>28</v>
      </c>
      <c r="D96" s="18" t="s">
        <v>39</v>
      </c>
      <c r="E96" s="18" t="s">
        <v>53</v>
      </c>
      <c r="G96">
        <v>20260925</v>
      </c>
    </row>
    <row r="97" spans="1:7" x14ac:dyDescent="0.25">
      <c r="A97" s="18" t="s">
        <v>71</v>
      </c>
      <c r="B97" s="18" t="s">
        <v>86</v>
      </c>
      <c r="C97" s="18" t="s">
        <v>42</v>
      </c>
      <c r="D97" s="18" t="s">
        <v>39</v>
      </c>
      <c r="E97" s="18" t="s">
        <v>54</v>
      </c>
      <c r="F97">
        <v>-20290.523177999999</v>
      </c>
      <c r="G97">
        <v>20260925</v>
      </c>
    </row>
    <row r="98" spans="1:7" x14ac:dyDescent="0.25">
      <c r="A98" s="18" t="s">
        <v>71</v>
      </c>
      <c r="B98" s="18" t="s">
        <v>86</v>
      </c>
      <c r="C98" s="18" t="s">
        <v>10</v>
      </c>
      <c r="D98" s="18" t="s">
        <v>39</v>
      </c>
      <c r="E98" s="18" t="s">
        <v>55</v>
      </c>
      <c r="F98">
        <v>-1959.157698</v>
      </c>
      <c r="G98">
        <v>20260925</v>
      </c>
    </row>
    <row r="99" spans="1:7" x14ac:dyDescent="0.25">
      <c r="A99" s="18" t="s">
        <v>71</v>
      </c>
      <c r="B99" s="18" t="s">
        <v>86</v>
      </c>
      <c r="C99" s="18" t="s">
        <v>12</v>
      </c>
      <c r="D99" s="18" t="s">
        <v>39</v>
      </c>
      <c r="E99" s="18" t="s">
        <v>56</v>
      </c>
      <c r="F99">
        <v>-18331.36548</v>
      </c>
      <c r="G99">
        <v>20260925</v>
      </c>
    </row>
    <row r="100" spans="1:7" x14ac:dyDescent="0.25">
      <c r="A100" s="18" t="s">
        <v>71</v>
      </c>
      <c r="B100" s="18" t="s">
        <v>86</v>
      </c>
      <c r="C100" s="18" t="s">
        <v>35</v>
      </c>
      <c r="D100" s="18" t="s">
        <v>39</v>
      </c>
      <c r="E100" s="18" t="s">
        <v>57</v>
      </c>
      <c r="F100">
        <v>74030.449257</v>
      </c>
      <c r="G100">
        <v>20260925</v>
      </c>
    </row>
    <row r="101" spans="1:7" x14ac:dyDescent="0.25">
      <c r="A101" s="18" t="s">
        <v>71</v>
      </c>
      <c r="B101" s="18" t="s">
        <v>86</v>
      </c>
      <c r="C101" s="18" t="s">
        <v>87</v>
      </c>
      <c r="D101" s="18" t="s">
        <v>39</v>
      </c>
      <c r="E101" s="18" t="s">
        <v>122</v>
      </c>
      <c r="G101">
        <v>20260925</v>
      </c>
    </row>
    <row r="102" spans="1:7" x14ac:dyDescent="0.25">
      <c r="A102" s="18" t="s">
        <v>71</v>
      </c>
      <c r="B102" s="18" t="s">
        <v>86</v>
      </c>
      <c r="C102" s="18" t="s">
        <v>42</v>
      </c>
      <c r="D102" s="18" t="s">
        <v>39</v>
      </c>
      <c r="E102" s="18" t="s">
        <v>123</v>
      </c>
      <c r="F102">
        <v>18986.833674000001</v>
      </c>
      <c r="G102">
        <v>20260925</v>
      </c>
    </row>
    <row r="103" spans="1:7" x14ac:dyDescent="0.25">
      <c r="A103" s="18" t="s">
        <v>71</v>
      </c>
      <c r="B103" s="18" t="s">
        <v>86</v>
      </c>
      <c r="C103" s="18" t="s">
        <v>10</v>
      </c>
      <c r="D103" s="18" t="s">
        <v>39</v>
      </c>
      <c r="E103" s="18" t="s">
        <v>124</v>
      </c>
      <c r="F103">
        <v>435.05765100000002</v>
      </c>
      <c r="G103">
        <v>20260925</v>
      </c>
    </row>
    <row r="104" spans="1:7" x14ac:dyDescent="0.25">
      <c r="A104" s="18" t="s">
        <v>71</v>
      </c>
      <c r="B104" s="18" t="s">
        <v>86</v>
      </c>
      <c r="C104" s="18" t="s">
        <v>12</v>
      </c>
      <c r="D104" s="18" t="s">
        <v>39</v>
      </c>
      <c r="E104" s="18" t="s">
        <v>125</v>
      </c>
      <c r="F104">
        <v>18551.776022999999</v>
      </c>
      <c r="G104">
        <v>20260925</v>
      </c>
    </row>
    <row r="105" spans="1:7" x14ac:dyDescent="0.25">
      <c r="A105" s="18" t="s">
        <v>71</v>
      </c>
      <c r="B105" s="18" t="s">
        <v>86</v>
      </c>
      <c r="C105" s="18" t="s">
        <v>94</v>
      </c>
      <c r="D105" s="18" t="s">
        <v>39</v>
      </c>
      <c r="E105" s="18" t="s">
        <v>126</v>
      </c>
      <c r="G105">
        <v>20260925</v>
      </c>
    </row>
    <row r="106" spans="1:7" x14ac:dyDescent="0.25">
      <c r="A106" s="18" t="s">
        <v>71</v>
      </c>
      <c r="B106" s="18" t="s">
        <v>86</v>
      </c>
      <c r="C106" s="18" t="s">
        <v>42</v>
      </c>
      <c r="D106" s="18" t="s">
        <v>39</v>
      </c>
      <c r="E106" s="18" t="s">
        <v>127</v>
      </c>
      <c r="F106">
        <v>6204.1838239999997</v>
      </c>
      <c r="G106">
        <v>20260925</v>
      </c>
    </row>
    <row r="107" spans="1:7" x14ac:dyDescent="0.25">
      <c r="A107" s="18" t="s">
        <v>71</v>
      </c>
      <c r="B107" s="18" t="s">
        <v>86</v>
      </c>
      <c r="C107" s="18" t="s">
        <v>10</v>
      </c>
      <c r="D107" s="18" t="s">
        <v>39</v>
      </c>
      <c r="E107" s="18" t="s">
        <v>128</v>
      </c>
      <c r="F107">
        <v>0.45721899999999999</v>
      </c>
      <c r="G107">
        <v>20260925</v>
      </c>
    </row>
    <row r="108" spans="1:7" x14ac:dyDescent="0.25">
      <c r="A108" s="18" t="s">
        <v>71</v>
      </c>
      <c r="B108" s="18" t="s">
        <v>86</v>
      </c>
      <c r="C108" s="18" t="s">
        <v>12</v>
      </c>
      <c r="D108" s="18" t="s">
        <v>39</v>
      </c>
      <c r="E108" s="18" t="s">
        <v>129</v>
      </c>
      <c r="F108">
        <v>6203.7266060000002</v>
      </c>
      <c r="G108">
        <v>20260925</v>
      </c>
    </row>
    <row r="109" spans="1:7" x14ac:dyDescent="0.25">
      <c r="A109" s="18" t="s">
        <v>71</v>
      </c>
      <c r="B109" s="18" t="s">
        <v>86</v>
      </c>
      <c r="C109" s="18" t="s">
        <v>101</v>
      </c>
      <c r="D109" s="18" t="s">
        <v>39</v>
      </c>
      <c r="E109" s="18" t="s">
        <v>130</v>
      </c>
      <c r="G109">
        <v>20260925</v>
      </c>
    </row>
    <row r="110" spans="1:7" x14ac:dyDescent="0.25">
      <c r="A110" s="18" t="s">
        <v>71</v>
      </c>
      <c r="B110" s="18" t="s">
        <v>86</v>
      </c>
      <c r="C110" s="18" t="s">
        <v>42</v>
      </c>
      <c r="D110" s="18" t="s">
        <v>39</v>
      </c>
      <c r="E110" s="18" t="s">
        <v>131</v>
      </c>
      <c r="F110">
        <v>4163.506934</v>
      </c>
      <c r="G110">
        <v>20260925</v>
      </c>
    </row>
    <row r="111" spans="1:7" x14ac:dyDescent="0.25">
      <c r="A111" s="18" t="s">
        <v>71</v>
      </c>
      <c r="B111" s="18" t="s">
        <v>86</v>
      </c>
      <c r="C111" s="18" t="s">
        <v>10</v>
      </c>
      <c r="D111" s="18" t="s">
        <v>39</v>
      </c>
      <c r="E111" s="18" t="s">
        <v>132</v>
      </c>
      <c r="F111">
        <v>93.521956000000003</v>
      </c>
      <c r="G111">
        <v>20260925</v>
      </c>
    </row>
    <row r="112" spans="1:7" x14ac:dyDescent="0.25">
      <c r="A112" s="18" t="s">
        <v>71</v>
      </c>
      <c r="B112" s="18" t="s">
        <v>86</v>
      </c>
      <c r="C112" s="18" t="s">
        <v>12</v>
      </c>
      <c r="D112" s="18" t="s">
        <v>39</v>
      </c>
      <c r="E112" s="18" t="s">
        <v>133</v>
      </c>
      <c r="F112">
        <v>4069.9849760000002</v>
      </c>
      <c r="G112">
        <v>20260925</v>
      </c>
    </row>
    <row r="113" spans="1:7" x14ac:dyDescent="0.25">
      <c r="A113" s="18" t="s">
        <v>71</v>
      </c>
      <c r="B113" s="18" t="s">
        <v>86</v>
      </c>
      <c r="C113" s="18" t="s">
        <v>108</v>
      </c>
      <c r="D113" s="18" t="s">
        <v>39</v>
      </c>
      <c r="E113" s="18" t="s">
        <v>134</v>
      </c>
      <c r="G113">
        <v>20260925</v>
      </c>
    </row>
    <row r="114" spans="1:7" x14ac:dyDescent="0.25">
      <c r="A114" s="18" t="s">
        <v>71</v>
      </c>
      <c r="B114" s="18" t="s">
        <v>86</v>
      </c>
      <c r="C114" s="18" t="s">
        <v>42</v>
      </c>
      <c r="D114" s="18" t="s">
        <v>39</v>
      </c>
      <c r="E114" s="18" t="s">
        <v>135</v>
      </c>
      <c r="F114">
        <v>41121.721279999998</v>
      </c>
      <c r="G114">
        <v>20260925</v>
      </c>
    </row>
    <row r="115" spans="1:7" x14ac:dyDescent="0.25">
      <c r="A115" s="18" t="s">
        <v>71</v>
      </c>
      <c r="B115" s="18" t="s">
        <v>86</v>
      </c>
      <c r="C115" s="18" t="s">
        <v>10</v>
      </c>
      <c r="D115" s="18" t="s">
        <v>39</v>
      </c>
      <c r="E115" s="18" t="s">
        <v>136</v>
      </c>
      <c r="F115">
        <v>2170.3164000000002</v>
      </c>
      <c r="G115">
        <v>20260925</v>
      </c>
    </row>
    <row r="116" spans="1:7" x14ac:dyDescent="0.25">
      <c r="A116" s="18" t="s">
        <v>71</v>
      </c>
      <c r="B116" s="18" t="s">
        <v>86</v>
      </c>
      <c r="C116" s="18" t="s">
        <v>12</v>
      </c>
      <c r="D116" s="18" t="s">
        <v>39</v>
      </c>
      <c r="E116" s="18" t="s">
        <v>137</v>
      </c>
      <c r="F116">
        <v>38951.404880000002</v>
      </c>
      <c r="G116">
        <v>20260925</v>
      </c>
    </row>
    <row r="117" spans="1:7" x14ac:dyDescent="0.25">
      <c r="A117" s="18" t="s">
        <v>71</v>
      </c>
      <c r="B117" s="18" t="s">
        <v>86</v>
      </c>
      <c r="C117" s="18" t="s">
        <v>115</v>
      </c>
      <c r="D117" s="18" t="s">
        <v>39</v>
      </c>
      <c r="E117" s="18" t="s">
        <v>138</v>
      </c>
      <c r="G117">
        <v>20260925</v>
      </c>
    </row>
    <row r="118" spans="1:7" x14ac:dyDescent="0.25">
      <c r="A118" s="18" t="s">
        <v>71</v>
      </c>
      <c r="B118" s="18" t="s">
        <v>86</v>
      </c>
      <c r="C118" s="18" t="s">
        <v>42</v>
      </c>
      <c r="D118" s="18" t="s">
        <v>39</v>
      </c>
      <c r="E118" s="18" t="s">
        <v>139</v>
      </c>
      <c r="F118">
        <v>6230.721329</v>
      </c>
      <c r="G118">
        <v>20260925</v>
      </c>
    </row>
    <row r="119" spans="1:7" x14ac:dyDescent="0.25">
      <c r="A119" s="18" t="s">
        <v>71</v>
      </c>
      <c r="B119" s="18" t="s">
        <v>86</v>
      </c>
      <c r="C119" s="18" t="s">
        <v>10</v>
      </c>
      <c r="D119" s="18" t="s">
        <v>39</v>
      </c>
      <c r="E119" s="18" t="s">
        <v>140</v>
      </c>
      <c r="F119">
        <v>-22.835443000000001</v>
      </c>
      <c r="G119">
        <v>20260925</v>
      </c>
    </row>
    <row r="120" spans="1:7" x14ac:dyDescent="0.25">
      <c r="A120" s="18" t="s">
        <v>71</v>
      </c>
      <c r="B120" s="18" t="s">
        <v>86</v>
      </c>
      <c r="C120" s="18" t="s">
        <v>12</v>
      </c>
      <c r="D120" s="18" t="s">
        <v>39</v>
      </c>
      <c r="E120" s="18" t="s">
        <v>141</v>
      </c>
      <c r="F120">
        <v>6253.5567719999999</v>
      </c>
      <c r="G120">
        <v>20260925</v>
      </c>
    </row>
    <row r="121" spans="1:7" x14ac:dyDescent="0.25">
      <c r="A121" s="18" t="s">
        <v>71</v>
      </c>
      <c r="B121" s="18" t="s">
        <v>86</v>
      </c>
      <c r="C121" s="18" t="s">
        <v>37</v>
      </c>
      <c r="D121" s="18" t="s">
        <v>39</v>
      </c>
      <c r="E121" s="18" t="s">
        <v>58</v>
      </c>
      <c r="F121">
        <v>3292.2401669999999</v>
      </c>
      <c r="G121">
        <v>20260925</v>
      </c>
    </row>
    <row r="122" spans="1:7" x14ac:dyDescent="0.25">
      <c r="A122" s="18" t="s">
        <v>71</v>
      </c>
      <c r="B122" s="18" t="s">
        <v>86</v>
      </c>
      <c r="C122" s="18" t="s">
        <v>80</v>
      </c>
      <c r="D122" s="18" t="s">
        <v>39</v>
      </c>
      <c r="E122" s="18" t="s">
        <v>82</v>
      </c>
      <c r="G122">
        <v>20260925</v>
      </c>
    </row>
    <row r="123" spans="1:7" x14ac:dyDescent="0.25">
      <c r="A123" s="18" t="s">
        <v>71</v>
      </c>
      <c r="B123" s="18" t="s">
        <v>86</v>
      </c>
      <c r="C123" s="18" t="s">
        <v>78</v>
      </c>
      <c r="D123" s="18" t="s">
        <v>39</v>
      </c>
      <c r="E123" s="18" t="s">
        <v>59</v>
      </c>
      <c r="F123">
        <v>77322.689423999997</v>
      </c>
      <c r="G123">
        <v>20260925</v>
      </c>
    </row>
    <row r="124" spans="1:7" x14ac:dyDescent="0.25">
      <c r="A124" s="18" t="s">
        <v>71</v>
      </c>
      <c r="B124" s="18" t="s">
        <v>86</v>
      </c>
      <c r="C124" s="18" t="s">
        <v>83</v>
      </c>
      <c r="D124" s="18" t="s">
        <v>39</v>
      </c>
      <c r="E124" s="18" t="s">
        <v>84</v>
      </c>
      <c r="F124">
        <v>168458.835203</v>
      </c>
      <c r="G124">
        <v>20260925</v>
      </c>
    </row>
    <row r="125" spans="1:7" x14ac:dyDescent="0.25">
      <c r="A125" s="18" t="s">
        <v>71</v>
      </c>
      <c r="B125" s="18" t="s">
        <v>86</v>
      </c>
      <c r="C125" s="18" t="s">
        <v>61</v>
      </c>
      <c r="D125" s="18" t="s">
        <v>0</v>
      </c>
      <c r="E125" s="18" t="s">
        <v>60</v>
      </c>
      <c r="F125">
        <v>0.95</v>
      </c>
      <c r="G125">
        <v>20260925</v>
      </c>
    </row>
    <row r="126" spans="1:7" x14ac:dyDescent="0.25">
      <c r="A126" s="18" t="s">
        <v>71</v>
      </c>
      <c r="B126" s="18" t="s">
        <v>86</v>
      </c>
      <c r="C126" s="18" t="s">
        <v>63</v>
      </c>
      <c r="D126" s="18" t="s">
        <v>0</v>
      </c>
      <c r="E126" s="18" t="s">
        <v>62</v>
      </c>
      <c r="F126">
        <v>0.28999999999999998</v>
      </c>
      <c r="G126">
        <v>20260925</v>
      </c>
    </row>
    <row r="127" spans="1:7" x14ac:dyDescent="0.25">
      <c r="A127" s="18" t="s">
        <v>71</v>
      </c>
      <c r="B127" s="18" t="s">
        <v>142</v>
      </c>
      <c r="C127" s="18" t="s">
        <v>2</v>
      </c>
      <c r="D127" s="18" t="s">
        <v>0</v>
      </c>
      <c r="E127" s="18" t="s">
        <v>1</v>
      </c>
      <c r="G127">
        <v>20260925</v>
      </c>
    </row>
    <row r="128" spans="1:7" x14ac:dyDescent="0.25">
      <c r="A128" s="18" t="s">
        <v>71</v>
      </c>
      <c r="B128" s="18" t="s">
        <v>142</v>
      </c>
      <c r="C128" s="18" t="s">
        <v>4</v>
      </c>
      <c r="D128" s="18" t="s">
        <v>0</v>
      </c>
      <c r="E128" s="18" t="s">
        <v>3</v>
      </c>
      <c r="F128">
        <v>378565.28100399999</v>
      </c>
      <c r="G128">
        <v>20260925</v>
      </c>
    </row>
    <row r="129" spans="1:7" x14ac:dyDescent="0.25">
      <c r="A129" s="18" t="s">
        <v>71</v>
      </c>
      <c r="B129" s="18" t="s">
        <v>142</v>
      </c>
      <c r="C129" s="18" t="s">
        <v>6</v>
      </c>
      <c r="D129" s="18" t="s">
        <v>0</v>
      </c>
      <c r="E129" s="18" t="s">
        <v>5</v>
      </c>
      <c r="F129">
        <v>53950.265409</v>
      </c>
      <c r="G129">
        <v>20260925</v>
      </c>
    </row>
    <row r="130" spans="1:7" x14ac:dyDescent="0.25">
      <c r="A130" s="18" t="s">
        <v>71</v>
      </c>
      <c r="B130" s="18" t="s">
        <v>142</v>
      </c>
      <c r="C130" s="18" t="s">
        <v>8</v>
      </c>
      <c r="D130" s="18" t="s">
        <v>0</v>
      </c>
      <c r="E130" s="18" t="s">
        <v>7</v>
      </c>
      <c r="F130">
        <v>13973.3616</v>
      </c>
      <c r="G130">
        <v>20260925</v>
      </c>
    </row>
    <row r="131" spans="1:7" x14ac:dyDescent="0.25">
      <c r="A131" s="18" t="s">
        <v>71</v>
      </c>
      <c r="B131" s="18" t="s">
        <v>142</v>
      </c>
      <c r="C131" s="18" t="s">
        <v>10</v>
      </c>
      <c r="D131" s="18" t="s">
        <v>0</v>
      </c>
      <c r="E131" s="18" t="s">
        <v>9</v>
      </c>
      <c r="F131">
        <v>47178.053370000001</v>
      </c>
      <c r="G131">
        <v>20260925</v>
      </c>
    </row>
    <row r="132" spans="1:7" x14ac:dyDescent="0.25">
      <c r="A132" s="18" t="s">
        <v>71</v>
      </c>
      <c r="B132" s="18" t="s">
        <v>142</v>
      </c>
      <c r="C132" s="18" t="s">
        <v>12</v>
      </c>
      <c r="D132" s="18" t="s">
        <v>0</v>
      </c>
      <c r="E132" s="18" t="s">
        <v>11</v>
      </c>
      <c r="F132">
        <v>399310.85464099998</v>
      </c>
      <c r="G132">
        <v>20260925</v>
      </c>
    </row>
    <row r="133" spans="1:7" x14ac:dyDescent="0.25">
      <c r="A133" s="18" t="s">
        <v>71</v>
      </c>
      <c r="B133" s="18" t="s">
        <v>142</v>
      </c>
      <c r="C133" s="18" t="s">
        <v>14</v>
      </c>
      <c r="D133" s="18" t="s">
        <v>0</v>
      </c>
      <c r="E133" s="18" t="s">
        <v>13</v>
      </c>
      <c r="G133">
        <v>20260925</v>
      </c>
    </row>
    <row r="134" spans="1:7" x14ac:dyDescent="0.25">
      <c r="A134" s="18" t="s">
        <v>71</v>
      </c>
      <c r="B134" s="18" t="s">
        <v>142</v>
      </c>
      <c r="C134" s="18" t="s">
        <v>4</v>
      </c>
      <c r="D134" s="18" t="s">
        <v>0</v>
      </c>
      <c r="E134" s="18" t="s">
        <v>15</v>
      </c>
      <c r="F134">
        <v>374442.84766500001</v>
      </c>
      <c r="G134">
        <v>20260925</v>
      </c>
    </row>
    <row r="135" spans="1:7" x14ac:dyDescent="0.25">
      <c r="A135" s="18" t="s">
        <v>71</v>
      </c>
      <c r="B135" s="18" t="s">
        <v>142</v>
      </c>
      <c r="C135" s="18" t="s">
        <v>6</v>
      </c>
      <c r="D135" s="18" t="s">
        <v>0</v>
      </c>
      <c r="E135" s="18" t="s">
        <v>16</v>
      </c>
      <c r="F135">
        <v>52152.058516999998</v>
      </c>
      <c r="G135">
        <v>20260925</v>
      </c>
    </row>
    <row r="136" spans="1:7" x14ac:dyDescent="0.25">
      <c r="A136" s="18" t="s">
        <v>71</v>
      </c>
      <c r="B136" s="18" t="s">
        <v>142</v>
      </c>
      <c r="C136" s="18" t="s">
        <v>8</v>
      </c>
      <c r="D136" s="18" t="s">
        <v>0</v>
      </c>
      <c r="E136" s="18" t="s">
        <v>17</v>
      </c>
      <c r="F136">
        <v>13909.116840999999</v>
      </c>
      <c r="G136">
        <v>20260925</v>
      </c>
    </row>
    <row r="137" spans="1:7" x14ac:dyDescent="0.25">
      <c r="A137" s="18" t="s">
        <v>71</v>
      </c>
      <c r="B137" s="18" t="s">
        <v>142</v>
      </c>
      <c r="C137" s="18" t="s">
        <v>10</v>
      </c>
      <c r="D137" s="18" t="s">
        <v>0</v>
      </c>
      <c r="E137" s="18" t="s">
        <v>18</v>
      </c>
      <c r="F137">
        <v>46294.999040000002</v>
      </c>
      <c r="G137">
        <v>20260925</v>
      </c>
    </row>
    <row r="138" spans="1:7" x14ac:dyDescent="0.25">
      <c r="A138" s="18" t="s">
        <v>71</v>
      </c>
      <c r="B138" s="18" t="s">
        <v>142</v>
      </c>
      <c r="C138" s="18" t="s">
        <v>12</v>
      </c>
      <c r="D138" s="18" t="s">
        <v>0</v>
      </c>
      <c r="E138" s="18" t="s">
        <v>19</v>
      </c>
      <c r="F138">
        <v>394209.02397899999</v>
      </c>
      <c r="G138">
        <v>20260925</v>
      </c>
    </row>
    <row r="139" spans="1:7" x14ac:dyDescent="0.25">
      <c r="A139" s="18" t="s">
        <v>71</v>
      </c>
      <c r="B139" s="18" t="s">
        <v>142</v>
      </c>
      <c r="C139" s="18" t="s">
        <v>21</v>
      </c>
      <c r="D139" s="18" t="s">
        <v>0</v>
      </c>
      <c r="E139" s="18" t="s">
        <v>20</v>
      </c>
      <c r="G139">
        <v>20260925</v>
      </c>
    </row>
    <row r="140" spans="1:7" x14ac:dyDescent="0.25">
      <c r="A140" s="18" t="s">
        <v>71</v>
      </c>
      <c r="B140" s="18" t="s">
        <v>142</v>
      </c>
      <c r="C140" s="18" t="s">
        <v>4</v>
      </c>
      <c r="D140" s="18" t="s">
        <v>0</v>
      </c>
      <c r="E140" s="18" t="s">
        <v>22</v>
      </c>
      <c r="F140">
        <v>247026.95728800001</v>
      </c>
      <c r="G140">
        <v>20260925</v>
      </c>
    </row>
    <row r="141" spans="1:7" x14ac:dyDescent="0.25">
      <c r="A141" s="18" t="s">
        <v>71</v>
      </c>
      <c r="B141" s="18" t="s">
        <v>142</v>
      </c>
      <c r="C141" s="18" t="s">
        <v>6</v>
      </c>
      <c r="D141" s="18" t="s">
        <v>0</v>
      </c>
      <c r="E141" s="18" t="s">
        <v>23</v>
      </c>
      <c r="F141">
        <v>28512.737913000001</v>
      </c>
      <c r="G141">
        <v>20260925</v>
      </c>
    </row>
    <row r="142" spans="1:7" x14ac:dyDescent="0.25">
      <c r="A142" s="18" t="s">
        <v>71</v>
      </c>
      <c r="B142" s="18" t="s">
        <v>142</v>
      </c>
      <c r="C142" s="18" t="s">
        <v>8</v>
      </c>
      <c r="D142" s="18" t="s">
        <v>0</v>
      </c>
      <c r="E142" s="18" t="s">
        <v>24</v>
      </c>
      <c r="F142">
        <v>5609.0193920000002</v>
      </c>
      <c r="G142">
        <v>20260925</v>
      </c>
    </row>
    <row r="143" spans="1:7" x14ac:dyDescent="0.25">
      <c r="A143" s="18" t="s">
        <v>71</v>
      </c>
      <c r="B143" s="18" t="s">
        <v>142</v>
      </c>
      <c r="C143" s="18" t="s">
        <v>10</v>
      </c>
      <c r="D143" s="18" t="s">
        <v>0</v>
      </c>
      <c r="E143" s="18" t="s">
        <v>25</v>
      </c>
      <c r="F143">
        <v>28895.829011000002</v>
      </c>
      <c r="G143">
        <v>20260925</v>
      </c>
    </row>
    <row r="144" spans="1:7" x14ac:dyDescent="0.25">
      <c r="A144" s="18" t="s">
        <v>71</v>
      </c>
      <c r="B144" s="18" t="s">
        <v>142</v>
      </c>
      <c r="C144" s="18" t="s">
        <v>12</v>
      </c>
      <c r="D144" s="18" t="s">
        <v>0</v>
      </c>
      <c r="E144" s="18" t="s">
        <v>26</v>
      </c>
      <c r="F144">
        <v>252252.88558100001</v>
      </c>
      <c r="G144">
        <v>20260925</v>
      </c>
    </row>
    <row r="145" spans="1:7" x14ac:dyDescent="0.25">
      <c r="A145" s="18" t="s">
        <v>71</v>
      </c>
      <c r="B145" s="18" t="s">
        <v>142</v>
      </c>
      <c r="C145" s="18" t="s">
        <v>28</v>
      </c>
      <c r="D145" s="18" t="s">
        <v>0</v>
      </c>
      <c r="E145" s="18" t="s">
        <v>27</v>
      </c>
      <c r="G145">
        <v>20260925</v>
      </c>
    </row>
    <row r="146" spans="1:7" x14ac:dyDescent="0.25">
      <c r="A146" s="18" t="s">
        <v>71</v>
      </c>
      <c r="B146" s="18" t="s">
        <v>142</v>
      </c>
      <c r="C146" s="18" t="s">
        <v>4</v>
      </c>
      <c r="D146" s="18" t="s">
        <v>0</v>
      </c>
      <c r="E146" s="18" t="s">
        <v>29</v>
      </c>
      <c r="F146">
        <v>470.48472099999998</v>
      </c>
      <c r="G146">
        <v>20260925</v>
      </c>
    </row>
    <row r="147" spans="1:7" x14ac:dyDescent="0.25">
      <c r="A147" s="18" t="s">
        <v>71</v>
      </c>
      <c r="B147" s="18" t="s">
        <v>142</v>
      </c>
      <c r="C147" s="18" t="s">
        <v>6</v>
      </c>
      <c r="D147" s="18" t="s">
        <v>0</v>
      </c>
      <c r="E147" s="18" t="s">
        <v>30</v>
      </c>
      <c r="F147">
        <v>57.191512000000003</v>
      </c>
      <c r="G147">
        <v>20260925</v>
      </c>
    </row>
    <row r="148" spans="1:7" x14ac:dyDescent="0.25">
      <c r="A148" s="18" t="s">
        <v>71</v>
      </c>
      <c r="B148" s="18" t="s">
        <v>142</v>
      </c>
      <c r="C148" s="18" t="s">
        <v>8</v>
      </c>
      <c r="D148" s="18" t="s">
        <v>0</v>
      </c>
      <c r="E148" s="18" t="s">
        <v>31</v>
      </c>
      <c r="F148">
        <v>-0.30665399999999998</v>
      </c>
      <c r="G148">
        <v>20260925</v>
      </c>
    </row>
    <row r="149" spans="1:7" x14ac:dyDescent="0.25">
      <c r="A149" s="18" t="s">
        <v>71</v>
      </c>
      <c r="B149" s="18" t="s">
        <v>142</v>
      </c>
      <c r="C149" s="18" t="s">
        <v>10</v>
      </c>
      <c r="D149" s="18" t="s">
        <v>0</v>
      </c>
      <c r="E149" s="18" t="s">
        <v>32</v>
      </c>
      <c r="F149">
        <v>287.45432199999999</v>
      </c>
      <c r="G149">
        <v>20260925</v>
      </c>
    </row>
    <row r="150" spans="1:7" x14ac:dyDescent="0.25">
      <c r="A150" s="18" t="s">
        <v>71</v>
      </c>
      <c r="B150" s="18" t="s">
        <v>142</v>
      </c>
      <c r="C150" s="18" t="s">
        <v>12</v>
      </c>
      <c r="D150" s="18" t="s">
        <v>0</v>
      </c>
      <c r="E150" s="18" t="s">
        <v>33</v>
      </c>
      <c r="F150">
        <v>239.915256</v>
      </c>
      <c r="G150">
        <v>20260925</v>
      </c>
    </row>
    <row r="151" spans="1:7" x14ac:dyDescent="0.25">
      <c r="A151" s="18" t="s">
        <v>71</v>
      </c>
      <c r="B151" s="18" t="s">
        <v>142</v>
      </c>
      <c r="C151" s="18" t="s">
        <v>35</v>
      </c>
      <c r="D151" s="18" t="s">
        <v>0</v>
      </c>
      <c r="E151" s="18" t="s">
        <v>34</v>
      </c>
      <c r="F151">
        <v>124702.323557</v>
      </c>
      <c r="G151">
        <v>20260925</v>
      </c>
    </row>
    <row r="152" spans="1:7" x14ac:dyDescent="0.25">
      <c r="A152" s="18" t="s">
        <v>71</v>
      </c>
      <c r="B152" s="18" t="s">
        <v>142</v>
      </c>
      <c r="C152" s="18" t="s">
        <v>87</v>
      </c>
      <c r="D152" s="18" t="s">
        <v>0</v>
      </c>
      <c r="E152" s="18" t="s">
        <v>88</v>
      </c>
      <c r="G152">
        <v>20260925</v>
      </c>
    </row>
    <row r="153" spans="1:7" x14ac:dyDescent="0.25">
      <c r="A153" s="18" t="s">
        <v>71</v>
      </c>
      <c r="B153" s="18" t="s">
        <v>142</v>
      </c>
      <c r="C153" s="18" t="s">
        <v>4</v>
      </c>
      <c r="D153" s="18" t="s">
        <v>0</v>
      </c>
      <c r="E153" s="18" t="s">
        <v>89</v>
      </c>
      <c r="F153">
        <v>22119.692003</v>
      </c>
      <c r="G153">
        <v>20260925</v>
      </c>
    </row>
    <row r="154" spans="1:7" x14ac:dyDescent="0.25">
      <c r="A154" s="18" t="s">
        <v>71</v>
      </c>
      <c r="B154" s="18" t="s">
        <v>142</v>
      </c>
      <c r="C154" s="18" t="s">
        <v>6</v>
      </c>
      <c r="D154" s="18" t="s">
        <v>0</v>
      </c>
      <c r="E154" s="18" t="s">
        <v>90</v>
      </c>
      <c r="F154">
        <v>2995.0462710000002</v>
      </c>
      <c r="G154">
        <v>20260925</v>
      </c>
    </row>
    <row r="155" spans="1:7" x14ac:dyDescent="0.25">
      <c r="A155" s="18" t="s">
        <v>71</v>
      </c>
      <c r="B155" s="18" t="s">
        <v>142</v>
      </c>
      <c r="C155" s="18" t="s">
        <v>8</v>
      </c>
      <c r="D155" s="18" t="s">
        <v>0</v>
      </c>
      <c r="E155" s="18" t="s">
        <v>91</v>
      </c>
      <c r="F155">
        <v>820.45774400000005</v>
      </c>
      <c r="G155">
        <v>20260925</v>
      </c>
    </row>
    <row r="156" spans="1:7" x14ac:dyDescent="0.25">
      <c r="A156" s="18" t="s">
        <v>71</v>
      </c>
      <c r="B156" s="18" t="s">
        <v>142</v>
      </c>
      <c r="C156" s="18" t="s">
        <v>10</v>
      </c>
      <c r="D156" s="18" t="s">
        <v>0</v>
      </c>
      <c r="E156" s="18" t="s">
        <v>92</v>
      </c>
      <c r="F156">
        <v>862.11840199999995</v>
      </c>
      <c r="G156">
        <v>20260925</v>
      </c>
    </row>
    <row r="157" spans="1:7" x14ac:dyDescent="0.25">
      <c r="A157" s="18" t="s">
        <v>71</v>
      </c>
      <c r="B157" s="18" t="s">
        <v>142</v>
      </c>
      <c r="C157" s="18" t="s">
        <v>12</v>
      </c>
      <c r="D157" s="18" t="s">
        <v>0</v>
      </c>
      <c r="E157" s="18" t="s">
        <v>93</v>
      </c>
      <c r="F157">
        <v>25073.077614000002</v>
      </c>
      <c r="G157">
        <v>20260925</v>
      </c>
    </row>
    <row r="158" spans="1:7" x14ac:dyDescent="0.25">
      <c r="A158" s="18" t="s">
        <v>71</v>
      </c>
      <c r="B158" s="18" t="s">
        <v>142</v>
      </c>
      <c r="C158" s="18" t="s">
        <v>94</v>
      </c>
      <c r="D158" s="18" t="s">
        <v>0</v>
      </c>
      <c r="E158" s="18" t="s">
        <v>95</v>
      </c>
      <c r="G158">
        <v>20260925</v>
      </c>
    </row>
    <row r="159" spans="1:7" x14ac:dyDescent="0.25">
      <c r="A159" s="18" t="s">
        <v>71</v>
      </c>
      <c r="B159" s="18" t="s">
        <v>142</v>
      </c>
      <c r="C159" s="18" t="s">
        <v>4</v>
      </c>
      <c r="D159" s="18" t="s">
        <v>0</v>
      </c>
      <c r="E159" s="18" t="s">
        <v>96</v>
      </c>
      <c r="F159">
        <v>1865.825429</v>
      </c>
      <c r="G159">
        <v>20260925</v>
      </c>
    </row>
    <row r="160" spans="1:7" x14ac:dyDescent="0.25">
      <c r="A160" s="18" t="s">
        <v>71</v>
      </c>
      <c r="B160" s="18" t="s">
        <v>142</v>
      </c>
      <c r="C160" s="18" t="s">
        <v>6</v>
      </c>
      <c r="D160" s="18" t="s">
        <v>0</v>
      </c>
      <c r="E160" s="18" t="s">
        <v>97</v>
      </c>
      <c r="F160">
        <v>90.759994000000006</v>
      </c>
      <c r="G160">
        <v>20260925</v>
      </c>
    </row>
    <row r="161" spans="1:7" x14ac:dyDescent="0.25">
      <c r="A161" s="18" t="s">
        <v>71</v>
      </c>
      <c r="B161" s="18" t="s">
        <v>142</v>
      </c>
      <c r="C161" s="18" t="s">
        <v>8</v>
      </c>
      <c r="D161" s="18" t="s">
        <v>0</v>
      </c>
      <c r="E161" s="18" t="s">
        <v>98</v>
      </c>
      <c r="F161">
        <v>43.137881</v>
      </c>
      <c r="G161">
        <v>20260925</v>
      </c>
    </row>
    <row r="162" spans="1:7" x14ac:dyDescent="0.25">
      <c r="A162" s="18" t="s">
        <v>71</v>
      </c>
      <c r="B162" s="18" t="s">
        <v>142</v>
      </c>
      <c r="C162" s="18" t="s">
        <v>10</v>
      </c>
      <c r="D162" s="18" t="s">
        <v>0</v>
      </c>
      <c r="E162" s="18" t="s">
        <v>99</v>
      </c>
      <c r="F162">
        <v>1.279274</v>
      </c>
      <c r="G162">
        <v>20260925</v>
      </c>
    </row>
    <row r="163" spans="1:7" x14ac:dyDescent="0.25">
      <c r="A163" s="18" t="s">
        <v>71</v>
      </c>
      <c r="B163" s="18" t="s">
        <v>142</v>
      </c>
      <c r="C163" s="18" t="s">
        <v>12</v>
      </c>
      <c r="D163" s="18" t="s">
        <v>0</v>
      </c>
      <c r="E163" s="18" t="s">
        <v>100</v>
      </c>
      <c r="F163">
        <v>1998.4440300000001</v>
      </c>
      <c r="G163">
        <v>20260925</v>
      </c>
    </row>
    <row r="164" spans="1:7" x14ac:dyDescent="0.25">
      <c r="A164" s="18" t="s">
        <v>71</v>
      </c>
      <c r="B164" s="18" t="s">
        <v>142</v>
      </c>
      <c r="C164" s="18" t="s">
        <v>101</v>
      </c>
      <c r="D164" s="18" t="s">
        <v>0</v>
      </c>
      <c r="E164" s="18" t="s">
        <v>102</v>
      </c>
      <c r="G164">
        <v>20260925</v>
      </c>
    </row>
    <row r="165" spans="1:7" x14ac:dyDescent="0.25">
      <c r="A165" s="18" t="s">
        <v>71</v>
      </c>
      <c r="B165" s="18" t="s">
        <v>142</v>
      </c>
      <c r="C165" s="18" t="s">
        <v>4</v>
      </c>
      <c r="D165" s="18" t="s">
        <v>0</v>
      </c>
      <c r="E165" s="18" t="s">
        <v>103</v>
      </c>
      <c r="F165">
        <v>20390.440664999998</v>
      </c>
      <c r="G165">
        <v>20260925</v>
      </c>
    </row>
    <row r="166" spans="1:7" x14ac:dyDescent="0.25">
      <c r="A166" s="18" t="s">
        <v>71</v>
      </c>
      <c r="B166" s="18" t="s">
        <v>142</v>
      </c>
      <c r="C166" s="18" t="s">
        <v>6</v>
      </c>
      <c r="D166" s="18" t="s">
        <v>0</v>
      </c>
      <c r="E166" s="18" t="s">
        <v>104</v>
      </c>
      <c r="F166">
        <v>1021.529198</v>
      </c>
      <c r="G166">
        <v>20260925</v>
      </c>
    </row>
    <row r="167" spans="1:7" x14ac:dyDescent="0.25">
      <c r="A167" s="18" t="s">
        <v>71</v>
      </c>
      <c r="B167" s="18" t="s">
        <v>142</v>
      </c>
      <c r="C167" s="18" t="s">
        <v>8</v>
      </c>
      <c r="D167" s="18" t="s">
        <v>0</v>
      </c>
      <c r="E167" s="18" t="s">
        <v>105</v>
      </c>
      <c r="F167">
        <v>193.00747899999999</v>
      </c>
      <c r="G167">
        <v>20260925</v>
      </c>
    </row>
    <row r="168" spans="1:7" x14ac:dyDescent="0.25">
      <c r="A168" s="18" t="s">
        <v>71</v>
      </c>
      <c r="B168" s="18" t="s">
        <v>142</v>
      </c>
      <c r="C168" s="18" t="s">
        <v>10</v>
      </c>
      <c r="D168" s="18" t="s">
        <v>0</v>
      </c>
      <c r="E168" s="18" t="s">
        <v>106</v>
      </c>
      <c r="F168">
        <v>710.59065699999996</v>
      </c>
      <c r="G168">
        <v>20260925</v>
      </c>
    </row>
    <row r="169" spans="1:7" x14ac:dyDescent="0.25">
      <c r="A169" s="18" t="s">
        <v>71</v>
      </c>
      <c r="B169" s="18" t="s">
        <v>142</v>
      </c>
      <c r="C169" s="18" t="s">
        <v>12</v>
      </c>
      <c r="D169" s="18" t="s">
        <v>0</v>
      </c>
      <c r="E169" s="18" t="s">
        <v>107</v>
      </c>
      <c r="F169">
        <v>20894.386685000001</v>
      </c>
      <c r="G169">
        <v>20260925</v>
      </c>
    </row>
    <row r="170" spans="1:7" x14ac:dyDescent="0.25">
      <c r="A170" s="18" t="s">
        <v>71</v>
      </c>
      <c r="B170" s="18" t="s">
        <v>142</v>
      </c>
      <c r="C170" s="18" t="s">
        <v>108</v>
      </c>
      <c r="D170" s="18" t="s">
        <v>0</v>
      </c>
      <c r="E170" s="18" t="s">
        <v>109</v>
      </c>
      <c r="G170">
        <v>20260925</v>
      </c>
    </row>
    <row r="171" spans="1:7" x14ac:dyDescent="0.25">
      <c r="A171" s="18" t="s">
        <v>71</v>
      </c>
      <c r="B171" s="18" t="s">
        <v>142</v>
      </c>
      <c r="C171" s="18" t="s">
        <v>4</v>
      </c>
      <c r="D171" s="18" t="s">
        <v>0</v>
      </c>
      <c r="E171" s="18" t="s">
        <v>110</v>
      </c>
      <c r="F171">
        <v>60581.405434</v>
      </c>
      <c r="G171">
        <v>20260925</v>
      </c>
    </row>
    <row r="172" spans="1:7" x14ac:dyDescent="0.25">
      <c r="A172" s="18" t="s">
        <v>71</v>
      </c>
      <c r="B172" s="18" t="s">
        <v>142</v>
      </c>
      <c r="C172" s="18" t="s">
        <v>6</v>
      </c>
      <c r="D172" s="18" t="s">
        <v>0</v>
      </c>
      <c r="E172" s="18" t="s">
        <v>111</v>
      </c>
      <c r="F172">
        <v>13210.666874</v>
      </c>
      <c r="G172">
        <v>20260925</v>
      </c>
    </row>
    <row r="173" spans="1:7" x14ac:dyDescent="0.25">
      <c r="A173" s="18" t="s">
        <v>71</v>
      </c>
      <c r="B173" s="18" t="s">
        <v>142</v>
      </c>
      <c r="C173" s="18" t="s">
        <v>8</v>
      </c>
      <c r="D173" s="18" t="s">
        <v>0</v>
      </c>
      <c r="E173" s="18" t="s">
        <v>112</v>
      </c>
      <c r="F173">
        <v>1609.0668250000001</v>
      </c>
      <c r="G173">
        <v>20260925</v>
      </c>
    </row>
    <row r="174" spans="1:7" x14ac:dyDescent="0.25">
      <c r="A174" s="18" t="s">
        <v>71</v>
      </c>
      <c r="B174" s="18" t="s">
        <v>142</v>
      </c>
      <c r="C174" s="18" t="s">
        <v>10</v>
      </c>
      <c r="D174" s="18" t="s">
        <v>0</v>
      </c>
      <c r="E174" s="18" t="s">
        <v>113</v>
      </c>
      <c r="F174">
        <v>7980.7526260000004</v>
      </c>
      <c r="G174">
        <v>20260925</v>
      </c>
    </row>
    <row r="175" spans="1:7" x14ac:dyDescent="0.25">
      <c r="A175" s="18" t="s">
        <v>71</v>
      </c>
      <c r="B175" s="18" t="s">
        <v>142</v>
      </c>
      <c r="C175" s="18" t="s">
        <v>12</v>
      </c>
      <c r="D175" s="18" t="s">
        <v>0</v>
      </c>
      <c r="E175" s="18" t="s">
        <v>114</v>
      </c>
      <c r="F175">
        <v>67420.386509000004</v>
      </c>
      <c r="G175">
        <v>20260925</v>
      </c>
    </row>
    <row r="176" spans="1:7" x14ac:dyDescent="0.25">
      <c r="A176" s="18" t="s">
        <v>71</v>
      </c>
      <c r="B176" s="18" t="s">
        <v>142</v>
      </c>
      <c r="C176" s="18" t="s">
        <v>115</v>
      </c>
      <c r="D176" s="18" t="s">
        <v>0</v>
      </c>
      <c r="E176" s="18" t="s">
        <v>116</v>
      </c>
      <c r="G176">
        <v>20260925</v>
      </c>
    </row>
    <row r="177" spans="1:7" x14ac:dyDescent="0.25">
      <c r="A177" s="18" t="s">
        <v>71</v>
      </c>
      <c r="B177" s="18" t="s">
        <v>142</v>
      </c>
      <c r="C177" s="18" t="s">
        <v>4</v>
      </c>
      <c r="D177" s="18" t="s">
        <v>0</v>
      </c>
      <c r="E177" s="18" t="s">
        <v>117</v>
      </c>
      <c r="F177">
        <v>8883.0066499999994</v>
      </c>
      <c r="G177">
        <v>20260925</v>
      </c>
    </row>
    <row r="178" spans="1:7" x14ac:dyDescent="0.25">
      <c r="A178" s="18" t="s">
        <v>71</v>
      </c>
      <c r="B178" s="18" t="s">
        <v>142</v>
      </c>
      <c r="C178" s="18" t="s">
        <v>6</v>
      </c>
      <c r="D178" s="18" t="s">
        <v>0</v>
      </c>
      <c r="E178" s="18" t="s">
        <v>118</v>
      </c>
      <c r="F178">
        <v>249.37670499999999</v>
      </c>
      <c r="G178">
        <v>20260925</v>
      </c>
    </row>
    <row r="179" spans="1:7" x14ac:dyDescent="0.25">
      <c r="A179" s="18" t="s">
        <v>71</v>
      </c>
      <c r="B179" s="18" t="s">
        <v>142</v>
      </c>
      <c r="C179" s="18" t="s">
        <v>8</v>
      </c>
      <c r="D179" s="18" t="s">
        <v>0</v>
      </c>
      <c r="E179" s="18" t="s">
        <v>119</v>
      </c>
      <c r="F179">
        <v>188.74576500000001</v>
      </c>
      <c r="G179">
        <v>20260925</v>
      </c>
    </row>
    <row r="180" spans="1:7" x14ac:dyDescent="0.25">
      <c r="A180" s="18" t="s">
        <v>71</v>
      </c>
      <c r="B180" s="18" t="s">
        <v>142</v>
      </c>
      <c r="C180" s="18" t="s">
        <v>10</v>
      </c>
      <c r="D180" s="18" t="s">
        <v>0</v>
      </c>
      <c r="E180" s="18" t="s">
        <v>120</v>
      </c>
      <c r="F180">
        <v>5.1003990000000003</v>
      </c>
      <c r="G180">
        <v>20260925</v>
      </c>
    </row>
    <row r="181" spans="1:7" x14ac:dyDescent="0.25">
      <c r="A181" s="18" t="s">
        <v>71</v>
      </c>
      <c r="B181" s="18" t="s">
        <v>142</v>
      </c>
      <c r="C181" s="18" t="s">
        <v>12</v>
      </c>
      <c r="D181" s="18" t="s">
        <v>0</v>
      </c>
      <c r="E181" s="18" t="s">
        <v>121</v>
      </c>
      <c r="F181">
        <v>9316.0287219999991</v>
      </c>
      <c r="G181">
        <v>20260925</v>
      </c>
    </row>
    <row r="182" spans="1:7" x14ac:dyDescent="0.25">
      <c r="A182" s="18" t="s">
        <v>71</v>
      </c>
      <c r="B182" s="18" t="s">
        <v>142</v>
      </c>
      <c r="C182" s="18" t="s">
        <v>37</v>
      </c>
      <c r="D182" s="18" t="s">
        <v>0</v>
      </c>
      <c r="E182" s="18" t="s">
        <v>36</v>
      </c>
      <c r="F182">
        <v>2163.4555369999998</v>
      </c>
      <c r="G182">
        <v>20260925</v>
      </c>
    </row>
    <row r="183" spans="1:7" x14ac:dyDescent="0.25">
      <c r="A183" s="18" t="s">
        <v>71</v>
      </c>
      <c r="B183" s="18" t="s">
        <v>142</v>
      </c>
      <c r="C183" s="18" t="s">
        <v>80</v>
      </c>
      <c r="D183" s="18" t="s">
        <v>0</v>
      </c>
      <c r="E183" s="18" t="s">
        <v>81</v>
      </c>
      <c r="G183">
        <v>20260925</v>
      </c>
    </row>
    <row r="184" spans="1:7" x14ac:dyDescent="0.25">
      <c r="A184" s="18" t="s">
        <v>71</v>
      </c>
      <c r="B184" s="18" t="s">
        <v>142</v>
      </c>
      <c r="C184" s="18" t="s">
        <v>78</v>
      </c>
      <c r="D184" s="18" t="s">
        <v>0</v>
      </c>
      <c r="E184" s="18" t="s">
        <v>38</v>
      </c>
      <c r="F184">
        <v>126865.779094</v>
      </c>
      <c r="G184">
        <v>20260925</v>
      </c>
    </row>
    <row r="185" spans="1:7" x14ac:dyDescent="0.25">
      <c r="A185" s="18" t="s">
        <v>71</v>
      </c>
      <c r="B185" s="18" t="s">
        <v>142</v>
      </c>
      <c r="C185" s="18" t="s">
        <v>2</v>
      </c>
      <c r="D185" s="18" t="s">
        <v>39</v>
      </c>
      <c r="E185" s="18" t="s">
        <v>40</v>
      </c>
      <c r="G185">
        <v>20260925</v>
      </c>
    </row>
    <row r="186" spans="1:7" x14ac:dyDescent="0.25">
      <c r="A186" s="18" t="s">
        <v>71</v>
      </c>
      <c r="B186" s="18" t="s">
        <v>142</v>
      </c>
      <c r="C186" s="18" t="s">
        <v>42</v>
      </c>
      <c r="D186" s="18" t="s">
        <v>39</v>
      </c>
      <c r="E186" s="18" t="s">
        <v>41</v>
      </c>
      <c r="F186">
        <v>607782.73308399995</v>
      </c>
      <c r="G186">
        <v>20260925</v>
      </c>
    </row>
    <row r="187" spans="1:7" x14ac:dyDescent="0.25">
      <c r="A187" s="18" t="s">
        <v>71</v>
      </c>
      <c r="B187" s="18" t="s">
        <v>142</v>
      </c>
      <c r="C187" s="18" t="s">
        <v>10</v>
      </c>
      <c r="D187" s="18" t="s">
        <v>39</v>
      </c>
      <c r="E187" s="18" t="s">
        <v>43</v>
      </c>
      <c r="F187">
        <v>17374.124024000001</v>
      </c>
      <c r="G187">
        <v>20260925</v>
      </c>
    </row>
    <row r="188" spans="1:7" x14ac:dyDescent="0.25">
      <c r="A188" s="18" t="s">
        <v>71</v>
      </c>
      <c r="B188" s="18" t="s">
        <v>142</v>
      </c>
      <c r="C188" s="18" t="s">
        <v>12</v>
      </c>
      <c r="D188" s="18" t="s">
        <v>39</v>
      </c>
      <c r="E188" s="18" t="s">
        <v>44</v>
      </c>
      <c r="F188">
        <v>590408.60905600002</v>
      </c>
      <c r="G188">
        <v>20260925</v>
      </c>
    </row>
    <row r="189" spans="1:7" x14ac:dyDescent="0.25">
      <c r="A189" s="18" t="s">
        <v>71</v>
      </c>
      <c r="B189" s="18" t="s">
        <v>142</v>
      </c>
      <c r="C189" s="18" t="s">
        <v>14</v>
      </c>
      <c r="D189" s="18" t="s">
        <v>39</v>
      </c>
      <c r="E189" s="18" t="s">
        <v>45</v>
      </c>
      <c r="G189">
        <v>20260925</v>
      </c>
    </row>
    <row r="190" spans="1:7" x14ac:dyDescent="0.25">
      <c r="A190" s="18" t="s">
        <v>71</v>
      </c>
      <c r="B190" s="18" t="s">
        <v>142</v>
      </c>
      <c r="C190" s="18" t="s">
        <v>42</v>
      </c>
      <c r="D190" s="18" t="s">
        <v>39</v>
      </c>
      <c r="E190" s="18" t="s">
        <v>46</v>
      </c>
      <c r="F190">
        <v>555465.34066300001</v>
      </c>
      <c r="G190">
        <v>20260925</v>
      </c>
    </row>
    <row r="191" spans="1:7" x14ac:dyDescent="0.25">
      <c r="A191" s="18" t="s">
        <v>71</v>
      </c>
      <c r="B191" s="18" t="s">
        <v>142</v>
      </c>
      <c r="C191" s="18" t="s">
        <v>10</v>
      </c>
      <c r="D191" s="18" t="s">
        <v>39</v>
      </c>
      <c r="E191" s="18" t="s">
        <v>47</v>
      </c>
      <c r="F191">
        <v>16985.489137</v>
      </c>
      <c r="G191">
        <v>20260925</v>
      </c>
    </row>
    <row r="192" spans="1:7" x14ac:dyDescent="0.25">
      <c r="A192" s="18" t="s">
        <v>71</v>
      </c>
      <c r="B192" s="18" t="s">
        <v>142</v>
      </c>
      <c r="C192" s="18" t="s">
        <v>12</v>
      </c>
      <c r="D192" s="18" t="s">
        <v>39</v>
      </c>
      <c r="E192" s="18" t="s">
        <v>48</v>
      </c>
      <c r="F192">
        <v>538479.85152599995</v>
      </c>
      <c r="G192">
        <v>20260925</v>
      </c>
    </row>
    <row r="193" spans="1:7" x14ac:dyDescent="0.25">
      <c r="A193" s="18" t="s">
        <v>71</v>
      </c>
      <c r="B193" s="18" t="s">
        <v>142</v>
      </c>
      <c r="C193" s="18" t="s">
        <v>21</v>
      </c>
      <c r="D193" s="18" t="s">
        <v>39</v>
      </c>
      <c r="E193" s="18" t="s">
        <v>49</v>
      </c>
      <c r="G193">
        <v>20260925</v>
      </c>
    </row>
    <row r="194" spans="1:7" x14ac:dyDescent="0.25">
      <c r="A194" s="18" t="s">
        <v>71</v>
      </c>
      <c r="B194" s="18" t="s">
        <v>142</v>
      </c>
      <c r="C194" s="18" t="s">
        <v>42</v>
      </c>
      <c r="D194" s="18" t="s">
        <v>39</v>
      </c>
      <c r="E194" s="18" t="s">
        <v>50</v>
      </c>
      <c r="F194">
        <v>471704.74686700001</v>
      </c>
      <c r="G194">
        <v>20260925</v>
      </c>
    </row>
    <row r="195" spans="1:7" x14ac:dyDescent="0.25">
      <c r="A195" s="18" t="s">
        <v>71</v>
      </c>
      <c r="B195" s="18" t="s">
        <v>142</v>
      </c>
      <c r="C195" s="18" t="s">
        <v>10</v>
      </c>
      <c r="D195" s="18" t="s">
        <v>39</v>
      </c>
      <c r="E195" s="18" t="s">
        <v>51</v>
      </c>
      <c r="F195">
        <v>12903.879253999999</v>
      </c>
      <c r="G195">
        <v>20260925</v>
      </c>
    </row>
    <row r="196" spans="1:7" x14ac:dyDescent="0.25">
      <c r="A196" s="18" t="s">
        <v>71</v>
      </c>
      <c r="B196" s="18" t="s">
        <v>142</v>
      </c>
      <c r="C196" s="18" t="s">
        <v>12</v>
      </c>
      <c r="D196" s="18" t="s">
        <v>39</v>
      </c>
      <c r="E196" s="18" t="s">
        <v>52</v>
      </c>
      <c r="F196">
        <v>458800.86804899998</v>
      </c>
      <c r="G196">
        <v>20260925</v>
      </c>
    </row>
    <row r="197" spans="1:7" x14ac:dyDescent="0.25">
      <c r="A197" s="18" t="s">
        <v>71</v>
      </c>
      <c r="B197" s="18" t="s">
        <v>142</v>
      </c>
      <c r="C197" s="18" t="s">
        <v>28</v>
      </c>
      <c r="D197" s="18" t="s">
        <v>39</v>
      </c>
      <c r="E197" s="18" t="s">
        <v>53</v>
      </c>
      <c r="G197">
        <v>20260925</v>
      </c>
    </row>
    <row r="198" spans="1:7" x14ac:dyDescent="0.25">
      <c r="A198" s="18" t="s">
        <v>71</v>
      </c>
      <c r="B198" s="18" t="s">
        <v>142</v>
      </c>
      <c r="C198" s="18" t="s">
        <v>42</v>
      </c>
      <c r="D198" s="18" t="s">
        <v>39</v>
      </c>
      <c r="E198" s="18" t="s">
        <v>54</v>
      </c>
      <c r="F198">
        <v>-31284.431932</v>
      </c>
      <c r="G198">
        <v>20260925</v>
      </c>
    </row>
    <row r="199" spans="1:7" x14ac:dyDescent="0.25">
      <c r="A199" s="18" t="s">
        <v>71</v>
      </c>
      <c r="B199" s="18" t="s">
        <v>142</v>
      </c>
      <c r="C199" s="18" t="s">
        <v>10</v>
      </c>
      <c r="D199" s="18" t="s">
        <v>39</v>
      </c>
      <c r="E199" s="18" t="s">
        <v>55</v>
      </c>
      <c r="F199">
        <v>-36.004536999999999</v>
      </c>
      <c r="G199">
        <v>20260925</v>
      </c>
    </row>
    <row r="200" spans="1:7" x14ac:dyDescent="0.25">
      <c r="A200" s="18" t="s">
        <v>71</v>
      </c>
      <c r="B200" s="18" t="s">
        <v>142</v>
      </c>
      <c r="C200" s="18" t="s">
        <v>12</v>
      </c>
      <c r="D200" s="18" t="s">
        <v>39</v>
      </c>
      <c r="E200" s="18" t="s">
        <v>56</v>
      </c>
      <c r="F200">
        <v>-31248.427394999999</v>
      </c>
      <c r="G200">
        <v>20260925</v>
      </c>
    </row>
    <row r="201" spans="1:7" x14ac:dyDescent="0.25">
      <c r="A201" s="18" t="s">
        <v>71</v>
      </c>
      <c r="B201" s="18" t="s">
        <v>142</v>
      </c>
      <c r="C201" s="18" t="s">
        <v>35</v>
      </c>
      <c r="D201" s="18" t="s">
        <v>39</v>
      </c>
      <c r="E201" s="18" t="s">
        <v>57</v>
      </c>
      <c r="F201">
        <v>74998.934682999999</v>
      </c>
      <c r="G201">
        <v>20260925</v>
      </c>
    </row>
    <row r="202" spans="1:7" x14ac:dyDescent="0.25">
      <c r="A202" s="18" t="s">
        <v>71</v>
      </c>
      <c r="B202" s="18" t="s">
        <v>142</v>
      </c>
      <c r="C202" s="18" t="s">
        <v>87</v>
      </c>
      <c r="D202" s="18" t="s">
        <v>39</v>
      </c>
      <c r="E202" s="18" t="s">
        <v>122</v>
      </c>
      <c r="G202">
        <v>20260925</v>
      </c>
    </row>
    <row r="203" spans="1:7" x14ac:dyDescent="0.25">
      <c r="A203" s="18" t="s">
        <v>71</v>
      </c>
      <c r="B203" s="18" t="s">
        <v>142</v>
      </c>
      <c r="C203" s="18" t="s">
        <v>42</v>
      </c>
      <c r="D203" s="18" t="s">
        <v>39</v>
      </c>
      <c r="E203" s="18" t="s">
        <v>123</v>
      </c>
      <c r="F203">
        <v>18830.745113000001</v>
      </c>
      <c r="G203">
        <v>20260925</v>
      </c>
    </row>
    <row r="204" spans="1:7" x14ac:dyDescent="0.25">
      <c r="A204" s="18" t="s">
        <v>71</v>
      </c>
      <c r="B204" s="18" t="s">
        <v>142</v>
      </c>
      <c r="C204" s="18" t="s">
        <v>10</v>
      </c>
      <c r="D204" s="18" t="s">
        <v>39</v>
      </c>
      <c r="E204" s="18" t="s">
        <v>124</v>
      </c>
      <c r="F204">
        <v>435.74824599999999</v>
      </c>
      <c r="G204">
        <v>20260925</v>
      </c>
    </row>
    <row r="205" spans="1:7" x14ac:dyDescent="0.25">
      <c r="A205" s="18" t="s">
        <v>71</v>
      </c>
      <c r="B205" s="18" t="s">
        <v>142</v>
      </c>
      <c r="C205" s="18" t="s">
        <v>12</v>
      </c>
      <c r="D205" s="18" t="s">
        <v>39</v>
      </c>
      <c r="E205" s="18" t="s">
        <v>125</v>
      </c>
      <c r="F205">
        <v>18394.996867000002</v>
      </c>
      <c r="G205">
        <v>20260925</v>
      </c>
    </row>
    <row r="206" spans="1:7" x14ac:dyDescent="0.25">
      <c r="A206" s="18" t="s">
        <v>71</v>
      </c>
      <c r="B206" s="18" t="s">
        <v>142</v>
      </c>
      <c r="C206" s="18" t="s">
        <v>94</v>
      </c>
      <c r="D206" s="18" t="s">
        <v>39</v>
      </c>
      <c r="E206" s="18" t="s">
        <v>126</v>
      </c>
      <c r="G206">
        <v>20260925</v>
      </c>
    </row>
    <row r="207" spans="1:7" x14ac:dyDescent="0.25">
      <c r="A207" s="18" t="s">
        <v>71</v>
      </c>
      <c r="B207" s="18" t="s">
        <v>142</v>
      </c>
      <c r="C207" s="18" t="s">
        <v>42</v>
      </c>
      <c r="D207" s="18" t="s">
        <v>39</v>
      </c>
      <c r="E207" s="18" t="s">
        <v>127</v>
      </c>
      <c r="F207">
        <v>6968.0807450000002</v>
      </c>
      <c r="G207">
        <v>20260925</v>
      </c>
    </row>
    <row r="208" spans="1:7" x14ac:dyDescent="0.25">
      <c r="A208" s="18" t="s">
        <v>71</v>
      </c>
      <c r="B208" s="18" t="s">
        <v>142</v>
      </c>
      <c r="C208" s="18" t="s">
        <v>10</v>
      </c>
      <c r="D208" s="18" t="s">
        <v>39</v>
      </c>
      <c r="E208" s="18" t="s">
        <v>128</v>
      </c>
      <c r="F208">
        <v>1.0010319999999999</v>
      </c>
      <c r="G208">
        <v>20260925</v>
      </c>
    </row>
    <row r="209" spans="1:7" x14ac:dyDescent="0.25">
      <c r="A209" s="18" t="s">
        <v>71</v>
      </c>
      <c r="B209" s="18" t="s">
        <v>142</v>
      </c>
      <c r="C209" s="18" t="s">
        <v>12</v>
      </c>
      <c r="D209" s="18" t="s">
        <v>39</v>
      </c>
      <c r="E209" s="18" t="s">
        <v>129</v>
      </c>
      <c r="F209">
        <v>6967.0797130000001</v>
      </c>
      <c r="G209">
        <v>20260925</v>
      </c>
    </row>
    <row r="210" spans="1:7" x14ac:dyDescent="0.25">
      <c r="A210" s="18" t="s">
        <v>71</v>
      </c>
      <c r="B210" s="18" t="s">
        <v>142</v>
      </c>
      <c r="C210" s="18" t="s">
        <v>101</v>
      </c>
      <c r="D210" s="18" t="s">
        <v>39</v>
      </c>
      <c r="E210" s="18" t="s">
        <v>130</v>
      </c>
      <c r="G210">
        <v>20260925</v>
      </c>
    </row>
    <row r="211" spans="1:7" x14ac:dyDescent="0.25">
      <c r="A211" s="18" t="s">
        <v>71</v>
      </c>
      <c r="B211" s="18" t="s">
        <v>142</v>
      </c>
      <c r="C211" s="18" t="s">
        <v>42</v>
      </c>
      <c r="D211" s="18" t="s">
        <v>39</v>
      </c>
      <c r="E211" s="18" t="s">
        <v>131</v>
      </c>
      <c r="F211">
        <v>4299.8631420000002</v>
      </c>
      <c r="G211">
        <v>20260925</v>
      </c>
    </row>
    <row r="212" spans="1:7" x14ac:dyDescent="0.25">
      <c r="A212" s="18" t="s">
        <v>71</v>
      </c>
      <c r="B212" s="18" t="s">
        <v>142</v>
      </c>
      <c r="C212" s="18" t="s">
        <v>10</v>
      </c>
      <c r="D212" s="18" t="s">
        <v>39</v>
      </c>
      <c r="E212" s="18" t="s">
        <v>132</v>
      </c>
      <c r="F212">
        <v>87.544394999999994</v>
      </c>
      <c r="G212">
        <v>20260925</v>
      </c>
    </row>
    <row r="213" spans="1:7" x14ac:dyDescent="0.25">
      <c r="A213" s="18" t="s">
        <v>71</v>
      </c>
      <c r="B213" s="18" t="s">
        <v>142</v>
      </c>
      <c r="C213" s="18" t="s">
        <v>12</v>
      </c>
      <c r="D213" s="18" t="s">
        <v>39</v>
      </c>
      <c r="E213" s="18" t="s">
        <v>133</v>
      </c>
      <c r="F213">
        <v>4212.3187470000003</v>
      </c>
      <c r="G213">
        <v>20260925</v>
      </c>
    </row>
    <row r="214" spans="1:7" x14ac:dyDescent="0.25">
      <c r="A214" s="18" t="s">
        <v>71</v>
      </c>
      <c r="B214" s="18" t="s">
        <v>142</v>
      </c>
      <c r="C214" s="18" t="s">
        <v>108</v>
      </c>
      <c r="D214" s="18" t="s">
        <v>39</v>
      </c>
      <c r="E214" s="18" t="s">
        <v>134</v>
      </c>
      <c r="G214">
        <v>20260925</v>
      </c>
    </row>
    <row r="215" spans="1:7" x14ac:dyDescent="0.25">
      <c r="A215" s="18" t="s">
        <v>71</v>
      </c>
      <c r="B215" s="18" t="s">
        <v>142</v>
      </c>
      <c r="C215" s="18" t="s">
        <v>42</v>
      </c>
      <c r="D215" s="18" t="s">
        <v>39</v>
      </c>
      <c r="E215" s="18" t="s">
        <v>135</v>
      </c>
      <c r="F215">
        <v>41463.898057999999</v>
      </c>
      <c r="G215">
        <v>20260925</v>
      </c>
    </row>
    <row r="216" spans="1:7" x14ac:dyDescent="0.25">
      <c r="A216" s="18" t="s">
        <v>71</v>
      </c>
      <c r="B216" s="18" t="s">
        <v>142</v>
      </c>
      <c r="C216" s="18" t="s">
        <v>10</v>
      </c>
      <c r="D216" s="18" t="s">
        <v>39</v>
      </c>
      <c r="E216" s="18" t="s">
        <v>136</v>
      </c>
      <c r="F216">
        <v>2309.3658420000002</v>
      </c>
      <c r="G216">
        <v>20260925</v>
      </c>
    </row>
    <row r="217" spans="1:7" x14ac:dyDescent="0.25">
      <c r="A217" s="18" t="s">
        <v>71</v>
      </c>
      <c r="B217" s="18" t="s">
        <v>142</v>
      </c>
      <c r="C217" s="18" t="s">
        <v>12</v>
      </c>
      <c r="D217" s="18" t="s">
        <v>39</v>
      </c>
      <c r="E217" s="18" t="s">
        <v>137</v>
      </c>
      <c r="F217">
        <v>39154.532219000001</v>
      </c>
      <c r="G217">
        <v>20260925</v>
      </c>
    </row>
    <row r="218" spans="1:7" x14ac:dyDescent="0.25">
      <c r="A218" s="18" t="s">
        <v>71</v>
      </c>
      <c r="B218" s="18" t="s">
        <v>142</v>
      </c>
      <c r="C218" s="18" t="s">
        <v>115</v>
      </c>
      <c r="D218" s="18" t="s">
        <v>39</v>
      </c>
      <c r="E218" s="18" t="s">
        <v>138</v>
      </c>
      <c r="G218">
        <v>20260925</v>
      </c>
    </row>
    <row r="219" spans="1:7" x14ac:dyDescent="0.25">
      <c r="A219" s="18" t="s">
        <v>71</v>
      </c>
      <c r="B219" s="18" t="s">
        <v>142</v>
      </c>
      <c r="C219" s="18" t="s">
        <v>42</v>
      </c>
      <c r="D219" s="18" t="s">
        <v>39</v>
      </c>
      <c r="E219" s="18" t="s">
        <v>139</v>
      </c>
      <c r="F219">
        <v>6258.3001969999996</v>
      </c>
      <c r="G219">
        <v>20260925</v>
      </c>
    </row>
    <row r="220" spans="1:7" x14ac:dyDescent="0.25">
      <c r="A220" s="18" t="s">
        <v>71</v>
      </c>
      <c r="B220" s="18" t="s">
        <v>142</v>
      </c>
      <c r="C220" s="18" t="s">
        <v>10</v>
      </c>
      <c r="D220" s="18" t="s">
        <v>39</v>
      </c>
      <c r="E220" s="18" t="s">
        <v>140</v>
      </c>
      <c r="F220">
        <v>-11.706936000000001</v>
      </c>
      <c r="G220">
        <v>20260925</v>
      </c>
    </row>
    <row r="221" spans="1:7" x14ac:dyDescent="0.25">
      <c r="A221" s="18" t="s">
        <v>71</v>
      </c>
      <c r="B221" s="18" t="s">
        <v>142</v>
      </c>
      <c r="C221" s="18" t="s">
        <v>12</v>
      </c>
      <c r="D221" s="18" t="s">
        <v>39</v>
      </c>
      <c r="E221" s="18" t="s">
        <v>141</v>
      </c>
      <c r="F221">
        <v>6270.0071330000001</v>
      </c>
      <c r="G221">
        <v>20260925</v>
      </c>
    </row>
    <row r="222" spans="1:7" x14ac:dyDescent="0.25">
      <c r="A222" s="18" t="s">
        <v>71</v>
      </c>
      <c r="B222" s="18" t="s">
        <v>142</v>
      </c>
      <c r="C222" s="18" t="s">
        <v>37</v>
      </c>
      <c r="D222" s="18" t="s">
        <v>39</v>
      </c>
      <c r="E222" s="18" t="s">
        <v>58</v>
      </c>
      <c r="F222">
        <v>3826.043858</v>
      </c>
      <c r="G222">
        <v>20260925</v>
      </c>
    </row>
    <row r="223" spans="1:7" x14ac:dyDescent="0.25">
      <c r="A223" s="18" t="s">
        <v>71</v>
      </c>
      <c r="B223" s="18" t="s">
        <v>142</v>
      </c>
      <c r="C223" s="18" t="s">
        <v>80</v>
      </c>
      <c r="D223" s="18" t="s">
        <v>39</v>
      </c>
      <c r="E223" s="18" t="s">
        <v>82</v>
      </c>
      <c r="G223">
        <v>20260925</v>
      </c>
    </row>
    <row r="224" spans="1:7" x14ac:dyDescent="0.25">
      <c r="A224" s="18" t="s">
        <v>71</v>
      </c>
      <c r="B224" s="18" t="s">
        <v>142</v>
      </c>
      <c r="C224" s="18" t="s">
        <v>78</v>
      </c>
      <c r="D224" s="18" t="s">
        <v>39</v>
      </c>
      <c r="E224" s="18" t="s">
        <v>59</v>
      </c>
      <c r="F224">
        <v>78824.978539000003</v>
      </c>
      <c r="G224">
        <v>20260925</v>
      </c>
    </row>
    <row r="225" spans="1:7" x14ac:dyDescent="0.25">
      <c r="A225" s="18" t="s">
        <v>71</v>
      </c>
      <c r="B225" s="18" t="s">
        <v>142</v>
      </c>
      <c r="C225" s="18" t="s">
        <v>83</v>
      </c>
      <c r="D225" s="18" t="s">
        <v>39</v>
      </c>
      <c r="E225" s="18" t="s">
        <v>84</v>
      </c>
      <c r="F225">
        <v>159773.006559</v>
      </c>
      <c r="G225">
        <v>20260925</v>
      </c>
    </row>
    <row r="226" spans="1:7" x14ac:dyDescent="0.25">
      <c r="A226" s="18" t="s">
        <v>71</v>
      </c>
      <c r="B226" s="18" t="s">
        <v>142</v>
      </c>
      <c r="C226" s="18" t="s">
        <v>61</v>
      </c>
      <c r="D226" s="18" t="s">
        <v>0</v>
      </c>
      <c r="E226" s="18" t="s">
        <v>60</v>
      </c>
      <c r="F226">
        <v>0.96</v>
      </c>
      <c r="G226">
        <v>20260925</v>
      </c>
    </row>
    <row r="227" spans="1:7" x14ac:dyDescent="0.25">
      <c r="A227" s="18" t="s">
        <v>71</v>
      </c>
      <c r="B227" s="18" t="s">
        <v>142</v>
      </c>
      <c r="C227" s="18" t="s">
        <v>63</v>
      </c>
      <c r="D227" s="18" t="s">
        <v>0</v>
      </c>
      <c r="E227" s="18" t="s">
        <v>62</v>
      </c>
      <c r="F227">
        <v>0.32</v>
      </c>
      <c r="G227">
        <v>20260925</v>
      </c>
    </row>
    <row r="228" spans="1:7" x14ac:dyDescent="0.25">
      <c r="A228" s="18" t="s">
        <v>71</v>
      </c>
      <c r="B228" s="18" t="s">
        <v>143</v>
      </c>
      <c r="C228" s="18" t="s">
        <v>2</v>
      </c>
      <c r="D228" s="18" t="s">
        <v>0</v>
      </c>
      <c r="E228" s="18" t="s">
        <v>1</v>
      </c>
      <c r="G228">
        <v>20260925</v>
      </c>
    </row>
    <row r="229" spans="1:7" x14ac:dyDescent="0.25">
      <c r="A229" s="18" t="s">
        <v>71</v>
      </c>
      <c r="B229" s="18" t="s">
        <v>143</v>
      </c>
      <c r="C229" s="18" t="s">
        <v>4</v>
      </c>
      <c r="D229" s="18" t="s">
        <v>0</v>
      </c>
      <c r="E229" s="18" t="s">
        <v>3</v>
      </c>
      <c r="F229">
        <v>425708.01590499998</v>
      </c>
      <c r="G229">
        <v>20260925</v>
      </c>
    </row>
    <row r="230" spans="1:7" x14ac:dyDescent="0.25">
      <c r="A230" s="18" t="s">
        <v>71</v>
      </c>
      <c r="B230" s="18" t="s">
        <v>143</v>
      </c>
      <c r="C230" s="18" t="s">
        <v>6</v>
      </c>
      <c r="D230" s="18" t="s">
        <v>0</v>
      </c>
      <c r="E230" s="18" t="s">
        <v>5</v>
      </c>
      <c r="F230">
        <v>62137.314919999997</v>
      </c>
      <c r="G230">
        <v>20260925</v>
      </c>
    </row>
    <row r="231" spans="1:7" x14ac:dyDescent="0.25">
      <c r="A231" s="18" t="s">
        <v>71</v>
      </c>
      <c r="B231" s="18" t="s">
        <v>143</v>
      </c>
      <c r="C231" s="18" t="s">
        <v>8</v>
      </c>
      <c r="D231" s="18" t="s">
        <v>0</v>
      </c>
      <c r="E231" s="18" t="s">
        <v>7</v>
      </c>
      <c r="F231">
        <v>17462.849622000002</v>
      </c>
      <c r="G231">
        <v>20260925</v>
      </c>
    </row>
    <row r="232" spans="1:7" x14ac:dyDescent="0.25">
      <c r="A232" s="18" t="s">
        <v>71</v>
      </c>
      <c r="B232" s="18" t="s">
        <v>143</v>
      </c>
      <c r="C232" s="18" t="s">
        <v>10</v>
      </c>
      <c r="D232" s="18" t="s">
        <v>0</v>
      </c>
      <c r="E232" s="18" t="s">
        <v>9</v>
      </c>
      <c r="F232">
        <v>56688.350074000002</v>
      </c>
      <c r="G232">
        <v>20260925</v>
      </c>
    </row>
    <row r="233" spans="1:7" x14ac:dyDescent="0.25">
      <c r="A233" s="18" t="s">
        <v>71</v>
      </c>
      <c r="B233" s="18" t="s">
        <v>143</v>
      </c>
      <c r="C233" s="18" t="s">
        <v>12</v>
      </c>
      <c r="D233" s="18" t="s">
        <v>0</v>
      </c>
      <c r="E233" s="18" t="s">
        <v>11</v>
      </c>
      <c r="F233">
        <v>448619.83036999998</v>
      </c>
      <c r="G233">
        <v>20260925</v>
      </c>
    </row>
    <row r="234" spans="1:7" x14ac:dyDescent="0.25">
      <c r="A234" s="18" t="s">
        <v>71</v>
      </c>
      <c r="B234" s="18" t="s">
        <v>143</v>
      </c>
      <c r="C234" s="18" t="s">
        <v>14</v>
      </c>
      <c r="D234" s="18" t="s">
        <v>0</v>
      </c>
      <c r="E234" s="18" t="s">
        <v>13</v>
      </c>
      <c r="G234">
        <v>20260925</v>
      </c>
    </row>
    <row r="235" spans="1:7" x14ac:dyDescent="0.25">
      <c r="A235" s="18" t="s">
        <v>71</v>
      </c>
      <c r="B235" s="18" t="s">
        <v>143</v>
      </c>
      <c r="C235" s="18" t="s">
        <v>4</v>
      </c>
      <c r="D235" s="18" t="s">
        <v>0</v>
      </c>
      <c r="E235" s="18" t="s">
        <v>15</v>
      </c>
      <c r="F235">
        <v>418822.12852099998</v>
      </c>
      <c r="G235">
        <v>20260925</v>
      </c>
    </row>
    <row r="236" spans="1:7" x14ac:dyDescent="0.25">
      <c r="A236" s="18" t="s">
        <v>71</v>
      </c>
      <c r="B236" s="18" t="s">
        <v>143</v>
      </c>
      <c r="C236" s="18" t="s">
        <v>6</v>
      </c>
      <c r="D236" s="18" t="s">
        <v>0</v>
      </c>
      <c r="E236" s="18" t="s">
        <v>16</v>
      </c>
      <c r="F236">
        <v>59759.806211000003</v>
      </c>
      <c r="G236">
        <v>20260925</v>
      </c>
    </row>
    <row r="237" spans="1:7" x14ac:dyDescent="0.25">
      <c r="A237" s="18" t="s">
        <v>71</v>
      </c>
      <c r="B237" s="18" t="s">
        <v>143</v>
      </c>
      <c r="C237" s="18" t="s">
        <v>8</v>
      </c>
      <c r="D237" s="18" t="s">
        <v>0</v>
      </c>
      <c r="E237" s="18" t="s">
        <v>17</v>
      </c>
      <c r="F237">
        <v>16796.234350999999</v>
      </c>
      <c r="G237">
        <v>20260925</v>
      </c>
    </row>
    <row r="238" spans="1:7" x14ac:dyDescent="0.25">
      <c r="A238" s="18" t="s">
        <v>71</v>
      </c>
      <c r="B238" s="18" t="s">
        <v>143</v>
      </c>
      <c r="C238" s="18" t="s">
        <v>10</v>
      </c>
      <c r="D238" s="18" t="s">
        <v>0</v>
      </c>
      <c r="E238" s="18" t="s">
        <v>18</v>
      </c>
      <c r="F238">
        <v>55567.280681999997</v>
      </c>
      <c r="G238">
        <v>20260925</v>
      </c>
    </row>
    <row r="239" spans="1:7" x14ac:dyDescent="0.25">
      <c r="A239" s="18" t="s">
        <v>71</v>
      </c>
      <c r="B239" s="18" t="s">
        <v>143</v>
      </c>
      <c r="C239" s="18" t="s">
        <v>12</v>
      </c>
      <c r="D239" s="18" t="s">
        <v>0</v>
      </c>
      <c r="E239" s="18" t="s">
        <v>19</v>
      </c>
      <c r="F239">
        <v>439810.88840200001</v>
      </c>
      <c r="G239">
        <v>20260925</v>
      </c>
    </row>
    <row r="240" spans="1:7" x14ac:dyDescent="0.25">
      <c r="A240" s="18" t="s">
        <v>71</v>
      </c>
      <c r="B240" s="18" t="s">
        <v>143</v>
      </c>
      <c r="C240" s="18" t="s">
        <v>21</v>
      </c>
      <c r="D240" s="18" t="s">
        <v>0</v>
      </c>
      <c r="E240" s="18" t="s">
        <v>20</v>
      </c>
      <c r="G240">
        <v>20260925</v>
      </c>
    </row>
    <row r="241" spans="1:7" x14ac:dyDescent="0.25">
      <c r="A241" s="18" t="s">
        <v>71</v>
      </c>
      <c r="B241" s="18" t="s">
        <v>143</v>
      </c>
      <c r="C241" s="18" t="s">
        <v>4</v>
      </c>
      <c r="D241" s="18" t="s">
        <v>0</v>
      </c>
      <c r="E241" s="18" t="s">
        <v>22</v>
      </c>
      <c r="F241">
        <v>272549.90966</v>
      </c>
      <c r="G241">
        <v>20260925</v>
      </c>
    </row>
    <row r="242" spans="1:7" x14ac:dyDescent="0.25">
      <c r="A242" s="18" t="s">
        <v>71</v>
      </c>
      <c r="B242" s="18" t="s">
        <v>143</v>
      </c>
      <c r="C242" s="18" t="s">
        <v>6</v>
      </c>
      <c r="D242" s="18" t="s">
        <v>0</v>
      </c>
      <c r="E242" s="18" t="s">
        <v>23</v>
      </c>
      <c r="F242">
        <v>38115.759574000003</v>
      </c>
      <c r="G242">
        <v>20260925</v>
      </c>
    </row>
    <row r="243" spans="1:7" x14ac:dyDescent="0.25">
      <c r="A243" s="18" t="s">
        <v>71</v>
      </c>
      <c r="B243" s="18" t="s">
        <v>143</v>
      </c>
      <c r="C243" s="18" t="s">
        <v>8</v>
      </c>
      <c r="D243" s="18" t="s">
        <v>0</v>
      </c>
      <c r="E243" s="18" t="s">
        <v>24</v>
      </c>
      <c r="F243">
        <v>11537.397171000001</v>
      </c>
      <c r="G243">
        <v>20260925</v>
      </c>
    </row>
    <row r="244" spans="1:7" x14ac:dyDescent="0.25">
      <c r="A244" s="18" t="s">
        <v>71</v>
      </c>
      <c r="B244" s="18" t="s">
        <v>143</v>
      </c>
      <c r="C244" s="18" t="s">
        <v>10</v>
      </c>
      <c r="D244" s="18" t="s">
        <v>0</v>
      </c>
      <c r="E244" s="18" t="s">
        <v>25</v>
      </c>
      <c r="F244">
        <v>34141.381097999998</v>
      </c>
      <c r="G244">
        <v>20260925</v>
      </c>
    </row>
    <row r="245" spans="1:7" x14ac:dyDescent="0.25">
      <c r="A245" s="18" t="s">
        <v>71</v>
      </c>
      <c r="B245" s="18" t="s">
        <v>143</v>
      </c>
      <c r="C245" s="18" t="s">
        <v>12</v>
      </c>
      <c r="D245" s="18" t="s">
        <v>0</v>
      </c>
      <c r="E245" s="18" t="s">
        <v>26</v>
      </c>
      <c r="F245">
        <v>288061.68530800001</v>
      </c>
      <c r="G245">
        <v>20260925</v>
      </c>
    </row>
    <row r="246" spans="1:7" x14ac:dyDescent="0.25">
      <c r="A246" s="18" t="s">
        <v>71</v>
      </c>
      <c r="B246" s="18" t="s">
        <v>143</v>
      </c>
      <c r="C246" s="18" t="s">
        <v>28</v>
      </c>
      <c r="D246" s="18" t="s">
        <v>0</v>
      </c>
      <c r="E246" s="18" t="s">
        <v>27</v>
      </c>
      <c r="G246">
        <v>20260925</v>
      </c>
    </row>
    <row r="247" spans="1:7" x14ac:dyDescent="0.25">
      <c r="A247" s="18" t="s">
        <v>71</v>
      </c>
      <c r="B247" s="18" t="s">
        <v>143</v>
      </c>
      <c r="C247" s="18" t="s">
        <v>4</v>
      </c>
      <c r="D247" s="18" t="s">
        <v>0</v>
      </c>
      <c r="E247" s="18" t="s">
        <v>29</v>
      </c>
      <c r="F247">
        <v>276.98328400000003</v>
      </c>
      <c r="G247">
        <v>20260925</v>
      </c>
    </row>
    <row r="248" spans="1:7" x14ac:dyDescent="0.25">
      <c r="A248" s="18" t="s">
        <v>71</v>
      </c>
      <c r="B248" s="18" t="s">
        <v>143</v>
      </c>
      <c r="C248" s="18" t="s">
        <v>6</v>
      </c>
      <c r="D248" s="18" t="s">
        <v>0</v>
      </c>
      <c r="E248" s="18" t="s">
        <v>30</v>
      </c>
      <c r="F248">
        <v>433.62360000000001</v>
      </c>
      <c r="G248">
        <v>20260925</v>
      </c>
    </row>
    <row r="249" spans="1:7" x14ac:dyDescent="0.25">
      <c r="A249" s="18" t="s">
        <v>71</v>
      </c>
      <c r="B249" s="18" t="s">
        <v>143</v>
      </c>
      <c r="C249" s="18" t="s">
        <v>8</v>
      </c>
      <c r="D249" s="18" t="s">
        <v>0</v>
      </c>
      <c r="E249" s="18" t="s">
        <v>31</v>
      </c>
      <c r="F249">
        <v>1.1878740000000001</v>
      </c>
      <c r="G249">
        <v>20260925</v>
      </c>
    </row>
    <row r="250" spans="1:7" x14ac:dyDescent="0.25">
      <c r="A250" s="18" t="s">
        <v>71</v>
      </c>
      <c r="B250" s="18" t="s">
        <v>143</v>
      </c>
      <c r="C250" s="18" t="s">
        <v>10</v>
      </c>
      <c r="D250" s="18" t="s">
        <v>0</v>
      </c>
      <c r="E250" s="18" t="s">
        <v>32</v>
      </c>
      <c r="F250">
        <v>126.381708</v>
      </c>
      <c r="G250">
        <v>20260925</v>
      </c>
    </row>
    <row r="251" spans="1:7" x14ac:dyDescent="0.25">
      <c r="A251" s="18" t="s">
        <v>71</v>
      </c>
      <c r="B251" s="18" t="s">
        <v>143</v>
      </c>
      <c r="C251" s="18" t="s">
        <v>12</v>
      </c>
      <c r="D251" s="18" t="s">
        <v>0</v>
      </c>
      <c r="E251" s="18" t="s">
        <v>33</v>
      </c>
      <c r="F251">
        <v>585.41305</v>
      </c>
      <c r="G251">
        <v>20260925</v>
      </c>
    </row>
    <row r="252" spans="1:7" x14ac:dyDescent="0.25">
      <c r="A252" s="18" t="s">
        <v>71</v>
      </c>
      <c r="B252" s="18" t="s">
        <v>143</v>
      </c>
      <c r="C252" s="18" t="s">
        <v>35</v>
      </c>
      <c r="D252" s="18" t="s">
        <v>0</v>
      </c>
      <c r="E252" s="18" t="s">
        <v>34</v>
      </c>
      <c r="F252">
        <v>139786.447228</v>
      </c>
      <c r="G252">
        <v>20260925</v>
      </c>
    </row>
    <row r="253" spans="1:7" x14ac:dyDescent="0.25">
      <c r="A253" s="18" t="s">
        <v>71</v>
      </c>
      <c r="B253" s="18" t="s">
        <v>143</v>
      </c>
      <c r="C253" s="18" t="s">
        <v>87</v>
      </c>
      <c r="D253" s="18" t="s">
        <v>0</v>
      </c>
      <c r="E253" s="18" t="s">
        <v>88</v>
      </c>
      <c r="G253">
        <v>20260925</v>
      </c>
    </row>
    <row r="254" spans="1:7" x14ac:dyDescent="0.25">
      <c r="A254" s="18" t="s">
        <v>71</v>
      </c>
      <c r="B254" s="18" t="s">
        <v>143</v>
      </c>
      <c r="C254" s="18" t="s">
        <v>4</v>
      </c>
      <c r="D254" s="18" t="s">
        <v>0</v>
      </c>
      <c r="E254" s="18" t="s">
        <v>89</v>
      </c>
      <c r="F254">
        <v>26588.961336</v>
      </c>
      <c r="G254">
        <v>20260925</v>
      </c>
    </row>
    <row r="255" spans="1:7" x14ac:dyDescent="0.25">
      <c r="A255" s="18" t="s">
        <v>71</v>
      </c>
      <c r="B255" s="18" t="s">
        <v>143</v>
      </c>
      <c r="C255" s="18" t="s">
        <v>6</v>
      </c>
      <c r="D255" s="18" t="s">
        <v>0</v>
      </c>
      <c r="E255" s="18" t="s">
        <v>90</v>
      </c>
      <c r="F255">
        <v>3358.7289219999998</v>
      </c>
      <c r="G255">
        <v>20260925</v>
      </c>
    </row>
    <row r="256" spans="1:7" x14ac:dyDescent="0.25">
      <c r="A256" s="18" t="s">
        <v>71</v>
      </c>
      <c r="B256" s="18" t="s">
        <v>143</v>
      </c>
      <c r="C256" s="18" t="s">
        <v>8</v>
      </c>
      <c r="D256" s="18" t="s">
        <v>0</v>
      </c>
      <c r="E256" s="18" t="s">
        <v>91</v>
      </c>
      <c r="F256">
        <v>1072.3836779999999</v>
      </c>
      <c r="G256">
        <v>20260925</v>
      </c>
    </row>
    <row r="257" spans="1:7" x14ac:dyDescent="0.25">
      <c r="A257" s="18" t="s">
        <v>71</v>
      </c>
      <c r="B257" s="18" t="s">
        <v>143</v>
      </c>
      <c r="C257" s="18" t="s">
        <v>10</v>
      </c>
      <c r="D257" s="18" t="s">
        <v>0</v>
      </c>
      <c r="E257" s="18" t="s">
        <v>92</v>
      </c>
      <c r="F257">
        <v>997.620003</v>
      </c>
      <c r="G257">
        <v>20260925</v>
      </c>
    </row>
    <row r="258" spans="1:7" x14ac:dyDescent="0.25">
      <c r="A258" s="18" t="s">
        <v>71</v>
      </c>
      <c r="B258" s="18" t="s">
        <v>143</v>
      </c>
      <c r="C258" s="18" t="s">
        <v>12</v>
      </c>
      <c r="D258" s="18" t="s">
        <v>0</v>
      </c>
      <c r="E258" s="18" t="s">
        <v>93</v>
      </c>
      <c r="F258">
        <v>30022.453933000001</v>
      </c>
      <c r="G258">
        <v>20260925</v>
      </c>
    </row>
    <row r="259" spans="1:7" x14ac:dyDescent="0.25">
      <c r="A259" s="18" t="s">
        <v>71</v>
      </c>
      <c r="B259" s="18" t="s">
        <v>143</v>
      </c>
      <c r="C259" s="18" t="s">
        <v>94</v>
      </c>
      <c r="D259" s="18" t="s">
        <v>0</v>
      </c>
      <c r="E259" s="18" t="s">
        <v>95</v>
      </c>
      <c r="G259">
        <v>20260925</v>
      </c>
    </row>
    <row r="260" spans="1:7" x14ac:dyDescent="0.25">
      <c r="A260" s="18" t="s">
        <v>71</v>
      </c>
      <c r="B260" s="18" t="s">
        <v>143</v>
      </c>
      <c r="C260" s="18" t="s">
        <v>4</v>
      </c>
      <c r="D260" s="18" t="s">
        <v>0</v>
      </c>
      <c r="E260" s="18" t="s">
        <v>96</v>
      </c>
      <c r="F260">
        <v>2051.9293510000002</v>
      </c>
      <c r="G260">
        <v>20260925</v>
      </c>
    </row>
    <row r="261" spans="1:7" x14ac:dyDescent="0.25">
      <c r="A261" s="18" t="s">
        <v>71</v>
      </c>
      <c r="B261" s="18" t="s">
        <v>143</v>
      </c>
      <c r="C261" s="18" t="s">
        <v>6</v>
      </c>
      <c r="D261" s="18" t="s">
        <v>0</v>
      </c>
      <c r="E261" s="18" t="s">
        <v>97</v>
      </c>
      <c r="F261">
        <v>91.364165</v>
      </c>
      <c r="G261">
        <v>20260925</v>
      </c>
    </row>
    <row r="262" spans="1:7" x14ac:dyDescent="0.25">
      <c r="A262" s="18" t="s">
        <v>71</v>
      </c>
      <c r="B262" s="18" t="s">
        <v>143</v>
      </c>
      <c r="C262" s="18" t="s">
        <v>8</v>
      </c>
      <c r="D262" s="18" t="s">
        <v>0</v>
      </c>
      <c r="E262" s="18" t="s">
        <v>98</v>
      </c>
      <c r="F262">
        <v>55.326785999999998</v>
      </c>
      <c r="G262">
        <v>20260925</v>
      </c>
    </row>
    <row r="263" spans="1:7" x14ac:dyDescent="0.25">
      <c r="A263" s="18" t="s">
        <v>71</v>
      </c>
      <c r="B263" s="18" t="s">
        <v>143</v>
      </c>
      <c r="C263" s="18" t="s">
        <v>10</v>
      </c>
      <c r="D263" s="18" t="s">
        <v>0</v>
      </c>
      <c r="E263" s="18" t="s">
        <v>99</v>
      </c>
      <c r="F263">
        <v>1.1619269999999999</v>
      </c>
      <c r="G263">
        <v>20260925</v>
      </c>
    </row>
    <row r="264" spans="1:7" x14ac:dyDescent="0.25">
      <c r="A264" s="18" t="s">
        <v>71</v>
      </c>
      <c r="B264" s="18" t="s">
        <v>143</v>
      </c>
      <c r="C264" s="18" t="s">
        <v>12</v>
      </c>
      <c r="D264" s="18" t="s">
        <v>0</v>
      </c>
      <c r="E264" s="18" t="s">
        <v>100</v>
      </c>
      <c r="F264">
        <v>2197.4583750000002</v>
      </c>
      <c r="G264">
        <v>20260925</v>
      </c>
    </row>
    <row r="265" spans="1:7" x14ac:dyDescent="0.25">
      <c r="A265" s="18" t="s">
        <v>71</v>
      </c>
      <c r="B265" s="18" t="s">
        <v>143</v>
      </c>
      <c r="C265" s="18" t="s">
        <v>101</v>
      </c>
      <c r="D265" s="18" t="s">
        <v>0</v>
      </c>
      <c r="E265" s="18" t="s">
        <v>102</v>
      </c>
      <c r="G265">
        <v>20260925</v>
      </c>
    </row>
    <row r="266" spans="1:7" x14ac:dyDescent="0.25">
      <c r="A266" s="18" t="s">
        <v>71</v>
      </c>
      <c r="B266" s="18" t="s">
        <v>143</v>
      </c>
      <c r="C266" s="18" t="s">
        <v>4</v>
      </c>
      <c r="D266" s="18" t="s">
        <v>0</v>
      </c>
      <c r="E266" s="18" t="s">
        <v>103</v>
      </c>
      <c r="F266">
        <v>22993.024266</v>
      </c>
      <c r="G266">
        <v>20260925</v>
      </c>
    </row>
    <row r="267" spans="1:7" x14ac:dyDescent="0.25">
      <c r="A267" s="18" t="s">
        <v>71</v>
      </c>
      <c r="B267" s="18" t="s">
        <v>143</v>
      </c>
      <c r="C267" s="18" t="s">
        <v>6</v>
      </c>
      <c r="D267" s="18" t="s">
        <v>0</v>
      </c>
      <c r="E267" s="18" t="s">
        <v>104</v>
      </c>
      <c r="F267">
        <v>1150.758241</v>
      </c>
      <c r="G267">
        <v>20260925</v>
      </c>
    </row>
    <row r="268" spans="1:7" x14ac:dyDescent="0.25">
      <c r="A268" s="18" t="s">
        <v>71</v>
      </c>
      <c r="B268" s="18" t="s">
        <v>143</v>
      </c>
      <c r="C268" s="18" t="s">
        <v>8</v>
      </c>
      <c r="D268" s="18" t="s">
        <v>0</v>
      </c>
      <c r="E268" s="18" t="s">
        <v>105</v>
      </c>
      <c r="F268">
        <v>242.05156600000001</v>
      </c>
      <c r="G268">
        <v>20260925</v>
      </c>
    </row>
    <row r="269" spans="1:7" x14ac:dyDescent="0.25">
      <c r="A269" s="18" t="s">
        <v>71</v>
      </c>
      <c r="B269" s="18" t="s">
        <v>143</v>
      </c>
      <c r="C269" s="18" t="s">
        <v>10</v>
      </c>
      <c r="D269" s="18" t="s">
        <v>0</v>
      </c>
      <c r="E269" s="18" t="s">
        <v>106</v>
      </c>
      <c r="F269">
        <v>595.21853899999996</v>
      </c>
      <c r="G269">
        <v>20260925</v>
      </c>
    </row>
    <row r="270" spans="1:7" x14ac:dyDescent="0.25">
      <c r="A270" s="18" t="s">
        <v>71</v>
      </c>
      <c r="B270" s="18" t="s">
        <v>143</v>
      </c>
      <c r="C270" s="18" t="s">
        <v>12</v>
      </c>
      <c r="D270" s="18" t="s">
        <v>0</v>
      </c>
      <c r="E270" s="18" t="s">
        <v>107</v>
      </c>
      <c r="F270">
        <v>23790.615534</v>
      </c>
      <c r="G270">
        <v>20260925</v>
      </c>
    </row>
    <row r="271" spans="1:7" x14ac:dyDescent="0.25">
      <c r="A271" s="18" t="s">
        <v>71</v>
      </c>
      <c r="B271" s="18" t="s">
        <v>143</v>
      </c>
      <c r="C271" s="18" t="s">
        <v>108</v>
      </c>
      <c r="D271" s="18" t="s">
        <v>0</v>
      </c>
      <c r="E271" s="18" t="s">
        <v>109</v>
      </c>
      <c r="G271">
        <v>20260925</v>
      </c>
    </row>
    <row r="272" spans="1:7" x14ac:dyDescent="0.25">
      <c r="A272" s="18" t="s">
        <v>71</v>
      </c>
      <c r="B272" s="18" t="s">
        <v>143</v>
      </c>
      <c r="C272" s="18" t="s">
        <v>4</v>
      </c>
      <c r="D272" s="18" t="s">
        <v>0</v>
      </c>
      <c r="E272" s="18" t="s">
        <v>110</v>
      </c>
      <c r="F272">
        <v>66289.698388000004</v>
      </c>
      <c r="G272">
        <v>20260925</v>
      </c>
    </row>
    <row r="273" spans="1:7" x14ac:dyDescent="0.25">
      <c r="A273" s="18" t="s">
        <v>71</v>
      </c>
      <c r="B273" s="18" t="s">
        <v>143</v>
      </c>
      <c r="C273" s="18" t="s">
        <v>6</v>
      </c>
      <c r="D273" s="18" t="s">
        <v>0</v>
      </c>
      <c r="E273" s="18" t="s">
        <v>111</v>
      </c>
      <c r="F273">
        <v>15172.236688999999</v>
      </c>
      <c r="G273">
        <v>20260925</v>
      </c>
    </row>
    <row r="274" spans="1:7" x14ac:dyDescent="0.25">
      <c r="A274" s="18" t="s">
        <v>71</v>
      </c>
      <c r="B274" s="18" t="s">
        <v>143</v>
      </c>
      <c r="C274" s="18" t="s">
        <v>8</v>
      </c>
      <c r="D274" s="18" t="s">
        <v>0</v>
      </c>
      <c r="E274" s="18" t="s">
        <v>112</v>
      </c>
      <c r="F274">
        <v>1960.125679</v>
      </c>
      <c r="G274">
        <v>20260925</v>
      </c>
    </row>
    <row r="275" spans="1:7" x14ac:dyDescent="0.25">
      <c r="A275" s="18" t="s">
        <v>71</v>
      </c>
      <c r="B275" s="18" t="s">
        <v>143</v>
      </c>
      <c r="C275" s="18" t="s">
        <v>10</v>
      </c>
      <c r="D275" s="18" t="s">
        <v>0</v>
      </c>
      <c r="E275" s="18" t="s">
        <v>113</v>
      </c>
      <c r="F275">
        <v>9235.7805200000003</v>
      </c>
      <c r="G275">
        <v>20260925</v>
      </c>
    </row>
    <row r="276" spans="1:7" x14ac:dyDescent="0.25">
      <c r="A276" s="18" t="s">
        <v>71</v>
      </c>
      <c r="B276" s="18" t="s">
        <v>143</v>
      </c>
      <c r="C276" s="18" t="s">
        <v>12</v>
      </c>
      <c r="D276" s="18" t="s">
        <v>0</v>
      </c>
      <c r="E276" s="18" t="s">
        <v>114</v>
      </c>
      <c r="F276">
        <v>74186.280238000007</v>
      </c>
      <c r="G276">
        <v>20260925</v>
      </c>
    </row>
    <row r="277" spans="1:7" x14ac:dyDescent="0.25">
      <c r="A277" s="18" t="s">
        <v>71</v>
      </c>
      <c r="B277" s="18" t="s">
        <v>143</v>
      </c>
      <c r="C277" s="18" t="s">
        <v>115</v>
      </c>
      <c r="D277" s="18" t="s">
        <v>0</v>
      </c>
      <c r="E277" s="18" t="s">
        <v>116</v>
      </c>
      <c r="G277">
        <v>20260925</v>
      </c>
    </row>
    <row r="278" spans="1:7" x14ac:dyDescent="0.25">
      <c r="A278" s="18" t="s">
        <v>71</v>
      </c>
      <c r="B278" s="18" t="s">
        <v>143</v>
      </c>
      <c r="C278" s="18" t="s">
        <v>4</v>
      </c>
      <c r="D278" s="18" t="s">
        <v>0</v>
      </c>
      <c r="E278" s="18" t="s">
        <v>117</v>
      </c>
      <c r="F278">
        <v>9147.4526800000003</v>
      </c>
      <c r="G278">
        <v>20260925</v>
      </c>
    </row>
    <row r="279" spans="1:7" x14ac:dyDescent="0.25">
      <c r="A279" s="18" t="s">
        <v>71</v>
      </c>
      <c r="B279" s="18" t="s">
        <v>143</v>
      </c>
      <c r="C279" s="18" t="s">
        <v>6</v>
      </c>
      <c r="D279" s="18" t="s">
        <v>0</v>
      </c>
      <c r="E279" s="18" t="s">
        <v>118</v>
      </c>
      <c r="F279">
        <v>318.02183000000002</v>
      </c>
      <c r="G279">
        <v>20260925</v>
      </c>
    </row>
    <row r="280" spans="1:7" x14ac:dyDescent="0.25">
      <c r="A280" s="18" t="s">
        <v>71</v>
      </c>
      <c r="B280" s="18" t="s">
        <v>143</v>
      </c>
      <c r="C280" s="18" t="s">
        <v>8</v>
      </c>
      <c r="D280" s="18" t="s">
        <v>0</v>
      </c>
      <c r="E280" s="18" t="s">
        <v>119</v>
      </c>
      <c r="F280">
        <v>207.94973400000001</v>
      </c>
      <c r="G280">
        <v>20260925</v>
      </c>
    </row>
    <row r="281" spans="1:7" x14ac:dyDescent="0.25">
      <c r="A281" s="18" t="s">
        <v>71</v>
      </c>
      <c r="B281" s="18" t="s">
        <v>143</v>
      </c>
      <c r="C281" s="18" t="s">
        <v>10</v>
      </c>
      <c r="D281" s="18" t="s">
        <v>0</v>
      </c>
      <c r="E281" s="18" t="s">
        <v>120</v>
      </c>
      <c r="F281">
        <v>83.785096999999993</v>
      </c>
      <c r="G281">
        <v>20260925</v>
      </c>
    </row>
    <row r="282" spans="1:7" x14ac:dyDescent="0.25">
      <c r="A282" s="18" t="s">
        <v>71</v>
      </c>
      <c r="B282" s="18" t="s">
        <v>143</v>
      </c>
      <c r="C282" s="18" t="s">
        <v>12</v>
      </c>
      <c r="D282" s="18" t="s">
        <v>0</v>
      </c>
      <c r="E282" s="18" t="s">
        <v>121</v>
      </c>
      <c r="F282">
        <v>9589.6391490000005</v>
      </c>
      <c r="G282">
        <v>20260925</v>
      </c>
    </row>
    <row r="283" spans="1:7" x14ac:dyDescent="0.25">
      <c r="A283" s="18" t="s">
        <v>71</v>
      </c>
      <c r="B283" s="18" t="s">
        <v>143</v>
      </c>
      <c r="C283" s="18" t="s">
        <v>37</v>
      </c>
      <c r="D283" s="18" t="s">
        <v>0</v>
      </c>
      <c r="E283" s="18" t="s">
        <v>36</v>
      </c>
      <c r="F283">
        <v>3469.355951</v>
      </c>
      <c r="G283">
        <v>20260925</v>
      </c>
    </row>
    <row r="284" spans="1:7" x14ac:dyDescent="0.25">
      <c r="A284" s="18" t="s">
        <v>71</v>
      </c>
      <c r="B284" s="18" t="s">
        <v>143</v>
      </c>
      <c r="C284" s="18" t="s">
        <v>80</v>
      </c>
      <c r="D284" s="18" t="s">
        <v>0</v>
      </c>
      <c r="E284" s="18" t="s">
        <v>81</v>
      </c>
      <c r="G284">
        <v>20260925</v>
      </c>
    </row>
    <row r="285" spans="1:7" x14ac:dyDescent="0.25">
      <c r="A285" s="18" t="s">
        <v>71</v>
      </c>
      <c r="B285" s="18" t="s">
        <v>143</v>
      </c>
      <c r="C285" s="18" t="s">
        <v>78</v>
      </c>
      <c r="D285" s="18" t="s">
        <v>0</v>
      </c>
      <c r="E285" s="18" t="s">
        <v>38</v>
      </c>
      <c r="F285">
        <v>143255.803178</v>
      </c>
      <c r="G285">
        <v>20260925</v>
      </c>
    </row>
    <row r="286" spans="1:7" x14ac:dyDescent="0.25">
      <c r="A286" s="18" t="s">
        <v>71</v>
      </c>
      <c r="B286" s="18" t="s">
        <v>143</v>
      </c>
      <c r="C286" s="18" t="s">
        <v>2</v>
      </c>
      <c r="D286" s="18" t="s">
        <v>39</v>
      </c>
      <c r="E286" s="18" t="s">
        <v>40</v>
      </c>
      <c r="G286">
        <v>20260925</v>
      </c>
    </row>
    <row r="287" spans="1:7" x14ac:dyDescent="0.25">
      <c r="A287" s="18" t="s">
        <v>71</v>
      </c>
      <c r="B287" s="18" t="s">
        <v>143</v>
      </c>
      <c r="C287" s="18" t="s">
        <v>42</v>
      </c>
      <c r="D287" s="18" t="s">
        <v>39</v>
      </c>
      <c r="E287" s="18" t="s">
        <v>41</v>
      </c>
      <c r="F287">
        <v>664613.52974000003</v>
      </c>
      <c r="G287">
        <v>20260925</v>
      </c>
    </row>
    <row r="288" spans="1:7" x14ac:dyDescent="0.25">
      <c r="A288" s="18" t="s">
        <v>71</v>
      </c>
      <c r="B288" s="18" t="s">
        <v>143</v>
      </c>
      <c r="C288" s="18" t="s">
        <v>10</v>
      </c>
      <c r="D288" s="18" t="s">
        <v>39</v>
      </c>
      <c r="E288" s="18" t="s">
        <v>43</v>
      </c>
      <c r="F288">
        <v>19046.425306000001</v>
      </c>
      <c r="G288">
        <v>20260925</v>
      </c>
    </row>
    <row r="289" spans="1:7" x14ac:dyDescent="0.25">
      <c r="A289" s="18" t="s">
        <v>71</v>
      </c>
      <c r="B289" s="18" t="s">
        <v>143</v>
      </c>
      <c r="C289" s="18" t="s">
        <v>12</v>
      </c>
      <c r="D289" s="18" t="s">
        <v>39</v>
      </c>
      <c r="E289" s="18" t="s">
        <v>44</v>
      </c>
      <c r="F289">
        <v>645567.10443599999</v>
      </c>
      <c r="G289">
        <v>20260925</v>
      </c>
    </row>
    <row r="290" spans="1:7" x14ac:dyDescent="0.25">
      <c r="A290" s="18" t="s">
        <v>71</v>
      </c>
      <c r="B290" s="18" t="s">
        <v>143</v>
      </c>
      <c r="C290" s="18" t="s">
        <v>14</v>
      </c>
      <c r="D290" s="18" t="s">
        <v>39</v>
      </c>
      <c r="E290" s="18" t="s">
        <v>45</v>
      </c>
      <c r="G290">
        <v>20260925</v>
      </c>
    </row>
    <row r="291" spans="1:7" x14ac:dyDescent="0.25">
      <c r="A291" s="18" t="s">
        <v>71</v>
      </c>
      <c r="B291" s="18" t="s">
        <v>143</v>
      </c>
      <c r="C291" s="18" t="s">
        <v>42</v>
      </c>
      <c r="D291" s="18" t="s">
        <v>39</v>
      </c>
      <c r="E291" s="18" t="s">
        <v>46</v>
      </c>
      <c r="F291">
        <v>603078.38873100001</v>
      </c>
      <c r="G291">
        <v>20260925</v>
      </c>
    </row>
    <row r="292" spans="1:7" x14ac:dyDescent="0.25">
      <c r="A292" s="18" t="s">
        <v>71</v>
      </c>
      <c r="B292" s="18" t="s">
        <v>143</v>
      </c>
      <c r="C292" s="18" t="s">
        <v>10</v>
      </c>
      <c r="D292" s="18" t="s">
        <v>39</v>
      </c>
      <c r="E292" s="18" t="s">
        <v>47</v>
      </c>
      <c r="F292">
        <v>18313.836176000001</v>
      </c>
      <c r="G292">
        <v>20260925</v>
      </c>
    </row>
    <row r="293" spans="1:7" x14ac:dyDescent="0.25">
      <c r="A293" s="18" t="s">
        <v>71</v>
      </c>
      <c r="B293" s="18" t="s">
        <v>143</v>
      </c>
      <c r="C293" s="18" t="s">
        <v>12</v>
      </c>
      <c r="D293" s="18" t="s">
        <v>39</v>
      </c>
      <c r="E293" s="18" t="s">
        <v>48</v>
      </c>
      <c r="F293">
        <v>584764.55255599995</v>
      </c>
      <c r="G293">
        <v>20260925</v>
      </c>
    </row>
    <row r="294" spans="1:7" x14ac:dyDescent="0.25">
      <c r="A294" s="18" t="s">
        <v>71</v>
      </c>
      <c r="B294" s="18" t="s">
        <v>143</v>
      </c>
      <c r="C294" s="18" t="s">
        <v>21</v>
      </c>
      <c r="D294" s="18" t="s">
        <v>39</v>
      </c>
      <c r="E294" s="18" t="s">
        <v>49</v>
      </c>
      <c r="G294">
        <v>20260925</v>
      </c>
    </row>
    <row r="295" spans="1:7" x14ac:dyDescent="0.25">
      <c r="A295" s="18" t="s">
        <v>71</v>
      </c>
      <c r="B295" s="18" t="s">
        <v>143</v>
      </c>
      <c r="C295" s="18" t="s">
        <v>42</v>
      </c>
      <c r="D295" s="18" t="s">
        <v>39</v>
      </c>
      <c r="E295" s="18" t="s">
        <v>50</v>
      </c>
      <c r="F295">
        <v>511507.71181499999</v>
      </c>
      <c r="G295">
        <v>20260925</v>
      </c>
    </row>
    <row r="296" spans="1:7" x14ac:dyDescent="0.25">
      <c r="A296" s="18" t="s">
        <v>71</v>
      </c>
      <c r="B296" s="18" t="s">
        <v>143</v>
      </c>
      <c r="C296" s="18" t="s">
        <v>10</v>
      </c>
      <c r="D296" s="18" t="s">
        <v>39</v>
      </c>
      <c r="E296" s="18" t="s">
        <v>51</v>
      </c>
      <c r="F296">
        <v>13995.103542999999</v>
      </c>
      <c r="G296">
        <v>20260925</v>
      </c>
    </row>
    <row r="297" spans="1:7" x14ac:dyDescent="0.25">
      <c r="A297" s="18" t="s">
        <v>71</v>
      </c>
      <c r="B297" s="18" t="s">
        <v>143</v>
      </c>
      <c r="C297" s="18" t="s">
        <v>12</v>
      </c>
      <c r="D297" s="18" t="s">
        <v>39</v>
      </c>
      <c r="E297" s="18" t="s">
        <v>52</v>
      </c>
      <c r="F297">
        <v>497512.60827000003</v>
      </c>
      <c r="G297">
        <v>20260925</v>
      </c>
    </row>
    <row r="298" spans="1:7" x14ac:dyDescent="0.25">
      <c r="A298" s="18" t="s">
        <v>71</v>
      </c>
      <c r="B298" s="18" t="s">
        <v>143</v>
      </c>
      <c r="C298" s="18" t="s">
        <v>28</v>
      </c>
      <c r="D298" s="18" t="s">
        <v>39</v>
      </c>
      <c r="E298" s="18" t="s">
        <v>53</v>
      </c>
      <c r="G298">
        <v>20260925</v>
      </c>
    </row>
    <row r="299" spans="1:7" x14ac:dyDescent="0.25">
      <c r="A299" s="18" t="s">
        <v>71</v>
      </c>
      <c r="B299" s="18" t="s">
        <v>143</v>
      </c>
      <c r="C299" s="18" t="s">
        <v>42</v>
      </c>
      <c r="D299" s="18" t="s">
        <v>39</v>
      </c>
      <c r="E299" s="18" t="s">
        <v>54</v>
      </c>
      <c r="F299">
        <v>-60032.274924999998</v>
      </c>
      <c r="G299">
        <v>20260925</v>
      </c>
    </row>
    <row r="300" spans="1:7" x14ac:dyDescent="0.25">
      <c r="A300" s="18" t="s">
        <v>71</v>
      </c>
      <c r="B300" s="18" t="s">
        <v>143</v>
      </c>
      <c r="C300" s="18" t="s">
        <v>10</v>
      </c>
      <c r="D300" s="18" t="s">
        <v>39</v>
      </c>
      <c r="E300" s="18" t="s">
        <v>55</v>
      </c>
      <c r="F300">
        <v>-2426.8217789999999</v>
      </c>
      <c r="G300">
        <v>20260925</v>
      </c>
    </row>
    <row r="301" spans="1:7" x14ac:dyDescent="0.25">
      <c r="A301" s="18" t="s">
        <v>71</v>
      </c>
      <c r="B301" s="18" t="s">
        <v>143</v>
      </c>
      <c r="C301" s="18" t="s">
        <v>12</v>
      </c>
      <c r="D301" s="18" t="s">
        <v>39</v>
      </c>
      <c r="E301" s="18" t="s">
        <v>56</v>
      </c>
      <c r="F301">
        <v>-57605.453143999999</v>
      </c>
      <c r="G301">
        <v>20260925</v>
      </c>
    </row>
    <row r="302" spans="1:7" x14ac:dyDescent="0.25">
      <c r="A302" s="18" t="s">
        <v>71</v>
      </c>
      <c r="B302" s="18" t="s">
        <v>143</v>
      </c>
      <c r="C302" s="18" t="s">
        <v>35</v>
      </c>
      <c r="D302" s="18" t="s">
        <v>39</v>
      </c>
      <c r="E302" s="18" t="s">
        <v>57</v>
      </c>
      <c r="F302">
        <v>80438.302356999993</v>
      </c>
      <c r="G302">
        <v>20260925</v>
      </c>
    </row>
    <row r="303" spans="1:7" x14ac:dyDescent="0.25">
      <c r="A303" s="18" t="s">
        <v>71</v>
      </c>
      <c r="B303" s="18" t="s">
        <v>143</v>
      </c>
      <c r="C303" s="18" t="s">
        <v>87</v>
      </c>
      <c r="D303" s="18" t="s">
        <v>39</v>
      </c>
      <c r="E303" s="18" t="s">
        <v>122</v>
      </c>
      <c r="G303">
        <v>20260925</v>
      </c>
    </row>
    <row r="304" spans="1:7" x14ac:dyDescent="0.25">
      <c r="A304" s="18" t="s">
        <v>71</v>
      </c>
      <c r="B304" s="18" t="s">
        <v>143</v>
      </c>
      <c r="C304" s="18" t="s">
        <v>42</v>
      </c>
      <c r="D304" s="18" t="s">
        <v>39</v>
      </c>
      <c r="E304" s="18" t="s">
        <v>123</v>
      </c>
      <c r="F304">
        <v>20117.390114999998</v>
      </c>
      <c r="G304">
        <v>20260925</v>
      </c>
    </row>
    <row r="305" spans="1:7" x14ac:dyDescent="0.25">
      <c r="A305" s="18" t="s">
        <v>71</v>
      </c>
      <c r="B305" s="18" t="s">
        <v>143</v>
      </c>
      <c r="C305" s="18" t="s">
        <v>10</v>
      </c>
      <c r="D305" s="18" t="s">
        <v>39</v>
      </c>
      <c r="E305" s="18" t="s">
        <v>124</v>
      </c>
      <c r="F305">
        <v>501.987685</v>
      </c>
      <c r="G305">
        <v>20260925</v>
      </c>
    </row>
    <row r="306" spans="1:7" x14ac:dyDescent="0.25">
      <c r="A306" s="18" t="s">
        <v>71</v>
      </c>
      <c r="B306" s="18" t="s">
        <v>143</v>
      </c>
      <c r="C306" s="18" t="s">
        <v>12</v>
      </c>
      <c r="D306" s="18" t="s">
        <v>39</v>
      </c>
      <c r="E306" s="18" t="s">
        <v>125</v>
      </c>
      <c r="F306">
        <v>19615.402429999998</v>
      </c>
      <c r="G306">
        <v>20260925</v>
      </c>
    </row>
    <row r="307" spans="1:7" x14ac:dyDescent="0.25">
      <c r="A307" s="18" t="s">
        <v>71</v>
      </c>
      <c r="B307" s="18" t="s">
        <v>143</v>
      </c>
      <c r="C307" s="18" t="s">
        <v>94</v>
      </c>
      <c r="D307" s="18" t="s">
        <v>39</v>
      </c>
      <c r="E307" s="18" t="s">
        <v>126</v>
      </c>
      <c r="G307">
        <v>20260925</v>
      </c>
    </row>
    <row r="308" spans="1:7" x14ac:dyDescent="0.25">
      <c r="A308" s="18" t="s">
        <v>71</v>
      </c>
      <c r="B308" s="18" t="s">
        <v>143</v>
      </c>
      <c r="C308" s="18" t="s">
        <v>42</v>
      </c>
      <c r="D308" s="18" t="s">
        <v>39</v>
      </c>
      <c r="E308" s="18" t="s">
        <v>127</v>
      </c>
      <c r="F308">
        <v>7841.2139289999996</v>
      </c>
      <c r="G308">
        <v>20260925</v>
      </c>
    </row>
    <row r="309" spans="1:7" x14ac:dyDescent="0.25">
      <c r="A309" s="18" t="s">
        <v>71</v>
      </c>
      <c r="B309" s="18" t="s">
        <v>143</v>
      </c>
      <c r="C309" s="18" t="s">
        <v>10</v>
      </c>
      <c r="D309" s="18" t="s">
        <v>39</v>
      </c>
      <c r="E309" s="18" t="s">
        <v>128</v>
      </c>
      <c r="F309">
        <v>0.30547099999999999</v>
      </c>
      <c r="G309">
        <v>20260925</v>
      </c>
    </row>
    <row r="310" spans="1:7" x14ac:dyDescent="0.25">
      <c r="A310" s="18" t="s">
        <v>71</v>
      </c>
      <c r="B310" s="18" t="s">
        <v>143</v>
      </c>
      <c r="C310" s="18" t="s">
        <v>12</v>
      </c>
      <c r="D310" s="18" t="s">
        <v>39</v>
      </c>
      <c r="E310" s="18" t="s">
        <v>129</v>
      </c>
      <c r="F310">
        <v>7840.9084570000005</v>
      </c>
      <c r="G310">
        <v>20260925</v>
      </c>
    </row>
    <row r="311" spans="1:7" x14ac:dyDescent="0.25">
      <c r="A311" s="18" t="s">
        <v>71</v>
      </c>
      <c r="B311" s="18" t="s">
        <v>143</v>
      </c>
      <c r="C311" s="18" t="s">
        <v>101</v>
      </c>
      <c r="D311" s="18" t="s">
        <v>39</v>
      </c>
      <c r="E311" s="18" t="s">
        <v>130</v>
      </c>
      <c r="G311">
        <v>20260925</v>
      </c>
    </row>
    <row r="312" spans="1:7" x14ac:dyDescent="0.25">
      <c r="A312" s="18" t="s">
        <v>71</v>
      </c>
      <c r="B312" s="18" t="s">
        <v>143</v>
      </c>
      <c r="C312" s="18" t="s">
        <v>42</v>
      </c>
      <c r="D312" s="18" t="s">
        <v>39</v>
      </c>
      <c r="E312" s="18" t="s">
        <v>131</v>
      </c>
      <c r="F312">
        <v>4525.510792</v>
      </c>
      <c r="G312">
        <v>20260925</v>
      </c>
    </row>
    <row r="313" spans="1:7" x14ac:dyDescent="0.25">
      <c r="A313" s="18" t="s">
        <v>71</v>
      </c>
      <c r="B313" s="18" t="s">
        <v>143</v>
      </c>
      <c r="C313" s="18" t="s">
        <v>10</v>
      </c>
      <c r="D313" s="18" t="s">
        <v>39</v>
      </c>
      <c r="E313" s="18" t="s">
        <v>132</v>
      </c>
      <c r="F313">
        <v>124.286137</v>
      </c>
      <c r="G313">
        <v>20260925</v>
      </c>
    </row>
    <row r="314" spans="1:7" x14ac:dyDescent="0.25">
      <c r="A314" s="18" t="s">
        <v>71</v>
      </c>
      <c r="B314" s="18" t="s">
        <v>143</v>
      </c>
      <c r="C314" s="18" t="s">
        <v>12</v>
      </c>
      <c r="D314" s="18" t="s">
        <v>39</v>
      </c>
      <c r="E314" s="18" t="s">
        <v>133</v>
      </c>
      <c r="F314">
        <v>4401.224655</v>
      </c>
      <c r="G314">
        <v>20260925</v>
      </c>
    </row>
    <row r="315" spans="1:7" x14ac:dyDescent="0.25">
      <c r="A315" s="18" t="s">
        <v>71</v>
      </c>
      <c r="B315" s="18" t="s">
        <v>143</v>
      </c>
      <c r="C315" s="18" t="s">
        <v>108</v>
      </c>
      <c r="D315" s="18" t="s">
        <v>39</v>
      </c>
      <c r="E315" s="18" t="s">
        <v>134</v>
      </c>
      <c r="G315">
        <v>20260925</v>
      </c>
    </row>
    <row r="316" spans="1:7" x14ac:dyDescent="0.25">
      <c r="A316" s="18" t="s">
        <v>71</v>
      </c>
      <c r="B316" s="18" t="s">
        <v>143</v>
      </c>
      <c r="C316" s="18" t="s">
        <v>42</v>
      </c>
      <c r="D316" s="18" t="s">
        <v>39</v>
      </c>
      <c r="E316" s="18" t="s">
        <v>135</v>
      </c>
      <c r="F316">
        <v>44361.806431999998</v>
      </c>
      <c r="G316">
        <v>20260925</v>
      </c>
    </row>
    <row r="317" spans="1:7" x14ac:dyDescent="0.25">
      <c r="A317" s="18" t="s">
        <v>71</v>
      </c>
      <c r="B317" s="18" t="s">
        <v>143</v>
      </c>
      <c r="C317" s="18" t="s">
        <v>10</v>
      </c>
      <c r="D317" s="18" t="s">
        <v>39</v>
      </c>
      <c r="E317" s="18" t="s">
        <v>136</v>
      </c>
      <c r="F317">
        <v>2026.0144319999999</v>
      </c>
      <c r="G317">
        <v>20260925</v>
      </c>
    </row>
    <row r="318" spans="1:7" x14ac:dyDescent="0.25">
      <c r="A318" s="18" t="s">
        <v>71</v>
      </c>
      <c r="B318" s="18" t="s">
        <v>143</v>
      </c>
      <c r="C318" s="18" t="s">
        <v>12</v>
      </c>
      <c r="D318" s="18" t="s">
        <v>39</v>
      </c>
      <c r="E318" s="18" t="s">
        <v>137</v>
      </c>
      <c r="F318">
        <v>42335.792000000001</v>
      </c>
      <c r="G318">
        <v>20260925</v>
      </c>
    </row>
    <row r="319" spans="1:7" x14ac:dyDescent="0.25">
      <c r="A319" s="18" t="s">
        <v>71</v>
      </c>
      <c r="B319" s="18" t="s">
        <v>143</v>
      </c>
      <c r="C319" s="18" t="s">
        <v>115</v>
      </c>
      <c r="D319" s="18" t="s">
        <v>39</v>
      </c>
      <c r="E319" s="18" t="s">
        <v>138</v>
      </c>
      <c r="G319">
        <v>20260925</v>
      </c>
    </row>
    <row r="320" spans="1:7" x14ac:dyDescent="0.25">
      <c r="A320" s="18" t="s">
        <v>71</v>
      </c>
      <c r="B320" s="18" t="s">
        <v>143</v>
      </c>
      <c r="C320" s="18" t="s">
        <v>42</v>
      </c>
      <c r="D320" s="18" t="s">
        <v>39</v>
      </c>
      <c r="E320" s="18" t="s">
        <v>139</v>
      </c>
      <c r="F320">
        <v>6268.5833940000002</v>
      </c>
      <c r="G320">
        <v>20260925</v>
      </c>
    </row>
    <row r="321" spans="1:7" x14ac:dyDescent="0.25">
      <c r="A321" s="18" t="s">
        <v>71</v>
      </c>
      <c r="B321" s="18" t="s">
        <v>143</v>
      </c>
      <c r="C321" s="18" t="s">
        <v>10</v>
      </c>
      <c r="D321" s="18" t="s">
        <v>39</v>
      </c>
      <c r="E321" s="18" t="s">
        <v>140</v>
      </c>
      <c r="F321">
        <v>23.608574000000001</v>
      </c>
      <c r="G321">
        <v>20260925</v>
      </c>
    </row>
    <row r="322" spans="1:7" x14ac:dyDescent="0.25">
      <c r="A322" s="18" t="s">
        <v>71</v>
      </c>
      <c r="B322" s="18" t="s">
        <v>143</v>
      </c>
      <c r="C322" s="18" t="s">
        <v>12</v>
      </c>
      <c r="D322" s="18" t="s">
        <v>39</v>
      </c>
      <c r="E322" s="18" t="s">
        <v>141</v>
      </c>
      <c r="F322">
        <v>6244.9748200000004</v>
      </c>
      <c r="G322">
        <v>20260925</v>
      </c>
    </row>
    <row r="323" spans="1:7" x14ac:dyDescent="0.25">
      <c r="A323" s="18" t="s">
        <v>71</v>
      </c>
      <c r="B323" s="18" t="s">
        <v>143</v>
      </c>
      <c r="C323" s="18" t="s">
        <v>37</v>
      </c>
      <c r="D323" s="18" t="s">
        <v>39</v>
      </c>
      <c r="E323" s="18" t="s">
        <v>58</v>
      </c>
      <c r="F323">
        <v>3721.3350850000002</v>
      </c>
      <c r="G323">
        <v>20260925</v>
      </c>
    </row>
    <row r="324" spans="1:7" x14ac:dyDescent="0.25">
      <c r="A324" s="18" t="s">
        <v>71</v>
      </c>
      <c r="B324" s="18" t="s">
        <v>143</v>
      </c>
      <c r="C324" s="18" t="s">
        <v>80</v>
      </c>
      <c r="D324" s="18" t="s">
        <v>39</v>
      </c>
      <c r="E324" s="18" t="s">
        <v>82</v>
      </c>
      <c r="G324">
        <v>20260925</v>
      </c>
    </row>
    <row r="325" spans="1:7" x14ac:dyDescent="0.25">
      <c r="A325" s="18" t="s">
        <v>71</v>
      </c>
      <c r="B325" s="18" t="s">
        <v>143</v>
      </c>
      <c r="C325" s="18" t="s">
        <v>78</v>
      </c>
      <c r="D325" s="18" t="s">
        <v>39</v>
      </c>
      <c r="E325" s="18" t="s">
        <v>59</v>
      </c>
      <c r="F325">
        <v>84159.637442000007</v>
      </c>
      <c r="G325">
        <v>20260925</v>
      </c>
    </row>
    <row r="326" spans="1:7" x14ac:dyDescent="0.25">
      <c r="A326" s="18" t="s">
        <v>71</v>
      </c>
      <c r="B326" s="18" t="s">
        <v>143</v>
      </c>
      <c r="C326" s="18" t="s">
        <v>83</v>
      </c>
      <c r="D326" s="18" t="s">
        <v>39</v>
      </c>
      <c r="E326" s="18" t="s">
        <v>84</v>
      </c>
      <c r="F326">
        <v>175250.130565</v>
      </c>
      <c r="G326">
        <v>20260925</v>
      </c>
    </row>
    <row r="327" spans="1:7" x14ac:dyDescent="0.25">
      <c r="A327" s="18" t="s">
        <v>71</v>
      </c>
      <c r="B327" s="18" t="s">
        <v>143</v>
      </c>
      <c r="C327" s="18" t="s">
        <v>61</v>
      </c>
      <c r="D327" s="18" t="s">
        <v>0</v>
      </c>
      <c r="E327" s="18" t="s">
        <v>60</v>
      </c>
      <c r="F327">
        <v>0.97</v>
      </c>
      <c r="G327">
        <v>20260925</v>
      </c>
    </row>
    <row r="328" spans="1:7" x14ac:dyDescent="0.25">
      <c r="A328" s="18" t="s">
        <v>71</v>
      </c>
      <c r="B328" s="18" t="s">
        <v>143</v>
      </c>
      <c r="C328" s="18" t="s">
        <v>63</v>
      </c>
      <c r="D328" s="18" t="s">
        <v>0</v>
      </c>
      <c r="E328" s="18" t="s">
        <v>62</v>
      </c>
      <c r="F328">
        <v>0.32</v>
      </c>
      <c r="G328">
        <v>20260925</v>
      </c>
    </row>
    <row r="329" spans="1:7" x14ac:dyDescent="0.25">
      <c r="A329" s="18" t="s">
        <v>71</v>
      </c>
      <c r="B329" s="18" t="s">
        <v>144</v>
      </c>
      <c r="C329" s="18" t="s">
        <v>2</v>
      </c>
      <c r="D329" s="18" t="s">
        <v>0</v>
      </c>
      <c r="E329" s="18" t="s">
        <v>1</v>
      </c>
      <c r="G329">
        <v>20260925</v>
      </c>
    </row>
    <row r="330" spans="1:7" x14ac:dyDescent="0.25">
      <c r="A330" s="18" t="s">
        <v>71</v>
      </c>
      <c r="B330" s="18" t="s">
        <v>144</v>
      </c>
      <c r="C330" s="18" t="s">
        <v>4</v>
      </c>
      <c r="D330" s="18" t="s">
        <v>0</v>
      </c>
      <c r="E330" s="18" t="s">
        <v>3</v>
      </c>
      <c r="F330">
        <v>447132.67771800002</v>
      </c>
      <c r="G330">
        <v>20260925</v>
      </c>
    </row>
    <row r="331" spans="1:7" x14ac:dyDescent="0.25">
      <c r="A331" s="18" t="s">
        <v>71</v>
      </c>
      <c r="B331" s="18" t="s">
        <v>144</v>
      </c>
      <c r="C331" s="18" t="s">
        <v>6</v>
      </c>
      <c r="D331" s="18" t="s">
        <v>0</v>
      </c>
      <c r="E331" s="18" t="s">
        <v>5</v>
      </c>
      <c r="F331">
        <v>69846.680055000004</v>
      </c>
      <c r="G331">
        <v>20260925</v>
      </c>
    </row>
    <row r="332" spans="1:7" x14ac:dyDescent="0.25">
      <c r="A332" s="18" t="s">
        <v>71</v>
      </c>
      <c r="B332" s="18" t="s">
        <v>144</v>
      </c>
      <c r="C332" s="18" t="s">
        <v>8</v>
      </c>
      <c r="D332" s="18" t="s">
        <v>0</v>
      </c>
      <c r="E332" s="18" t="s">
        <v>7</v>
      </c>
      <c r="F332">
        <v>16253.747454</v>
      </c>
      <c r="G332">
        <v>20260925</v>
      </c>
    </row>
    <row r="333" spans="1:7" x14ac:dyDescent="0.25">
      <c r="A333" s="18" t="s">
        <v>71</v>
      </c>
      <c r="B333" s="18" t="s">
        <v>144</v>
      </c>
      <c r="C333" s="18" t="s">
        <v>10</v>
      </c>
      <c r="D333" s="18" t="s">
        <v>0</v>
      </c>
      <c r="E333" s="18" t="s">
        <v>9</v>
      </c>
      <c r="F333">
        <v>64627.037405000003</v>
      </c>
      <c r="G333">
        <v>20260925</v>
      </c>
    </row>
    <row r="334" spans="1:7" x14ac:dyDescent="0.25">
      <c r="A334" s="18" t="s">
        <v>71</v>
      </c>
      <c r="B334" s="18" t="s">
        <v>144</v>
      </c>
      <c r="C334" s="18" t="s">
        <v>12</v>
      </c>
      <c r="D334" s="18" t="s">
        <v>0</v>
      </c>
      <c r="E334" s="18" t="s">
        <v>11</v>
      </c>
      <c r="F334">
        <v>468606.06782200001</v>
      </c>
      <c r="G334">
        <v>20260925</v>
      </c>
    </row>
    <row r="335" spans="1:7" x14ac:dyDescent="0.25">
      <c r="A335" s="18" t="s">
        <v>71</v>
      </c>
      <c r="B335" s="18" t="s">
        <v>144</v>
      </c>
      <c r="C335" s="18" t="s">
        <v>14</v>
      </c>
      <c r="D335" s="18" t="s">
        <v>0</v>
      </c>
      <c r="E335" s="18" t="s">
        <v>13</v>
      </c>
      <c r="G335">
        <v>20260925</v>
      </c>
    </row>
    <row r="336" spans="1:7" x14ac:dyDescent="0.25">
      <c r="A336" s="18" t="s">
        <v>71</v>
      </c>
      <c r="B336" s="18" t="s">
        <v>144</v>
      </c>
      <c r="C336" s="18" t="s">
        <v>4</v>
      </c>
      <c r="D336" s="18" t="s">
        <v>0</v>
      </c>
      <c r="E336" s="18" t="s">
        <v>15</v>
      </c>
      <c r="F336">
        <v>443469.68446000002</v>
      </c>
      <c r="G336">
        <v>20260925</v>
      </c>
    </row>
    <row r="337" spans="1:7" x14ac:dyDescent="0.25">
      <c r="A337" s="18" t="s">
        <v>71</v>
      </c>
      <c r="B337" s="18" t="s">
        <v>144</v>
      </c>
      <c r="C337" s="18" t="s">
        <v>6</v>
      </c>
      <c r="D337" s="18" t="s">
        <v>0</v>
      </c>
      <c r="E337" s="18" t="s">
        <v>16</v>
      </c>
      <c r="F337">
        <v>67014.511803000001</v>
      </c>
      <c r="G337">
        <v>20260925</v>
      </c>
    </row>
    <row r="338" spans="1:7" x14ac:dyDescent="0.25">
      <c r="A338" s="18" t="s">
        <v>71</v>
      </c>
      <c r="B338" s="18" t="s">
        <v>144</v>
      </c>
      <c r="C338" s="18" t="s">
        <v>8</v>
      </c>
      <c r="D338" s="18" t="s">
        <v>0</v>
      </c>
      <c r="E338" s="18" t="s">
        <v>17</v>
      </c>
      <c r="F338">
        <v>15151.073374</v>
      </c>
      <c r="G338">
        <v>20260925</v>
      </c>
    </row>
    <row r="339" spans="1:7" x14ac:dyDescent="0.25">
      <c r="A339" s="18" t="s">
        <v>71</v>
      </c>
      <c r="B339" s="18" t="s">
        <v>144</v>
      </c>
      <c r="C339" s="18" t="s">
        <v>10</v>
      </c>
      <c r="D339" s="18" t="s">
        <v>0</v>
      </c>
      <c r="E339" s="18" t="s">
        <v>18</v>
      </c>
      <c r="F339">
        <v>63642.277858000001</v>
      </c>
      <c r="G339">
        <v>20260925</v>
      </c>
    </row>
    <row r="340" spans="1:7" x14ac:dyDescent="0.25">
      <c r="A340" s="18" t="s">
        <v>71</v>
      </c>
      <c r="B340" s="18" t="s">
        <v>144</v>
      </c>
      <c r="C340" s="18" t="s">
        <v>12</v>
      </c>
      <c r="D340" s="18" t="s">
        <v>0</v>
      </c>
      <c r="E340" s="18" t="s">
        <v>19</v>
      </c>
      <c r="F340">
        <v>461992.99178099999</v>
      </c>
      <c r="G340">
        <v>20260925</v>
      </c>
    </row>
    <row r="341" spans="1:7" x14ac:dyDescent="0.25">
      <c r="A341" s="18" t="s">
        <v>71</v>
      </c>
      <c r="B341" s="18" t="s">
        <v>144</v>
      </c>
      <c r="C341" s="18" t="s">
        <v>21</v>
      </c>
      <c r="D341" s="18" t="s">
        <v>0</v>
      </c>
      <c r="E341" s="18" t="s">
        <v>20</v>
      </c>
      <c r="G341">
        <v>20260925</v>
      </c>
    </row>
    <row r="342" spans="1:7" x14ac:dyDescent="0.25">
      <c r="A342" s="18" t="s">
        <v>71</v>
      </c>
      <c r="B342" s="18" t="s">
        <v>144</v>
      </c>
      <c r="C342" s="18" t="s">
        <v>4</v>
      </c>
      <c r="D342" s="18" t="s">
        <v>0</v>
      </c>
      <c r="E342" s="18" t="s">
        <v>22</v>
      </c>
      <c r="F342">
        <v>286825.970608</v>
      </c>
      <c r="G342">
        <v>20260925</v>
      </c>
    </row>
    <row r="343" spans="1:7" x14ac:dyDescent="0.25">
      <c r="A343" s="18" t="s">
        <v>71</v>
      </c>
      <c r="B343" s="18" t="s">
        <v>144</v>
      </c>
      <c r="C343" s="18" t="s">
        <v>6</v>
      </c>
      <c r="D343" s="18" t="s">
        <v>0</v>
      </c>
      <c r="E343" s="18" t="s">
        <v>23</v>
      </c>
      <c r="F343">
        <v>44911.610855999999</v>
      </c>
      <c r="G343">
        <v>20260925</v>
      </c>
    </row>
    <row r="344" spans="1:7" x14ac:dyDescent="0.25">
      <c r="A344" s="18" t="s">
        <v>71</v>
      </c>
      <c r="B344" s="18" t="s">
        <v>144</v>
      </c>
      <c r="C344" s="18" t="s">
        <v>8</v>
      </c>
      <c r="D344" s="18" t="s">
        <v>0</v>
      </c>
      <c r="E344" s="18" t="s">
        <v>24</v>
      </c>
      <c r="F344">
        <v>14266.164898999999</v>
      </c>
      <c r="G344">
        <v>20260925</v>
      </c>
    </row>
    <row r="345" spans="1:7" x14ac:dyDescent="0.25">
      <c r="A345" s="18" t="s">
        <v>71</v>
      </c>
      <c r="B345" s="18" t="s">
        <v>144</v>
      </c>
      <c r="C345" s="18" t="s">
        <v>10</v>
      </c>
      <c r="D345" s="18" t="s">
        <v>0</v>
      </c>
      <c r="E345" s="18" t="s">
        <v>25</v>
      </c>
      <c r="F345">
        <v>41331.649718000001</v>
      </c>
      <c r="G345">
        <v>20260925</v>
      </c>
    </row>
    <row r="346" spans="1:7" x14ac:dyDescent="0.25">
      <c r="A346" s="18" t="s">
        <v>71</v>
      </c>
      <c r="B346" s="18" t="s">
        <v>144</v>
      </c>
      <c r="C346" s="18" t="s">
        <v>12</v>
      </c>
      <c r="D346" s="18" t="s">
        <v>0</v>
      </c>
      <c r="E346" s="18" t="s">
        <v>26</v>
      </c>
      <c r="F346">
        <v>304672.09664499998</v>
      </c>
      <c r="G346">
        <v>20260925</v>
      </c>
    </row>
    <row r="347" spans="1:7" x14ac:dyDescent="0.25">
      <c r="A347" s="18" t="s">
        <v>71</v>
      </c>
      <c r="B347" s="18" t="s">
        <v>144</v>
      </c>
      <c r="C347" s="18" t="s">
        <v>28</v>
      </c>
      <c r="D347" s="18" t="s">
        <v>0</v>
      </c>
      <c r="E347" s="18" t="s">
        <v>27</v>
      </c>
      <c r="G347">
        <v>20260925</v>
      </c>
    </row>
    <row r="348" spans="1:7" x14ac:dyDescent="0.25">
      <c r="A348" s="18" t="s">
        <v>71</v>
      </c>
      <c r="B348" s="18" t="s">
        <v>144</v>
      </c>
      <c r="C348" s="18" t="s">
        <v>4</v>
      </c>
      <c r="D348" s="18" t="s">
        <v>0</v>
      </c>
      <c r="E348" s="18" t="s">
        <v>29</v>
      </c>
      <c r="F348">
        <v>900.29197999999997</v>
      </c>
      <c r="G348">
        <v>20260925</v>
      </c>
    </row>
    <row r="349" spans="1:7" x14ac:dyDescent="0.25">
      <c r="A349" s="18" t="s">
        <v>71</v>
      </c>
      <c r="B349" s="18" t="s">
        <v>144</v>
      </c>
      <c r="C349" s="18" t="s">
        <v>6</v>
      </c>
      <c r="D349" s="18" t="s">
        <v>0</v>
      </c>
      <c r="E349" s="18" t="s">
        <v>30</v>
      </c>
      <c r="F349">
        <v>-185.75579999999999</v>
      </c>
      <c r="G349">
        <v>20260925</v>
      </c>
    </row>
    <row r="350" spans="1:7" x14ac:dyDescent="0.25">
      <c r="A350" s="18" t="s">
        <v>71</v>
      </c>
      <c r="B350" s="18" t="s">
        <v>144</v>
      </c>
      <c r="C350" s="18" t="s">
        <v>8</v>
      </c>
      <c r="D350" s="18" t="s">
        <v>0</v>
      </c>
      <c r="E350" s="18" t="s">
        <v>31</v>
      </c>
      <c r="F350">
        <v>6.6861790000000001</v>
      </c>
      <c r="G350">
        <v>20260925</v>
      </c>
    </row>
    <row r="351" spans="1:7" x14ac:dyDescent="0.25">
      <c r="A351" s="18" t="s">
        <v>71</v>
      </c>
      <c r="B351" s="18" t="s">
        <v>144</v>
      </c>
      <c r="C351" s="18" t="s">
        <v>10</v>
      </c>
      <c r="D351" s="18" t="s">
        <v>0</v>
      </c>
      <c r="E351" s="18" t="s">
        <v>32</v>
      </c>
      <c r="F351">
        <v>1.049639</v>
      </c>
      <c r="G351">
        <v>20260925</v>
      </c>
    </row>
    <row r="352" spans="1:7" x14ac:dyDescent="0.25">
      <c r="A352" s="18" t="s">
        <v>71</v>
      </c>
      <c r="B352" s="18" t="s">
        <v>144</v>
      </c>
      <c r="C352" s="18" t="s">
        <v>12</v>
      </c>
      <c r="D352" s="18" t="s">
        <v>0</v>
      </c>
      <c r="E352" s="18" t="s">
        <v>33</v>
      </c>
      <c r="F352">
        <v>720.17272000000003</v>
      </c>
      <c r="G352">
        <v>20260925</v>
      </c>
    </row>
    <row r="353" spans="1:7" x14ac:dyDescent="0.25">
      <c r="A353" s="18" t="s">
        <v>71</v>
      </c>
      <c r="B353" s="18" t="s">
        <v>144</v>
      </c>
      <c r="C353" s="18" t="s">
        <v>35</v>
      </c>
      <c r="D353" s="18" t="s">
        <v>0</v>
      </c>
      <c r="E353" s="18" t="s">
        <v>34</v>
      </c>
      <c r="F353">
        <v>140224.61271799999</v>
      </c>
      <c r="G353">
        <v>20260925</v>
      </c>
    </row>
    <row r="354" spans="1:7" x14ac:dyDescent="0.25">
      <c r="A354" s="18" t="s">
        <v>71</v>
      </c>
      <c r="B354" s="18" t="s">
        <v>144</v>
      </c>
      <c r="C354" s="18" t="s">
        <v>87</v>
      </c>
      <c r="D354" s="18" t="s">
        <v>0</v>
      </c>
      <c r="E354" s="18" t="s">
        <v>88</v>
      </c>
      <c r="G354">
        <v>20260925</v>
      </c>
    </row>
    <row r="355" spans="1:7" x14ac:dyDescent="0.25">
      <c r="A355" s="18" t="s">
        <v>71</v>
      </c>
      <c r="B355" s="18" t="s">
        <v>144</v>
      </c>
      <c r="C355" s="18" t="s">
        <v>4</v>
      </c>
      <c r="D355" s="18" t="s">
        <v>0</v>
      </c>
      <c r="E355" s="18" t="s">
        <v>89</v>
      </c>
      <c r="F355">
        <v>27813.120938</v>
      </c>
      <c r="G355">
        <v>20260925</v>
      </c>
    </row>
    <row r="356" spans="1:7" x14ac:dyDescent="0.25">
      <c r="A356" s="18" t="s">
        <v>71</v>
      </c>
      <c r="B356" s="18" t="s">
        <v>144</v>
      </c>
      <c r="C356" s="18" t="s">
        <v>6</v>
      </c>
      <c r="D356" s="18" t="s">
        <v>0</v>
      </c>
      <c r="E356" s="18" t="s">
        <v>90</v>
      </c>
      <c r="F356">
        <v>3017.64687</v>
      </c>
      <c r="G356">
        <v>20260925</v>
      </c>
    </row>
    <row r="357" spans="1:7" x14ac:dyDescent="0.25">
      <c r="A357" s="18" t="s">
        <v>71</v>
      </c>
      <c r="B357" s="18" t="s">
        <v>144</v>
      </c>
      <c r="C357" s="18" t="s">
        <v>8</v>
      </c>
      <c r="D357" s="18" t="s">
        <v>0</v>
      </c>
      <c r="E357" s="18" t="s">
        <v>91</v>
      </c>
      <c r="F357">
        <v>730.25542800000005</v>
      </c>
      <c r="G357">
        <v>20260925</v>
      </c>
    </row>
    <row r="358" spans="1:7" x14ac:dyDescent="0.25">
      <c r="A358" s="18" t="s">
        <v>71</v>
      </c>
      <c r="B358" s="18" t="s">
        <v>144</v>
      </c>
      <c r="C358" s="18" t="s">
        <v>10</v>
      </c>
      <c r="D358" s="18" t="s">
        <v>0</v>
      </c>
      <c r="E358" s="18" t="s">
        <v>92</v>
      </c>
      <c r="F358">
        <v>1368.7928910000001</v>
      </c>
      <c r="G358">
        <v>20260925</v>
      </c>
    </row>
    <row r="359" spans="1:7" x14ac:dyDescent="0.25">
      <c r="A359" s="18" t="s">
        <v>71</v>
      </c>
      <c r="B359" s="18" t="s">
        <v>144</v>
      </c>
      <c r="C359" s="18" t="s">
        <v>12</v>
      </c>
      <c r="D359" s="18" t="s">
        <v>0</v>
      </c>
      <c r="E359" s="18" t="s">
        <v>93</v>
      </c>
      <c r="F359">
        <v>30192.230344</v>
      </c>
      <c r="G359">
        <v>20260925</v>
      </c>
    </row>
    <row r="360" spans="1:7" x14ac:dyDescent="0.25">
      <c r="A360" s="18" t="s">
        <v>71</v>
      </c>
      <c r="B360" s="18" t="s">
        <v>144</v>
      </c>
      <c r="C360" s="18" t="s">
        <v>94</v>
      </c>
      <c r="D360" s="18" t="s">
        <v>0</v>
      </c>
      <c r="E360" s="18" t="s">
        <v>95</v>
      </c>
      <c r="G360">
        <v>20260925</v>
      </c>
    </row>
    <row r="361" spans="1:7" x14ac:dyDescent="0.25">
      <c r="A361" s="18" t="s">
        <v>71</v>
      </c>
      <c r="B361" s="18" t="s">
        <v>144</v>
      </c>
      <c r="C361" s="18" t="s">
        <v>4</v>
      </c>
      <c r="D361" s="18" t="s">
        <v>0</v>
      </c>
      <c r="E361" s="18" t="s">
        <v>96</v>
      </c>
      <c r="F361">
        <v>2487.738394</v>
      </c>
      <c r="G361">
        <v>20260925</v>
      </c>
    </row>
    <row r="362" spans="1:7" x14ac:dyDescent="0.25">
      <c r="A362" s="18" t="s">
        <v>71</v>
      </c>
      <c r="B362" s="18" t="s">
        <v>144</v>
      </c>
      <c r="C362" s="18" t="s">
        <v>6</v>
      </c>
      <c r="D362" s="18" t="s">
        <v>0</v>
      </c>
      <c r="E362" s="18" t="s">
        <v>97</v>
      </c>
      <c r="F362">
        <v>97.590513999999999</v>
      </c>
      <c r="G362">
        <v>20260925</v>
      </c>
    </row>
    <row r="363" spans="1:7" x14ac:dyDescent="0.25">
      <c r="A363" s="18" t="s">
        <v>71</v>
      </c>
      <c r="B363" s="18" t="s">
        <v>144</v>
      </c>
      <c r="C363" s="18" t="s">
        <v>8</v>
      </c>
      <c r="D363" s="18" t="s">
        <v>0</v>
      </c>
      <c r="E363" s="18" t="s">
        <v>98</v>
      </c>
      <c r="F363">
        <v>53.696902999999999</v>
      </c>
      <c r="G363">
        <v>20260925</v>
      </c>
    </row>
    <row r="364" spans="1:7" x14ac:dyDescent="0.25">
      <c r="A364" s="18" t="s">
        <v>71</v>
      </c>
      <c r="B364" s="18" t="s">
        <v>144</v>
      </c>
      <c r="C364" s="18" t="s">
        <v>10</v>
      </c>
      <c r="D364" s="18" t="s">
        <v>0</v>
      </c>
      <c r="E364" s="18" t="s">
        <v>99</v>
      </c>
      <c r="F364">
        <v>-1.3688549999999999</v>
      </c>
      <c r="G364">
        <v>20260925</v>
      </c>
    </row>
    <row r="365" spans="1:7" x14ac:dyDescent="0.25">
      <c r="A365" s="18" t="s">
        <v>71</v>
      </c>
      <c r="B365" s="18" t="s">
        <v>144</v>
      </c>
      <c r="C365" s="18" t="s">
        <v>12</v>
      </c>
      <c r="D365" s="18" t="s">
        <v>0</v>
      </c>
      <c r="E365" s="18" t="s">
        <v>100</v>
      </c>
      <c r="F365">
        <v>2640.3946660000001</v>
      </c>
      <c r="G365">
        <v>20260925</v>
      </c>
    </row>
    <row r="366" spans="1:7" x14ac:dyDescent="0.25">
      <c r="A366" s="18" t="s">
        <v>71</v>
      </c>
      <c r="B366" s="18" t="s">
        <v>144</v>
      </c>
      <c r="C366" s="18" t="s">
        <v>101</v>
      </c>
      <c r="D366" s="18" t="s">
        <v>0</v>
      </c>
      <c r="E366" s="18" t="s">
        <v>102</v>
      </c>
      <c r="G366">
        <v>20260925</v>
      </c>
    </row>
    <row r="367" spans="1:7" x14ac:dyDescent="0.25">
      <c r="A367" s="18" t="s">
        <v>71</v>
      </c>
      <c r="B367" s="18" t="s">
        <v>144</v>
      </c>
      <c r="C367" s="18" t="s">
        <v>4</v>
      </c>
      <c r="D367" s="18" t="s">
        <v>0</v>
      </c>
      <c r="E367" s="18" t="s">
        <v>103</v>
      </c>
      <c r="F367">
        <v>23504.154023999999</v>
      </c>
      <c r="G367">
        <v>20260925</v>
      </c>
    </row>
    <row r="368" spans="1:7" x14ac:dyDescent="0.25">
      <c r="A368" s="18" t="s">
        <v>71</v>
      </c>
      <c r="B368" s="18" t="s">
        <v>144</v>
      </c>
      <c r="C368" s="18" t="s">
        <v>6</v>
      </c>
      <c r="D368" s="18" t="s">
        <v>0</v>
      </c>
      <c r="E368" s="18" t="s">
        <v>104</v>
      </c>
      <c r="F368">
        <v>1253.2817889999999</v>
      </c>
      <c r="G368">
        <v>20260925</v>
      </c>
    </row>
    <row r="369" spans="1:7" x14ac:dyDescent="0.25">
      <c r="A369" s="18" t="s">
        <v>71</v>
      </c>
      <c r="B369" s="18" t="s">
        <v>144</v>
      </c>
      <c r="C369" s="18" t="s">
        <v>8</v>
      </c>
      <c r="D369" s="18" t="s">
        <v>0</v>
      </c>
      <c r="E369" s="18" t="s">
        <v>105</v>
      </c>
      <c r="F369">
        <v>208.92280199999999</v>
      </c>
      <c r="G369">
        <v>20260925</v>
      </c>
    </row>
    <row r="370" spans="1:7" x14ac:dyDescent="0.25">
      <c r="A370" s="18" t="s">
        <v>71</v>
      </c>
      <c r="B370" s="18" t="s">
        <v>144</v>
      </c>
      <c r="C370" s="18" t="s">
        <v>10</v>
      </c>
      <c r="D370" s="18" t="s">
        <v>0</v>
      </c>
      <c r="E370" s="18" t="s">
        <v>106</v>
      </c>
      <c r="F370">
        <v>911.39324099999999</v>
      </c>
      <c r="G370">
        <v>20260925</v>
      </c>
    </row>
    <row r="371" spans="1:7" x14ac:dyDescent="0.25">
      <c r="A371" s="18" t="s">
        <v>71</v>
      </c>
      <c r="B371" s="18" t="s">
        <v>144</v>
      </c>
      <c r="C371" s="18" t="s">
        <v>12</v>
      </c>
      <c r="D371" s="18" t="s">
        <v>0</v>
      </c>
      <c r="E371" s="18" t="s">
        <v>107</v>
      </c>
      <c r="F371">
        <v>24054.965373999999</v>
      </c>
      <c r="G371">
        <v>20260925</v>
      </c>
    </row>
    <row r="372" spans="1:7" x14ac:dyDescent="0.25">
      <c r="A372" s="18" t="s">
        <v>71</v>
      </c>
      <c r="B372" s="18" t="s">
        <v>144</v>
      </c>
      <c r="C372" s="18" t="s">
        <v>108</v>
      </c>
      <c r="D372" s="18" t="s">
        <v>0</v>
      </c>
      <c r="E372" s="18" t="s">
        <v>109</v>
      </c>
      <c r="G372">
        <v>20260925</v>
      </c>
    </row>
    <row r="373" spans="1:7" x14ac:dyDescent="0.25">
      <c r="A373" s="18" t="s">
        <v>71</v>
      </c>
      <c r="B373" s="18" t="s">
        <v>144</v>
      </c>
      <c r="C373" s="18" t="s">
        <v>4</v>
      </c>
      <c r="D373" s="18" t="s">
        <v>0</v>
      </c>
      <c r="E373" s="18" t="s">
        <v>110</v>
      </c>
      <c r="F373">
        <v>66083.552228</v>
      </c>
      <c r="G373">
        <v>20260925</v>
      </c>
    </row>
    <row r="374" spans="1:7" x14ac:dyDescent="0.25">
      <c r="A374" s="18" t="s">
        <v>71</v>
      </c>
      <c r="B374" s="18" t="s">
        <v>144</v>
      </c>
      <c r="C374" s="18" t="s">
        <v>6</v>
      </c>
      <c r="D374" s="18" t="s">
        <v>0</v>
      </c>
      <c r="E374" s="18" t="s">
        <v>111</v>
      </c>
      <c r="F374">
        <v>15311.209148</v>
      </c>
      <c r="G374">
        <v>20260925</v>
      </c>
    </row>
    <row r="375" spans="1:7" x14ac:dyDescent="0.25">
      <c r="A375" s="18" t="s">
        <v>71</v>
      </c>
      <c r="B375" s="18" t="s">
        <v>144</v>
      </c>
      <c r="C375" s="18" t="s">
        <v>8</v>
      </c>
      <c r="D375" s="18" t="s">
        <v>0</v>
      </c>
      <c r="E375" s="18" t="s">
        <v>112</v>
      </c>
      <c r="F375">
        <v>2012.6346550000001</v>
      </c>
      <c r="G375">
        <v>20260925</v>
      </c>
    </row>
    <row r="376" spans="1:7" x14ac:dyDescent="0.25">
      <c r="A376" s="18" t="s">
        <v>71</v>
      </c>
      <c r="B376" s="18" t="s">
        <v>144</v>
      </c>
      <c r="C376" s="18" t="s">
        <v>10</v>
      </c>
      <c r="D376" s="18" t="s">
        <v>0</v>
      </c>
      <c r="E376" s="18" t="s">
        <v>113</v>
      </c>
      <c r="F376">
        <v>10552.146237999999</v>
      </c>
      <c r="G376">
        <v>20260925</v>
      </c>
    </row>
    <row r="377" spans="1:7" x14ac:dyDescent="0.25">
      <c r="A377" s="18" t="s">
        <v>71</v>
      </c>
      <c r="B377" s="18" t="s">
        <v>144</v>
      </c>
      <c r="C377" s="18" t="s">
        <v>12</v>
      </c>
      <c r="D377" s="18" t="s">
        <v>0</v>
      </c>
      <c r="E377" s="18" t="s">
        <v>114</v>
      </c>
      <c r="F377">
        <v>72855.249794000003</v>
      </c>
      <c r="G377">
        <v>20260925</v>
      </c>
    </row>
    <row r="378" spans="1:7" x14ac:dyDescent="0.25">
      <c r="A378" s="18" t="s">
        <v>71</v>
      </c>
      <c r="B378" s="18" t="s">
        <v>144</v>
      </c>
      <c r="C378" s="18" t="s">
        <v>115</v>
      </c>
      <c r="D378" s="18" t="s">
        <v>0</v>
      </c>
      <c r="E378" s="18" t="s">
        <v>116</v>
      </c>
      <c r="G378">
        <v>20260925</v>
      </c>
    </row>
    <row r="379" spans="1:7" x14ac:dyDescent="0.25">
      <c r="A379" s="18" t="s">
        <v>71</v>
      </c>
      <c r="B379" s="18" t="s">
        <v>144</v>
      </c>
      <c r="C379" s="18" t="s">
        <v>4</v>
      </c>
      <c r="D379" s="18" t="s">
        <v>0</v>
      </c>
      <c r="E379" s="18" t="s">
        <v>117</v>
      </c>
      <c r="F379">
        <v>10006.733705000001</v>
      </c>
      <c r="G379">
        <v>20260925</v>
      </c>
    </row>
    <row r="380" spans="1:7" x14ac:dyDescent="0.25">
      <c r="A380" s="18" t="s">
        <v>71</v>
      </c>
      <c r="B380" s="18" t="s">
        <v>144</v>
      </c>
      <c r="C380" s="18" t="s">
        <v>6</v>
      </c>
      <c r="D380" s="18" t="s">
        <v>0</v>
      </c>
      <c r="E380" s="18" t="s">
        <v>118</v>
      </c>
      <c r="F380">
        <v>363.26277499999998</v>
      </c>
      <c r="G380">
        <v>20260925</v>
      </c>
    </row>
    <row r="381" spans="1:7" x14ac:dyDescent="0.25">
      <c r="A381" s="18" t="s">
        <v>71</v>
      </c>
      <c r="B381" s="18" t="s">
        <v>144</v>
      </c>
      <c r="C381" s="18" t="s">
        <v>8</v>
      </c>
      <c r="D381" s="18" t="s">
        <v>0</v>
      </c>
      <c r="E381" s="18" t="s">
        <v>119</v>
      </c>
      <c r="F381">
        <v>199.375496</v>
      </c>
      <c r="G381">
        <v>20260925</v>
      </c>
    </row>
    <row r="382" spans="1:7" x14ac:dyDescent="0.25">
      <c r="A382" s="18" t="s">
        <v>71</v>
      </c>
      <c r="B382" s="18" t="s">
        <v>144</v>
      </c>
      <c r="C382" s="18" t="s">
        <v>10</v>
      </c>
      <c r="D382" s="18" t="s">
        <v>0</v>
      </c>
      <c r="E382" s="18" t="s">
        <v>120</v>
      </c>
      <c r="F382">
        <v>87.599438000000006</v>
      </c>
      <c r="G382">
        <v>20260925</v>
      </c>
    </row>
    <row r="383" spans="1:7" x14ac:dyDescent="0.25">
      <c r="A383" s="18" t="s">
        <v>71</v>
      </c>
      <c r="B383" s="18" t="s">
        <v>144</v>
      </c>
      <c r="C383" s="18" t="s">
        <v>12</v>
      </c>
      <c r="D383" s="18" t="s">
        <v>0</v>
      </c>
      <c r="E383" s="18" t="s">
        <v>121</v>
      </c>
      <c r="F383">
        <v>10481.772537999999</v>
      </c>
      <c r="G383">
        <v>20260925</v>
      </c>
    </row>
    <row r="384" spans="1:7" x14ac:dyDescent="0.25">
      <c r="A384" s="18" t="s">
        <v>71</v>
      </c>
      <c r="B384" s="18" t="s">
        <v>144</v>
      </c>
      <c r="C384" s="18" t="s">
        <v>37</v>
      </c>
      <c r="D384" s="18" t="s">
        <v>0</v>
      </c>
      <c r="E384" s="18" t="s">
        <v>36</v>
      </c>
      <c r="F384">
        <v>3029.8153769999999</v>
      </c>
      <c r="G384">
        <v>20260925</v>
      </c>
    </row>
    <row r="385" spans="1:7" x14ac:dyDescent="0.25">
      <c r="A385" s="18" t="s">
        <v>71</v>
      </c>
      <c r="B385" s="18" t="s">
        <v>144</v>
      </c>
      <c r="C385" s="18" t="s">
        <v>80</v>
      </c>
      <c r="D385" s="18" t="s">
        <v>0</v>
      </c>
      <c r="E385" s="18" t="s">
        <v>81</v>
      </c>
      <c r="G385">
        <v>20260925</v>
      </c>
    </row>
    <row r="386" spans="1:7" x14ac:dyDescent="0.25">
      <c r="A386" s="18" t="s">
        <v>71</v>
      </c>
      <c r="B386" s="18" t="s">
        <v>144</v>
      </c>
      <c r="C386" s="18" t="s">
        <v>78</v>
      </c>
      <c r="D386" s="18" t="s">
        <v>0</v>
      </c>
      <c r="E386" s="18" t="s">
        <v>38</v>
      </c>
      <c r="F386">
        <v>143254.42809500001</v>
      </c>
      <c r="G386">
        <v>20260925</v>
      </c>
    </row>
    <row r="387" spans="1:7" x14ac:dyDescent="0.25">
      <c r="A387" s="18" t="s">
        <v>71</v>
      </c>
      <c r="B387" s="18" t="s">
        <v>144</v>
      </c>
      <c r="C387" s="18" t="s">
        <v>2</v>
      </c>
      <c r="D387" s="18" t="s">
        <v>39</v>
      </c>
      <c r="E387" s="18" t="s">
        <v>40</v>
      </c>
      <c r="G387">
        <v>20260925</v>
      </c>
    </row>
    <row r="388" spans="1:7" x14ac:dyDescent="0.25">
      <c r="A388" s="18" t="s">
        <v>71</v>
      </c>
      <c r="B388" s="18" t="s">
        <v>144</v>
      </c>
      <c r="C388" s="18" t="s">
        <v>42</v>
      </c>
      <c r="D388" s="18" t="s">
        <v>39</v>
      </c>
      <c r="E388" s="18" t="s">
        <v>41</v>
      </c>
      <c r="F388">
        <v>624766.55257699999</v>
      </c>
      <c r="G388">
        <v>20260925</v>
      </c>
    </row>
    <row r="389" spans="1:7" x14ac:dyDescent="0.25">
      <c r="A389" s="18" t="s">
        <v>71</v>
      </c>
      <c r="B389" s="18" t="s">
        <v>144</v>
      </c>
      <c r="C389" s="18" t="s">
        <v>10</v>
      </c>
      <c r="D389" s="18" t="s">
        <v>39</v>
      </c>
      <c r="E389" s="18" t="s">
        <v>43</v>
      </c>
      <c r="F389">
        <v>23302.433889</v>
      </c>
      <c r="G389">
        <v>20260925</v>
      </c>
    </row>
    <row r="390" spans="1:7" x14ac:dyDescent="0.25">
      <c r="A390" s="18" t="s">
        <v>71</v>
      </c>
      <c r="B390" s="18" t="s">
        <v>144</v>
      </c>
      <c r="C390" s="18" t="s">
        <v>12</v>
      </c>
      <c r="D390" s="18" t="s">
        <v>39</v>
      </c>
      <c r="E390" s="18" t="s">
        <v>44</v>
      </c>
      <c r="F390">
        <v>601464.118686</v>
      </c>
      <c r="G390">
        <v>20260925</v>
      </c>
    </row>
    <row r="391" spans="1:7" x14ac:dyDescent="0.25">
      <c r="A391" s="18" t="s">
        <v>71</v>
      </c>
      <c r="B391" s="18" t="s">
        <v>144</v>
      </c>
      <c r="C391" s="18" t="s">
        <v>14</v>
      </c>
      <c r="D391" s="18" t="s">
        <v>39</v>
      </c>
      <c r="E391" s="18" t="s">
        <v>45</v>
      </c>
      <c r="G391">
        <v>20260925</v>
      </c>
    </row>
    <row r="392" spans="1:7" x14ac:dyDescent="0.25">
      <c r="A392" s="18" t="s">
        <v>71</v>
      </c>
      <c r="B392" s="18" t="s">
        <v>144</v>
      </c>
      <c r="C392" s="18" t="s">
        <v>42</v>
      </c>
      <c r="D392" s="18" t="s">
        <v>39</v>
      </c>
      <c r="E392" s="18" t="s">
        <v>46</v>
      </c>
      <c r="F392">
        <v>563160.88915800001</v>
      </c>
      <c r="G392">
        <v>20260925</v>
      </c>
    </row>
    <row r="393" spans="1:7" x14ac:dyDescent="0.25">
      <c r="A393" s="18" t="s">
        <v>71</v>
      </c>
      <c r="B393" s="18" t="s">
        <v>144</v>
      </c>
      <c r="C393" s="18" t="s">
        <v>10</v>
      </c>
      <c r="D393" s="18" t="s">
        <v>39</v>
      </c>
      <c r="E393" s="18" t="s">
        <v>47</v>
      </c>
      <c r="F393">
        <v>22444.836189000001</v>
      </c>
      <c r="G393">
        <v>20260925</v>
      </c>
    </row>
    <row r="394" spans="1:7" x14ac:dyDescent="0.25">
      <c r="A394" s="18" t="s">
        <v>71</v>
      </c>
      <c r="B394" s="18" t="s">
        <v>144</v>
      </c>
      <c r="C394" s="18" t="s">
        <v>12</v>
      </c>
      <c r="D394" s="18" t="s">
        <v>39</v>
      </c>
      <c r="E394" s="18" t="s">
        <v>48</v>
      </c>
      <c r="F394">
        <v>540716.05296799995</v>
      </c>
      <c r="G394">
        <v>20260925</v>
      </c>
    </row>
    <row r="395" spans="1:7" x14ac:dyDescent="0.25">
      <c r="A395" s="18" t="s">
        <v>71</v>
      </c>
      <c r="B395" s="18" t="s">
        <v>144</v>
      </c>
      <c r="C395" s="18" t="s">
        <v>21</v>
      </c>
      <c r="D395" s="18" t="s">
        <v>39</v>
      </c>
      <c r="E395" s="18" t="s">
        <v>49</v>
      </c>
      <c r="G395">
        <v>20260925</v>
      </c>
    </row>
    <row r="396" spans="1:7" x14ac:dyDescent="0.25">
      <c r="A396" s="18" t="s">
        <v>71</v>
      </c>
      <c r="B396" s="18" t="s">
        <v>144</v>
      </c>
      <c r="C396" s="18" t="s">
        <v>42</v>
      </c>
      <c r="D396" s="18" t="s">
        <v>39</v>
      </c>
      <c r="E396" s="18" t="s">
        <v>50</v>
      </c>
      <c r="F396">
        <v>498862.86177900003</v>
      </c>
      <c r="G396">
        <v>20260925</v>
      </c>
    </row>
    <row r="397" spans="1:7" x14ac:dyDescent="0.25">
      <c r="A397" s="18" t="s">
        <v>71</v>
      </c>
      <c r="B397" s="18" t="s">
        <v>144</v>
      </c>
      <c r="C397" s="18" t="s">
        <v>10</v>
      </c>
      <c r="D397" s="18" t="s">
        <v>39</v>
      </c>
      <c r="E397" s="18" t="s">
        <v>51</v>
      </c>
      <c r="F397">
        <v>15856.390622999999</v>
      </c>
      <c r="G397">
        <v>20260925</v>
      </c>
    </row>
    <row r="398" spans="1:7" x14ac:dyDescent="0.25">
      <c r="A398" s="18" t="s">
        <v>71</v>
      </c>
      <c r="B398" s="18" t="s">
        <v>144</v>
      </c>
      <c r="C398" s="18" t="s">
        <v>12</v>
      </c>
      <c r="D398" s="18" t="s">
        <v>39</v>
      </c>
      <c r="E398" s="18" t="s">
        <v>52</v>
      </c>
      <c r="F398">
        <v>483006.47115599999</v>
      </c>
      <c r="G398">
        <v>20260925</v>
      </c>
    </row>
    <row r="399" spans="1:7" x14ac:dyDescent="0.25">
      <c r="A399" s="18" t="s">
        <v>71</v>
      </c>
      <c r="B399" s="18" t="s">
        <v>144</v>
      </c>
      <c r="C399" s="18" t="s">
        <v>28</v>
      </c>
      <c r="D399" s="18" t="s">
        <v>39</v>
      </c>
      <c r="E399" s="18" t="s">
        <v>53</v>
      </c>
      <c r="G399">
        <v>20260925</v>
      </c>
    </row>
    <row r="400" spans="1:7" x14ac:dyDescent="0.25">
      <c r="A400" s="18" t="s">
        <v>71</v>
      </c>
      <c r="B400" s="18" t="s">
        <v>144</v>
      </c>
      <c r="C400" s="18" t="s">
        <v>42</v>
      </c>
      <c r="D400" s="18" t="s">
        <v>39</v>
      </c>
      <c r="E400" s="18" t="s">
        <v>54</v>
      </c>
      <c r="F400">
        <v>-51198.306489000002</v>
      </c>
      <c r="G400">
        <v>20260925</v>
      </c>
    </row>
    <row r="401" spans="1:7" x14ac:dyDescent="0.25">
      <c r="A401" s="18" t="s">
        <v>71</v>
      </c>
      <c r="B401" s="18" t="s">
        <v>144</v>
      </c>
      <c r="C401" s="18" t="s">
        <v>10</v>
      </c>
      <c r="D401" s="18" t="s">
        <v>39</v>
      </c>
      <c r="E401" s="18" t="s">
        <v>55</v>
      </c>
      <c r="F401">
        <v>-2869.5209159999999</v>
      </c>
      <c r="G401">
        <v>20260925</v>
      </c>
    </row>
    <row r="402" spans="1:7" x14ac:dyDescent="0.25">
      <c r="A402" s="18" t="s">
        <v>71</v>
      </c>
      <c r="B402" s="18" t="s">
        <v>144</v>
      </c>
      <c r="C402" s="18" t="s">
        <v>12</v>
      </c>
      <c r="D402" s="18" t="s">
        <v>39</v>
      </c>
      <c r="E402" s="18" t="s">
        <v>56</v>
      </c>
      <c r="F402">
        <v>-48328.785576000002</v>
      </c>
      <c r="G402">
        <v>20260925</v>
      </c>
    </row>
    <row r="403" spans="1:7" x14ac:dyDescent="0.25">
      <c r="A403" s="18" t="s">
        <v>71</v>
      </c>
      <c r="B403" s="18" t="s">
        <v>144</v>
      </c>
      <c r="C403" s="18" t="s">
        <v>35</v>
      </c>
      <c r="D403" s="18" t="s">
        <v>39</v>
      </c>
      <c r="E403" s="18" t="s">
        <v>57</v>
      </c>
      <c r="F403">
        <v>81984.064941999997</v>
      </c>
      <c r="G403">
        <v>20260925</v>
      </c>
    </row>
    <row r="404" spans="1:7" x14ac:dyDescent="0.25">
      <c r="A404" s="18" t="s">
        <v>71</v>
      </c>
      <c r="B404" s="18" t="s">
        <v>144</v>
      </c>
      <c r="C404" s="18" t="s">
        <v>87</v>
      </c>
      <c r="D404" s="18" t="s">
        <v>39</v>
      </c>
      <c r="E404" s="18" t="s">
        <v>122</v>
      </c>
      <c r="G404">
        <v>20260925</v>
      </c>
    </row>
    <row r="405" spans="1:7" x14ac:dyDescent="0.25">
      <c r="A405" s="18" t="s">
        <v>71</v>
      </c>
      <c r="B405" s="18" t="s">
        <v>144</v>
      </c>
      <c r="C405" s="18" t="s">
        <v>42</v>
      </c>
      <c r="D405" s="18" t="s">
        <v>39</v>
      </c>
      <c r="E405" s="18" t="s">
        <v>123</v>
      </c>
      <c r="F405">
        <v>20021.496533000001</v>
      </c>
      <c r="G405">
        <v>20260925</v>
      </c>
    </row>
    <row r="406" spans="1:7" x14ac:dyDescent="0.25">
      <c r="A406" s="18" t="s">
        <v>71</v>
      </c>
      <c r="B406" s="18" t="s">
        <v>144</v>
      </c>
      <c r="C406" s="18" t="s">
        <v>10</v>
      </c>
      <c r="D406" s="18" t="s">
        <v>39</v>
      </c>
      <c r="E406" s="18" t="s">
        <v>124</v>
      </c>
      <c r="F406">
        <v>703.34850300000005</v>
      </c>
      <c r="G406">
        <v>20260925</v>
      </c>
    </row>
    <row r="407" spans="1:7" x14ac:dyDescent="0.25">
      <c r="A407" s="18" t="s">
        <v>71</v>
      </c>
      <c r="B407" s="18" t="s">
        <v>144</v>
      </c>
      <c r="C407" s="18" t="s">
        <v>12</v>
      </c>
      <c r="D407" s="18" t="s">
        <v>39</v>
      </c>
      <c r="E407" s="18" t="s">
        <v>125</v>
      </c>
      <c r="F407">
        <v>19318.148031000001</v>
      </c>
      <c r="G407">
        <v>20260925</v>
      </c>
    </row>
    <row r="408" spans="1:7" x14ac:dyDescent="0.25">
      <c r="A408" s="18" t="s">
        <v>71</v>
      </c>
      <c r="B408" s="18" t="s">
        <v>144</v>
      </c>
      <c r="C408" s="18" t="s">
        <v>94</v>
      </c>
      <c r="D408" s="18" t="s">
        <v>39</v>
      </c>
      <c r="E408" s="18" t="s">
        <v>126</v>
      </c>
      <c r="G408">
        <v>20260925</v>
      </c>
    </row>
    <row r="409" spans="1:7" x14ac:dyDescent="0.25">
      <c r="A409" s="18" t="s">
        <v>71</v>
      </c>
      <c r="B409" s="18" t="s">
        <v>144</v>
      </c>
      <c r="C409" s="18" t="s">
        <v>42</v>
      </c>
      <c r="D409" s="18" t="s">
        <v>39</v>
      </c>
      <c r="E409" s="18" t="s">
        <v>127</v>
      </c>
      <c r="F409">
        <v>8472.7106139999996</v>
      </c>
      <c r="G409">
        <v>20260925</v>
      </c>
    </row>
    <row r="410" spans="1:7" x14ac:dyDescent="0.25">
      <c r="A410" s="18" t="s">
        <v>71</v>
      </c>
      <c r="B410" s="18" t="s">
        <v>144</v>
      </c>
      <c r="C410" s="18" t="s">
        <v>10</v>
      </c>
      <c r="D410" s="18" t="s">
        <v>39</v>
      </c>
      <c r="E410" s="18" t="s">
        <v>128</v>
      </c>
      <c r="F410">
        <v>3.485179</v>
      </c>
      <c r="G410">
        <v>20260925</v>
      </c>
    </row>
    <row r="411" spans="1:7" x14ac:dyDescent="0.25">
      <c r="A411" s="18" t="s">
        <v>71</v>
      </c>
      <c r="B411" s="18" t="s">
        <v>144</v>
      </c>
      <c r="C411" s="18" t="s">
        <v>12</v>
      </c>
      <c r="D411" s="18" t="s">
        <v>39</v>
      </c>
      <c r="E411" s="18" t="s">
        <v>129</v>
      </c>
      <c r="F411">
        <v>8469.2254350000003</v>
      </c>
      <c r="G411">
        <v>20260925</v>
      </c>
    </row>
    <row r="412" spans="1:7" x14ac:dyDescent="0.25">
      <c r="A412" s="18" t="s">
        <v>71</v>
      </c>
      <c r="B412" s="18" t="s">
        <v>144</v>
      </c>
      <c r="C412" s="18" t="s">
        <v>101</v>
      </c>
      <c r="D412" s="18" t="s">
        <v>39</v>
      </c>
      <c r="E412" s="18" t="s">
        <v>130</v>
      </c>
      <c r="G412">
        <v>20260925</v>
      </c>
    </row>
    <row r="413" spans="1:7" x14ac:dyDescent="0.25">
      <c r="A413" s="18" t="s">
        <v>71</v>
      </c>
      <c r="B413" s="18" t="s">
        <v>144</v>
      </c>
      <c r="C413" s="18" t="s">
        <v>42</v>
      </c>
      <c r="D413" s="18" t="s">
        <v>39</v>
      </c>
      <c r="E413" s="18" t="s">
        <v>131</v>
      </c>
      <c r="F413">
        <v>4989.2999309999996</v>
      </c>
      <c r="G413">
        <v>20260925</v>
      </c>
    </row>
    <row r="414" spans="1:7" x14ac:dyDescent="0.25">
      <c r="A414" s="18" t="s">
        <v>71</v>
      </c>
      <c r="B414" s="18" t="s">
        <v>144</v>
      </c>
      <c r="C414" s="18" t="s">
        <v>10</v>
      </c>
      <c r="D414" s="18" t="s">
        <v>39</v>
      </c>
      <c r="E414" s="18" t="s">
        <v>132</v>
      </c>
      <c r="F414">
        <v>158.854195</v>
      </c>
      <c r="G414">
        <v>20260925</v>
      </c>
    </row>
    <row r="415" spans="1:7" x14ac:dyDescent="0.25">
      <c r="A415" s="18" t="s">
        <v>71</v>
      </c>
      <c r="B415" s="18" t="s">
        <v>144</v>
      </c>
      <c r="C415" s="18" t="s">
        <v>12</v>
      </c>
      <c r="D415" s="18" t="s">
        <v>39</v>
      </c>
      <c r="E415" s="18" t="s">
        <v>133</v>
      </c>
      <c r="F415">
        <v>4830.4457350000002</v>
      </c>
      <c r="G415">
        <v>20260925</v>
      </c>
    </row>
    <row r="416" spans="1:7" x14ac:dyDescent="0.25">
      <c r="A416" s="18" t="s">
        <v>71</v>
      </c>
      <c r="B416" s="18" t="s">
        <v>144</v>
      </c>
      <c r="C416" s="18" t="s">
        <v>108</v>
      </c>
      <c r="D416" s="18" t="s">
        <v>39</v>
      </c>
      <c r="E416" s="18" t="s">
        <v>134</v>
      </c>
      <c r="G416">
        <v>20260925</v>
      </c>
    </row>
    <row r="417" spans="1:7" x14ac:dyDescent="0.25">
      <c r="A417" s="18" t="s">
        <v>71</v>
      </c>
      <c r="B417" s="18" t="s">
        <v>144</v>
      </c>
      <c r="C417" s="18" t="s">
        <v>42</v>
      </c>
      <c r="D417" s="18" t="s">
        <v>39</v>
      </c>
      <c r="E417" s="18" t="s">
        <v>135</v>
      </c>
      <c r="F417">
        <v>45405.923153999996</v>
      </c>
      <c r="G417">
        <v>20260925</v>
      </c>
    </row>
    <row r="418" spans="1:7" x14ac:dyDescent="0.25">
      <c r="A418" s="18" t="s">
        <v>71</v>
      </c>
      <c r="B418" s="18" t="s">
        <v>144</v>
      </c>
      <c r="C418" s="18" t="s">
        <v>10</v>
      </c>
      <c r="D418" s="18" t="s">
        <v>39</v>
      </c>
      <c r="E418" s="18" t="s">
        <v>136</v>
      </c>
      <c r="F418">
        <v>2590.9466640000001</v>
      </c>
      <c r="G418">
        <v>20260925</v>
      </c>
    </row>
    <row r="419" spans="1:7" x14ac:dyDescent="0.25">
      <c r="A419" s="18" t="s">
        <v>71</v>
      </c>
      <c r="B419" s="18" t="s">
        <v>144</v>
      </c>
      <c r="C419" s="18" t="s">
        <v>12</v>
      </c>
      <c r="D419" s="18" t="s">
        <v>39</v>
      </c>
      <c r="E419" s="18" t="s">
        <v>137</v>
      </c>
      <c r="F419">
        <v>42814.976493000002</v>
      </c>
      <c r="G419">
        <v>20260925</v>
      </c>
    </row>
    <row r="420" spans="1:7" x14ac:dyDescent="0.25">
      <c r="A420" s="18" t="s">
        <v>71</v>
      </c>
      <c r="B420" s="18" t="s">
        <v>144</v>
      </c>
      <c r="C420" s="18" t="s">
        <v>115</v>
      </c>
      <c r="D420" s="18" t="s">
        <v>39</v>
      </c>
      <c r="E420" s="18" t="s">
        <v>138</v>
      </c>
      <c r="G420">
        <v>20260925</v>
      </c>
    </row>
    <row r="421" spans="1:7" x14ac:dyDescent="0.25">
      <c r="A421" s="18" t="s">
        <v>71</v>
      </c>
      <c r="B421" s="18" t="s">
        <v>144</v>
      </c>
      <c r="C421" s="18" t="s">
        <v>42</v>
      </c>
      <c r="D421" s="18" t="s">
        <v>39</v>
      </c>
      <c r="E421" s="18" t="s">
        <v>139</v>
      </c>
      <c r="F421">
        <v>6577.4273069999999</v>
      </c>
      <c r="G421">
        <v>20260925</v>
      </c>
    </row>
    <row r="422" spans="1:7" x14ac:dyDescent="0.25">
      <c r="A422" s="18" t="s">
        <v>71</v>
      </c>
      <c r="B422" s="18" t="s">
        <v>144</v>
      </c>
      <c r="C422" s="18" t="s">
        <v>10</v>
      </c>
      <c r="D422" s="18" t="s">
        <v>39</v>
      </c>
      <c r="E422" s="18" t="s">
        <v>140</v>
      </c>
      <c r="F422">
        <v>26.158059000000002</v>
      </c>
      <c r="G422">
        <v>20260925</v>
      </c>
    </row>
    <row r="423" spans="1:7" x14ac:dyDescent="0.25">
      <c r="A423" s="18" t="s">
        <v>71</v>
      </c>
      <c r="B423" s="18" t="s">
        <v>144</v>
      </c>
      <c r="C423" s="18" t="s">
        <v>12</v>
      </c>
      <c r="D423" s="18" t="s">
        <v>39</v>
      </c>
      <c r="E423" s="18" t="s">
        <v>141</v>
      </c>
      <c r="F423">
        <v>6551.2692470000002</v>
      </c>
      <c r="G423">
        <v>20260925</v>
      </c>
    </row>
    <row r="424" spans="1:7" x14ac:dyDescent="0.25">
      <c r="A424" s="18" t="s">
        <v>71</v>
      </c>
      <c r="B424" s="18" t="s">
        <v>144</v>
      </c>
      <c r="C424" s="18" t="s">
        <v>37</v>
      </c>
      <c r="D424" s="18" t="s">
        <v>39</v>
      </c>
      <c r="E424" s="18" t="s">
        <v>58</v>
      </c>
      <c r="F424">
        <v>3534.5285060000001</v>
      </c>
      <c r="G424">
        <v>20260925</v>
      </c>
    </row>
    <row r="425" spans="1:7" x14ac:dyDescent="0.25">
      <c r="A425" s="18" t="s">
        <v>71</v>
      </c>
      <c r="B425" s="18" t="s">
        <v>144</v>
      </c>
      <c r="C425" s="18" t="s">
        <v>80</v>
      </c>
      <c r="D425" s="18" t="s">
        <v>39</v>
      </c>
      <c r="E425" s="18" t="s">
        <v>82</v>
      </c>
      <c r="G425">
        <v>20260925</v>
      </c>
    </row>
    <row r="426" spans="1:7" x14ac:dyDescent="0.25">
      <c r="A426" s="18" t="s">
        <v>71</v>
      </c>
      <c r="B426" s="18" t="s">
        <v>144</v>
      </c>
      <c r="C426" s="18" t="s">
        <v>78</v>
      </c>
      <c r="D426" s="18" t="s">
        <v>39</v>
      </c>
      <c r="E426" s="18" t="s">
        <v>59</v>
      </c>
      <c r="F426">
        <v>85518.593448</v>
      </c>
      <c r="G426">
        <v>20260925</v>
      </c>
    </row>
    <row r="427" spans="1:7" x14ac:dyDescent="0.25">
      <c r="A427" s="18" t="s">
        <v>71</v>
      </c>
      <c r="B427" s="18" t="s">
        <v>144</v>
      </c>
      <c r="C427" s="18" t="s">
        <v>83</v>
      </c>
      <c r="D427" s="18" t="s">
        <v>39</v>
      </c>
      <c r="E427" s="18" t="s">
        <v>84</v>
      </c>
      <c r="F427">
        <v>164501.45672300001</v>
      </c>
      <c r="G427">
        <v>20260925</v>
      </c>
    </row>
    <row r="428" spans="1:7" x14ac:dyDescent="0.25">
      <c r="A428" s="18" t="s">
        <v>71</v>
      </c>
      <c r="B428" s="18" t="s">
        <v>144</v>
      </c>
      <c r="C428" s="18" t="s">
        <v>61</v>
      </c>
      <c r="D428" s="18" t="s">
        <v>0</v>
      </c>
      <c r="E428" s="18" t="s">
        <v>60</v>
      </c>
      <c r="F428">
        <v>0.96</v>
      </c>
      <c r="G428">
        <v>20260925</v>
      </c>
    </row>
    <row r="429" spans="1:7" x14ac:dyDescent="0.25">
      <c r="A429" s="18" t="s">
        <v>71</v>
      </c>
      <c r="B429" s="18" t="s">
        <v>144</v>
      </c>
      <c r="C429" s="18" t="s">
        <v>63</v>
      </c>
      <c r="D429" s="18" t="s">
        <v>0</v>
      </c>
      <c r="E429" s="18" t="s">
        <v>62</v>
      </c>
      <c r="F429">
        <v>0.3</v>
      </c>
      <c r="G429">
        <v>20260925</v>
      </c>
    </row>
    <row r="430" spans="1:7" x14ac:dyDescent="0.25">
      <c r="A430" s="18" t="s">
        <v>71</v>
      </c>
      <c r="B430" s="18" t="s">
        <v>145</v>
      </c>
      <c r="C430" s="18" t="s">
        <v>2</v>
      </c>
      <c r="D430" s="18" t="s">
        <v>0</v>
      </c>
      <c r="E430" s="18" t="s">
        <v>1</v>
      </c>
      <c r="G430">
        <v>20260925</v>
      </c>
    </row>
    <row r="431" spans="1:7" x14ac:dyDescent="0.25">
      <c r="A431" s="18" t="s">
        <v>71</v>
      </c>
      <c r="B431" s="18" t="s">
        <v>145</v>
      </c>
      <c r="C431" s="18" t="s">
        <v>4</v>
      </c>
      <c r="D431" s="18" t="s">
        <v>0</v>
      </c>
      <c r="E431" s="18" t="s">
        <v>3</v>
      </c>
      <c r="F431">
        <v>463357.50290399999</v>
      </c>
      <c r="G431">
        <v>20260925</v>
      </c>
    </row>
    <row r="432" spans="1:7" x14ac:dyDescent="0.25">
      <c r="A432" s="18" t="s">
        <v>71</v>
      </c>
      <c r="B432" s="18" t="s">
        <v>145</v>
      </c>
      <c r="C432" s="18" t="s">
        <v>6</v>
      </c>
      <c r="D432" s="18" t="s">
        <v>0</v>
      </c>
      <c r="E432" s="18" t="s">
        <v>5</v>
      </c>
      <c r="F432">
        <v>78925.620389000003</v>
      </c>
      <c r="G432">
        <v>20260925</v>
      </c>
    </row>
    <row r="433" spans="1:7" x14ac:dyDescent="0.25">
      <c r="A433" s="18" t="s">
        <v>71</v>
      </c>
      <c r="B433" s="18" t="s">
        <v>145</v>
      </c>
      <c r="C433" s="18" t="s">
        <v>8</v>
      </c>
      <c r="D433" s="18" t="s">
        <v>0</v>
      </c>
      <c r="E433" s="18" t="s">
        <v>7</v>
      </c>
      <c r="F433">
        <v>18417.539298</v>
      </c>
      <c r="G433">
        <v>20260925</v>
      </c>
    </row>
    <row r="434" spans="1:7" x14ac:dyDescent="0.25">
      <c r="A434" s="18" t="s">
        <v>71</v>
      </c>
      <c r="B434" s="18" t="s">
        <v>145</v>
      </c>
      <c r="C434" s="18" t="s">
        <v>10</v>
      </c>
      <c r="D434" s="18" t="s">
        <v>0</v>
      </c>
      <c r="E434" s="18" t="s">
        <v>9</v>
      </c>
      <c r="F434">
        <v>70725.560561000006</v>
      </c>
      <c r="G434">
        <v>20260925</v>
      </c>
    </row>
    <row r="435" spans="1:7" x14ac:dyDescent="0.25">
      <c r="A435" s="18" t="s">
        <v>71</v>
      </c>
      <c r="B435" s="18" t="s">
        <v>145</v>
      </c>
      <c r="C435" s="18" t="s">
        <v>12</v>
      </c>
      <c r="D435" s="18" t="s">
        <v>0</v>
      </c>
      <c r="E435" s="18" t="s">
        <v>11</v>
      </c>
      <c r="F435">
        <v>489975.102029</v>
      </c>
      <c r="G435">
        <v>20260925</v>
      </c>
    </row>
    <row r="436" spans="1:7" x14ac:dyDescent="0.25">
      <c r="A436" s="18" t="s">
        <v>71</v>
      </c>
      <c r="B436" s="18" t="s">
        <v>145</v>
      </c>
      <c r="C436" s="18" t="s">
        <v>14</v>
      </c>
      <c r="D436" s="18" t="s">
        <v>0</v>
      </c>
      <c r="E436" s="18" t="s">
        <v>13</v>
      </c>
      <c r="G436">
        <v>20260925</v>
      </c>
    </row>
    <row r="437" spans="1:7" x14ac:dyDescent="0.25">
      <c r="A437" s="18" t="s">
        <v>71</v>
      </c>
      <c r="B437" s="18" t="s">
        <v>145</v>
      </c>
      <c r="C437" s="18" t="s">
        <v>4</v>
      </c>
      <c r="D437" s="18" t="s">
        <v>0</v>
      </c>
      <c r="E437" s="18" t="s">
        <v>15</v>
      </c>
      <c r="F437">
        <v>455313.453072</v>
      </c>
      <c r="G437">
        <v>20260925</v>
      </c>
    </row>
    <row r="438" spans="1:7" x14ac:dyDescent="0.25">
      <c r="A438" s="18" t="s">
        <v>71</v>
      </c>
      <c r="B438" s="18" t="s">
        <v>145</v>
      </c>
      <c r="C438" s="18" t="s">
        <v>6</v>
      </c>
      <c r="D438" s="18" t="s">
        <v>0</v>
      </c>
      <c r="E438" s="18" t="s">
        <v>16</v>
      </c>
      <c r="F438">
        <v>76058.531940999994</v>
      </c>
      <c r="G438">
        <v>20260925</v>
      </c>
    </row>
    <row r="439" spans="1:7" x14ac:dyDescent="0.25">
      <c r="A439" s="18" t="s">
        <v>71</v>
      </c>
      <c r="B439" s="18" t="s">
        <v>145</v>
      </c>
      <c r="C439" s="18" t="s">
        <v>8</v>
      </c>
      <c r="D439" s="18" t="s">
        <v>0</v>
      </c>
      <c r="E439" s="18" t="s">
        <v>17</v>
      </c>
      <c r="F439">
        <v>18285.384692</v>
      </c>
      <c r="G439">
        <v>20260925</v>
      </c>
    </row>
    <row r="440" spans="1:7" x14ac:dyDescent="0.25">
      <c r="A440" s="18" t="s">
        <v>71</v>
      </c>
      <c r="B440" s="18" t="s">
        <v>145</v>
      </c>
      <c r="C440" s="18" t="s">
        <v>10</v>
      </c>
      <c r="D440" s="18" t="s">
        <v>0</v>
      </c>
      <c r="E440" s="18" t="s">
        <v>18</v>
      </c>
      <c r="F440">
        <v>68950.107426000002</v>
      </c>
      <c r="G440">
        <v>20260925</v>
      </c>
    </row>
    <row r="441" spans="1:7" x14ac:dyDescent="0.25">
      <c r="A441" s="18" t="s">
        <v>71</v>
      </c>
      <c r="B441" s="18" t="s">
        <v>145</v>
      </c>
      <c r="C441" s="18" t="s">
        <v>12</v>
      </c>
      <c r="D441" s="18" t="s">
        <v>0</v>
      </c>
      <c r="E441" s="18" t="s">
        <v>19</v>
      </c>
      <c r="F441">
        <v>480707.26227800001</v>
      </c>
      <c r="G441">
        <v>20260925</v>
      </c>
    </row>
    <row r="442" spans="1:7" x14ac:dyDescent="0.25">
      <c r="A442" s="18" t="s">
        <v>71</v>
      </c>
      <c r="B442" s="18" t="s">
        <v>145</v>
      </c>
      <c r="C442" s="18" t="s">
        <v>21</v>
      </c>
      <c r="D442" s="18" t="s">
        <v>0</v>
      </c>
      <c r="E442" s="18" t="s">
        <v>20</v>
      </c>
      <c r="G442">
        <v>20260925</v>
      </c>
    </row>
    <row r="443" spans="1:7" x14ac:dyDescent="0.25">
      <c r="A443" s="18" t="s">
        <v>71</v>
      </c>
      <c r="B443" s="18" t="s">
        <v>145</v>
      </c>
      <c r="C443" s="18" t="s">
        <v>4</v>
      </c>
      <c r="D443" s="18" t="s">
        <v>0</v>
      </c>
      <c r="E443" s="18" t="s">
        <v>22</v>
      </c>
      <c r="F443">
        <v>297797.68311300001</v>
      </c>
      <c r="G443">
        <v>20260925</v>
      </c>
    </row>
    <row r="444" spans="1:7" x14ac:dyDescent="0.25">
      <c r="A444" s="18" t="s">
        <v>71</v>
      </c>
      <c r="B444" s="18" t="s">
        <v>145</v>
      </c>
      <c r="C444" s="18" t="s">
        <v>6</v>
      </c>
      <c r="D444" s="18" t="s">
        <v>0</v>
      </c>
      <c r="E444" s="18" t="s">
        <v>23</v>
      </c>
      <c r="F444">
        <v>52348.656813000001</v>
      </c>
      <c r="G444">
        <v>20260925</v>
      </c>
    </row>
    <row r="445" spans="1:7" x14ac:dyDescent="0.25">
      <c r="A445" s="18" t="s">
        <v>71</v>
      </c>
      <c r="B445" s="18" t="s">
        <v>145</v>
      </c>
      <c r="C445" s="18" t="s">
        <v>8</v>
      </c>
      <c r="D445" s="18" t="s">
        <v>0</v>
      </c>
      <c r="E445" s="18" t="s">
        <v>24</v>
      </c>
      <c r="F445">
        <v>15581.544164999999</v>
      </c>
      <c r="G445">
        <v>20260925</v>
      </c>
    </row>
    <row r="446" spans="1:7" x14ac:dyDescent="0.25">
      <c r="A446" s="18" t="s">
        <v>71</v>
      </c>
      <c r="B446" s="18" t="s">
        <v>145</v>
      </c>
      <c r="C446" s="18" t="s">
        <v>10</v>
      </c>
      <c r="D446" s="18" t="s">
        <v>0</v>
      </c>
      <c r="E446" s="18" t="s">
        <v>25</v>
      </c>
      <c r="F446">
        <v>51344.760241000004</v>
      </c>
      <c r="G446">
        <v>20260925</v>
      </c>
    </row>
    <row r="447" spans="1:7" x14ac:dyDescent="0.25">
      <c r="A447" s="18" t="s">
        <v>71</v>
      </c>
      <c r="B447" s="18" t="s">
        <v>145</v>
      </c>
      <c r="C447" s="18" t="s">
        <v>12</v>
      </c>
      <c r="D447" s="18" t="s">
        <v>0</v>
      </c>
      <c r="E447" s="18" t="s">
        <v>26</v>
      </c>
      <c r="F447">
        <v>314383.12385199999</v>
      </c>
      <c r="G447">
        <v>20260925</v>
      </c>
    </row>
    <row r="448" spans="1:7" x14ac:dyDescent="0.25">
      <c r="A448" s="18" t="s">
        <v>71</v>
      </c>
      <c r="B448" s="18" t="s">
        <v>145</v>
      </c>
      <c r="C448" s="18" t="s">
        <v>28</v>
      </c>
      <c r="D448" s="18" t="s">
        <v>0</v>
      </c>
      <c r="E448" s="18" t="s">
        <v>27</v>
      </c>
      <c r="G448">
        <v>20260925</v>
      </c>
    </row>
    <row r="449" spans="1:7" x14ac:dyDescent="0.25">
      <c r="A449" s="18" t="s">
        <v>71</v>
      </c>
      <c r="B449" s="18" t="s">
        <v>145</v>
      </c>
      <c r="C449" s="18" t="s">
        <v>4</v>
      </c>
      <c r="D449" s="18" t="s">
        <v>0</v>
      </c>
      <c r="E449" s="18" t="s">
        <v>29</v>
      </c>
      <c r="F449">
        <v>329.20760899999999</v>
      </c>
      <c r="G449">
        <v>20260925</v>
      </c>
    </row>
    <row r="450" spans="1:7" x14ac:dyDescent="0.25">
      <c r="A450" s="18" t="s">
        <v>71</v>
      </c>
      <c r="B450" s="18" t="s">
        <v>145</v>
      </c>
      <c r="C450" s="18" t="s">
        <v>6</v>
      </c>
      <c r="D450" s="18" t="s">
        <v>0</v>
      </c>
      <c r="E450" s="18" t="s">
        <v>30</v>
      </c>
      <c r="F450">
        <v>-107.084412</v>
      </c>
      <c r="G450">
        <v>20260925</v>
      </c>
    </row>
    <row r="451" spans="1:7" x14ac:dyDescent="0.25">
      <c r="A451" s="18" t="s">
        <v>71</v>
      </c>
      <c r="B451" s="18" t="s">
        <v>145</v>
      </c>
      <c r="C451" s="18" t="s">
        <v>8</v>
      </c>
      <c r="D451" s="18" t="s">
        <v>0</v>
      </c>
      <c r="E451" s="18" t="s">
        <v>31</v>
      </c>
      <c r="F451">
        <v>21.471782999999999</v>
      </c>
      <c r="G451">
        <v>20260925</v>
      </c>
    </row>
    <row r="452" spans="1:7" x14ac:dyDescent="0.25">
      <c r="A452" s="18" t="s">
        <v>71</v>
      </c>
      <c r="B452" s="18" t="s">
        <v>145</v>
      </c>
      <c r="C452" s="18" t="s">
        <v>10</v>
      </c>
      <c r="D452" s="18" t="s">
        <v>0</v>
      </c>
      <c r="E452" s="18" t="s">
        <v>32</v>
      </c>
      <c r="F452">
        <v>127.781946</v>
      </c>
      <c r="G452">
        <v>20260925</v>
      </c>
    </row>
    <row r="453" spans="1:7" x14ac:dyDescent="0.25">
      <c r="A453" s="18" t="s">
        <v>71</v>
      </c>
      <c r="B453" s="18" t="s">
        <v>145</v>
      </c>
      <c r="C453" s="18" t="s">
        <v>12</v>
      </c>
      <c r="D453" s="18" t="s">
        <v>0</v>
      </c>
      <c r="E453" s="18" t="s">
        <v>33</v>
      </c>
      <c r="F453">
        <v>115.813033</v>
      </c>
      <c r="G453">
        <v>20260925</v>
      </c>
    </row>
    <row r="454" spans="1:7" x14ac:dyDescent="0.25">
      <c r="A454" s="18" t="s">
        <v>71</v>
      </c>
      <c r="B454" s="18" t="s">
        <v>145</v>
      </c>
      <c r="C454" s="18" t="s">
        <v>35</v>
      </c>
      <c r="D454" s="18" t="s">
        <v>0</v>
      </c>
      <c r="E454" s="18" t="s">
        <v>34</v>
      </c>
      <c r="F454">
        <v>147936.17672399999</v>
      </c>
      <c r="G454">
        <v>20260925</v>
      </c>
    </row>
    <row r="455" spans="1:7" x14ac:dyDescent="0.25">
      <c r="A455" s="18" t="s">
        <v>71</v>
      </c>
      <c r="B455" s="18" t="s">
        <v>145</v>
      </c>
      <c r="C455" s="18" t="s">
        <v>87</v>
      </c>
      <c r="D455" s="18" t="s">
        <v>0</v>
      </c>
      <c r="E455" s="18" t="s">
        <v>88</v>
      </c>
      <c r="G455">
        <v>20260925</v>
      </c>
    </row>
    <row r="456" spans="1:7" x14ac:dyDescent="0.25">
      <c r="A456" s="18" t="s">
        <v>71</v>
      </c>
      <c r="B456" s="18" t="s">
        <v>145</v>
      </c>
      <c r="C456" s="18" t="s">
        <v>4</v>
      </c>
      <c r="D456" s="18" t="s">
        <v>0</v>
      </c>
      <c r="E456" s="18" t="s">
        <v>89</v>
      </c>
      <c r="F456">
        <v>27461.083065999999</v>
      </c>
      <c r="G456">
        <v>20260925</v>
      </c>
    </row>
    <row r="457" spans="1:7" x14ac:dyDescent="0.25">
      <c r="A457" s="18" t="s">
        <v>71</v>
      </c>
      <c r="B457" s="18" t="s">
        <v>145</v>
      </c>
      <c r="C457" s="18" t="s">
        <v>6</v>
      </c>
      <c r="D457" s="18" t="s">
        <v>0</v>
      </c>
      <c r="E457" s="18" t="s">
        <v>90</v>
      </c>
      <c r="F457">
        <v>3640.7993700000002</v>
      </c>
      <c r="G457">
        <v>20260925</v>
      </c>
    </row>
    <row r="458" spans="1:7" x14ac:dyDescent="0.25">
      <c r="A458" s="18" t="s">
        <v>71</v>
      </c>
      <c r="B458" s="18" t="s">
        <v>145</v>
      </c>
      <c r="C458" s="18" t="s">
        <v>8</v>
      </c>
      <c r="D458" s="18" t="s">
        <v>0</v>
      </c>
      <c r="E458" s="18" t="s">
        <v>91</v>
      </c>
      <c r="F458">
        <v>2382.482</v>
      </c>
      <c r="G458">
        <v>20260925</v>
      </c>
    </row>
    <row r="459" spans="1:7" x14ac:dyDescent="0.25">
      <c r="A459" s="18" t="s">
        <v>71</v>
      </c>
      <c r="B459" s="18" t="s">
        <v>145</v>
      </c>
      <c r="C459" s="18" t="s">
        <v>10</v>
      </c>
      <c r="D459" s="18" t="s">
        <v>0</v>
      </c>
      <c r="E459" s="18" t="s">
        <v>92</v>
      </c>
      <c r="F459">
        <v>1094.481824</v>
      </c>
      <c r="G459">
        <v>20260925</v>
      </c>
    </row>
    <row r="460" spans="1:7" x14ac:dyDescent="0.25">
      <c r="A460" s="18" t="s">
        <v>71</v>
      </c>
      <c r="B460" s="18" t="s">
        <v>145</v>
      </c>
      <c r="C460" s="18" t="s">
        <v>12</v>
      </c>
      <c r="D460" s="18" t="s">
        <v>0</v>
      </c>
      <c r="E460" s="18" t="s">
        <v>93</v>
      </c>
      <c r="F460">
        <v>32389.882610000001</v>
      </c>
      <c r="G460">
        <v>20260925</v>
      </c>
    </row>
    <row r="461" spans="1:7" x14ac:dyDescent="0.25">
      <c r="A461" s="18" t="s">
        <v>71</v>
      </c>
      <c r="B461" s="18" t="s">
        <v>145</v>
      </c>
      <c r="C461" s="18" t="s">
        <v>94</v>
      </c>
      <c r="D461" s="18" t="s">
        <v>0</v>
      </c>
      <c r="E461" s="18" t="s">
        <v>95</v>
      </c>
      <c r="G461">
        <v>20260925</v>
      </c>
    </row>
    <row r="462" spans="1:7" x14ac:dyDescent="0.25">
      <c r="A462" s="18" t="s">
        <v>71</v>
      </c>
      <c r="B462" s="18" t="s">
        <v>145</v>
      </c>
      <c r="C462" s="18" t="s">
        <v>4</v>
      </c>
      <c r="D462" s="18" t="s">
        <v>0</v>
      </c>
      <c r="E462" s="18" t="s">
        <v>96</v>
      </c>
      <c r="F462">
        <v>2410.899175</v>
      </c>
      <c r="G462">
        <v>20260925</v>
      </c>
    </row>
    <row r="463" spans="1:7" x14ac:dyDescent="0.25">
      <c r="A463" s="18" t="s">
        <v>71</v>
      </c>
      <c r="B463" s="18" t="s">
        <v>145</v>
      </c>
      <c r="C463" s="18" t="s">
        <v>6</v>
      </c>
      <c r="D463" s="18" t="s">
        <v>0</v>
      </c>
      <c r="E463" s="18" t="s">
        <v>97</v>
      </c>
      <c r="F463">
        <v>144.92518000000001</v>
      </c>
      <c r="G463">
        <v>20260925</v>
      </c>
    </row>
    <row r="464" spans="1:7" x14ac:dyDescent="0.25">
      <c r="A464" s="18" t="s">
        <v>71</v>
      </c>
      <c r="B464" s="18" t="s">
        <v>145</v>
      </c>
      <c r="C464" s="18" t="s">
        <v>8</v>
      </c>
      <c r="D464" s="18" t="s">
        <v>0</v>
      </c>
      <c r="E464" s="18" t="s">
        <v>98</v>
      </c>
      <c r="F464">
        <v>53.656999999999996</v>
      </c>
      <c r="G464">
        <v>20260925</v>
      </c>
    </row>
    <row r="465" spans="1:7" x14ac:dyDescent="0.25">
      <c r="A465" s="18" t="s">
        <v>71</v>
      </c>
      <c r="B465" s="18" t="s">
        <v>145</v>
      </c>
      <c r="C465" s="18" t="s">
        <v>10</v>
      </c>
      <c r="D465" s="18" t="s">
        <v>0</v>
      </c>
      <c r="E465" s="18" t="s">
        <v>99</v>
      </c>
      <c r="F465">
        <v>5.0758099999999997</v>
      </c>
      <c r="G465">
        <v>20260925</v>
      </c>
    </row>
    <row r="466" spans="1:7" x14ac:dyDescent="0.25">
      <c r="A466" s="18" t="s">
        <v>71</v>
      </c>
      <c r="B466" s="18" t="s">
        <v>145</v>
      </c>
      <c r="C466" s="18" t="s">
        <v>12</v>
      </c>
      <c r="D466" s="18" t="s">
        <v>0</v>
      </c>
      <c r="E466" s="18" t="s">
        <v>100</v>
      </c>
      <c r="F466">
        <v>2604.4055440000002</v>
      </c>
      <c r="G466">
        <v>20260925</v>
      </c>
    </row>
    <row r="467" spans="1:7" x14ac:dyDescent="0.25">
      <c r="A467" s="18" t="s">
        <v>71</v>
      </c>
      <c r="B467" s="18" t="s">
        <v>145</v>
      </c>
      <c r="C467" s="18" t="s">
        <v>101</v>
      </c>
      <c r="D467" s="18" t="s">
        <v>0</v>
      </c>
      <c r="E467" s="18" t="s">
        <v>102</v>
      </c>
      <c r="G467">
        <v>20260925</v>
      </c>
    </row>
    <row r="468" spans="1:7" x14ac:dyDescent="0.25">
      <c r="A468" s="18" t="s">
        <v>71</v>
      </c>
      <c r="B468" s="18" t="s">
        <v>145</v>
      </c>
      <c r="C468" s="18" t="s">
        <v>4</v>
      </c>
      <c r="D468" s="18" t="s">
        <v>0</v>
      </c>
      <c r="E468" s="18" t="s">
        <v>103</v>
      </c>
      <c r="F468">
        <v>24355.974489</v>
      </c>
      <c r="G468">
        <v>20260925</v>
      </c>
    </row>
    <row r="469" spans="1:7" x14ac:dyDescent="0.25">
      <c r="A469" s="18" t="s">
        <v>71</v>
      </c>
      <c r="B469" s="18" t="s">
        <v>145</v>
      </c>
      <c r="C469" s="18" t="s">
        <v>6</v>
      </c>
      <c r="D469" s="18" t="s">
        <v>0</v>
      </c>
      <c r="E469" s="18" t="s">
        <v>104</v>
      </c>
      <c r="F469">
        <v>1196.9402640000001</v>
      </c>
      <c r="G469">
        <v>20260925</v>
      </c>
    </row>
    <row r="470" spans="1:7" x14ac:dyDescent="0.25">
      <c r="A470" s="18" t="s">
        <v>71</v>
      </c>
      <c r="B470" s="18" t="s">
        <v>145</v>
      </c>
      <c r="C470" s="18" t="s">
        <v>8</v>
      </c>
      <c r="D470" s="18" t="s">
        <v>0</v>
      </c>
      <c r="E470" s="18" t="s">
        <v>105</v>
      </c>
      <c r="F470">
        <v>260.75716599999998</v>
      </c>
      <c r="G470">
        <v>20260925</v>
      </c>
    </row>
    <row r="471" spans="1:7" x14ac:dyDescent="0.25">
      <c r="A471" s="18" t="s">
        <v>71</v>
      </c>
      <c r="B471" s="18" t="s">
        <v>145</v>
      </c>
      <c r="C471" s="18" t="s">
        <v>10</v>
      </c>
      <c r="D471" s="18" t="s">
        <v>0</v>
      </c>
      <c r="E471" s="18" t="s">
        <v>106</v>
      </c>
      <c r="F471">
        <v>718.49264500000004</v>
      </c>
      <c r="G471">
        <v>20260925</v>
      </c>
    </row>
    <row r="472" spans="1:7" x14ac:dyDescent="0.25">
      <c r="A472" s="18" t="s">
        <v>71</v>
      </c>
      <c r="B472" s="18" t="s">
        <v>145</v>
      </c>
      <c r="C472" s="18" t="s">
        <v>12</v>
      </c>
      <c r="D472" s="18" t="s">
        <v>0</v>
      </c>
      <c r="E472" s="18" t="s">
        <v>107</v>
      </c>
      <c r="F472">
        <v>25095.179273999998</v>
      </c>
      <c r="G472">
        <v>20260925</v>
      </c>
    </row>
    <row r="473" spans="1:7" x14ac:dyDescent="0.25">
      <c r="A473" s="18" t="s">
        <v>71</v>
      </c>
      <c r="B473" s="18" t="s">
        <v>145</v>
      </c>
      <c r="C473" s="18" t="s">
        <v>108</v>
      </c>
      <c r="D473" s="18" t="s">
        <v>0</v>
      </c>
      <c r="E473" s="18" t="s">
        <v>109</v>
      </c>
      <c r="G473">
        <v>20260925</v>
      </c>
    </row>
    <row r="474" spans="1:7" x14ac:dyDescent="0.25">
      <c r="A474" s="18" t="s">
        <v>71</v>
      </c>
      <c r="B474" s="18" t="s">
        <v>145</v>
      </c>
      <c r="C474" s="18" t="s">
        <v>4</v>
      </c>
      <c r="D474" s="18" t="s">
        <v>0</v>
      </c>
      <c r="E474" s="18" t="s">
        <v>110</v>
      </c>
      <c r="F474">
        <v>68366.323697999993</v>
      </c>
      <c r="G474">
        <v>20260925</v>
      </c>
    </row>
    <row r="475" spans="1:7" x14ac:dyDescent="0.25">
      <c r="A475" s="18" t="s">
        <v>71</v>
      </c>
      <c r="B475" s="18" t="s">
        <v>145</v>
      </c>
      <c r="C475" s="18" t="s">
        <v>6</v>
      </c>
      <c r="D475" s="18" t="s">
        <v>0</v>
      </c>
      <c r="E475" s="18" t="s">
        <v>111</v>
      </c>
      <c r="F475">
        <v>16990.956614999999</v>
      </c>
      <c r="G475">
        <v>20260925</v>
      </c>
    </row>
    <row r="476" spans="1:7" x14ac:dyDescent="0.25">
      <c r="A476" s="18" t="s">
        <v>71</v>
      </c>
      <c r="B476" s="18" t="s">
        <v>145</v>
      </c>
      <c r="C476" s="18" t="s">
        <v>8</v>
      </c>
      <c r="D476" s="18" t="s">
        <v>0</v>
      </c>
      <c r="E476" s="18" t="s">
        <v>112</v>
      </c>
      <c r="F476">
        <v>1922.814791</v>
      </c>
      <c r="G476">
        <v>20260925</v>
      </c>
    </row>
    <row r="477" spans="1:7" x14ac:dyDescent="0.25">
      <c r="A477" s="18" t="s">
        <v>71</v>
      </c>
      <c r="B477" s="18" t="s">
        <v>145</v>
      </c>
      <c r="C477" s="18" t="s">
        <v>10</v>
      </c>
      <c r="D477" s="18" t="s">
        <v>0</v>
      </c>
      <c r="E477" s="18" t="s">
        <v>113</v>
      </c>
      <c r="F477">
        <v>11268.481347999999</v>
      </c>
      <c r="G477">
        <v>20260925</v>
      </c>
    </row>
    <row r="478" spans="1:7" x14ac:dyDescent="0.25">
      <c r="A478" s="18" t="s">
        <v>71</v>
      </c>
      <c r="B478" s="18" t="s">
        <v>145</v>
      </c>
      <c r="C478" s="18" t="s">
        <v>12</v>
      </c>
      <c r="D478" s="18" t="s">
        <v>0</v>
      </c>
      <c r="E478" s="18" t="s">
        <v>114</v>
      </c>
      <c r="F478">
        <v>76011.613754000005</v>
      </c>
      <c r="G478">
        <v>20260925</v>
      </c>
    </row>
    <row r="479" spans="1:7" x14ac:dyDescent="0.25">
      <c r="A479" s="18" t="s">
        <v>71</v>
      </c>
      <c r="B479" s="18" t="s">
        <v>145</v>
      </c>
      <c r="C479" s="18" t="s">
        <v>115</v>
      </c>
      <c r="D479" s="18" t="s">
        <v>0</v>
      </c>
      <c r="E479" s="18" t="s">
        <v>116</v>
      </c>
      <c r="G479">
        <v>20260925</v>
      </c>
    </row>
    <row r="480" spans="1:7" x14ac:dyDescent="0.25">
      <c r="A480" s="18" t="s">
        <v>71</v>
      </c>
      <c r="B480" s="18" t="s">
        <v>145</v>
      </c>
      <c r="C480" s="18" t="s">
        <v>4</v>
      </c>
      <c r="D480" s="18" t="s">
        <v>0</v>
      </c>
      <c r="E480" s="18" t="s">
        <v>117</v>
      </c>
      <c r="F480">
        <v>10950.115013000001</v>
      </c>
      <c r="G480">
        <v>20260925</v>
      </c>
    </row>
    <row r="481" spans="1:7" x14ac:dyDescent="0.25">
      <c r="A481" s="18" t="s">
        <v>71</v>
      </c>
      <c r="B481" s="18" t="s">
        <v>145</v>
      </c>
      <c r="C481" s="18" t="s">
        <v>6</v>
      </c>
      <c r="D481" s="18" t="s">
        <v>0</v>
      </c>
      <c r="E481" s="18" t="s">
        <v>118</v>
      </c>
      <c r="F481">
        <v>664.10258199999998</v>
      </c>
      <c r="G481">
        <v>20260925</v>
      </c>
    </row>
    <row r="482" spans="1:7" x14ac:dyDescent="0.25">
      <c r="A482" s="18" t="s">
        <v>71</v>
      </c>
      <c r="B482" s="18" t="s">
        <v>145</v>
      </c>
      <c r="C482" s="18" t="s">
        <v>8</v>
      </c>
      <c r="D482" s="18" t="s">
        <v>0</v>
      </c>
      <c r="E482" s="18" t="s">
        <v>119</v>
      </c>
      <c r="F482">
        <v>289.69730700000002</v>
      </c>
      <c r="G482">
        <v>20260925</v>
      </c>
    </row>
    <row r="483" spans="1:7" x14ac:dyDescent="0.25">
      <c r="A483" s="18" t="s">
        <v>71</v>
      </c>
      <c r="B483" s="18" t="s">
        <v>145</v>
      </c>
      <c r="C483" s="18" t="s">
        <v>10</v>
      </c>
      <c r="D483" s="18" t="s">
        <v>0</v>
      </c>
      <c r="E483" s="18" t="s">
        <v>120</v>
      </c>
      <c r="F483">
        <v>68.819359000000006</v>
      </c>
      <c r="G483">
        <v>20260925</v>
      </c>
    </row>
    <row r="484" spans="1:7" x14ac:dyDescent="0.25">
      <c r="A484" s="18" t="s">
        <v>71</v>
      </c>
      <c r="B484" s="18" t="s">
        <v>145</v>
      </c>
      <c r="C484" s="18" t="s">
        <v>12</v>
      </c>
      <c r="D484" s="18" t="s">
        <v>0</v>
      </c>
      <c r="E484" s="18" t="s">
        <v>121</v>
      </c>
      <c r="F484">
        <v>11835.095541999999</v>
      </c>
      <c r="G484">
        <v>20260925</v>
      </c>
    </row>
    <row r="485" spans="1:7" x14ac:dyDescent="0.25">
      <c r="A485" s="18" t="s">
        <v>71</v>
      </c>
      <c r="B485" s="18" t="s">
        <v>145</v>
      </c>
      <c r="C485" s="18" t="s">
        <v>37</v>
      </c>
      <c r="D485" s="18" t="s">
        <v>0</v>
      </c>
      <c r="E485" s="18" t="s">
        <v>36</v>
      </c>
      <c r="F485">
        <v>3190.3592910000002</v>
      </c>
      <c r="G485">
        <v>20260925</v>
      </c>
    </row>
    <row r="486" spans="1:7" x14ac:dyDescent="0.25">
      <c r="A486" s="18" t="s">
        <v>71</v>
      </c>
      <c r="B486" s="18" t="s">
        <v>145</v>
      </c>
      <c r="C486" s="18" t="s">
        <v>80</v>
      </c>
      <c r="D486" s="18" t="s">
        <v>0</v>
      </c>
      <c r="E486" s="18" t="s">
        <v>81</v>
      </c>
      <c r="G486">
        <v>20260925</v>
      </c>
    </row>
    <row r="487" spans="1:7" x14ac:dyDescent="0.25">
      <c r="A487" s="18" t="s">
        <v>71</v>
      </c>
      <c r="B487" s="18" t="s">
        <v>145</v>
      </c>
      <c r="C487" s="18" t="s">
        <v>78</v>
      </c>
      <c r="D487" s="18" t="s">
        <v>0</v>
      </c>
      <c r="E487" s="18" t="s">
        <v>38</v>
      </c>
      <c r="F487">
        <v>151126.53601499999</v>
      </c>
      <c r="G487">
        <v>20260925</v>
      </c>
    </row>
    <row r="488" spans="1:7" x14ac:dyDescent="0.25">
      <c r="A488" s="18" t="s">
        <v>71</v>
      </c>
      <c r="B488" s="18" t="s">
        <v>145</v>
      </c>
      <c r="C488" s="18" t="s">
        <v>2</v>
      </c>
      <c r="D488" s="18" t="s">
        <v>39</v>
      </c>
      <c r="E488" s="18" t="s">
        <v>40</v>
      </c>
      <c r="G488">
        <v>20260925</v>
      </c>
    </row>
    <row r="489" spans="1:7" x14ac:dyDescent="0.25">
      <c r="A489" s="18" t="s">
        <v>71</v>
      </c>
      <c r="B489" s="18" t="s">
        <v>145</v>
      </c>
      <c r="C489" s="18" t="s">
        <v>42</v>
      </c>
      <c r="D489" s="18" t="s">
        <v>39</v>
      </c>
      <c r="E489" s="18" t="s">
        <v>41</v>
      </c>
      <c r="F489">
        <v>711020.02934600005</v>
      </c>
      <c r="G489">
        <v>20260925</v>
      </c>
    </row>
    <row r="490" spans="1:7" x14ac:dyDescent="0.25">
      <c r="A490" s="18" t="s">
        <v>71</v>
      </c>
      <c r="B490" s="18" t="s">
        <v>145</v>
      </c>
      <c r="C490" s="18" t="s">
        <v>10</v>
      </c>
      <c r="D490" s="18" t="s">
        <v>39</v>
      </c>
      <c r="E490" s="18" t="s">
        <v>43</v>
      </c>
      <c r="F490">
        <v>55970.806347999998</v>
      </c>
      <c r="G490">
        <v>20260925</v>
      </c>
    </row>
    <row r="491" spans="1:7" x14ac:dyDescent="0.25">
      <c r="A491" s="18" t="s">
        <v>71</v>
      </c>
      <c r="B491" s="18" t="s">
        <v>145</v>
      </c>
      <c r="C491" s="18" t="s">
        <v>12</v>
      </c>
      <c r="D491" s="18" t="s">
        <v>39</v>
      </c>
      <c r="E491" s="18" t="s">
        <v>44</v>
      </c>
      <c r="F491">
        <v>655049.223</v>
      </c>
      <c r="G491">
        <v>20260925</v>
      </c>
    </row>
    <row r="492" spans="1:7" x14ac:dyDescent="0.25">
      <c r="A492" s="18" t="s">
        <v>71</v>
      </c>
      <c r="B492" s="18" t="s">
        <v>145</v>
      </c>
      <c r="C492" s="18" t="s">
        <v>14</v>
      </c>
      <c r="D492" s="18" t="s">
        <v>39</v>
      </c>
      <c r="E492" s="18" t="s">
        <v>45</v>
      </c>
      <c r="G492">
        <v>20260925</v>
      </c>
    </row>
    <row r="493" spans="1:7" x14ac:dyDescent="0.25">
      <c r="A493" s="18" t="s">
        <v>71</v>
      </c>
      <c r="B493" s="18" t="s">
        <v>145</v>
      </c>
      <c r="C493" s="18" t="s">
        <v>42</v>
      </c>
      <c r="D493" s="18" t="s">
        <v>39</v>
      </c>
      <c r="E493" s="18" t="s">
        <v>46</v>
      </c>
      <c r="F493">
        <v>646615.905929</v>
      </c>
      <c r="G493">
        <v>20260925</v>
      </c>
    </row>
    <row r="494" spans="1:7" x14ac:dyDescent="0.25">
      <c r="A494" s="18" t="s">
        <v>71</v>
      </c>
      <c r="B494" s="18" t="s">
        <v>145</v>
      </c>
      <c r="C494" s="18" t="s">
        <v>10</v>
      </c>
      <c r="D494" s="18" t="s">
        <v>39</v>
      </c>
      <c r="E494" s="18" t="s">
        <v>47</v>
      </c>
      <c r="F494">
        <v>24874.196732</v>
      </c>
      <c r="G494">
        <v>20260925</v>
      </c>
    </row>
    <row r="495" spans="1:7" x14ac:dyDescent="0.25">
      <c r="A495" s="18" t="s">
        <v>71</v>
      </c>
      <c r="B495" s="18" t="s">
        <v>145</v>
      </c>
      <c r="C495" s="18" t="s">
        <v>12</v>
      </c>
      <c r="D495" s="18" t="s">
        <v>39</v>
      </c>
      <c r="E495" s="18" t="s">
        <v>48</v>
      </c>
      <c r="F495">
        <v>621741.70919700002</v>
      </c>
      <c r="G495">
        <v>20260925</v>
      </c>
    </row>
    <row r="496" spans="1:7" x14ac:dyDescent="0.25">
      <c r="A496" s="18" t="s">
        <v>71</v>
      </c>
      <c r="B496" s="18" t="s">
        <v>145</v>
      </c>
      <c r="C496" s="18" t="s">
        <v>21</v>
      </c>
      <c r="D496" s="18" t="s">
        <v>39</v>
      </c>
      <c r="E496" s="18" t="s">
        <v>49</v>
      </c>
      <c r="G496">
        <v>20260925</v>
      </c>
    </row>
    <row r="497" spans="1:7" x14ac:dyDescent="0.25">
      <c r="A497" s="18" t="s">
        <v>71</v>
      </c>
      <c r="B497" s="18" t="s">
        <v>145</v>
      </c>
      <c r="C497" s="18" t="s">
        <v>42</v>
      </c>
      <c r="D497" s="18" t="s">
        <v>39</v>
      </c>
      <c r="E497" s="18" t="s">
        <v>50</v>
      </c>
      <c r="F497">
        <v>533951.32442399999</v>
      </c>
      <c r="G497">
        <v>20260925</v>
      </c>
    </row>
    <row r="498" spans="1:7" x14ac:dyDescent="0.25">
      <c r="A498" s="18" t="s">
        <v>71</v>
      </c>
      <c r="B498" s="18" t="s">
        <v>145</v>
      </c>
      <c r="C498" s="18" t="s">
        <v>10</v>
      </c>
      <c r="D498" s="18" t="s">
        <v>39</v>
      </c>
      <c r="E498" s="18" t="s">
        <v>51</v>
      </c>
      <c r="F498">
        <v>21139.016890999999</v>
      </c>
      <c r="G498">
        <v>20260925</v>
      </c>
    </row>
    <row r="499" spans="1:7" x14ac:dyDescent="0.25">
      <c r="A499" s="18" t="s">
        <v>71</v>
      </c>
      <c r="B499" s="18" t="s">
        <v>145</v>
      </c>
      <c r="C499" s="18" t="s">
        <v>12</v>
      </c>
      <c r="D499" s="18" t="s">
        <v>39</v>
      </c>
      <c r="E499" s="18" t="s">
        <v>52</v>
      </c>
      <c r="F499">
        <v>512812.30753500003</v>
      </c>
      <c r="G499">
        <v>20260925</v>
      </c>
    </row>
    <row r="500" spans="1:7" x14ac:dyDescent="0.25">
      <c r="A500" s="18" t="s">
        <v>71</v>
      </c>
      <c r="B500" s="18" t="s">
        <v>145</v>
      </c>
      <c r="C500" s="18" t="s">
        <v>28</v>
      </c>
      <c r="D500" s="18" t="s">
        <v>39</v>
      </c>
      <c r="E500" s="18" t="s">
        <v>53</v>
      </c>
      <c r="G500">
        <v>20260925</v>
      </c>
    </row>
    <row r="501" spans="1:7" x14ac:dyDescent="0.25">
      <c r="A501" s="18" t="s">
        <v>71</v>
      </c>
      <c r="B501" s="18" t="s">
        <v>145</v>
      </c>
      <c r="C501" s="18" t="s">
        <v>42</v>
      </c>
      <c r="D501" s="18" t="s">
        <v>39</v>
      </c>
      <c r="E501" s="18" t="s">
        <v>54</v>
      </c>
      <c r="F501">
        <v>-68218.771548000004</v>
      </c>
      <c r="G501">
        <v>20260925</v>
      </c>
    </row>
    <row r="502" spans="1:7" x14ac:dyDescent="0.25">
      <c r="A502" s="18" t="s">
        <v>71</v>
      </c>
      <c r="B502" s="18" t="s">
        <v>145</v>
      </c>
      <c r="C502" s="18" t="s">
        <v>10</v>
      </c>
      <c r="D502" s="18" t="s">
        <v>39</v>
      </c>
      <c r="E502" s="18" t="s">
        <v>55</v>
      </c>
      <c r="F502">
        <v>-3120.6614060000002</v>
      </c>
      <c r="G502">
        <v>20260925</v>
      </c>
    </row>
    <row r="503" spans="1:7" x14ac:dyDescent="0.25">
      <c r="A503" s="18" t="s">
        <v>71</v>
      </c>
      <c r="B503" s="18" t="s">
        <v>145</v>
      </c>
      <c r="C503" s="18" t="s">
        <v>12</v>
      </c>
      <c r="D503" s="18" t="s">
        <v>39</v>
      </c>
      <c r="E503" s="18" t="s">
        <v>56</v>
      </c>
      <c r="F503">
        <v>-65098.110141999998</v>
      </c>
      <c r="G503">
        <v>20260925</v>
      </c>
    </row>
    <row r="504" spans="1:7" x14ac:dyDescent="0.25">
      <c r="A504" s="18" t="s">
        <v>71</v>
      </c>
      <c r="B504" s="18" t="s">
        <v>145</v>
      </c>
      <c r="C504" s="18" t="s">
        <v>35</v>
      </c>
      <c r="D504" s="18" t="s">
        <v>39</v>
      </c>
      <c r="E504" s="18" t="s">
        <v>57</v>
      </c>
      <c r="F504">
        <v>84314.903193999999</v>
      </c>
      <c r="G504">
        <v>20260925</v>
      </c>
    </row>
    <row r="505" spans="1:7" x14ac:dyDescent="0.25">
      <c r="A505" s="18" t="s">
        <v>71</v>
      </c>
      <c r="B505" s="18" t="s">
        <v>145</v>
      </c>
      <c r="C505" s="18" t="s">
        <v>87</v>
      </c>
      <c r="D505" s="18" t="s">
        <v>39</v>
      </c>
      <c r="E505" s="18" t="s">
        <v>122</v>
      </c>
      <c r="G505">
        <v>20260925</v>
      </c>
    </row>
    <row r="506" spans="1:7" x14ac:dyDescent="0.25">
      <c r="A506" s="18" t="s">
        <v>71</v>
      </c>
      <c r="B506" s="18" t="s">
        <v>145</v>
      </c>
      <c r="C506" s="18" t="s">
        <v>42</v>
      </c>
      <c r="D506" s="18" t="s">
        <v>39</v>
      </c>
      <c r="E506" s="18" t="s">
        <v>123</v>
      </c>
      <c r="F506">
        <v>21011.305517000001</v>
      </c>
      <c r="G506">
        <v>20260925</v>
      </c>
    </row>
    <row r="507" spans="1:7" x14ac:dyDescent="0.25">
      <c r="A507" s="18" t="s">
        <v>71</v>
      </c>
      <c r="B507" s="18" t="s">
        <v>145</v>
      </c>
      <c r="C507" s="18" t="s">
        <v>10</v>
      </c>
      <c r="D507" s="18" t="s">
        <v>39</v>
      </c>
      <c r="E507" s="18" t="s">
        <v>124</v>
      </c>
      <c r="F507">
        <v>473.64721800000001</v>
      </c>
      <c r="G507">
        <v>20260925</v>
      </c>
    </row>
    <row r="508" spans="1:7" x14ac:dyDescent="0.25">
      <c r="A508" s="18" t="s">
        <v>71</v>
      </c>
      <c r="B508" s="18" t="s">
        <v>145</v>
      </c>
      <c r="C508" s="18" t="s">
        <v>12</v>
      </c>
      <c r="D508" s="18" t="s">
        <v>39</v>
      </c>
      <c r="E508" s="18" t="s">
        <v>125</v>
      </c>
      <c r="F508">
        <v>20537.658298999999</v>
      </c>
      <c r="G508">
        <v>20260925</v>
      </c>
    </row>
    <row r="509" spans="1:7" x14ac:dyDescent="0.25">
      <c r="A509" s="18" t="s">
        <v>71</v>
      </c>
      <c r="B509" s="18" t="s">
        <v>145</v>
      </c>
      <c r="C509" s="18" t="s">
        <v>94</v>
      </c>
      <c r="D509" s="18" t="s">
        <v>39</v>
      </c>
      <c r="E509" s="18" t="s">
        <v>126</v>
      </c>
      <c r="G509">
        <v>20260925</v>
      </c>
    </row>
    <row r="510" spans="1:7" x14ac:dyDescent="0.25">
      <c r="A510" s="18" t="s">
        <v>71</v>
      </c>
      <c r="B510" s="18" t="s">
        <v>145</v>
      </c>
      <c r="C510" s="18" t="s">
        <v>42</v>
      </c>
      <c r="D510" s="18" t="s">
        <v>39</v>
      </c>
      <c r="E510" s="18" t="s">
        <v>127</v>
      </c>
      <c r="F510">
        <v>9073.8697960000009</v>
      </c>
      <c r="G510">
        <v>20260925</v>
      </c>
    </row>
    <row r="511" spans="1:7" x14ac:dyDescent="0.25">
      <c r="A511" s="18" t="s">
        <v>71</v>
      </c>
      <c r="B511" s="18" t="s">
        <v>145</v>
      </c>
      <c r="C511" s="18" t="s">
        <v>10</v>
      </c>
      <c r="D511" s="18" t="s">
        <v>39</v>
      </c>
      <c r="E511" s="18" t="s">
        <v>128</v>
      </c>
      <c r="F511">
        <v>7.0074209999999999</v>
      </c>
      <c r="G511">
        <v>20260925</v>
      </c>
    </row>
    <row r="512" spans="1:7" x14ac:dyDescent="0.25">
      <c r="A512" s="18" t="s">
        <v>71</v>
      </c>
      <c r="B512" s="18" t="s">
        <v>145</v>
      </c>
      <c r="C512" s="18" t="s">
        <v>12</v>
      </c>
      <c r="D512" s="18" t="s">
        <v>39</v>
      </c>
      <c r="E512" s="18" t="s">
        <v>129</v>
      </c>
      <c r="F512">
        <v>9066.8623750000006</v>
      </c>
      <c r="G512">
        <v>20260925</v>
      </c>
    </row>
    <row r="513" spans="1:7" x14ac:dyDescent="0.25">
      <c r="A513" s="18" t="s">
        <v>71</v>
      </c>
      <c r="B513" s="18" t="s">
        <v>145</v>
      </c>
      <c r="C513" s="18" t="s">
        <v>101</v>
      </c>
      <c r="D513" s="18" t="s">
        <v>39</v>
      </c>
      <c r="E513" s="18" t="s">
        <v>130</v>
      </c>
      <c r="G513">
        <v>20260925</v>
      </c>
    </row>
    <row r="514" spans="1:7" x14ac:dyDescent="0.25">
      <c r="A514" s="18" t="s">
        <v>71</v>
      </c>
      <c r="B514" s="18" t="s">
        <v>145</v>
      </c>
      <c r="C514" s="18" t="s">
        <v>42</v>
      </c>
      <c r="D514" s="18" t="s">
        <v>39</v>
      </c>
      <c r="E514" s="18" t="s">
        <v>131</v>
      </c>
      <c r="F514">
        <v>5006.4682679999996</v>
      </c>
      <c r="G514">
        <v>20260925</v>
      </c>
    </row>
    <row r="515" spans="1:7" x14ac:dyDescent="0.25">
      <c r="A515" s="18" t="s">
        <v>71</v>
      </c>
      <c r="B515" s="18" t="s">
        <v>145</v>
      </c>
      <c r="C515" s="18" t="s">
        <v>10</v>
      </c>
      <c r="D515" s="18" t="s">
        <v>39</v>
      </c>
      <c r="E515" s="18" t="s">
        <v>132</v>
      </c>
      <c r="F515">
        <v>-209.472553</v>
      </c>
      <c r="G515">
        <v>20260925</v>
      </c>
    </row>
    <row r="516" spans="1:7" x14ac:dyDescent="0.25">
      <c r="A516" s="18" t="s">
        <v>71</v>
      </c>
      <c r="B516" s="18" t="s">
        <v>145</v>
      </c>
      <c r="C516" s="18" t="s">
        <v>12</v>
      </c>
      <c r="D516" s="18" t="s">
        <v>39</v>
      </c>
      <c r="E516" s="18" t="s">
        <v>133</v>
      </c>
      <c r="F516">
        <v>5215.9408219999996</v>
      </c>
      <c r="G516">
        <v>20260925</v>
      </c>
    </row>
    <row r="517" spans="1:7" x14ac:dyDescent="0.25">
      <c r="A517" s="18" t="s">
        <v>71</v>
      </c>
      <c r="B517" s="18" t="s">
        <v>145</v>
      </c>
      <c r="C517" s="18" t="s">
        <v>108</v>
      </c>
      <c r="D517" s="18" t="s">
        <v>39</v>
      </c>
      <c r="E517" s="18" t="s">
        <v>134</v>
      </c>
      <c r="G517">
        <v>20260925</v>
      </c>
    </row>
    <row r="518" spans="1:7" x14ac:dyDescent="0.25">
      <c r="A518" s="18" t="s">
        <v>71</v>
      </c>
      <c r="B518" s="18" t="s">
        <v>145</v>
      </c>
      <c r="C518" s="18" t="s">
        <v>42</v>
      </c>
      <c r="D518" s="18" t="s">
        <v>39</v>
      </c>
      <c r="E518" s="18" t="s">
        <v>135</v>
      </c>
      <c r="F518">
        <v>46349.519049000002</v>
      </c>
      <c r="G518">
        <v>20260925</v>
      </c>
    </row>
    <row r="519" spans="1:7" x14ac:dyDescent="0.25">
      <c r="A519" s="18" t="s">
        <v>71</v>
      </c>
      <c r="B519" s="18" t="s">
        <v>145</v>
      </c>
      <c r="C519" s="18" t="s">
        <v>10</v>
      </c>
      <c r="D519" s="18" t="s">
        <v>39</v>
      </c>
      <c r="E519" s="18" t="s">
        <v>136</v>
      </c>
      <c r="F519">
        <v>3959.3188180000002</v>
      </c>
      <c r="G519">
        <v>20260925</v>
      </c>
    </row>
    <row r="520" spans="1:7" x14ac:dyDescent="0.25">
      <c r="A520" s="18" t="s">
        <v>71</v>
      </c>
      <c r="B520" s="18" t="s">
        <v>145</v>
      </c>
      <c r="C520" s="18" t="s">
        <v>12</v>
      </c>
      <c r="D520" s="18" t="s">
        <v>39</v>
      </c>
      <c r="E520" s="18" t="s">
        <v>137</v>
      </c>
      <c r="F520">
        <v>42390.200230000002</v>
      </c>
      <c r="G520">
        <v>20260925</v>
      </c>
    </row>
    <row r="521" spans="1:7" x14ac:dyDescent="0.25">
      <c r="A521" s="18" t="s">
        <v>71</v>
      </c>
      <c r="B521" s="18" t="s">
        <v>145</v>
      </c>
      <c r="C521" s="18" t="s">
        <v>115</v>
      </c>
      <c r="D521" s="18" t="s">
        <v>39</v>
      </c>
      <c r="E521" s="18" t="s">
        <v>138</v>
      </c>
      <c r="G521">
        <v>20260925</v>
      </c>
    </row>
    <row r="522" spans="1:7" x14ac:dyDescent="0.25">
      <c r="A522" s="18" t="s">
        <v>71</v>
      </c>
      <c r="B522" s="18" t="s">
        <v>145</v>
      </c>
      <c r="C522" s="18" t="s">
        <v>42</v>
      </c>
      <c r="D522" s="18" t="s">
        <v>39</v>
      </c>
      <c r="E522" s="18" t="s">
        <v>139</v>
      </c>
      <c r="F522">
        <v>7132.1332970000003</v>
      </c>
      <c r="G522">
        <v>20260925</v>
      </c>
    </row>
    <row r="523" spans="1:7" x14ac:dyDescent="0.25">
      <c r="A523" s="18" t="s">
        <v>71</v>
      </c>
      <c r="B523" s="18" t="s">
        <v>145</v>
      </c>
      <c r="C523" s="18" t="s">
        <v>10</v>
      </c>
      <c r="D523" s="18" t="s">
        <v>39</v>
      </c>
      <c r="E523" s="18" t="s">
        <v>140</v>
      </c>
      <c r="F523">
        <v>27.891828</v>
      </c>
      <c r="G523">
        <v>20260925</v>
      </c>
    </row>
    <row r="524" spans="1:7" x14ac:dyDescent="0.25">
      <c r="A524" s="18" t="s">
        <v>71</v>
      </c>
      <c r="B524" s="18" t="s">
        <v>145</v>
      </c>
      <c r="C524" s="18" t="s">
        <v>12</v>
      </c>
      <c r="D524" s="18" t="s">
        <v>39</v>
      </c>
      <c r="E524" s="18" t="s">
        <v>141</v>
      </c>
      <c r="F524">
        <v>7104.2414689999996</v>
      </c>
      <c r="G524">
        <v>20260925</v>
      </c>
    </row>
    <row r="525" spans="1:7" x14ac:dyDescent="0.25">
      <c r="A525" s="18" t="s">
        <v>71</v>
      </c>
      <c r="B525" s="18" t="s">
        <v>145</v>
      </c>
      <c r="C525" s="18" t="s">
        <v>37</v>
      </c>
      <c r="D525" s="18" t="s">
        <v>39</v>
      </c>
      <c r="E525" s="18" t="s">
        <v>58</v>
      </c>
      <c r="F525">
        <v>4188.96497</v>
      </c>
      <c r="G525">
        <v>20260925</v>
      </c>
    </row>
    <row r="526" spans="1:7" x14ac:dyDescent="0.25">
      <c r="A526" s="18" t="s">
        <v>71</v>
      </c>
      <c r="B526" s="18" t="s">
        <v>145</v>
      </c>
      <c r="C526" s="18" t="s">
        <v>80</v>
      </c>
      <c r="D526" s="18" t="s">
        <v>39</v>
      </c>
      <c r="E526" s="18" t="s">
        <v>82</v>
      </c>
      <c r="G526">
        <v>20260925</v>
      </c>
    </row>
    <row r="527" spans="1:7" x14ac:dyDescent="0.25">
      <c r="A527" s="18" t="s">
        <v>71</v>
      </c>
      <c r="B527" s="18" t="s">
        <v>145</v>
      </c>
      <c r="C527" s="18" t="s">
        <v>78</v>
      </c>
      <c r="D527" s="18" t="s">
        <v>39</v>
      </c>
      <c r="E527" s="18" t="s">
        <v>59</v>
      </c>
      <c r="F527">
        <v>88503.868165000007</v>
      </c>
      <c r="G527">
        <v>20260925</v>
      </c>
    </row>
    <row r="528" spans="1:7" x14ac:dyDescent="0.25">
      <c r="A528" s="18" t="s">
        <v>71</v>
      </c>
      <c r="B528" s="18" t="s">
        <v>145</v>
      </c>
      <c r="C528" s="18" t="s">
        <v>83</v>
      </c>
      <c r="D528" s="18" t="s">
        <v>39</v>
      </c>
      <c r="E528" s="18" t="s">
        <v>84</v>
      </c>
      <c r="F528">
        <v>197601.83159700001</v>
      </c>
      <c r="G528">
        <v>20260925</v>
      </c>
    </row>
    <row r="529" spans="1:7" x14ac:dyDescent="0.25">
      <c r="A529" s="18" t="s">
        <v>71</v>
      </c>
      <c r="B529" s="18" t="s">
        <v>145</v>
      </c>
      <c r="C529" s="18" t="s">
        <v>61</v>
      </c>
      <c r="D529" s="18" t="s">
        <v>0</v>
      </c>
      <c r="E529" s="18" t="s">
        <v>60</v>
      </c>
      <c r="F529">
        <v>0.96</v>
      </c>
      <c r="G529">
        <v>20260925</v>
      </c>
    </row>
    <row r="530" spans="1:7" x14ac:dyDescent="0.25">
      <c r="A530" s="18" t="s">
        <v>71</v>
      </c>
      <c r="B530" s="18" t="s">
        <v>145</v>
      </c>
      <c r="C530" s="18" t="s">
        <v>63</v>
      </c>
      <c r="D530" s="18" t="s">
        <v>0</v>
      </c>
      <c r="E530" s="18" t="s">
        <v>62</v>
      </c>
      <c r="F530">
        <v>0.31</v>
      </c>
      <c r="G530">
        <v>20260925</v>
      </c>
    </row>
    <row r="531" spans="1:7" x14ac:dyDescent="0.25">
      <c r="A531" s="18" t="s">
        <v>71</v>
      </c>
      <c r="B531" s="18" t="s">
        <v>146</v>
      </c>
      <c r="C531" s="18" t="s">
        <v>2</v>
      </c>
      <c r="D531" s="18" t="s">
        <v>0</v>
      </c>
      <c r="E531" s="18" t="s">
        <v>1</v>
      </c>
      <c r="G531">
        <v>20260925</v>
      </c>
    </row>
    <row r="532" spans="1:7" x14ac:dyDescent="0.25">
      <c r="A532" s="18" t="s">
        <v>71</v>
      </c>
      <c r="B532" s="18" t="s">
        <v>146</v>
      </c>
      <c r="C532" s="18" t="s">
        <v>4</v>
      </c>
      <c r="D532" s="18" t="s">
        <v>0</v>
      </c>
      <c r="E532" s="18" t="s">
        <v>3</v>
      </c>
      <c r="F532">
        <v>509946.83795199997</v>
      </c>
      <c r="G532">
        <v>20260925</v>
      </c>
    </row>
    <row r="533" spans="1:7" x14ac:dyDescent="0.25">
      <c r="A533" s="18" t="s">
        <v>71</v>
      </c>
      <c r="B533" s="18" t="s">
        <v>146</v>
      </c>
      <c r="C533" s="18" t="s">
        <v>6</v>
      </c>
      <c r="D533" s="18" t="s">
        <v>0</v>
      </c>
      <c r="E533" s="18" t="s">
        <v>5</v>
      </c>
      <c r="F533">
        <v>91135.052194000004</v>
      </c>
      <c r="G533">
        <v>20260925</v>
      </c>
    </row>
    <row r="534" spans="1:7" x14ac:dyDescent="0.25">
      <c r="A534" s="18" t="s">
        <v>71</v>
      </c>
      <c r="B534" s="18" t="s">
        <v>146</v>
      </c>
      <c r="C534" s="18" t="s">
        <v>8</v>
      </c>
      <c r="D534" s="18" t="s">
        <v>0</v>
      </c>
      <c r="E534" s="18" t="s">
        <v>7</v>
      </c>
      <c r="F534">
        <v>21256.927296000002</v>
      </c>
      <c r="G534">
        <v>20260925</v>
      </c>
    </row>
    <row r="535" spans="1:7" x14ac:dyDescent="0.25">
      <c r="A535" s="18" t="s">
        <v>71</v>
      </c>
      <c r="B535" s="18" t="s">
        <v>146</v>
      </c>
      <c r="C535" s="18" t="s">
        <v>10</v>
      </c>
      <c r="D535" s="18" t="s">
        <v>0</v>
      </c>
      <c r="E535" s="18" t="s">
        <v>9</v>
      </c>
      <c r="F535">
        <v>78396.672447000004</v>
      </c>
      <c r="G535">
        <v>20260925</v>
      </c>
    </row>
    <row r="536" spans="1:7" x14ac:dyDescent="0.25">
      <c r="A536" s="18" t="s">
        <v>71</v>
      </c>
      <c r="B536" s="18" t="s">
        <v>146</v>
      </c>
      <c r="C536" s="18" t="s">
        <v>12</v>
      </c>
      <c r="D536" s="18" t="s">
        <v>0</v>
      </c>
      <c r="E536" s="18" t="s">
        <v>11</v>
      </c>
      <c r="F536">
        <v>543942.14500100003</v>
      </c>
      <c r="G536">
        <v>20260925</v>
      </c>
    </row>
    <row r="537" spans="1:7" x14ac:dyDescent="0.25">
      <c r="A537" s="18" t="s">
        <v>71</v>
      </c>
      <c r="B537" s="18" t="s">
        <v>146</v>
      </c>
      <c r="C537" s="18" t="s">
        <v>14</v>
      </c>
      <c r="D537" s="18" t="s">
        <v>0</v>
      </c>
      <c r="E537" s="18" t="s">
        <v>13</v>
      </c>
      <c r="G537">
        <v>20260925</v>
      </c>
    </row>
    <row r="538" spans="1:7" x14ac:dyDescent="0.25">
      <c r="A538" s="18" t="s">
        <v>71</v>
      </c>
      <c r="B538" s="18" t="s">
        <v>146</v>
      </c>
      <c r="C538" s="18" t="s">
        <v>4</v>
      </c>
      <c r="D538" s="18" t="s">
        <v>0</v>
      </c>
      <c r="E538" s="18" t="s">
        <v>15</v>
      </c>
      <c r="F538">
        <v>500835.17419699999</v>
      </c>
      <c r="G538">
        <v>20260925</v>
      </c>
    </row>
    <row r="539" spans="1:7" x14ac:dyDescent="0.25">
      <c r="A539" s="18" t="s">
        <v>71</v>
      </c>
      <c r="B539" s="18" t="s">
        <v>146</v>
      </c>
      <c r="C539" s="18" t="s">
        <v>6</v>
      </c>
      <c r="D539" s="18" t="s">
        <v>0</v>
      </c>
      <c r="E539" s="18" t="s">
        <v>16</v>
      </c>
      <c r="F539">
        <v>89276.318625999993</v>
      </c>
      <c r="G539">
        <v>20260925</v>
      </c>
    </row>
    <row r="540" spans="1:7" x14ac:dyDescent="0.25">
      <c r="A540" s="18" t="s">
        <v>71</v>
      </c>
      <c r="B540" s="18" t="s">
        <v>146</v>
      </c>
      <c r="C540" s="18" t="s">
        <v>8</v>
      </c>
      <c r="D540" s="18" t="s">
        <v>0</v>
      </c>
      <c r="E540" s="18" t="s">
        <v>17</v>
      </c>
      <c r="F540">
        <v>21710.245158999998</v>
      </c>
      <c r="G540">
        <v>20260925</v>
      </c>
    </row>
    <row r="541" spans="1:7" x14ac:dyDescent="0.25">
      <c r="A541" s="18" t="s">
        <v>71</v>
      </c>
      <c r="B541" s="18" t="s">
        <v>146</v>
      </c>
      <c r="C541" s="18" t="s">
        <v>10</v>
      </c>
      <c r="D541" s="18" t="s">
        <v>0</v>
      </c>
      <c r="E541" s="18" t="s">
        <v>18</v>
      </c>
      <c r="F541">
        <v>77165.362122999999</v>
      </c>
      <c r="G541">
        <v>20260925</v>
      </c>
    </row>
    <row r="542" spans="1:7" x14ac:dyDescent="0.25">
      <c r="A542" s="18" t="s">
        <v>71</v>
      </c>
      <c r="B542" s="18" t="s">
        <v>146</v>
      </c>
      <c r="C542" s="18" t="s">
        <v>12</v>
      </c>
      <c r="D542" s="18" t="s">
        <v>0</v>
      </c>
      <c r="E542" s="18" t="s">
        <v>19</v>
      </c>
      <c r="F542">
        <v>534656.37586300005</v>
      </c>
      <c r="G542">
        <v>20260925</v>
      </c>
    </row>
    <row r="543" spans="1:7" x14ac:dyDescent="0.25">
      <c r="A543" s="18" t="s">
        <v>71</v>
      </c>
      <c r="B543" s="18" t="s">
        <v>146</v>
      </c>
      <c r="C543" s="18" t="s">
        <v>21</v>
      </c>
      <c r="D543" s="18" t="s">
        <v>0</v>
      </c>
      <c r="E543" s="18" t="s">
        <v>20</v>
      </c>
      <c r="G543">
        <v>20260925</v>
      </c>
    </row>
    <row r="544" spans="1:7" x14ac:dyDescent="0.25">
      <c r="A544" s="18" t="s">
        <v>71</v>
      </c>
      <c r="B544" s="18" t="s">
        <v>146</v>
      </c>
      <c r="C544" s="18" t="s">
        <v>4</v>
      </c>
      <c r="D544" s="18" t="s">
        <v>0</v>
      </c>
      <c r="E544" s="18" t="s">
        <v>22</v>
      </c>
      <c r="F544">
        <v>331080.96828799997</v>
      </c>
      <c r="G544">
        <v>20260925</v>
      </c>
    </row>
    <row r="545" spans="1:7" x14ac:dyDescent="0.25">
      <c r="A545" s="18" t="s">
        <v>71</v>
      </c>
      <c r="B545" s="18" t="s">
        <v>146</v>
      </c>
      <c r="C545" s="18" t="s">
        <v>6</v>
      </c>
      <c r="D545" s="18" t="s">
        <v>0</v>
      </c>
      <c r="E545" s="18" t="s">
        <v>23</v>
      </c>
      <c r="F545">
        <v>63918.636310000002</v>
      </c>
      <c r="G545">
        <v>20260925</v>
      </c>
    </row>
    <row r="546" spans="1:7" x14ac:dyDescent="0.25">
      <c r="A546" s="18" t="s">
        <v>71</v>
      </c>
      <c r="B546" s="18" t="s">
        <v>146</v>
      </c>
      <c r="C546" s="18" t="s">
        <v>8</v>
      </c>
      <c r="D546" s="18" t="s">
        <v>0</v>
      </c>
      <c r="E546" s="18" t="s">
        <v>24</v>
      </c>
      <c r="F546">
        <v>16788.39661</v>
      </c>
      <c r="G546">
        <v>20260925</v>
      </c>
    </row>
    <row r="547" spans="1:7" x14ac:dyDescent="0.25">
      <c r="A547" s="18" t="s">
        <v>71</v>
      </c>
      <c r="B547" s="18" t="s">
        <v>146</v>
      </c>
      <c r="C547" s="18" t="s">
        <v>10</v>
      </c>
      <c r="D547" s="18" t="s">
        <v>0</v>
      </c>
      <c r="E547" s="18" t="s">
        <v>25</v>
      </c>
      <c r="F547">
        <v>53781.332251</v>
      </c>
      <c r="G547">
        <v>20260925</v>
      </c>
    </row>
    <row r="548" spans="1:7" x14ac:dyDescent="0.25">
      <c r="A548" s="18" t="s">
        <v>71</v>
      </c>
      <c r="B548" s="18" t="s">
        <v>146</v>
      </c>
      <c r="C548" s="18" t="s">
        <v>12</v>
      </c>
      <c r="D548" s="18" t="s">
        <v>0</v>
      </c>
      <c r="E548" s="18" t="s">
        <v>26</v>
      </c>
      <c r="F548">
        <v>358006.66895600001</v>
      </c>
      <c r="G548">
        <v>20260925</v>
      </c>
    </row>
    <row r="549" spans="1:7" x14ac:dyDescent="0.25">
      <c r="A549" s="18" t="s">
        <v>71</v>
      </c>
      <c r="B549" s="18" t="s">
        <v>146</v>
      </c>
      <c r="C549" s="18" t="s">
        <v>28</v>
      </c>
      <c r="D549" s="18" t="s">
        <v>0</v>
      </c>
      <c r="E549" s="18" t="s">
        <v>27</v>
      </c>
      <c r="G549">
        <v>20260925</v>
      </c>
    </row>
    <row r="550" spans="1:7" x14ac:dyDescent="0.25">
      <c r="A550" s="18" t="s">
        <v>71</v>
      </c>
      <c r="B550" s="18" t="s">
        <v>146</v>
      </c>
      <c r="C550" s="18" t="s">
        <v>4</v>
      </c>
      <c r="D550" s="18" t="s">
        <v>0</v>
      </c>
      <c r="E550" s="18" t="s">
        <v>29</v>
      </c>
      <c r="F550">
        <v>391.88471199999998</v>
      </c>
      <c r="G550">
        <v>20260925</v>
      </c>
    </row>
    <row r="551" spans="1:7" x14ac:dyDescent="0.25">
      <c r="A551" s="18" t="s">
        <v>71</v>
      </c>
      <c r="B551" s="18" t="s">
        <v>146</v>
      </c>
      <c r="C551" s="18" t="s">
        <v>6</v>
      </c>
      <c r="D551" s="18" t="s">
        <v>0</v>
      </c>
      <c r="E551" s="18" t="s">
        <v>30</v>
      </c>
      <c r="F551">
        <v>152.170626</v>
      </c>
      <c r="G551">
        <v>20260925</v>
      </c>
    </row>
    <row r="552" spans="1:7" x14ac:dyDescent="0.25">
      <c r="A552" s="18" t="s">
        <v>71</v>
      </c>
      <c r="B552" s="18" t="s">
        <v>146</v>
      </c>
      <c r="C552" s="18" t="s">
        <v>8</v>
      </c>
      <c r="D552" s="18" t="s">
        <v>0</v>
      </c>
      <c r="E552" s="18" t="s">
        <v>31</v>
      </c>
      <c r="F552">
        <v>50.193804999999998</v>
      </c>
      <c r="G552">
        <v>20260925</v>
      </c>
    </row>
    <row r="553" spans="1:7" x14ac:dyDescent="0.25">
      <c r="A553" s="18" t="s">
        <v>71</v>
      </c>
      <c r="B553" s="18" t="s">
        <v>146</v>
      </c>
      <c r="C553" s="18" t="s">
        <v>10</v>
      </c>
      <c r="D553" s="18" t="s">
        <v>0</v>
      </c>
      <c r="E553" s="18" t="s">
        <v>32</v>
      </c>
      <c r="F553">
        <v>44.169330000000002</v>
      </c>
      <c r="G553">
        <v>20260925</v>
      </c>
    </row>
    <row r="554" spans="1:7" x14ac:dyDescent="0.25">
      <c r="A554" s="18" t="s">
        <v>71</v>
      </c>
      <c r="B554" s="18" t="s">
        <v>146</v>
      </c>
      <c r="C554" s="18" t="s">
        <v>12</v>
      </c>
      <c r="D554" s="18" t="s">
        <v>0</v>
      </c>
      <c r="E554" s="18" t="s">
        <v>33</v>
      </c>
      <c r="F554">
        <v>550.07981299999994</v>
      </c>
      <c r="G554">
        <v>20260925</v>
      </c>
    </row>
    <row r="555" spans="1:7" x14ac:dyDescent="0.25">
      <c r="A555" s="18" t="s">
        <v>71</v>
      </c>
      <c r="B555" s="18" t="s">
        <v>146</v>
      </c>
      <c r="C555" s="18" t="s">
        <v>35</v>
      </c>
      <c r="D555" s="18" t="s">
        <v>0</v>
      </c>
      <c r="E555" s="18" t="s">
        <v>34</v>
      </c>
      <c r="F555">
        <v>161559.37453199999</v>
      </c>
      <c r="G555">
        <v>20260925</v>
      </c>
    </row>
    <row r="556" spans="1:7" x14ac:dyDescent="0.25">
      <c r="A556" s="18" t="s">
        <v>71</v>
      </c>
      <c r="B556" s="18" t="s">
        <v>146</v>
      </c>
      <c r="C556" s="18" t="s">
        <v>87</v>
      </c>
      <c r="D556" s="18" t="s">
        <v>0</v>
      </c>
      <c r="E556" s="18" t="s">
        <v>88</v>
      </c>
      <c r="G556">
        <v>20260925</v>
      </c>
    </row>
    <row r="557" spans="1:7" x14ac:dyDescent="0.25">
      <c r="A557" s="18" t="s">
        <v>71</v>
      </c>
      <c r="B557" s="18" t="s">
        <v>146</v>
      </c>
      <c r="C557" s="18" t="s">
        <v>4</v>
      </c>
      <c r="D557" s="18" t="s">
        <v>0</v>
      </c>
      <c r="E557" s="18" t="s">
        <v>89</v>
      </c>
      <c r="F557">
        <v>29597.693829</v>
      </c>
      <c r="G557">
        <v>20260925</v>
      </c>
    </row>
    <row r="558" spans="1:7" x14ac:dyDescent="0.25">
      <c r="A558" s="18" t="s">
        <v>71</v>
      </c>
      <c r="B558" s="18" t="s">
        <v>146</v>
      </c>
      <c r="C558" s="18" t="s">
        <v>6</v>
      </c>
      <c r="D558" s="18" t="s">
        <v>0</v>
      </c>
      <c r="E558" s="18" t="s">
        <v>90</v>
      </c>
      <c r="F558">
        <v>3967.813114</v>
      </c>
      <c r="G558">
        <v>20260925</v>
      </c>
    </row>
    <row r="559" spans="1:7" x14ac:dyDescent="0.25">
      <c r="A559" s="18" t="s">
        <v>71</v>
      </c>
      <c r="B559" s="18" t="s">
        <v>146</v>
      </c>
      <c r="C559" s="18" t="s">
        <v>8</v>
      </c>
      <c r="D559" s="18" t="s">
        <v>0</v>
      </c>
      <c r="E559" s="18" t="s">
        <v>91</v>
      </c>
      <c r="F559">
        <v>1122.903026</v>
      </c>
      <c r="G559">
        <v>20260925</v>
      </c>
    </row>
    <row r="560" spans="1:7" x14ac:dyDescent="0.25">
      <c r="A560" s="18" t="s">
        <v>71</v>
      </c>
      <c r="B560" s="18" t="s">
        <v>146</v>
      </c>
      <c r="C560" s="18" t="s">
        <v>10</v>
      </c>
      <c r="D560" s="18" t="s">
        <v>0</v>
      </c>
      <c r="E560" s="18" t="s">
        <v>92</v>
      </c>
      <c r="F560">
        <v>1289.5242840000001</v>
      </c>
      <c r="G560">
        <v>20260925</v>
      </c>
    </row>
    <row r="561" spans="1:7" x14ac:dyDescent="0.25">
      <c r="A561" s="18" t="s">
        <v>71</v>
      </c>
      <c r="B561" s="18" t="s">
        <v>146</v>
      </c>
      <c r="C561" s="18" t="s">
        <v>12</v>
      </c>
      <c r="D561" s="18" t="s">
        <v>0</v>
      </c>
      <c r="E561" s="18" t="s">
        <v>93</v>
      </c>
      <c r="F561">
        <v>33398.885686000001</v>
      </c>
      <c r="G561">
        <v>20260925</v>
      </c>
    </row>
    <row r="562" spans="1:7" x14ac:dyDescent="0.25">
      <c r="A562" s="18" t="s">
        <v>71</v>
      </c>
      <c r="B562" s="18" t="s">
        <v>146</v>
      </c>
      <c r="C562" s="18" t="s">
        <v>94</v>
      </c>
      <c r="D562" s="18" t="s">
        <v>0</v>
      </c>
      <c r="E562" s="18" t="s">
        <v>95</v>
      </c>
      <c r="G562">
        <v>20260925</v>
      </c>
    </row>
    <row r="563" spans="1:7" x14ac:dyDescent="0.25">
      <c r="A563" s="18" t="s">
        <v>71</v>
      </c>
      <c r="B563" s="18" t="s">
        <v>146</v>
      </c>
      <c r="C563" s="18" t="s">
        <v>4</v>
      </c>
      <c r="D563" s="18" t="s">
        <v>0</v>
      </c>
      <c r="E563" s="18" t="s">
        <v>96</v>
      </c>
      <c r="F563">
        <v>3292.9756170000001</v>
      </c>
      <c r="G563">
        <v>20260925</v>
      </c>
    </row>
    <row r="564" spans="1:7" x14ac:dyDescent="0.25">
      <c r="A564" s="18" t="s">
        <v>71</v>
      </c>
      <c r="B564" s="18" t="s">
        <v>146</v>
      </c>
      <c r="C564" s="18" t="s">
        <v>6</v>
      </c>
      <c r="D564" s="18" t="s">
        <v>0</v>
      </c>
      <c r="E564" s="18" t="s">
        <v>97</v>
      </c>
      <c r="F564">
        <v>160.282319</v>
      </c>
      <c r="G564">
        <v>20260925</v>
      </c>
    </row>
    <row r="565" spans="1:7" x14ac:dyDescent="0.25">
      <c r="A565" s="18" t="s">
        <v>71</v>
      </c>
      <c r="B565" s="18" t="s">
        <v>146</v>
      </c>
      <c r="C565" s="18" t="s">
        <v>8</v>
      </c>
      <c r="D565" s="18" t="s">
        <v>0</v>
      </c>
      <c r="E565" s="18" t="s">
        <v>98</v>
      </c>
      <c r="F565">
        <v>47.063352000000002</v>
      </c>
      <c r="G565">
        <v>20260925</v>
      </c>
    </row>
    <row r="566" spans="1:7" x14ac:dyDescent="0.25">
      <c r="A566" s="18" t="s">
        <v>71</v>
      </c>
      <c r="B566" s="18" t="s">
        <v>146</v>
      </c>
      <c r="C566" s="18" t="s">
        <v>10</v>
      </c>
      <c r="D566" s="18" t="s">
        <v>0</v>
      </c>
      <c r="E566" s="18" t="s">
        <v>99</v>
      </c>
      <c r="F566">
        <v>12.363500999999999</v>
      </c>
      <c r="G566">
        <v>20260925</v>
      </c>
    </row>
    <row r="567" spans="1:7" x14ac:dyDescent="0.25">
      <c r="A567" s="18" t="s">
        <v>71</v>
      </c>
      <c r="B567" s="18" t="s">
        <v>146</v>
      </c>
      <c r="C567" s="18" t="s">
        <v>12</v>
      </c>
      <c r="D567" s="18" t="s">
        <v>0</v>
      </c>
      <c r="E567" s="18" t="s">
        <v>100</v>
      </c>
      <c r="F567">
        <v>3487.9577859999999</v>
      </c>
      <c r="G567">
        <v>20260925</v>
      </c>
    </row>
    <row r="568" spans="1:7" x14ac:dyDescent="0.25">
      <c r="A568" s="18" t="s">
        <v>71</v>
      </c>
      <c r="B568" s="18" t="s">
        <v>146</v>
      </c>
      <c r="C568" s="18" t="s">
        <v>101</v>
      </c>
      <c r="D568" s="18" t="s">
        <v>0</v>
      </c>
      <c r="E568" s="18" t="s">
        <v>102</v>
      </c>
      <c r="G568">
        <v>20260925</v>
      </c>
    </row>
    <row r="569" spans="1:7" x14ac:dyDescent="0.25">
      <c r="A569" s="18" t="s">
        <v>71</v>
      </c>
      <c r="B569" s="18" t="s">
        <v>146</v>
      </c>
      <c r="C569" s="18" t="s">
        <v>4</v>
      </c>
      <c r="D569" s="18" t="s">
        <v>0</v>
      </c>
      <c r="E569" s="18" t="s">
        <v>103</v>
      </c>
      <c r="F569">
        <v>25932.147679999998</v>
      </c>
      <c r="G569">
        <v>20260925</v>
      </c>
    </row>
    <row r="570" spans="1:7" x14ac:dyDescent="0.25">
      <c r="A570" s="18" t="s">
        <v>71</v>
      </c>
      <c r="B570" s="18" t="s">
        <v>146</v>
      </c>
      <c r="C570" s="18" t="s">
        <v>6</v>
      </c>
      <c r="D570" s="18" t="s">
        <v>0</v>
      </c>
      <c r="E570" s="18" t="s">
        <v>104</v>
      </c>
      <c r="F570">
        <v>1376.478302</v>
      </c>
      <c r="G570">
        <v>20260925</v>
      </c>
    </row>
    <row r="571" spans="1:7" x14ac:dyDescent="0.25">
      <c r="A571" s="18" t="s">
        <v>71</v>
      </c>
      <c r="B571" s="18" t="s">
        <v>146</v>
      </c>
      <c r="C571" s="18" t="s">
        <v>8</v>
      </c>
      <c r="D571" s="18" t="s">
        <v>0</v>
      </c>
      <c r="E571" s="18" t="s">
        <v>105</v>
      </c>
      <c r="F571">
        <v>290.63221299999998</v>
      </c>
      <c r="G571">
        <v>20260925</v>
      </c>
    </row>
    <row r="572" spans="1:7" x14ac:dyDescent="0.25">
      <c r="A572" s="18" t="s">
        <v>71</v>
      </c>
      <c r="B572" s="18" t="s">
        <v>146</v>
      </c>
      <c r="C572" s="18" t="s">
        <v>10</v>
      </c>
      <c r="D572" s="18" t="s">
        <v>0</v>
      </c>
      <c r="E572" s="18" t="s">
        <v>106</v>
      </c>
      <c r="F572">
        <v>905.04201699999999</v>
      </c>
      <c r="G572">
        <v>20260925</v>
      </c>
    </row>
    <row r="573" spans="1:7" x14ac:dyDescent="0.25">
      <c r="A573" s="18" t="s">
        <v>71</v>
      </c>
      <c r="B573" s="18" t="s">
        <v>146</v>
      </c>
      <c r="C573" s="18" t="s">
        <v>12</v>
      </c>
      <c r="D573" s="18" t="s">
        <v>0</v>
      </c>
      <c r="E573" s="18" t="s">
        <v>107</v>
      </c>
      <c r="F573">
        <v>26694.216176999998</v>
      </c>
      <c r="G573">
        <v>20260925</v>
      </c>
    </row>
    <row r="574" spans="1:7" x14ac:dyDescent="0.25">
      <c r="A574" s="18" t="s">
        <v>71</v>
      </c>
      <c r="B574" s="18" t="s">
        <v>146</v>
      </c>
      <c r="C574" s="18" t="s">
        <v>108</v>
      </c>
      <c r="D574" s="18" t="s">
        <v>0</v>
      </c>
      <c r="E574" s="18" t="s">
        <v>109</v>
      </c>
      <c r="G574">
        <v>20260925</v>
      </c>
    </row>
    <row r="575" spans="1:7" x14ac:dyDescent="0.25">
      <c r="A575" s="18" t="s">
        <v>71</v>
      </c>
      <c r="B575" s="18" t="s">
        <v>146</v>
      </c>
      <c r="C575" s="18" t="s">
        <v>4</v>
      </c>
      <c r="D575" s="18" t="s">
        <v>0</v>
      </c>
      <c r="E575" s="18" t="s">
        <v>110</v>
      </c>
      <c r="F575">
        <v>74988.809609000004</v>
      </c>
      <c r="G575">
        <v>20260925</v>
      </c>
    </row>
    <row r="576" spans="1:7" x14ac:dyDescent="0.25">
      <c r="A576" s="18" t="s">
        <v>71</v>
      </c>
      <c r="B576" s="18" t="s">
        <v>146</v>
      </c>
      <c r="C576" s="18" t="s">
        <v>6</v>
      </c>
      <c r="D576" s="18" t="s">
        <v>0</v>
      </c>
      <c r="E576" s="18" t="s">
        <v>111</v>
      </c>
      <c r="F576">
        <v>21693.010203999998</v>
      </c>
      <c r="G576">
        <v>20260925</v>
      </c>
    </row>
    <row r="577" spans="1:7" x14ac:dyDescent="0.25">
      <c r="A577" s="18" t="s">
        <v>71</v>
      </c>
      <c r="B577" s="18" t="s">
        <v>146</v>
      </c>
      <c r="C577" s="18" t="s">
        <v>8</v>
      </c>
      <c r="D577" s="18" t="s">
        <v>0</v>
      </c>
      <c r="E577" s="18" t="s">
        <v>112</v>
      </c>
      <c r="F577">
        <v>2313.5911040000001</v>
      </c>
      <c r="G577">
        <v>20260925</v>
      </c>
    </row>
    <row r="578" spans="1:7" x14ac:dyDescent="0.25">
      <c r="A578" s="18" t="s">
        <v>71</v>
      </c>
      <c r="B578" s="18" t="s">
        <v>146</v>
      </c>
      <c r="C578" s="18" t="s">
        <v>10</v>
      </c>
      <c r="D578" s="18" t="s">
        <v>0</v>
      </c>
      <c r="E578" s="18" t="s">
        <v>113</v>
      </c>
      <c r="F578">
        <v>12996.238068000001</v>
      </c>
      <c r="G578">
        <v>20260925</v>
      </c>
    </row>
    <row r="579" spans="1:7" x14ac:dyDescent="0.25">
      <c r="A579" s="18" t="s">
        <v>71</v>
      </c>
      <c r="B579" s="18" t="s">
        <v>146</v>
      </c>
      <c r="C579" s="18" t="s">
        <v>12</v>
      </c>
      <c r="D579" s="18" t="s">
        <v>0</v>
      </c>
      <c r="E579" s="18" t="s">
        <v>114</v>
      </c>
      <c r="F579">
        <v>85999.172848999995</v>
      </c>
      <c r="G579">
        <v>20260925</v>
      </c>
    </row>
    <row r="580" spans="1:7" x14ac:dyDescent="0.25">
      <c r="A580" s="18" t="s">
        <v>71</v>
      </c>
      <c r="B580" s="18" t="s">
        <v>146</v>
      </c>
      <c r="C580" s="18" t="s">
        <v>115</v>
      </c>
      <c r="D580" s="18" t="s">
        <v>0</v>
      </c>
      <c r="E580" s="18" t="s">
        <v>116</v>
      </c>
      <c r="G580">
        <v>20260925</v>
      </c>
    </row>
    <row r="581" spans="1:7" x14ac:dyDescent="0.25">
      <c r="A581" s="18" t="s">
        <v>71</v>
      </c>
      <c r="B581" s="18" t="s">
        <v>146</v>
      </c>
      <c r="C581" s="18" t="s">
        <v>4</v>
      </c>
      <c r="D581" s="18" t="s">
        <v>0</v>
      </c>
      <c r="E581" s="18" t="s">
        <v>117</v>
      </c>
      <c r="F581">
        <v>11161.121934000001</v>
      </c>
      <c r="G581">
        <v>20260925</v>
      </c>
    </row>
    <row r="582" spans="1:7" x14ac:dyDescent="0.25">
      <c r="A582" s="18" t="s">
        <v>71</v>
      </c>
      <c r="B582" s="18" t="s">
        <v>146</v>
      </c>
      <c r="C582" s="18" t="s">
        <v>6</v>
      </c>
      <c r="D582" s="18" t="s">
        <v>0</v>
      </c>
      <c r="E582" s="18" t="s">
        <v>118</v>
      </c>
      <c r="F582">
        <v>581.12031000000002</v>
      </c>
      <c r="G582">
        <v>20260925</v>
      </c>
    </row>
    <row r="583" spans="1:7" x14ac:dyDescent="0.25">
      <c r="A583" s="18" t="s">
        <v>71</v>
      </c>
      <c r="B583" s="18" t="s">
        <v>146</v>
      </c>
      <c r="C583" s="18" t="s">
        <v>8</v>
      </c>
      <c r="D583" s="18" t="s">
        <v>0</v>
      </c>
      <c r="E583" s="18" t="s">
        <v>119</v>
      </c>
      <c r="F583">
        <v>280.25464299999999</v>
      </c>
      <c r="G583">
        <v>20260925</v>
      </c>
    </row>
    <row r="584" spans="1:7" x14ac:dyDescent="0.25">
      <c r="A584" s="18" t="s">
        <v>71</v>
      </c>
      <c r="B584" s="18" t="s">
        <v>146</v>
      </c>
      <c r="C584" s="18" t="s">
        <v>10</v>
      </c>
      <c r="D584" s="18" t="s">
        <v>0</v>
      </c>
      <c r="E584" s="18" t="s">
        <v>120</v>
      </c>
      <c r="F584">
        <v>43.354846999999999</v>
      </c>
      <c r="G584">
        <v>20260925</v>
      </c>
    </row>
    <row r="585" spans="1:7" x14ac:dyDescent="0.25">
      <c r="A585" s="18" t="s">
        <v>71</v>
      </c>
      <c r="B585" s="18" t="s">
        <v>146</v>
      </c>
      <c r="C585" s="18" t="s">
        <v>12</v>
      </c>
      <c r="D585" s="18" t="s">
        <v>0</v>
      </c>
      <c r="E585" s="18" t="s">
        <v>121</v>
      </c>
      <c r="F585">
        <v>11979.142037</v>
      </c>
      <c r="G585">
        <v>20260925</v>
      </c>
    </row>
    <row r="586" spans="1:7" x14ac:dyDescent="0.25">
      <c r="A586" s="18" t="s">
        <v>71</v>
      </c>
      <c r="B586" s="18" t="s">
        <v>146</v>
      </c>
      <c r="C586" s="18" t="s">
        <v>37</v>
      </c>
      <c r="D586" s="18" t="s">
        <v>0</v>
      </c>
      <c r="E586" s="18" t="s">
        <v>36</v>
      </c>
      <c r="F586">
        <v>4289.8723920000002</v>
      </c>
      <c r="G586">
        <v>20260925</v>
      </c>
    </row>
    <row r="587" spans="1:7" x14ac:dyDescent="0.25">
      <c r="A587" s="18" t="s">
        <v>71</v>
      </c>
      <c r="B587" s="18" t="s">
        <v>146</v>
      </c>
      <c r="C587" s="18" t="s">
        <v>80</v>
      </c>
      <c r="D587" s="18" t="s">
        <v>0</v>
      </c>
      <c r="E587" s="18" t="s">
        <v>81</v>
      </c>
      <c r="G587">
        <v>20260925</v>
      </c>
    </row>
    <row r="588" spans="1:7" x14ac:dyDescent="0.25">
      <c r="A588" s="18" t="s">
        <v>71</v>
      </c>
      <c r="B588" s="18" t="s">
        <v>146</v>
      </c>
      <c r="C588" s="18" t="s">
        <v>78</v>
      </c>
      <c r="D588" s="18" t="s">
        <v>0</v>
      </c>
      <c r="E588" s="18" t="s">
        <v>38</v>
      </c>
      <c r="F588">
        <v>165849.246915</v>
      </c>
      <c r="G588">
        <v>20260925</v>
      </c>
    </row>
    <row r="589" spans="1:7" x14ac:dyDescent="0.25">
      <c r="A589" s="18" t="s">
        <v>71</v>
      </c>
      <c r="B589" s="18" t="s">
        <v>146</v>
      </c>
      <c r="C589" s="18" t="s">
        <v>2</v>
      </c>
      <c r="D589" s="18" t="s">
        <v>39</v>
      </c>
      <c r="E589" s="18" t="s">
        <v>40</v>
      </c>
      <c r="G589">
        <v>20260925</v>
      </c>
    </row>
    <row r="590" spans="1:7" x14ac:dyDescent="0.25">
      <c r="A590" s="18" t="s">
        <v>71</v>
      </c>
      <c r="B590" s="18" t="s">
        <v>146</v>
      </c>
      <c r="C590" s="18" t="s">
        <v>42</v>
      </c>
      <c r="D590" s="18" t="s">
        <v>39</v>
      </c>
      <c r="E590" s="18" t="s">
        <v>41</v>
      </c>
      <c r="F590">
        <v>688868.68384399998</v>
      </c>
      <c r="G590">
        <v>20260925</v>
      </c>
    </row>
    <row r="591" spans="1:7" x14ac:dyDescent="0.25">
      <c r="A591" s="18" t="s">
        <v>71</v>
      </c>
      <c r="B591" s="18" t="s">
        <v>146</v>
      </c>
      <c r="C591" s="18" t="s">
        <v>10</v>
      </c>
      <c r="D591" s="18" t="s">
        <v>39</v>
      </c>
      <c r="E591" s="18" t="s">
        <v>43</v>
      </c>
      <c r="F591">
        <v>25745.890673000002</v>
      </c>
      <c r="G591">
        <v>20260925</v>
      </c>
    </row>
    <row r="592" spans="1:7" x14ac:dyDescent="0.25">
      <c r="A592" s="18" t="s">
        <v>71</v>
      </c>
      <c r="B592" s="18" t="s">
        <v>146</v>
      </c>
      <c r="C592" s="18" t="s">
        <v>12</v>
      </c>
      <c r="D592" s="18" t="s">
        <v>39</v>
      </c>
      <c r="E592" s="18" t="s">
        <v>44</v>
      </c>
      <c r="F592">
        <v>663122.79316999996</v>
      </c>
      <c r="G592">
        <v>20260925</v>
      </c>
    </row>
    <row r="593" spans="1:7" x14ac:dyDescent="0.25">
      <c r="A593" s="18" t="s">
        <v>71</v>
      </c>
      <c r="B593" s="18" t="s">
        <v>146</v>
      </c>
      <c r="C593" s="18" t="s">
        <v>14</v>
      </c>
      <c r="D593" s="18" t="s">
        <v>39</v>
      </c>
      <c r="E593" s="18" t="s">
        <v>45</v>
      </c>
      <c r="G593">
        <v>20260925</v>
      </c>
    </row>
    <row r="594" spans="1:7" x14ac:dyDescent="0.25">
      <c r="A594" s="18" t="s">
        <v>71</v>
      </c>
      <c r="B594" s="18" t="s">
        <v>146</v>
      </c>
      <c r="C594" s="18" t="s">
        <v>42</v>
      </c>
      <c r="D594" s="18" t="s">
        <v>39</v>
      </c>
      <c r="E594" s="18" t="s">
        <v>46</v>
      </c>
      <c r="F594">
        <v>629148.73665099998</v>
      </c>
      <c r="G594">
        <v>20260925</v>
      </c>
    </row>
    <row r="595" spans="1:7" x14ac:dyDescent="0.25">
      <c r="A595" s="18" t="s">
        <v>71</v>
      </c>
      <c r="B595" s="18" t="s">
        <v>146</v>
      </c>
      <c r="C595" s="18" t="s">
        <v>10</v>
      </c>
      <c r="D595" s="18" t="s">
        <v>39</v>
      </c>
      <c r="E595" s="18" t="s">
        <v>47</v>
      </c>
      <c r="F595">
        <v>25289.344604999998</v>
      </c>
      <c r="G595">
        <v>20260925</v>
      </c>
    </row>
    <row r="596" spans="1:7" x14ac:dyDescent="0.25">
      <c r="A596" s="18" t="s">
        <v>71</v>
      </c>
      <c r="B596" s="18" t="s">
        <v>146</v>
      </c>
      <c r="C596" s="18" t="s">
        <v>12</v>
      </c>
      <c r="D596" s="18" t="s">
        <v>39</v>
      </c>
      <c r="E596" s="18" t="s">
        <v>48</v>
      </c>
      <c r="F596">
        <v>603859.39204800001</v>
      </c>
      <c r="G596">
        <v>20260925</v>
      </c>
    </row>
    <row r="597" spans="1:7" x14ac:dyDescent="0.25">
      <c r="A597" s="18" t="s">
        <v>71</v>
      </c>
      <c r="B597" s="18" t="s">
        <v>146</v>
      </c>
      <c r="C597" s="18" t="s">
        <v>21</v>
      </c>
      <c r="D597" s="18" t="s">
        <v>39</v>
      </c>
      <c r="E597" s="18" t="s">
        <v>49</v>
      </c>
      <c r="G597">
        <v>20260925</v>
      </c>
    </row>
    <row r="598" spans="1:7" x14ac:dyDescent="0.25">
      <c r="A598" s="18" t="s">
        <v>71</v>
      </c>
      <c r="B598" s="18" t="s">
        <v>146</v>
      </c>
      <c r="C598" s="18" t="s">
        <v>42</v>
      </c>
      <c r="D598" s="18" t="s">
        <v>39</v>
      </c>
      <c r="E598" s="18" t="s">
        <v>50</v>
      </c>
      <c r="F598">
        <v>542116.52902300004</v>
      </c>
      <c r="G598">
        <v>20260925</v>
      </c>
    </row>
    <row r="599" spans="1:7" x14ac:dyDescent="0.25">
      <c r="A599" s="18" t="s">
        <v>71</v>
      </c>
      <c r="B599" s="18" t="s">
        <v>146</v>
      </c>
      <c r="C599" s="18" t="s">
        <v>10</v>
      </c>
      <c r="D599" s="18" t="s">
        <v>39</v>
      </c>
      <c r="E599" s="18" t="s">
        <v>51</v>
      </c>
      <c r="F599">
        <v>18318.850053999999</v>
      </c>
      <c r="G599">
        <v>20260925</v>
      </c>
    </row>
    <row r="600" spans="1:7" x14ac:dyDescent="0.25">
      <c r="A600" s="18" t="s">
        <v>71</v>
      </c>
      <c r="B600" s="18" t="s">
        <v>146</v>
      </c>
      <c r="C600" s="18" t="s">
        <v>12</v>
      </c>
      <c r="D600" s="18" t="s">
        <v>39</v>
      </c>
      <c r="E600" s="18" t="s">
        <v>52</v>
      </c>
      <c r="F600">
        <v>523797.678969</v>
      </c>
      <c r="G600">
        <v>20260925</v>
      </c>
    </row>
    <row r="601" spans="1:7" x14ac:dyDescent="0.25">
      <c r="A601" s="18" t="s">
        <v>71</v>
      </c>
      <c r="B601" s="18" t="s">
        <v>146</v>
      </c>
      <c r="C601" s="18" t="s">
        <v>28</v>
      </c>
      <c r="D601" s="18" t="s">
        <v>39</v>
      </c>
      <c r="E601" s="18" t="s">
        <v>53</v>
      </c>
      <c r="G601">
        <v>20260925</v>
      </c>
    </row>
    <row r="602" spans="1:7" x14ac:dyDescent="0.25">
      <c r="A602" s="18" t="s">
        <v>71</v>
      </c>
      <c r="B602" s="18" t="s">
        <v>146</v>
      </c>
      <c r="C602" s="18" t="s">
        <v>42</v>
      </c>
      <c r="D602" s="18" t="s">
        <v>39</v>
      </c>
      <c r="E602" s="18" t="s">
        <v>54</v>
      </c>
      <c r="F602">
        <v>-24285.289516000001</v>
      </c>
      <c r="G602">
        <v>20260925</v>
      </c>
    </row>
    <row r="603" spans="1:7" x14ac:dyDescent="0.25">
      <c r="A603" s="18" t="s">
        <v>71</v>
      </c>
      <c r="B603" s="18" t="s">
        <v>146</v>
      </c>
      <c r="C603" s="18" t="s">
        <v>10</v>
      </c>
      <c r="D603" s="18" t="s">
        <v>39</v>
      </c>
      <c r="E603" s="18" t="s">
        <v>55</v>
      </c>
      <c r="F603">
        <v>-6842.4354700000004</v>
      </c>
      <c r="G603">
        <v>20260925</v>
      </c>
    </row>
    <row r="604" spans="1:7" x14ac:dyDescent="0.25">
      <c r="A604" s="18" t="s">
        <v>71</v>
      </c>
      <c r="B604" s="18" t="s">
        <v>146</v>
      </c>
      <c r="C604" s="18" t="s">
        <v>12</v>
      </c>
      <c r="D604" s="18" t="s">
        <v>39</v>
      </c>
      <c r="E604" s="18" t="s">
        <v>56</v>
      </c>
      <c r="F604">
        <v>-17442.854046</v>
      </c>
      <c r="G604">
        <v>20260925</v>
      </c>
    </row>
    <row r="605" spans="1:7" x14ac:dyDescent="0.25">
      <c r="A605" s="18" t="s">
        <v>71</v>
      </c>
      <c r="B605" s="18" t="s">
        <v>146</v>
      </c>
      <c r="C605" s="18" t="s">
        <v>35</v>
      </c>
      <c r="D605" s="18" t="s">
        <v>39</v>
      </c>
      <c r="E605" s="18" t="s">
        <v>57</v>
      </c>
      <c r="F605">
        <v>88318.187254999997</v>
      </c>
      <c r="G605">
        <v>20260925</v>
      </c>
    </row>
    <row r="606" spans="1:7" x14ac:dyDescent="0.25">
      <c r="A606" s="18" t="s">
        <v>71</v>
      </c>
      <c r="B606" s="18" t="s">
        <v>146</v>
      </c>
      <c r="C606" s="18" t="s">
        <v>87</v>
      </c>
      <c r="D606" s="18" t="s">
        <v>39</v>
      </c>
      <c r="E606" s="18" t="s">
        <v>122</v>
      </c>
      <c r="G606">
        <v>20260925</v>
      </c>
    </row>
    <row r="607" spans="1:7" x14ac:dyDescent="0.25">
      <c r="A607" s="18" t="s">
        <v>71</v>
      </c>
      <c r="B607" s="18" t="s">
        <v>146</v>
      </c>
      <c r="C607" s="18" t="s">
        <v>42</v>
      </c>
      <c r="D607" s="18" t="s">
        <v>39</v>
      </c>
      <c r="E607" s="18" t="s">
        <v>123</v>
      </c>
      <c r="F607">
        <v>21573.88838</v>
      </c>
      <c r="G607">
        <v>20260925</v>
      </c>
    </row>
    <row r="608" spans="1:7" x14ac:dyDescent="0.25">
      <c r="A608" s="18" t="s">
        <v>71</v>
      </c>
      <c r="B608" s="18" t="s">
        <v>146</v>
      </c>
      <c r="C608" s="18" t="s">
        <v>10</v>
      </c>
      <c r="D608" s="18" t="s">
        <v>39</v>
      </c>
      <c r="E608" s="18" t="s">
        <v>124</v>
      </c>
      <c r="F608">
        <v>578.08714599999996</v>
      </c>
      <c r="G608">
        <v>20260925</v>
      </c>
    </row>
    <row r="609" spans="1:7" x14ac:dyDescent="0.25">
      <c r="A609" s="18" t="s">
        <v>71</v>
      </c>
      <c r="B609" s="18" t="s">
        <v>146</v>
      </c>
      <c r="C609" s="18" t="s">
        <v>12</v>
      </c>
      <c r="D609" s="18" t="s">
        <v>39</v>
      </c>
      <c r="E609" s="18" t="s">
        <v>125</v>
      </c>
      <c r="F609">
        <v>20995.801232999998</v>
      </c>
      <c r="G609">
        <v>20260925</v>
      </c>
    </row>
    <row r="610" spans="1:7" x14ac:dyDescent="0.25">
      <c r="A610" s="18" t="s">
        <v>71</v>
      </c>
      <c r="B610" s="18" t="s">
        <v>146</v>
      </c>
      <c r="C610" s="18" t="s">
        <v>94</v>
      </c>
      <c r="D610" s="18" t="s">
        <v>39</v>
      </c>
      <c r="E610" s="18" t="s">
        <v>126</v>
      </c>
      <c r="G610">
        <v>20260925</v>
      </c>
    </row>
    <row r="611" spans="1:7" x14ac:dyDescent="0.25">
      <c r="A611" s="18" t="s">
        <v>71</v>
      </c>
      <c r="B611" s="18" t="s">
        <v>146</v>
      </c>
      <c r="C611" s="18" t="s">
        <v>42</v>
      </c>
      <c r="D611" s="18" t="s">
        <v>39</v>
      </c>
      <c r="E611" s="18" t="s">
        <v>127</v>
      </c>
      <c r="F611">
        <v>10820.517744999999</v>
      </c>
      <c r="G611">
        <v>20260925</v>
      </c>
    </row>
    <row r="612" spans="1:7" x14ac:dyDescent="0.25">
      <c r="A612" s="18" t="s">
        <v>71</v>
      </c>
      <c r="B612" s="18" t="s">
        <v>146</v>
      </c>
      <c r="C612" s="18" t="s">
        <v>10</v>
      </c>
      <c r="D612" s="18" t="s">
        <v>39</v>
      </c>
      <c r="E612" s="18" t="s">
        <v>128</v>
      </c>
      <c r="F612">
        <v>15.854832</v>
      </c>
      <c r="G612">
        <v>20260925</v>
      </c>
    </row>
    <row r="613" spans="1:7" x14ac:dyDescent="0.25">
      <c r="A613" s="18" t="s">
        <v>71</v>
      </c>
      <c r="B613" s="18" t="s">
        <v>146</v>
      </c>
      <c r="C613" s="18" t="s">
        <v>12</v>
      </c>
      <c r="D613" s="18" t="s">
        <v>39</v>
      </c>
      <c r="E613" s="18" t="s">
        <v>129</v>
      </c>
      <c r="F613">
        <v>10804.662913</v>
      </c>
      <c r="G613">
        <v>20260925</v>
      </c>
    </row>
    <row r="614" spans="1:7" x14ac:dyDescent="0.25">
      <c r="A614" s="18" t="s">
        <v>71</v>
      </c>
      <c r="B614" s="18" t="s">
        <v>146</v>
      </c>
      <c r="C614" s="18" t="s">
        <v>101</v>
      </c>
      <c r="D614" s="18" t="s">
        <v>39</v>
      </c>
      <c r="E614" s="18" t="s">
        <v>130</v>
      </c>
      <c r="G614">
        <v>20260925</v>
      </c>
    </row>
    <row r="615" spans="1:7" x14ac:dyDescent="0.25">
      <c r="A615" s="18" t="s">
        <v>71</v>
      </c>
      <c r="B615" s="18" t="s">
        <v>146</v>
      </c>
      <c r="C615" s="18" t="s">
        <v>42</v>
      </c>
      <c r="D615" s="18" t="s">
        <v>39</v>
      </c>
      <c r="E615" s="18" t="s">
        <v>131</v>
      </c>
      <c r="F615">
        <v>5306.8873999999996</v>
      </c>
      <c r="G615">
        <v>20260925</v>
      </c>
    </row>
    <row r="616" spans="1:7" x14ac:dyDescent="0.25">
      <c r="A616" s="18" t="s">
        <v>71</v>
      </c>
      <c r="B616" s="18" t="s">
        <v>146</v>
      </c>
      <c r="C616" s="18" t="s">
        <v>10</v>
      </c>
      <c r="D616" s="18" t="s">
        <v>39</v>
      </c>
      <c r="E616" s="18" t="s">
        <v>132</v>
      </c>
      <c r="F616">
        <v>204.787531</v>
      </c>
      <c r="G616">
        <v>20260925</v>
      </c>
    </row>
    <row r="617" spans="1:7" x14ac:dyDescent="0.25">
      <c r="A617" s="18" t="s">
        <v>71</v>
      </c>
      <c r="B617" s="18" t="s">
        <v>146</v>
      </c>
      <c r="C617" s="18" t="s">
        <v>12</v>
      </c>
      <c r="D617" s="18" t="s">
        <v>39</v>
      </c>
      <c r="E617" s="18" t="s">
        <v>133</v>
      </c>
      <c r="F617">
        <v>5102.0998689999997</v>
      </c>
      <c r="G617">
        <v>20260925</v>
      </c>
    </row>
    <row r="618" spans="1:7" x14ac:dyDescent="0.25">
      <c r="A618" s="18" t="s">
        <v>71</v>
      </c>
      <c r="B618" s="18" t="s">
        <v>146</v>
      </c>
      <c r="C618" s="18" t="s">
        <v>108</v>
      </c>
      <c r="D618" s="18" t="s">
        <v>39</v>
      </c>
      <c r="E618" s="18" t="s">
        <v>134</v>
      </c>
      <c r="G618">
        <v>20260925</v>
      </c>
    </row>
    <row r="619" spans="1:7" x14ac:dyDescent="0.25">
      <c r="A619" s="18" t="s">
        <v>71</v>
      </c>
      <c r="B619" s="18" t="s">
        <v>146</v>
      </c>
      <c r="C619" s="18" t="s">
        <v>42</v>
      </c>
      <c r="D619" s="18" t="s">
        <v>39</v>
      </c>
      <c r="E619" s="18" t="s">
        <v>135</v>
      </c>
      <c r="F619">
        <v>47009.185558999998</v>
      </c>
      <c r="G619">
        <v>20260925</v>
      </c>
    </row>
    <row r="620" spans="1:7" x14ac:dyDescent="0.25">
      <c r="A620" s="18" t="s">
        <v>71</v>
      </c>
      <c r="B620" s="18" t="s">
        <v>146</v>
      </c>
      <c r="C620" s="18" t="s">
        <v>10</v>
      </c>
      <c r="D620" s="18" t="s">
        <v>39</v>
      </c>
      <c r="E620" s="18" t="s">
        <v>136</v>
      </c>
      <c r="F620">
        <v>3010.90245</v>
      </c>
      <c r="G620">
        <v>20260925</v>
      </c>
    </row>
    <row r="621" spans="1:7" x14ac:dyDescent="0.25">
      <c r="A621" s="18" t="s">
        <v>71</v>
      </c>
      <c r="B621" s="18" t="s">
        <v>146</v>
      </c>
      <c r="C621" s="18" t="s">
        <v>12</v>
      </c>
      <c r="D621" s="18" t="s">
        <v>39</v>
      </c>
      <c r="E621" s="18" t="s">
        <v>137</v>
      </c>
      <c r="F621">
        <v>43998.283111999997</v>
      </c>
      <c r="G621">
        <v>20260925</v>
      </c>
    </row>
    <row r="622" spans="1:7" x14ac:dyDescent="0.25">
      <c r="A622" s="18" t="s">
        <v>71</v>
      </c>
      <c r="B622" s="18" t="s">
        <v>146</v>
      </c>
      <c r="C622" s="18" t="s">
        <v>115</v>
      </c>
      <c r="D622" s="18" t="s">
        <v>39</v>
      </c>
      <c r="E622" s="18" t="s">
        <v>138</v>
      </c>
      <c r="G622">
        <v>20260925</v>
      </c>
    </row>
    <row r="623" spans="1:7" x14ac:dyDescent="0.25">
      <c r="A623" s="18" t="s">
        <v>71</v>
      </c>
      <c r="B623" s="18" t="s">
        <v>146</v>
      </c>
      <c r="C623" s="18" t="s">
        <v>42</v>
      </c>
      <c r="D623" s="18" t="s">
        <v>39</v>
      </c>
      <c r="E623" s="18" t="s">
        <v>139</v>
      </c>
      <c r="F623">
        <v>7420.5473089999996</v>
      </c>
      <c r="G623">
        <v>20260925</v>
      </c>
    </row>
    <row r="624" spans="1:7" x14ac:dyDescent="0.25">
      <c r="A624" s="18" t="s">
        <v>71</v>
      </c>
      <c r="B624" s="18" t="s">
        <v>146</v>
      </c>
      <c r="C624" s="18" t="s">
        <v>10</v>
      </c>
      <c r="D624" s="18" t="s">
        <v>39</v>
      </c>
      <c r="E624" s="18" t="s">
        <v>140</v>
      </c>
      <c r="F624">
        <v>3.2071809999999998</v>
      </c>
      <c r="G624">
        <v>20260925</v>
      </c>
    </row>
    <row r="625" spans="1:7" x14ac:dyDescent="0.25">
      <c r="A625" s="18" t="s">
        <v>71</v>
      </c>
      <c r="B625" s="18" t="s">
        <v>146</v>
      </c>
      <c r="C625" s="18" t="s">
        <v>12</v>
      </c>
      <c r="D625" s="18" t="s">
        <v>39</v>
      </c>
      <c r="E625" s="18" t="s">
        <v>141</v>
      </c>
      <c r="F625">
        <v>7417.3401270000004</v>
      </c>
      <c r="G625">
        <v>20260925</v>
      </c>
    </row>
    <row r="626" spans="1:7" x14ac:dyDescent="0.25">
      <c r="A626" s="18" t="s">
        <v>71</v>
      </c>
      <c r="B626" s="18" t="s">
        <v>146</v>
      </c>
      <c r="C626" s="18" t="s">
        <v>37</v>
      </c>
      <c r="D626" s="18" t="s">
        <v>39</v>
      </c>
      <c r="E626" s="18" t="s">
        <v>58</v>
      </c>
      <c r="F626">
        <v>4304.8802409999998</v>
      </c>
      <c r="G626">
        <v>20260925</v>
      </c>
    </row>
    <row r="627" spans="1:7" x14ac:dyDescent="0.25">
      <c r="A627" s="18" t="s">
        <v>71</v>
      </c>
      <c r="B627" s="18" t="s">
        <v>146</v>
      </c>
      <c r="C627" s="18" t="s">
        <v>80</v>
      </c>
      <c r="D627" s="18" t="s">
        <v>39</v>
      </c>
      <c r="E627" s="18" t="s">
        <v>82</v>
      </c>
      <c r="G627">
        <v>20260925</v>
      </c>
    </row>
    <row r="628" spans="1:7" x14ac:dyDescent="0.25">
      <c r="A628" s="18" t="s">
        <v>71</v>
      </c>
      <c r="B628" s="18" t="s">
        <v>146</v>
      </c>
      <c r="C628" s="18" t="s">
        <v>78</v>
      </c>
      <c r="D628" s="18" t="s">
        <v>39</v>
      </c>
      <c r="E628" s="18" t="s">
        <v>59</v>
      </c>
      <c r="F628">
        <v>92623.067496000003</v>
      </c>
      <c r="G628">
        <v>20260925</v>
      </c>
    </row>
    <row r="629" spans="1:7" x14ac:dyDescent="0.25">
      <c r="A629" s="18" t="s">
        <v>71</v>
      </c>
      <c r="B629" s="18" t="s">
        <v>146</v>
      </c>
      <c r="C629" s="18" t="s">
        <v>83</v>
      </c>
      <c r="D629" s="18" t="s">
        <v>39</v>
      </c>
      <c r="E629" s="18" t="s">
        <v>84</v>
      </c>
      <c r="F629">
        <v>223222.27442500001</v>
      </c>
      <c r="G629">
        <v>20260925</v>
      </c>
    </row>
    <row r="630" spans="1:7" x14ac:dyDescent="0.25">
      <c r="A630" s="18" t="s">
        <v>71</v>
      </c>
      <c r="B630" s="18" t="s">
        <v>146</v>
      </c>
      <c r="C630" s="18" t="s">
        <v>61</v>
      </c>
      <c r="D630" s="18" t="s">
        <v>0</v>
      </c>
      <c r="E630" s="18" t="s">
        <v>60</v>
      </c>
      <c r="F630">
        <v>0.97</v>
      </c>
      <c r="G630">
        <v>20260925</v>
      </c>
    </row>
    <row r="631" spans="1:7" x14ac:dyDescent="0.25">
      <c r="A631" s="18" t="s">
        <v>71</v>
      </c>
      <c r="B631" s="18" t="s">
        <v>146</v>
      </c>
      <c r="C631" s="18" t="s">
        <v>63</v>
      </c>
      <c r="D631" s="18" t="s">
        <v>0</v>
      </c>
      <c r="E631" s="18" t="s">
        <v>62</v>
      </c>
      <c r="F631">
        <v>0.3</v>
      </c>
      <c r="G631">
        <v>20260925</v>
      </c>
    </row>
    <row r="632" spans="1:7" x14ac:dyDescent="0.25">
      <c r="A632" s="18" t="s">
        <v>71</v>
      </c>
      <c r="B632" s="18" t="s">
        <v>147</v>
      </c>
      <c r="C632" s="18" t="s">
        <v>2</v>
      </c>
      <c r="D632" s="18" t="s">
        <v>0</v>
      </c>
      <c r="E632" s="18" t="s">
        <v>1</v>
      </c>
      <c r="G632">
        <v>20260925</v>
      </c>
    </row>
    <row r="633" spans="1:7" x14ac:dyDescent="0.25">
      <c r="A633" s="18" t="s">
        <v>71</v>
      </c>
      <c r="B633" s="18" t="s">
        <v>147</v>
      </c>
      <c r="C633" s="18" t="s">
        <v>4</v>
      </c>
      <c r="D633" s="18" t="s">
        <v>0</v>
      </c>
      <c r="E633" s="18" t="s">
        <v>3</v>
      </c>
      <c r="F633">
        <v>546523.09243700001</v>
      </c>
      <c r="G633">
        <v>20260925</v>
      </c>
    </row>
    <row r="634" spans="1:7" x14ac:dyDescent="0.25">
      <c r="A634" s="18" t="s">
        <v>71</v>
      </c>
      <c r="B634" s="18" t="s">
        <v>147</v>
      </c>
      <c r="C634" s="18" t="s">
        <v>6</v>
      </c>
      <c r="D634" s="18" t="s">
        <v>0</v>
      </c>
      <c r="E634" s="18" t="s">
        <v>5</v>
      </c>
      <c r="F634">
        <v>95450.072883000001</v>
      </c>
      <c r="G634">
        <v>20260925</v>
      </c>
    </row>
    <row r="635" spans="1:7" x14ac:dyDescent="0.25">
      <c r="A635" s="18" t="s">
        <v>71</v>
      </c>
      <c r="B635" s="18" t="s">
        <v>147</v>
      </c>
      <c r="C635" s="18" t="s">
        <v>8</v>
      </c>
      <c r="D635" s="18" t="s">
        <v>0</v>
      </c>
      <c r="E635" s="18" t="s">
        <v>7</v>
      </c>
      <c r="F635">
        <v>23934.812581999999</v>
      </c>
      <c r="G635">
        <v>20260925</v>
      </c>
    </row>
    <row r="636" spans="1:7" x14ac:dyDescent="0.25">
      <c r="A636" s="18" t="s">
        <v>71</v>
      </c>
      <c r="B636" s="18" t="s">
        <v>147</v>
      </c>
      <c r="C636" s="18" t="s">
        <v>10</v>
      </c>
      <c r="D636" s="18" t="s">
        <v>0</v>
      </c>
      <c r="E636" s="18" t="s">
        <v>9</v>
      </c>
      <c r="F636">
        <v>81399.222326999996</v>
      </c>
      <c r="G636">
        <v>20260925</v>
      </c>
    </row>
    <row r="637" spans="1:7" x14ac:dyDescent="0.25">
      <c r="A637" s="18" t="s">
        <v>71</v>
      </c>
      <c r="B637" s="18" t="s">
        <v>147</v>
      </c>
      <c r="C637" s="18" t="s">
        <v>12</v>
      </c>
      <c r="D637" s="18" t="s">
        <v>0</v>
      </c>
      <c r="E637" s="18" t="s">
        <v>11</v>
      </c>
      <c r="F637">
        <v>584508.75557100005</v>
      </c>
      <c r="G637">
        <v>20260925</v>
      </c>
    </row>
    <row r="638" spans="1:7" x14ac:dyDescent="0.25">
      <c r="A638" s="18" t="s">
        <v>71</v>
      </c>
      <c r="B638" s="18" t="s">
        <v>147</v>
      </c>
      <c r="C638" s="18" t="s">
        <v>14</v>
      </c>
      <c r="D638" s="18" t="s">
        <v>0</v>
      </c>
      <c r="E638" s="18" t="s">
        <v>13</v>
      </c>
      <c r="G638">
        <v>20260925</v>
      </c>
    </row>
    <row r="639" spans="1:7" x14ac:dyDescent="0.25">
      <c r="A639" s="18" t="s">
        <v>71</v>
      </c>
      <c r="B639" s="18" t="s">
        <v>147</v>
      </c>
      <c r="C639" s="18" t="s">
        <v>4</v>
      </c>
      <c r="D639" s="18" t="s">
        <v>0</v>
      </c>
      <c r="E639" s="18" t="s">
        <v>15</v>
      </c>
      <c r="F639">
        <v>533458.67980200006</v>
      </c>
      <c r="G639">
        <v>20260925</v>
      </c>
    </row>
    <row r="640" spans="1:7" x14ac:dyDescent="0.25">
      <c r="A640" s="18" t="s">
        <v>71</v>
      </c>
      <c r="B640" s="18" t="s">
        <v>147</v>
      </c>
      <c r="C640" s="18" t="s">
        <v>6</v>
      </c>
      <c r="D640" s="18" t="s">
        <v>0</v>
      </c>
      <c r="E640" s="18" t="s">
        <v>16</v>
      </c>
      <c r="F640">
        <v>89006.945974000002</v>
      </c>
      <c r="G640">
        <v>20260925</v>
      </c>
    </row>
    <row r="641" spans="1:7" x14ac:dyDescent="0.25">
      <c r="A641" s="18" t="s">
        <v>71</v>
      </c>
      <c r="B641" s="18" t="s">
        <v>147</v>
      </c>
      <c r="C641" s="18" t="s">
        <v>8</v>
      </c>
      <c r="D641" s="18" t="s">
        <v>0</v>
      </c>
      <c r="E641" s="18" t="s">
        <v>17</v>
      </c>
      <c r="F641">
        <v>23061.509755999999</v>
      </c>
      <c r="G641">
        <v>20260925</v>
      </c>
    </row>
    <row r="642" spans="1:7" x14ac:dyDescent="0.25">
      <c r="A642" s="18" t="s">
        <v>71</v>
      </c>
      <c r="B642" s="18" t="s">
        <v>147</v>
      </c>
      <c r="C642" s="18" t="s">
        <v>10</v>
      </c>
      <c r="D642" s="18" t="s">
        <v>0</v>
      </c>
      <c r="E642" s="18" t="s">
        <v>18</v>
      </c>
      <c r="F642">
        <v>76229.443497999993</v>
      </c>
      <c r="G642">
        <v>20260925</v>
      </c>
    </row>
    <row r="643" spans="1:7" x14ac:dyDescent="0.25">
      <c r="A643" s="18" t="s">
        <v>71</v>
      </c>
      <c r="B643" s="18" t="s">
        <v>147</v>
      </c>
      <c r="C643" s="18" t="s">
        <v>12</v>
      </c>
      <c r="D643" s="18" t="s">
        <v>0</v>
      </c>
      <c r="E643" s="18" t="s">
        <v>19</v>
      </c>
      <c r="F643">
        <v>569297.69203399995</v>
      </c>
      <c r="G643">
        <v>20260925</v>
      </c>
    </row>
    <row r="644" spans="1:7" x14ac:dyDescent="0.25">
      <c r="A644" s="18" t="s">
        <v>71</v>
      </c>
      <c r="B644" s="18" t="s">
        <v>147</v>
      </c>
      <c r="C644" s="18" t="s">
        <v>21</v>
      </c>
      <c r="D644" s="18" t="s">
        <v>0</v>
      </c>
      <c r="E644" s="18" t="s">
        <v>20</v>
      </c>
      <c r="G644">
        <v>20260925</v>
      </c>
    </row>
    <row r="645" spans="1:7" x14ac:dyDescent="0.25">
      <c r="A645" s="18" t="s">
        <v>71</v>
      </c>
      <c r="B645" s="18" t="s">
        <v>147</v>
      </c>
      <c r="C645" s="18" t="s">
        <v>4</v>
      </c>
      <c r="D645" s="18" t="s">
        <v>0</v>
      </c>
      <c r="E645" s="18" t="s">
        <v>22</v>
      </c>
      <c r="F645">
        <v>354312.81333700003</v>
      </c>
      <c r="G645">
        <v>20260925</v>
      </c>
    </row>
    <row r="646" spans="1:7" x14ac:dyDescent="0.25">
      <c r="A646" s="18" t="s">
        <v>71</v>
      </c>
      <c r="B646" s="18" t="s">
        <v>147</v>
      </c>
      <c r="C646" s="18" t="s">
        <v>6</v>
      </c>
      <c r="D646" s="18" t="s">
        <v>0</v>
      </c>
      <c r="E646" s="18" t="s">
        <v>23</v>
      </c>
      <c r="F646">
        <v>48852.868840000003</v>
      </c>
      <c r="G646">
        <v>20260925</v>
      </c>
    </row>
    <row r="647" spans="1:7" x14ac:dyDescent="0.25">
      <c r="A647" s="18" t="s">
        <v>71</v>
      </c>
      <c r="B647" s="18" t="s">
        <v>147</v>
      </c>
      <c r="C647" s="18" t="s">
        <v>8</v>
      </c>
      <c r="D647" s="18" t="s">
        <v>0</v>
      </c>
      <c r="E647" s="18" t="s">
        <v>24</v>
      </c>
      <c r="F647">
        <v>11072.339937000001</v>
      </c>
      <c r="G647">
        <v>20260925</v>
      </c>
    </row>
    <row r="648" spans="1:7" x14ac:dyDescent="0.25">
      <c r="A648" s="18" t="s">
        <v>71</v>
      </c>
      <c r="B648" s="18" t="s">
        <v>147</v>
      </c>
      <c r="C648" s="18" t="s">
        <v>10</v>
      </c>
      <c r="D648" s="18" t="s">
        <v>0</v>
      </c>
      <c r="E648" s="18" t="s">
        <v>25</v>
      </c>
      <c r="F648">
        <v>45748.939208999996</v>
      </c>
      <c r="G648">
        <v>20260925</v>
      </c>
    </row>
    <row r="649" spans="1:7" x14ac:dyDescent="0.25">
      <c r="A649" s="18" t="s">
        <v>71</v>
      </c>
      <c r="B649" s="18" t="s">
        <v>147</v>
      </c>
      <c r="C649" s="18" t="s">
        <v>12</v>
      </c>
      <c r="D649" s="18" t="s">
        <v>0</v>
      </c>
      <c r="E649" s="18" t="s">
        <v>26</v>
      </c>
      <c r="F649">
        <v>368489.08290600003</v>
      </c>
      <c r="G649">
        <v>20260925</v>
      </c>
    </row>
    <row r="650" spans="1:7" x14ac:dyDescent="0.25">
      <c r="A650" s="18" t="s">
        <v>71</v>
      </c>
      <c r="B650" s="18" t="s">
        <v>147</v>
      </c>
      <c r="C650" s="18" t="s">
        <v>28</v>
      </c>
      <c r="D650" s="18" t="s">
        <v>0</v>
      </c>
      <c r="E650" s="18" t="s">
        <v>27</v>
      </c>
      <c r="G650">
        <v>20260925</v>
      </c>
    </row>
    <row r="651" spans="1:7" x14ac:dyDescent="0.25">
      <c r="A651" s="18" t="s">
        <v>71</v>
      </c>
      <c r="B651" s="18" t="s">
        <v>147</v>
      </c>
      <c r="C651" s="18" t="s">
        <v>4</v>
      </c>
      <c r="D651" s="18" t="s">
        <v>0</v>
      </c>
      <c r="E651" s="18" t="s">
        <v>29</v>
      </c>
      <c r="F651">
        <v>33.309550000000002</v>
      </c>
      <c r="G651">
        <v>20260925</v>
      </c>
    </row>
    <row r="652" spans="1:7" x14ac:dyDescent="0.25">
      <c r="A652" s="18" t="s">
        <v>71</v>
      </c>
      <c r="B652" s="18" t="s">
        <v>147</v>
      </c>
      <c r="C652" s="18" t="s">
        <v>6</v>
      </c>
      <c r="D652" s="18" t="s">
        <v>0</v>
      </c>
      <c r="E652" s="18" t="s">
        <v>30</v>
      </c>
      <c r="F652">
        <v>0</v>
      </c>
      <c r="G652">
        <v>20260925</v>
      </c>
    </row>
    <row r="653" spans="1:7" x14ac:dyDescent="0.25">
      <c r="A653" s="18" t="s">
        <v>71</v>
      </c>
      <c r="B653" s="18" t="s">
        <v>147</v>
      </c>
      <c r="C653" s="18" t="s">
        <v>8</v>
      </c>
      <c r="D653" s="18" t="s">
        <v>0</v>
      </c>
      <c r="E653" s="18" t="s">
        <v>31</v>
      </c>
      <c r="F653">
        <v>0</v>
      </c>
      <c r="G653">
        <v>20260925</v>
      </c>
    </row>
    <row r="654" spans="1:7" x14ac:dyDescent="0.25">
      <c r="A654" s="18" t="s">
        <v>71</v>
      </c>
      <c r="B654" s="18" t="s">
        <v>147</v>
      </c>
      <c r="C654" s="18" t="s">
        <v>10</v>
      </c>
      <c r="D654" s="18" t="s">
        <v>0</v>
      </c>
      <c r="E654" s="18" t="s">
        <v>32</v>
      </c>
      <c r="F654">
        <v>-2.6666850000000002</v>
      </c>
      <c r="G654">
        <v>20260925</v>
      </c>
    </row>
    <row r="655" spans="1:7" x14ac:dyDescent="0.25">
      <c r="A655" s="18" t="s">
        <v>71</v>
      </c>
      <c r="B655" s="18" t="s">
        <v>147</v>
      </c>
      <c r="C655" s="18" t="s">
        <v>12</v>
      </c>
      <c r="D655" s="18" t="s">
        <v>0</v>
      </c>
      <c r="E655" s="18" t="s">
        <v>33</v>
      </c>
      <c r="F655">
        <v>35.976235000000003</v>
      </c>
      <c r="G655">
        <v>20260925</v>
      </c>
    </row>
    <row r="656" spans="1:7" x14ac:dyDescent="0.25">
      <c r="A656" s="18" t="s">
        <v>71</v>
      </c>
      <c r="B656" s="18" t="s">
        <v>147</v>
      </c>
      <c r="C656" s="18" t="s">
        <v>35</v>
      </c>
      <c r="D656" s="18" t="s">
        <v>0</v>
      </c>
      <c r="E656" s="18" t="s">
        <v>34</v>
      </c>
      <c r="F656">
        <v>163982.623467</v>
      </c>
      <c r="G656">
        <v>20260925</v>
      </c>
    </row>
    <row r="657" spans="1:7" x14ac:dyDescent="0.25">
      <c r="A657" s="18" t="s">
        <v>71</v>
      </c>
      <c r="B657" s="18" t="s">
        <v>147</v>
      </c>
      <c r="C657" s="18" t="s">
        <v>87</v>
      </c>
      <c r="D657" s="18" t="s">
        <v>0</v>
      </c>
      <c r="E657" s="18" t="s">
        <v>88</v>
      </c>
      <c r="G657">
        <v>20260925</v>
      </c>
    </row>
    <row r="658" spans="1:7" x14ac:dyDescent="0.25">
      <c r="A658" s="18" t="s">
        <v>71</v>
      </c>
      <c r="B658" s="18" t="s">
        <v>147</v>
      </c>
      <c r="C658" s="18" t="s">
        <v>4</v>
      </c>
      <c r="D658" s="18" t="s">
        <v>0</v>
      </c>
      <c r="E658" s="18" t="s">
        <v>89</v>
      </c>
      <c r="F658">
        <v>30859.933123999999</v>
      </c>
      <c r="G658">
        <v>20260925</v>
      </c>
    </row>
    <row r="659" spans="1:7" x14ac:dyDescent="0.25">
      <c r="A659" s="18" t="s">
        <v>71</v>
      </c>
      <c r="B659" s="18" t="s">
        <v>147</v>
      </c>
      <c r="C659" s="18" t="s">
        <v>6</v>
      </c>
      <c r="D659" s="18" t="s">
        <v>0</v>
      </c>
      <c r="E659" s="18" t="s">
        <v>90</v>
      </c>
      <c r="F659">
        <v>3187.7570380000002</v>
      </c>
      <c r="G659">
        <v>20260925</v>
      </c>
    </row>
    <row r="660" spans="1:7" x14ac:dyDescent="0.25">
      <c r="A660" s="18" t="s">
        <v>71</v>
      </c>
      <c r="B660" s="18" t="s">
        <v>147</v>
      </c>
      <c r="C660" s="18" t="s">
        <v>8</v>
      </c>
      <c r="D660" s="18" t="s">
        <v>0</v>
      </c>
      <c r="E660" s="18" t="s">
        <v>91</v>
      </c>
      <c r="F660">
        <v>823.13473099999999</v>
      </c>
      <c r="G660">
        <v>20260925</v>
      </c>
    </row>
    <row r="661" spans="1:7" x14ac:dyDescent="0.25">
      <c r="A661" s="18" t="s">
        <v>71</v>
      </c>
      <c r="B661" s="18" t="s">
        <v>147</v>
      </c>
      <c r="C661" s="18" t="s">
        <v>10</v>
      </c>
      <c r="D661" s="18" t="s">
        <v>0</v>
      </c>
      <c r="E661" s="18" t="s">
        <v>92</v>
      </c>
      <c r="F661">
        <v>-906.79482900000005</v>
      </c>
      <c r="G661">
        <v>20260925</v>
      </c>
    </row>
    <row r="662" spans="1:7" x14ac:dyDescent="0.25">
      <c r="A662" s="18" t="s">
        <v>71</v>
      </c>
      <c r="B662" s="18" t="s">
        <v>147</v>
      </c>
      <c r="C662" s="18" t="s">
        <v>12</v>
      </c>
      <c r="D662" s="18" t="s">
        <v>0</v>
      </c>
      <c r="E662" s="18" t="s">
        <v>93</v>
      </c>
      <c r="F662">
        <v>35777.619721000003</v>
      </c>
      <c r="G662">
        <v>20260925</v>
      </c>
    </row>
    <row r="663" spans="1:7" x14ac:dyDescent="0.25">
      <c r="A663" s="18" t="s">
        <v>71</v>
      </c>
      <c r="B663" s="18" t="s">
        <v>147</v>
      </c>
      <c r="C663" s="18" t="s">
        <v>94</v>
      </c>
      <c r="D663" s="18" t="s">
        <v>0</v>
      </c>
      <c r="E663" s="18" t="s">
        <v>95</v>
      </c>
      <c r="G663">
        <v>20260925</v>
      </c>
    </row>
    <row r="664" spans="1:7" x14ac:dyDescent="0.25">
      <c r="A664" s="18" t="s">
        <v>71</v>
      </c>
      <c r="B664" s="18" t="s">
        <v>147</v>
      </c>
      <c r="C664" s="18" t="s">
        <v>4</v>
      </c>
      <c r="D664" s="18" t="s">
        <v>0</v>
      </c>
      <c r="E664" s="18" t="s">
        <v>96</v>
      </c>
      <c r="F664">
        <v>3184.3997859999999</v>
      </c>
      <c r="G664">
        <v>20260925</v>
      </c>
    </row>
    <row r="665" spans="1:7" x14ac:dyDescent="0.25">
      <c r="A665" s="18" t="s">
        <v>71</v>
      </c>
      <c r="B665" s="18" t="s">
        <v>147</v>
      </c>
      <c r="C665" s="18" t="s">
        <v>6</v>
      </c>
      <c r="D665" s="18" t="s">
        <v>0</v>
      </c>
      <c r="E665" s="18" t="s">
        <v>97</v>
      </c>
      <c r="F665">
        <v>112.868852</v>
      </c>
      <c r="G665">
        <v>20260925</v>
      </c>
    </row>
    <row r="666" spans="1:7" x14ac:dyDescent="0.25">
      <c r="A666" s="18" t="s">
        <v>71</v>
      </c>
      <c r="B666" s="18" t="s">
        <v>147</v>
      </c>
      <c r="C666" s="18" t="s">
        <v>8</v>
      </c>
      <c r="D666" s="18" t="s">
        <v>0</v>
      </c>
      <c r="E666" s="18" t="s">
        <v>98</v>
      </c>
      <c r="F666">
        <v>44.278165999999999</v>
      </c>
      <c r="G666">
        <v>20260925</v>
      </c>
    </row>
    <row r="667" spans="1:7" x14ac:dyDescent="0.25">
      <c r="A667" s="18" t="s">
        <v>71</v>
      </c>
      <c r="B667" s="18" t="s">
        <v>147</v>
      </c>
      <c r="C667" s="18" t="s">
        <v>10</v>
      </c>
      <c r="D667" s="18" t="s">
        <v>0</v>
      </c>
      <c r="E667" s="18" t="s">
        <v>99</v>
      </c>
      <c r="F667">
        <v>42.670532999999999</v>
      </c>
      <c r="G667">
        <v>20260925</v>
      </c>
    </row>
    <row r="668" spans="1:7" x14ac:dyDescent="0.25">
      <c r="A668" s="18" t="s">
        <v>71</v>
      </c>
      <c r="B668" s="18" t="s">
        <v>147</v>
      </c>
      <c r="C668" s="18" t="s">
        <v>12</v>
      </c>
      <c r="D668" s="18" t="s">
        <v>0</v>
      </c>
      <c r="E668" s="18" t="s">
        <v>100</v>
      </c>
      <c r="F668">
        <v>3298.8762700000002</v>
      </c>
      <c r="G668">
        <v>20260925</v>
      </c>
    </row>
    <row r="669" spans="1:7" x14ac:dyDescent="0.25">
      <c r="A669" s="18" t="s">
        <v>71</v>
      </c>
      <c r="B669" s="18" t="s">
        <v>147</v>
      </c>
      <c r="C669" s="18" t="s">
        <v>101</v>
      </c>
      <c r="D669" s="18" t="s">
        <v>0</v>
      </c>
      <c r="E669" s="18" t="s">
        <v>102</v>
      </c>
      <c r="G669">
        <v>20260925</v>
      </c>
    </row>
    <row r="670" spans="1:7" x14ac:dyDescent="0.25">
      <c r="A670" s="18" t="s">
        <v>71</v>
      </c>
      <c r="B670" s="18" t="s">
        <v>147</v>
      </c>
      <c r="C670" s="18" t="s">
        <v>4</v>
      </c>
      <c r="D670" s="18" t="s">
        <v>0</v>
      </c>
      <c r="E670" s="18" t="s">
        <v>103</v>
      </c>
      <c r="F670">
        <v>25310.550584000001</v>
      </c>
      <c r="G670">
        <v>20260925</v>
      </c>
    </row>
    <row r="671" spans="1:7" x14ac:dyDescent="0.25">
      <c r="A671" s="18" t="s">
        <v>71</v>
      </c>
      <c r="B671" s="18" t="s">
        <v>147</v>
      </c>
      <c r="C671" s="18" t="s">
        <v>6</v>
      </c>
      <c r="D671" s="18" t="s">
        <v>0</v>
      </c>
      <c r="E671" s="18" t="s">
        <v>104</v>
      </c>
      <c r="F671">
        <v>905.62222199999997</v>
      </c>
      <c r="G671">
        <v>20260925</v>
      </c>
    </row>
    <row r="672" spans="1:7" x14ac:dyDescent="0.25">
      <c r="A672" s="18" t="s">
        <v>71</v>
      </c>
      <c r="B672" s="18" t="s">
        <v>147</v>
      </c>
      <c r="C672" s="18" t="s">
        <v>8</v>
      </c>
      <c r="D672" s="18" t="s">
        <v>0</v>
      </c>
      <c r="E672" s="18" t="s">
        <v>105</v>
      </c>
      <c r="F672">
        <v>118.80271399999999</v>
      </c>
      <c r="G672">
        <v>20260925</v>
      </c>
    </row>
    <row r="673" spans="1:7" x14ac:dyDescent="0.25">
      <c r="A673" s="18" t="s">
        <v>71</v>
      </c>
      <c r="B673" s="18" t="s">
        <v>147</v>
      </c>
      <c r="C673" s="18" t="s">
        <v>10</v>
      </c>
      <c r="D673" s="18" t="s">
        <v>0</v>
      </c>
      <c r="E673" s="18" t="s">
        <v>106</v>
      </c>
      <c r="F673">
        <v>494.90077400000001</v>
      </c>
      <c r="G673">
        <v>20260925</v>
      </c>
    </row>
    <row r="674" spans="1:7" x14ac:dyDescent="0.25">
      <c r="A674" s="18" t="s">
        <v>71</v>
      </c>
      <c r="B674" s="18" t="s">
        <v>147</v>
      </c>
      <c r="C674" s="18" t="s">
        <v>12</v>
      </c>
      <c r="D674" s="18" t="s">
        <v>0</v>
      </c>
      <c r="E674" s="18" t="s">
        <v>107</v>
      </c>
      <c r="F674">
        <v>25840.074745000002</v>
      </c>
      <c r="G674">
        <v>20260925</v>
      </c>
    </row>
    <row r="675" spans="1:7" x14ac:dyDescent="0.25">
      <c r="A675" s="18" t="s">
        <v>71</v>
      </c>
      <c r="B675" s="18" t="s">
        <v>147</v>
      </c>
      <c r="C675" s="18" t="s">
        <v>108</v>
      </c>
      <c r="D675" s="18" t="s">
        <v>0</v>
      </c>
      <c r="E675" s="18" t="s">
        <v>109</v>
      </c>
      <c r="G675">
        <v>20260925</v>
      </c>
    </row>
    <row r="676" spans="1:7" x14ac:dyDescent="0.25">
      <c r="A676" s="18" t="s">
        <v>71</v>
      </c>
      <c r="B676" s="18" t="s">
        <v>147</v>
      </c>
      <c r="C676" s="18" t="s">
        <v>4</v>
      </c>
      <c r="D676" s="18" t="s">
        <v>0</v>
      </c>
      <c r="E676" s="18" t="s">
        <v>110</v>
      </c>
      <c r="F676">
        <v>74711.697948999994</v>
      </c>
      <c r="G676">
        <v>20260925</v>
      </c>
    </row>
    <row r="677" spans="1:7" x14ac:dyDescent="0.25">
      <c r="A677" s="18" t="s">
        <v>71</v>
      </c>
      <c r="B677" s="18" t="s">
        <v>147</v>
      </c>
      <c r="C677" s="18" t="s">
        <v>6</v>
      </c>
      <c r="D677" s="18" t="s">
        <v>0</v>
      </c>
      <c r="E677" s="18" t="s">
        <v>111</v>
      </c>
      <c r="F677">
        <v>13643.962745000001</v>
      </c>
      <c r="G677">
        <v>20260925</v>
      </c>
    </row>
    <row r="678" spans="1:7" x14ac:dyDescent="0.25">
      <c r="A678" s="18" t="s">
        <v>71</v>
      </c>
      <c r="B678" s="18" t="s">
        <v>147</v>
      </c>
      <c r="C678" s="18" t="s">
        <v>8</v>
      </c>
      <c r="D678" s="18" t="s">
        <v>0</v>
      </c>
      <c r="E678" s="18" t="s">
        <v>112</v>
      </c>
      <c r="F678">
        <v>1536.3226669999999</v>
      </c>
      <c r="G678">
        <v>20260925</v>
      </c>
    </row>
    <row r="679" spans="1:7" x14ac:dyDescent="0.25">
      <c r="A679" s="18" t="s">
        <v>71</v>
      </c>
      <c r="B679" s="18" t="s">
        <v>147</v>
      </c>
      <c r="C679" s="18" t="s">
        <v>10</v>
      </c>
      <c r="D679" s="18" t="s">
        <v>0</v>
      </c>
      <c r="E679" s="18" t="s">
        <v>113</v>
      </c>
      <c r="F679">
        <v>7411.5847320000003</v>
      </c>
      <c r="G679">
        <v>20260925</v>
      </c>
    </row>
    <row r="680" spans="1:7" x14ac:dyDescent="0.25">
      <c r="A680" s="18" t="s">
        <v>71</v>
      </c>
      <c r="B680" s="18" t="s">
        <v>147</v>
      </c>
      <c r="C680" s="18" t="s">
        <v>12</v>
      </c>
      <c r="D680" s="18" t="s">
        <v>0</v>
      </c>
      <c r="E680" s="18" t="s">
        <v>114</v>
      </c>
      <c r="F680">
        <v>82480.398625999995</v>
      </c>
      <c r="G680">
        <v>20260925</v>
      </c>
    </row>
    <row r="681" spans="1:7" x14ac:dyDescent="0.25">
      <c r="A681" s="18" t="s">
        <v>71</v>
      </c>
      <c r="B681" s="18" t="s">
        <v>147</v>
      </c>
      <c r="C681" s="18" t="s">
        <v>115</v>
      </c>
      <c r="D681" s="18" t="s">
        <v>0</v>
      </c>
      <c r="E681" s="18" t="s">
        <v>116</v>
      </c>
      <c r="G681">
        <v>20260925</v>
      </c>
    </row>
    <row r="682" spans="1:7" x14ac:dyDescent="0.25">
      <c r="A682" s="18" t="s">
        <v>71</v>
      </c>
      <c r="B682" s="18" t="s">
        <v>147</v>
      </c>
      <c r="C682" s="18" t="s">
        <v>4</v>
      </c>
      <c r="D682" s="18" t="s">
        <v>0</v>
      </c>
      <c r="E682" s="18" t="s">
        <v>117</v>
      </c>
      <c r="F682">
        <v>15273.295382</v>
      </c>
      <c r="G682">
        <v>20260925</v>
      </c>
    </row>
    <row r="683" spans="1:7" x14ac:dyDescent="0.25">
      <c r="A683" s="18" t="s">
        <v>71</v>
      </c>
      <c r="B683" s="18" t="s">
        <v>147</v>
      </c>
      <c r="C683" s="18" t="s">
        <v>6</v>
      </c>
      <c r="D683" s="18" t="s">
        <v>0</v>
      </c>
      <c r="E683" s="18" t="s">
        <v>118</v>
      </c>
      <c r="F683">
        <v>2689.873157</v>
      </c>
      <c r="G683">
        <v>20260925</v>
      </c>
    </row>
    <row r="684" spans="1:7" x14ac:dyDescent="0.25">
      <c r="A684" s="18" t="s">
        <v>71</v>
      </c>
      <c r="B684" s="18" t="s">
        <v>147</v>
      </c>
      <c r="C684" s="18" t="s">
        <v>8</v>
      </c>
      <c r="D684" s="18" t="s">
        <v>0</v>
      </c>
      <c r="E684" s="18" t="s">
        <v>119</v>
      </c>
      <c r="F684">
        <v>-679.61061800000004</v>
      </c>
      <c r="G684">
        <v>20260925</v>
      </c>
    </row>
    <row r="685" spans="1:7" x14ac:dyDescent="0.25">
      <c r="A685" s="18" t="s">
        <v>71</v>
      </c>
      <c r="B685" s="18" t="s">
        <v>147</v>
      </c>
      <c r="C685" s="18" t="s">
        <v>10</v>
      </c>
      <c r="D685" s="18" t="s">
        <v>0</v>
      </c>
      <c r="E685" s="18" t="s">
        <v>120</v>
      </c>
      <c r="F685">
        <v>697.90382499999998</v>
      </c>
      <c r="G685">
        <v>20260925</v>
      </c>
    </row>
    <row r="686" spans="1:7" x14ac:dyDescent="0.25">
      <c r="A686" s="18" t="s">
        <v>71</v>
      </c>
      <c r="B686" s="18" t="s">
        <v>147</v>
      </c>
      <c r="C686" s="18" t="s">
        <v>12</v>
      </c>
      <c r="D686" s="18" t="s">
        <v>0</v>
      </c>
      <c r="E686" s="18" t="s">
        <v>121</v>
      </c>
      <c r="F686">
        <v>16585.654097999999</v>
      </c>
      <c r="G686">
        <v>20260925</v>
      </c>
    </row>
    <row r="687" spans="1:7" x14ac:dyDescent="0.25">
      <c r="A687" s="18" t="s">
        <v>71</v>
      </c>
      <c r="B687" s="18" t="s">
        <v>147</v>
      </c>
      <c r="C687" s="18" t="s">
        <v>37</v>
      </c>
      <c r="D687" s="18" t="s">
        <v>0</v>
      </c>
      <c r="E687" s="18" t="s">
        <v>36</v>
      </c>
      <c r="F687">
        <v>5.513566</v>
      </c>
      <c r="G687">
        <v>20260925</v>
      </c>
    </row>
    <row r="688" spans="1:7" x14ac:dyDescent="0.25">
      <c r="A688" s="18" t="s">
        <v>71</v>
      </c>
      <c r="B688" s="18" t="s">
        <v>147</v>
      </c>
      <c r="C688" s="18" t="s">
        <v>80</v>
      </c>
      <c r="D688" s="18" t="s">
        <v>0</v>
      </c>
      <c r="E688" s="18" t="s">
        <v>81</v>
      </c>
      <c r="F688">
        <v>5665.0716780000002</v>
      </c>
      <c r="G688">
        <v>20260925</v>
      </c>
    </row>
    <row r="689" spans="1:7" x14ac:dyDescent="0.25">
      <c r="A689" s="18" t="s">
        <v>71</v>
      </c>
      <c r="B689" s="18" t="s">
        <v>147</v>
      </c>
      <c r="C689" s="18" t="s">
        <v>78</v>
      </c>
      <c r="D689" s="18" t="s">
        <v>0</v>
      </c>
      <c r="E689" s="18" t="s">
        <v>38</v>
      </c>
      <c r="F689">
        <v>169653.208709</v>
      </c>
      <c r="G689">
        <v>20260925</v>
      </c>
    </row>
    <row r="690" spans="1:7" x14ac:dyDescent="0.25">
      <c r="A690" s="18" t="s">
        <v>71</v>
      </c>
      <c r="B690" s="18" t="s">
        <v>147</v>
      </c>
      <c r="C690" s="18" t="s">
        <v>2</v>
      </c>
      <c r="D690" s="18" t="s">
        <v>39</v>
      </c>
      <c r="E690" s="18" t="s">
        <v>40</v>
      </c>
      <c r="G690">
        <v>20260925</v>
      </c>
    </row>
    <row r="691" spans="1:7" x14ac:dyDescent="0.25">
      <c r="A691" s="18" t="s">
        <v>71</v>
      </c>
      <c r="B691" s="18" t="s">
        <v>147</v>
      </c>
      <c r="C691" s="18" t="s">
        <v>42</v>
      </c>
      <c r="D691" s="18" t="s">
        <v>39</v>
      </c>
      <c r="E691" s="18" t="s">
        <v>41</v>
      </c>
      <c r="F691">
        <v>682580.379785</v>
      </c>
      <c r="G691">
        <v>20260925</v>
      </c>
    </row>
    <row r="692" spans="1:7" x14ac:dyDescent="0.25">
      <c r="A692" s="18" t="s">
        <v>71</v>
      </c>
      <c r="B692" s="18" t="s">
        <v>147</v>
      </c>
      <c r="C692" s="18" t="s">
        <v>10</v>
      </c>
      <c r="D692" s="18" t="s">
        <v>39</v>
      </c>
      <c r="E692" s="18" t="s">
        <v>43</v>
      </c>
      <c r="F692">
        <v>23489.672280999999</v>
      </c>
      <c r="G692">
        <v>20260925</v>
      </c>
    </row>
    <row r="693" spans="1:7" x14ac:dyDescent="0.25">
      <c r="A693" s="18" t="s">
        <v>71</v>
      </c>
      <c r="B693" s="18" t="s">
        <v>147</v>
      </c>
      <c r="C693" s="18" t="s">
        <v>12</v>
      </c>
      <c r="D693" s="18" t="s">
        <v>39</v>
      </c>
      <c r="E693" s="18" t="s">
        <v>44</v>
      </c>
      <c r="F693">
        <v>659090.70750400005</v>
      </c>
      <c r="G693">
        <v>20260925</v>
      </c>
    </row>
    <row r="694" spans="1:7" x14ac:dyDescent="0.25">
      <c r="A694" s="18" t="s">
        <v>71</v>
      </c>
      <c r="B694" s="18" t="s">
        <v>147</v>
      </c>
      <c r="C694" s="18" t="s">
        <v>14</v>
      </c>
      <c r="D694" s="18" t="s">
        <v>39</v>
      </c>
      <c r="E694" s="18" t="s">
        <v>45</v>
      </c>
      <c r="G694">
        <v>20260925</v>
      </c>
    </row>
    <row r="695" spans="1:7" x14ac:dyDescent="0.25">
      <c r="A695" s="18" t="s">
        <v>71</v>
      </c>
      <c r="B695" s="18" t="s">
        <v>147</v>
      </c>
      <c r="C695" s="18" t="s">
        <v>42</v>
      </c>
      <c r="D695" s="18" t="s">
        <v>39</v>
      </c>
      <c r="E695" s="18" t="s">
        <v>46</v>
      </c>
      <c r="F695">
        <v>614154.91617800004</v>
      </c>
      <c r="G695">
        <v>20260925</v>
      </c>
    </row>
    <row r="696" spans="1:7" x14ac:dyDescent="0.25">
      <c r="A696" s="18" t="s">
        <v>71</v>
      </c>
      <c r="B696" s="18" t="s">
        <v>147</v>
      </c>
      <c r="C696" s="18" t="s">
        <v>10</v>
      </c>
      <c r="D696" s="18" t="s">
        <v>39</v>
      </c>
      <c r="E696" s="18" t="s">
        <v>47</v>
      </c>
      <c r="F696">
        <v>25382.028430999999</v>
      </c>
      <c r="G696">
        <v>20260925</v>
      </c>
    </row>
    <row r="697" spans="1:7" x14ac:dyDescent="0.25">
      <c r="A697" s="18" t="s">
        <v>71</v>
      </c>
      <c r="B697" s="18" t="s">
        <v>147</v>
      </c>
      <c r="C697" s="18" t="s">
        <v>12</v>
      </c>
      <c r="D697" s="18" t="s">
        <v>39</v>
      </c>
      <c r="E697" s="18" t="s">
        <v>48</v>
      </c>
      <c r="F697">
        <v>588772.88774799998</v>
      </c>
      <c r="G697">
        <v>20260925</v>
      </c>
    </row>
    <row r="698" spans="1:7" x14ac:dyDescent="0.25">
      <c r="A698" s="18" t="s">
        <v>71</v>
      </c>
      <c r="B698" s="18" t="s">
        <v>147</v>
      </c>
      <c r="C698" s="18" t="s">
        <v>21</v>
      </c>
      <c r="D698" s="18" t="s">
        <v>39</v>
      </c>
      <c r="E698" s="18" t="s">
        <v>49</v>
      </c>
      <c r="G698">
        <v>20260925</v>
      </c>
    </row>
    <row r="699" spans="1:7" x14ac:dyDescent="0.25">
      <c r="A699" s="18" t="s">
        <v>71</v>
      </c>
      <c r="B699" s="18" t="s">
        <v>147</v>
      </c>
      <c r="C699" s="18" t="s">
        <v>42</v>
      </c>
      <c r="D699" s="18" t="s">
        <v>39</v>
      </c>
      <c r="E699" s="18" t="s">
        <v>50</v>
      </c>
      <c r="F699">
        <v>624930.23035800003</v>
      </c>
      <c r="G699">
        <v>20260925</v>
      </c>
    </row>
    <row r="700" spans="1:7" x14ac:dyDescent="0.25">
      <c r="A700" s="18" t="s">
        <v>71</v>
      </c>
      <c r="B700" s="18" t="s">
        <v>147</v>
      </c>
      <c r="C700" s="18" t="s">
        <v>10</v>
      </c>
      <c r="D700" s="18" t="s">
        <v>39</v>
      </c>
      <c r="E700" s="18" t="s">
        <v>51</v>
      </c>
      <c r="F700">
        <v>20854.935257000001</v>
      </c>
      <c r="G700">
        <v>20260925</v>
      </c>
    </row>
    <row r="701" spans="1:7" x14ac:dyDescent="0.25">
      <c r="A701" s="18" t="s">
        <v>71</v>
      </c>
      <c r="B701" s="18" t="s">
        <v>147</v>
      </c>
      <c r="C701" s="18" t="s">
        <v>12</v>
      </c>
      <c r="D701" s="18" t="s">
        <v>39</v>
      </c>
      <c r="E701" s="18" t="s">
        <v>52</v>
      </c>
      <c r="F701">
        <v>604075.295101</v>
      </c>
      <c r="G701">
        <v>20260925</v>
      </c>
    </row>
    <row r="702" spans="1:7" x14ac:dyDescent="0.25">
      <c r="A702" s="18" t="s">
        <v>71</v>
      </c>
      <c r="B702" s="18" t="s">
        <v>147</v>
      </c>
      <c r="C702" s="18" t="s">
        <v>28</v>
      </c>
      <c r="D702" s="18" t="s">
        <v>39</v>
      </c>
      <c r="E702" s="18" t="s">
        <v>53</v>
      </c>
      <c r="G702">
        <v>20260925</v>
      </c>
    </row>
    <row r="703" spans="1:7" x14ac:dyDescent="0.25">
      <c r="A703" s="18" t="s">
        <v>71</v>
      </c>
      <c r="B703" s="18" t="s">
        <v>147</v>
      </c>
      <c r="C703" s="18" t="s">
        <v>42</v>
      </c>
      <c r="D703" s="18" t="s">
        <v>39</v>
      </c>
      <c r="E703" s="18" t="s">
        <v>54</v>
      </c>
      <c r="F703">
        <v>0.30055799999999999</v>
      </c>
      <c r="G703">
        <v>20260925</v>
      </c>
    </row>
    <row r="704" spans="1:7" x14ac:dyDescent="0.25">
      <c r="A704" s="18" t="s">
        <v>71</v>
      </c>
      <c r="B704" s="18" t="s">
        <v>147</v>
      </c>
      <c r="C704" s="18" t="s">
        <v>10</v>
      </c>
      <c r="D704" s="18" t="s">
        <v>39</v>
      </c>
      <c r="E704" s="18" t="s">
        <v>55</v>
      </c>
      <c r="G704">
        <v>20260925</v>
      </c>
    </row>
    <row r="705" spans="1:7" x14ac:dyDescent="0.25">
      <c r="A705" s="18" t="s">
        <v>71</v>
      </c>
      <c r="B705" s="18" t="s">
        <v>147</v>
      </c>
      <c r="C705" s="18" t="s">
        <v>12</v>
      </c>
      <c r="D705" s="18" t="s">
        <v>39</v>
      </c>
      <c r="E705" s="18" t="s">
        <v>56</v>
      </c>
      <c r="F705">
        <v>0.30055799999999999</v>
      </c>
      <c r="G705">
        <v>20260925</v>
      </c>
    </row>
    <row r="706" spans="1:7" x14ac:dyDescent="0.25">
      <c r="A706" s="18" t="s">
        <v>71</v>
      </c>
      <c r="B706" s="18" t="s">
        <v>147</v>
      </c>
      <c r="C706" s="18" t="s">
        <v>35</v>
      </c>
      <c r="D706" s="18" t="s">
        <v>39</v>
      </c>
      <c r="E706" s="18" t="s">
        <v>57</v>
      </c>
      <c r="F706">
        <v>83998.669943000001</v>
      </c>
      <c r="G706">
        <v>20260925</v>
      </c>
    </row>
    <row r="707" spans="1:7" x14ac:dyDescent="0.25">
      <c r="A707" s="18" t="s">
        <v>71</v>
      </c>
      <c r="B707" s="18" t="s">
        <v>147</v>
      </c>
      <c r="C707" s="18" t="s">
        <v>87</v>
      </c>
      <c r="D707" s="18" t="s">
        <v>39</v>
      </c>
      <c r="E707" s="18" t="s">
        <v>122</v>
      </c>
      <c r="G707">
        <v>20260925</v>
      </c>
    </row>
    <row r="708" spans="1:7" x14ac:dyDescent="0.25">
      <c r="A708" s="18" t="s">
        <v>71</v>
      </c>
      <c r="B708" s="18" t="s">
        <v>147</v>
      </c>
      <c r="C708" s="18" t="s">
        <v>42</v>
      </c>
      <c r="D708" s="18" t="s">
        <v>39</v>
      </c>
      <c r="E708" s="18" t="s">
        <v>123</v>
      </c>
      <c r="F708">
        <v>22519.165403999999</v>
      </c>
      <c r="G708">
        <v>20260925</v>
      </c>
    </row>
    <row r="709" spans="1:7" x14ac:dyDescent="0.25">
      <c r="A709" s="18" t="s">
        <v>71</v>
      </c>
      <c r="B709" s="18" t="s">
        <v>147</v>
      </c>
      <c r="C709" s="18" t="s">
        <v>10</v>
      </c>
      <c r="D709" s="18" t="s">
        <v>39</v>
      </c>
      <c r="E709" s="18" t="s">
        <v>124</v>
      </c>
      <c r="F709">
        <v>1594.6888859999999</v>
      </c>
      <c r="G709">
        <v>20260925</v>
      </c>
    </row>
    <row r="710" spans="1:7" x14ac:dyDescent="0.25">
      <c r="A710" s="18" t="s">
        <v>71</v>
      </c>
      <c r="B710" s="18" t="s">
        <v>147</v>
      </c>
      <c r="C710" s="18" t="s">
        <v>12</v>
      </c>
      <c r="D710" s="18" t="s">
        <v>39</v>
      </c>
      <c r="E710" s="18" t="s">
        <v>125</v>
      </c>
      <c r="F710">
        <v>20924.476517999999</v>
      </c>
      <c r="G710">
        <v>20260925</v>
      </c>
    </row>
    <row r="711" spans="1:7" x14ac:dyDescent="0.25">
      <c r="A711" s="18" t="s">
        <v>71</v>
      </c>
      <c r="B711" s="18" t="s">
        <v>147</v>
      </c>
      <c r="C711" s="18" t="s">
        <v>94</v>
      </c>
      <c r="D711" s="18" t="s">
        <v>39</v>
      </c>
      <c r="E711" s="18" t="s">
        <v>126</v>
      </c>
      <c r="G711">
        <v>20260925</v>
      </c>
    </row>
    <row r="712" spans="1:7" x14ac:dyDescent="0.25">
      <c r="A712" s="18" t="s">
        <v>71</v>
      </c>
      <c r="B712" s="18" t="s">
        <v>147</v>
      </c>
      <c r="C712" s="18" t="s">
        <v>42</v>
      </c>
      <c r="D712" s="18" t="s">
        <v>39</v>
      </c>
      <c r="E712" s="18" t="s">
        <v>127</v>
      </c>
      <c r="F712">
        <v>7962.1167809999997</v>
      </c>
      <c r="G712">
        <v>20260925</v>
      </c>
    </row>
    <row r="713" spans="1:7" x14ac:dyDescent="0.25">
      <c r="A713" s="18" t="s">
        <v>71</v>
      </c>
      <c r="B713" s="18" t="s">
        <v>147</v>
      </c>
      <c r="C713" s="18" t="s">
        <v>10</v>
      </c>
      <c r="D713" s="18" t="s">
        <v>39</v>
      </c>
      <c r="E713" s="18" t="s">
        <v>128</v>
      </c>
      <c r="F713">
        <v>11.796393999999999</v>
      </c>
      <c r="G713">
        <v>20260925</v>
      </c>
    </row>
    <row r="714" spans="1:7" x14ac:dyDescent="0.25">
      <c r="A714" s="18" t="s">
        <v>71</v>
      </c>
      <c r="B714" s="18" t="s">
        <v>147</v>
      </c>
      <c r="C714" s="18" t="s">
        <v>12</v>
      </c>
      <c r="D714" s="18" t="s">
        <v>39</v>
      </c>
      <c r="E714" s="18" t="s">
        <v>129</v>
      </c>
      <c r="F714">
        <v>7950.3203869999998</v>
      </c>
      <c r="G714">
        <v>20260925</v>
      </c>
    </row>
    <row r="715" spans="1:7" x14ac:dyDescent="0.25">
      <c r="A715" s="18" t="s">
        <v>71</v>
      </c>
      <c r="B715" s="18" t="s">
        <v>147</v>
      </c>
      <c r="C715" s="18" t="s">
        <v>101</v>
      </c>
      <c r="D715" s="18" t="s">
        <v>39</v>
      </c>
      <c r="E715" s="18" t="s">
        <v>130</v>
      </c>
      <c r="G715">
        <v>20260925</v>
      </c>
    </row>
    <row r="716" spans="1:7" x14ac:dyDescent="0.25">
      <c r="A716" s="18" t="s">
        <v>71</v>
      </c>
      <c r="B716" s="18" t="s">
        <v>147</v>
      </c>
      <c r="C716" s="18" t="s">
        <v>42</v>
      </c>
      <c r="D716" s="18" t="s">
        <v>39</v>
      </c>
      <c r="E716" s="18" t="s">
        <v>131</v>
      </c>
      <c r="F716">
        <v>5396.6639640000003</v>
      </c>
      <c r="G716">
        <v>20260925</v>
      </c>
    </row>
    <row r="717" spans="1:7" x14ac:dyDescent="0.25">
      <c r="A717" s="18" t="s">
        <v>71</v>
      </c>
      <c r="B717" s="18" t="s">
        <v>147</v>
      </c>
      <c r="C717" s="18" t="s">
        <v>10</v>
      </c>
      <c r="D717" s="18" t="s">
        <v>39</v>
      </c>
      <c r="E717" s="18" t="s">
        <v>132</v>
      </c>
      <c r="F717">
        <v>7.1659670000000002</v>
      </c>
      <c r="G717">
        <v>20260925</v>
      </c>
    </row>
    <row r="718" spans="1:7" x14ac:dyDescent="0.25">
      <c r="A718" s="18" t="s">
        <v>71</v>
      </c>
      <c r="B718" s="18" t="s">
        <v>147</v>
      </c>
      <c r="C718" s="18" t="s">
        <v>12</v>
      </c>
      <c r="D718" s="18" t="s">
        <v>39</v>
      </c>
      <c r="E718" s="18" t="s">
        <v>133</v>
      </c>
      <c r="F718">
        <v>5389.4979970000004</v>
      </c>
      <c r="G718">
        <v>20260925</v>
      </c>
    </row>
    <row r="719" spans="1:7" x14ac:dyDescent="0.25">
      <c r="A719" s="18" t="s">
        <v>71</v>
      </c>
      <c r="B719" s="18" t="s">
        <v>147</v>
      </c>
      <c r="C719" s="18" t="s">
        <v>108</v>
      </c>
      <c r="D719" s="18" t="s">
        <v>39</v>
      </c>
      <c r="E719" s="18" t="s">
        <v>134</v>
      </c>
      <c r="G719">
        <v>20260925</v>
      </c>
    </row>
    <row r="720" spans="1:7" x14ac:dyDescent="0.25">
      <c r="A720" s="18" t="s">
        <v>71</v>
      </c>
      <c r="B720" s="18" t="s">
        <v>147</v>
      </c>
      <c r="C720" s="18" t="s">
        <v>42</v>
      </c>
      <c r="D720" s="18" t="s">
        <v>39</v>
      </c>
      <c r="E720" s="18" t="s">
        <v>135</v>
      </c>
      <c r="F720">
        <v>41749.321924000003</v>
      </c>
      <c r="G720">
        <v>20260925</v>
      </c>
    </row>
    <row r="721" spans="1:7" x14ac:dyDescent="0.25">
      <c r="A721" s="18" t="s">
        <v>71</v>
      </c>
      <c r="B721" s="18" t="s">
        <v>147</v>
      </c>
      <c r="C721" s="18" t="s">
        <v>10</v>
      </c>
      <c r="D721" s="18" t="s">
        <v>39</v>
      </c>
      <c r="E721" s="18" t="s">
        <v>136</v>
      </c>
      <c r="F721">
        <v>2581.4176179999999</v>
      </c>
      <c r="G721">
        <v>20260925</v>
      </c>
    </row>
    <row r="722" spans="1:7" x14ac:dyDescent="0.25">
      <c r="A722" s="18" t="s">
        <v>71</v>
      </c>
      <c r="B722" s="18" t="s">
        <v>147</v>
      </c>
      <c r="C722" s="18" t="s">
        <v>12</v>
      </c>
      <c r="D722" s="18" t="s">
        <v>39</v>
      </c>
      <c r="E722" s="18" t="s">
        <v>137</v>
      </c>
      <c r="F722">
        <v>39167.904307999997</v>
      </c>
      <c r="G722">
        <v>20260925</v>
      </c>
    </row>
    <row r="723" spans="1:7" x14ac:dyDescent="0.25">
      <c r="A723" s="18" t="s">
        <v>71</v>
      </c>
      <c r="B723" s="18" t="s">
        <v>147</v>
      </c>
      <c r="C723" s="18" t="s">
        <v>115</v>
      </c>
      <c r="D723" s="18" t="s">
        <v>39</v>
      </c>
      <c r="E723" s="18" t="s">
        <v>138</v>
      </c>
      <c r="G723">
        <v>20260925</v>
      </c>
    </row>
    <row r="724" spans="1:7" x14ac:dyDescent="0.25">
      <c r="A724" s="18" t="s">
        <v>71</v>
      </c>
      <c r="B724" s="18" t="s">
        <v>147</v>
      </c>
      <c r="C724" s="18" t="s">
        <v>42</v>
      </c>
      <c r="D724" s="18" t="s">
        <v>39</v>
      </c>
      <c r="E724" s="18" t="s">
        <v>139</v>
      </c>
      <c r="F724">
        <v>10569.500592</v>
      </c>
      <c r="G724">
        <v>20260925</v>
      </c>
    </row>
    <row r="725" spans="1:7" x14ac:dyDescent="0.25">
      <c r="A725" s="18" t="s">
        <v>71</v>
      </c>
      <c r="B725" s="18" t="s">
        <v>147</v>
      </c>
      <c r="C725" s="18" t="s">
        <v>10</v>
      </c>
      <c r="D725" s="18" t="s">
        <v>39</v>
      </c>
      <c r="E725" s="18" t="s">
        <v>140</v>
      </c>
      <c r="F725">
        <v>3.0298600000000002</v>
      </c>
      <c r="G725">
        <v>20260925</v>
      </c>
    </row>
    <row r="726" spans="1:7" x14ac:dyDescent="0.25">
      <c r="A726" s="18" t="s">
        <v>71</v>
      </c>
      <c r="B726" s="18" t="s">
        <v>147</v>
      </c>
      <c r="C726" s="18" t="s">
        <v>12</v>
      </c>
      <c r="D726" s="18" t="s">
        <v>39</v>
      </c>
      <c r="E726" s="18" t="s">
        <v>141</v>
      </c>
      <c r="F726">
        <v>10566.470732</v>
      </c>
      <c r="G726">
        <v>20260925</v>
      </c>
    </row>
    <row r="727" spans="1:7" x14ac:dyDescent="0.25">
      <c r="A727" s="18" t="s">
        <v>71</v>
      </c>
      <c r="B727" s="18" t="s">
        <v>147</v>
      </c>
      <c r="C727" s="18" t="s">
        <v>37</v>
      </c>
      <c r="D727" s="18" t="s">
        <v>39</v>
      </c>
      <c r="E727" s="18" t="s">
        <v>58</v>
      </c>
      <c r="G727">
        <v>20260925</v>
      </c>
    </row>
    <row r="728" spans="1:7" x14ac:dyDescent="0.25">
      <c r="A728" s="18" t="s">
        <v>71</v>
      </c>
      <c r="B728" s="18" t="s">
        <v>147</v>
      </c>
      <c r="C728" s="18" t="s">
        <v>80</v>
      </c>
      <c r="D728" s="18" t="s">
        <v>39</v>
      </c>
      <c r="E728" s="18" t="s">
        <v>82</v>
      </c>
      <c r="F728">
        <v>2207.3630889999999</v>
      </c>
      <c r="G728">
        <v>20260925</v>
      </c>
    </row>
    <row r="729" spans="1:7" x14ac:dyDescent="0.25">
      <c r="A729" s="18" t="s">
        <v>71</v>
      </c>
      <c r="B729" s="18" t="s">
        <v>147</v>
      </c>
      <c r="C729" s="18" t="s">
        <v>78</v>
      </c>
      <c r="D729" s="18" t="s">
        <v>39</v>
      </c>
      <c r="E729" s="18" t="s">
        <v>59</v>
      </c>
      <c r="F729">
        <v>86206.033033999993</v>
      </c>
      <c r="G729">
        <v>20260925</v>
      </c>
    </row>
    <row r="730" spans="1:7" x14ac:dyDescent="0.25">
      <c r="A730" s="18" t="s">
        <v>71</v>
      </c>
      <c r="B730" s="18" t="s">
        <v>147</v>
      </c>
      <c r="C730" s="18" t="s">
        <v>83</v>
      </c>
      <c r="D730" s="18" t="s">
        <v>39</v>
      </c>
      <c r="E730" s="18" t="s">
        <v>84</v>
      </c>
      <c r="F730">
        <v>288358.28291100002</v>
      </c>
      <c r="G730">
        <v>20260925</v>
      </c>
    </row>
    <row r="731" spans="1:7" x14ac:dyDescent="0.25">
      <c r="A731" s="18" t="s">
        <v>71</v>
      </c>
      <c r="B731" s="18" t="s">
        <v>147</v>
      </c>
      <c r="C731" s="18" t="s">
        <v>61</v>
      </c>
      <c r="D731" s="18" t="s">
        <v>0</v>
      </c>
      <c r="E731" s="18" t="s">
        <v>60</v>
      </c>
      <c r="F731">
        <v>0.94</v>
      </c>
      <c r="G731">
        <v>20260925</v>
      </c>
    </row>
    <row r="732" spans="1:7" x14ac:dyDescent="0.25">
      <c r="A732" s="18" t="s">
        <v>71</v>
      </c>
      <c r="B732" s="18" t="s">
        <v>147</v>
      </c>
      <c r="C732" s="18" t="s">
        <v>63</v>
      </c>
      <c r="D732" s="18" t="s">
        <v>0</v>
      </c>
      <c r="E732" s="18" t="s">
        <v>62</v>
      </c>
      <c r="F732">
        <v>0.28999999999999998</v>
      </c>
      <c r="G732">
        <v>20260925</v>
      </c>
    </row>
    <row r="733" spans="1:7" x14ac:dyDescent="0.25">
      <c r="A733" s="18" t="s">
        <v>71</v>
      </c>
      <c r="B733" s="18" t="s">
        <v>148</v>
      </c>
      <c r="C733" s="18" t="s">
        <v>2</v>
      </c>
      <c r="D733" s="18" t="s">
        <v>0</v>
      </c>
      <c r="E733" s="18" t="s">
        <v>1</v>
      </c>
      <c r="G733">
        <v>20260925</v>
      </c>
    </row>
    <row r="734" spans="1:7" x14ac:dyDescent="0.25">
      <c r="A734" s="18" t="s">
        <v>71</v>
      </c>
      <c r="B734" s="18" t="s">
        <v>148</v>
      </c>
      <c r="C734" s="18" t="s">
        <v>4</v>
      </c>
      <c r="D734" s="18" t="s">
        <v>0</v>
      </c>
      <c r="E734" s="18" t="s">
        <v>3</v>
      </c>
      <c r="F734">
        <v>594060.38055100001</v>
      </c>
      <c r="G734">
        <v>20260925</v>
      </c>
    </row>
    <row r="735" spans="1:7" x14ac:dyDescent="0.25">
      <c r="A735" s="18" t="s">
        <v>71</v>
      </c>
      <c r="B735" s="18" t="s">
        <v>148</v>
      </c>
      <c r="C735" s="18" t="s">
        <v>6</v>
      </c>
      <c r="D735" s="18" t="s">
        <v>0</v>
      </c>
      <c r="E735" s="18" t="s">
        <v>5</v>
      </c>
      <c r="F735">
        <v>94772.713692000005</v>
      </c>
      <c r="G735">
        <v>20260925</v>
      </c>
    </row>
    <row r="736" spans="1:7" x14ac:dyDescent="0.25">
      <c r="A736" s="18" t="s">
        <v>71</v>
      </c>
      <c r="B736" s="18" t="s">
        <v>148</v>
      </c>
      <c r="C736" s="18" t="s">
        <v>8</v>
      </c>
      <c r="D736" s="18" t="s">
        <v>0</v>
      </c>
      <c r="E736" s="18" t="s">
        <v>7</v>
      </c>
      <c r="F736">
        <v>30070.349706000001</v>
      </c>
      <c r="G736">
        <v>20260925</v>
      </c>
    </row>
    <row r="737" spans="1:7" x14ac:dyDescent="0.25">
      <c r="A737" s="18" t="s">
        <v>71</v>
      </c>
      <c r="B737" s="18" t="s">
        <v>148</v>
      </c>
      <c r="C737" s="18" t="s">
        <v>10</v>
      </c>
      <c r="D737" s="18" t="s">
        <v>0</v>
      </c>
      <c r="E737" s="18" t="s">
        <v>9</v>
      </c>
      <c r="F737">
        <v>95696.053530999998</v>
      </c>
      <c r="G737">
        <v>20260925</v>
      </c>
    </row>
    <row r="738" spans="1:7" x14ac:dyDescent="0.25">
      <c r="A738" s="18" t="s">
        <v>71</v>
      </c>
      <c r="B738" s="18" t="s">
        <v>148</v>
      </c>
      <c r="C738" s="18" t="s">
        <v>12</v>
      </c>
      <c r="D738" s="18" t="s">
        <v>0</v>
      </c>
      <c r="E738" s="18" t="s">
        <v>11</v>
      </c>
      <c r="F738">
        <v>623207.39041899994</v>
      </c>
      <c r="G738">
        <v>20260925</v>
      </c>
    </row>
    <row r="739" spans="1:7" x14ac:dyDescent="0.25">
      <c r="A739" s="18" t="s">
        <v>71</v>
      </c>
      <c r="B739" s="18" t="s">
        <v>148</v>
      </c>
      <c r="C739" s="18" t="s">
        <v>14</v>
      </c>
      <c r="D739" s="18" t="s">
        <v>0</v>
      </c>
      <c r="E739" s="18" t="s">
        <v>13</v>
      </c>
      <c r="G739">
        <v>20260925</v>
      </c>
    </row>
    <row r="740" spans="1:7" x14ac:dyDescent="0.25">
      <c r="A740" s="18" t="s">
        <v>71</v>
      </c>
      <c r="B740" s="18" t="s">
        <v>148</v>
      </c>
      <c r="C740" s="18" t="s">
        <v>4</v>
      </c>
      <c r="D740" s="18" t="s">
        <v>0</v>
      </c>
      <c r="E740" s="18" t="s">
        <v>15</v>
      </c>
      <c r="F740">
        <v>580391.41290200001</v>
      </c>
      <c r="G740">
        <v>20260925</v>
      </c>
    </row>
    <row r="741" spans="1:7" x14ac:dyDescent="0.25">
      <c r="A741" s="18" t="s">
        <v>71</v>
      </c>
      <c r="B741" s="18" t="s">
        <v>148</v>
      </c>
      <c r="C741" s="18" t="s">
        <v>6</v>
      </c>
      <c r="D741" s="18" t="s">
        <v>0</v>
      </c>
      <c r="E741" s="18" t="s">
        <v>16</v>
      </c>
      <c r="F741">
        <v>88446.510592000006</v>
      </c>
      <c r="G741">
        <v>20260925</v>
      </c>
    </row>
    <row r="742" spans="1:7" x14ac:dyDescent="0.25">
      <c r="A742" s="18" t="s">
        <v>71</v>
      </c>
      <c r="B742" s="18" t="s">
        <v>148</v>
      </c>
      <c r="C742" s="18" t="s">
        <v>8</v>
      </c>
      <c r="D742" s="18" t="s">
        <v>0</v>
      </c>
      <c r="E742" s="18" t="s">
        <v>17</v>
      </c>
      <c r="F742">
        <v>27566.40655</v>
      </c>
      <c r="G742">
        <v>20260925</v>
      </c>
    </row>
    <row r="743" spans="1:7" x14ac:dyDescent="0.25">
      <c r="A743" s="18" t="s">
        <v>71</v>
      </c>
      <c r="B743" s="18" t="s">
        <v>148</v>
      </c>
      <c r="C743" s="18" t="s">
        <v>10</v>
      </c>
      <c r="D743" s="18" t="s">
        <v>0</v>
      </c>
      <c r="E743" s="18" t="s">
        <v>18</v>
      </c>
      <c r="F743">
        <v>88454.720480000004</v>
      </c>
      <c r="G743">
        <v>20260925</v>
      </c>
    </row>
    <row r="744" spans="1:7" x14ac:dyDescent="0.25">
      <c r="A744" s="18" t="s">
        <v>71</v>
      </c>
      <c r="B744" s="18" t="s">
        <v>148</v>
      </c>
      <c r="C744" s="18" t="s">
        <v>12</v>
      </c>
      <c r="D744" s="18" t="s">
        <v>0</v>
      </c>
      <c r="E744" s="18" t="s">
        <v>19</v>
      </c>
      <c r="F744">
        <v>607949.60956500005</v>
      </c>
      <c r="G744">
        <v>20260925</v>
      </c>
    </row>
    <row r="745" spans="1:7" x14ac:dyDescent="0.25">
      <c r="A745" s="18" t="s">
        <v>71</v>
      </c>
      <c r="B745" s="18" t="s">
        <v>148</v>
      </c>
      <c r="C745" s="18" t="s">
        <v>21</v>
      </c>
      <c r="D745" s="18" t="s">
        <v>0</v>
      </c>
      <c r="E745" s="18" t="s">
        <v>20</v>
      </c>
      <c r="G745">
        <v>20260925</v>
      </c>
    </row>
    <row r="746" spans="1:7" x14ac:dyDescent="0.25">
      <c r="A746" s="18" t="s">
        <v>71</v>
      </c>
      <c r="B746" s="18" t="s">
        <v>148</v>
      </c>
      <c r="C746" s="18" t="s">
        <v>4</v>
      </c>
      <c r="D746" s="18" t="s">
        <v>0</v>
      </c>
      <c r="E746" s="18" t="s">
        <v>22</v>
      </c>
      <c r="F746">
        <v>378403.20327300002</v>
      </c>
      <c r="G746">
        <v>20260925</v>
      </c>
    </row>
    <row r="747" spans="1:7" x14ac:dyDescent="0.25">
      <c r="A747" s="18" t="s">
        <v>71</v>
      </c>
      <c r="B747" s="18" t="s">
        <v>148</v>
      </c>
      <c r="C747" s="18" t="s">
        <v>6</v>
      </c>
      <c r="D747" s="18" t="s">
        <v>0</v>
      </c>
      <c r="E747" s="18" t="s">
        <v>23</v>
      </c>
      <c r="F747">
        <v>57528.009578999998</v>
      </c>
      <c r="G747">
        <v>20260925</v>
      </c>
    </row>
    <row r="748" spans="1:7" x14ac:dyDescent="0.25">
      <c r="A748" s="18" t="s">
        <v>71</v>
      </c>
      <c r="B748" s="18" t="s">
        <v>148</v>
      </c>
      <c r="C748" s="18" t="s">
        <v>8</v>
      </c>
      <c r="D748" s="18" t="s">
        <v>0</v>
      </c>
      <c r="E748" s="18" t="s">
        <v>24</v>
      </c>
      <c r="F748">
        <v>15044.416144999999</v>
      </c>
      <c r="G748">
        <v>20260925</v>
      </c>
    </row>
    <row r="749" spans="1:7" x14ac:dyDescent="0.25">
      <c r="A749" s="18" t="s">
        <v>71</v>
      </c>
      <c r="B749" s="18" t="s">
        <v>148</v>
      </c>
      <c r="C749" s="18" t="s">
        <v>10</v>
      </c>
      <c r="D749" s="18" t="s">
        <v>0</v>
      </c>
      <c r="E749" s="18" t="s">
        <v>25</v>
      </c>
      <c r="F749">
        <v>48632.018343000003</v>
      </c>
      <c r="G749">
        <v>20260925</v>
      </c>
    </row>
    <row r="750" spans="1:7" x14ac:dyDescent="0.25">
      <c r="A750" s="18" t="s">
        <v>71</v>
      </c>
      <c r="B750" s="18" t="s">
        <v>148</v>
      </c>
      <c r="C750" s="18" t="s">
        <v>12</v>
      </c>
      <c r="D750" s="18" t="s">
        <v>0</v>
      </c>
      <c r="E750" s="18" t="s">
        <v>26</v>
      </c>
      <c r="F750">
        <v>402343.61066100001</v>
      </c>
      <c r="G750">
        <v>20260925</v>
      </c>
    </row>
    <row r="751" spans="1:7" x14ac:dyDescent="0.25">
      <c r="A751" s="18" t="s">
        <v>71</v>
      </c>
      <c r="B751" s="18" t="s">
        <v>148</v>
      </c>
      <c r="C751" s="18" t="s">
        <v>28</v>
      </c>
      <c r="D751" s="18" t="s">
        <v>0</v>
      </c>
      <c r="E751" s="18" t="s">
        <v>27</v>
      </c>
      <c r="G751">
        <v>20260925</v>
      </c>
    </row>
    <row r="752" spans="1:7" x14ac:dyDescent="0.25">
      <c r="A752" s="18" t="s">
        <v>71</v>
      </c>
      <c r="B752" s="18" t="s">
        <v>148</v>
      </c>
      <c r="C752" s="18" t="s">
        <v>10</v>
      </c>
      <c r="D752" s="18" t="s">
        <v>0</v>
      </c>
      <c r="E752" s="18" t="s">
        <v>32</v>
      </c>
      <c r="G752">
        <v>20260925</v>
      </c>
    </row>
    <row r="753" spans="1:7" x14ac:dyDescent="0.25">
      <c r="A753" s="18" t="s">
        <v>71</v>
      </c>
      <c r="B753" s="18" t="s">
        <v>148</v>
      </c>
      <c r="C753" s="18" t="s">
        <v>12</v>
      </c>
      <c r="D753" s="18" t="s">
        <v>0</v>
      </c>
      <c r="E753" s="18" t="s">
        <v>33</v>
      </c>
      <c r="G753">
        <v>20260925</v>
      </c>
    </row>
    <row r="754" spans="1:7" x14ac:dyDescent="0.25">
      <c r="A754" s="18" t="s">
        <v>71</v>
      </c>
      <c r="B754" s="18" t="s">
        <v>148</v>
      </c>
      <c r="C754" s="18" t="s">
        <v>35</v>
      </c>
      <c r="D754" s="18" t="s">
        <v>0</v>
      </c>
      <c r="E754" s="18" t="s">
        <v>34</v>
      </c>
      <c r="F754">
        <v>173340.089675</v>
      </c>
      <c r="G754">
        <v>20260925</v>
      </c>
    </row>
    <row r="755" spans="1:7" x14ac:dyDescent="0.25">
      <c r="A755" s="18" t="s">
        <v>71</v>
      </c>
      <c r="B755" s="18" t="s">
        <v>148</v>
      </c>
      <c r="C755" s="18" t="s">
        <v>87</v>
      </c>
      <c r="D755" s="18" t="s">
        <v>0</v>
      </c>
      <c r="E755" s="18" t="s">
        <v>88</v>
      </c>
      <c r="G755">
        <v>20260925</v>
      </c>
    </row>
    <row r="756" spans="1:7" x14ac:dyDescent="0.25">
      <c r="A756" s="18" t="s">
        <v>71</v>
      </c>
      <c r="B756" s="18" t="s">
        <v>148</v>
      </c>
      <c r="C756" s="18" t="s">
        <v>4</v>
      </c>
      <c r="D756" s="18" t="s">
        <v>0</v>
      </c>
      <c r="E756" s="18" t="s">
        <v>89</v>
      </c>
      <c r="F756">
        <v>35379.621534999998</v>
      </c>
      <c r="G756">
        <v>20260925</v>
      </c>
    </row>
    <row r="757" spans="1:7" x14ac:dyDescent="0.25">
      <c r="A757" s="18" t="s">
        <v>71</v>
      </c>
      <c r="B757" s="18" t="s">
        <v>148</v>
      </c>
      <c r="C757" s="18" t="s">
        <v>6</v>
      </c>
      <c r="D757" s="18" t="s">
        <v>0</v>
      </c>
      <c r="E757" s="18" t="s">
        <v>90</v>
      </c>
      <c r="F757">
        <v>3384.4815400000002</v>
      </c>
      <c r="G757">
        <v>20260925</v>
      </c>
    </row>
    <row r="758" spans="1:7" x14ac:dyDescent="0.25">
      <c r="A758" s="18" t="s">
        <v>71</v>
      </c>
      <c r="B758" s="18" t="s">
        <v>148</v>
      </c>
      <c r="C758" s="18" t="s">
        <v>8</v>
      </c>
      <c r="D758" s="18" t="s">
        <v>0</v>
      </c>
      <c r="E758" s="18" t="s">
        <v>91</v>
      </c>
      <c r="F758">
        <v>993.16441299999997</v>
      </c>
      <c r="G758">
        <v>20260925</v>
      </c>
    </row>
    <row r="759" spans="1:7" x14ac:dyDescent="0.25">
      <c r="A759" s="18" t="s">
        <v>71</v>
      </c>
      <c r="B759" s="18" t="s">
        <v>148</v>
      </c>
      <c r="C759" s="18" t="s">
        <v>10</v>
      </c>
      <c r="D759" s="18" t="s">
        <v>0</v>
      </c>
      <c r="E759" s="18" t="s">
        <v>92</v>
      </c>
      <c r="F759">
        <v>1608.7636749999999</v>
      </c>
      <c r="G759">
        <v>20260925</v>
      </c>
    </row>
    <row r="760" spans="1:7" x14ac:dyDescent="0.25">
      <c r="A760" s="18" t="s">
        <v>71</v>
      </c>
      <c r="B760" s="18" t="s">
        <v>148</v>
      </c>
      <c r="C760" s="18" t="s">
        <v>12</v>
      </c>
      <c r="D760" s="18" t="s">
        <v>0</v>
      </c>
      <c r="E760" s="18" t="s">
        <v>93</v>
      </c>
      <c r="F760">
        <v>38148.503812000003</v>
      </c>
      <c r="G760">
        <v>20260925</v>
      </c>
    </row>
    <row r="761" spans="1:7" x14ac:dyDescent="0.25">
      <c r="A761" s="18" t="s">
        <v>71</v>
      </c>
      <c r="B761" s="18" t="s">
        <v>148</v>
      </c>
      <c r="C761" s="18" t="s">
        <v>94</v>
      </c>
      <c r="D761" s="18" t="s">
        <v>0</v>
      </c>
      <c r="E761" s="18" t="s">
        <v>95</v>
      </c>
      <c r="G761">
        <v>20260925</v>
      </c>
    </row>
    <row r="762" spans="1:7" x14ac:dyDescent="0.25">
      <c r="A762" s="18" t="s">
        <v>71</v>
      </c>
      <c r="B762" s="18" t="s">
        <v>148</v>
      </c>
      <c r="C762" s="18" t="s">
        <v>4</v>
      </c>
      <c r="D762" s="18" t="s">
        <v>0</v>
      </c>
      <c r="E762" s="18" t="s">
        <v>96</v>
      </c>
      <c r="F762">
        <v>2006.1291719999999</v>
      </c>
      <c r="G762">
        <v>20260925</v>
      </c>
    </row>
    <row r="763" spans="1:7" x14ac:dyDescent="0.25">
      <c r="A763" s="18" t="s">
        <v>71</v>
      </c>
      <c r="B763" s="18" t="s">
        <v>148</v>
      </c>
      <c r="C763" s="18" t="s">
        <v>6</v>
      </c>
      <c r="D763" s="18" t="s">
        <v>0</v>
      </c>
      <c r="E763" s="18" t="s">
        <v>97</v>
      </c>
      <c r="F763">
        <v>164.53272200000001</v>
      </c>
      <c r="G763">
        <v>20260925</v>
      </c>
    </row>
    <row r="764" spans="1:7" x14ac:dyDescent="0.25">
      <c r="A764" s="18" t="s">
        <v>71</v>
      </c>
      <c r="B764" s="18" t="s">
        <v>148</v>
      </c>
      <c r="C764" s="18" t="s">
        <v>8</v>
      </c>
      <c r="D764" s="18" t="s">
        <v>0</v>
      </c>
      <c r="E764" s="18" t="s">
        <v>98</v>
      </c>
      <c r="F764">
        <v>90.784283000000002</v>
      </c>
      <c r="G764">
        <v>20260925</v>
      </c>
    </row>
    <row r="765" spans="1:7" x14ac:dyDescent="0.25">
      <c r="A765" s="18" t="s">
        <v>71</v>
      </c>
      <c r="B765" s="18" t="s">
        <v>148</v>
      </c>
      <c r="C765" s="18" t="s">
        <v>10</v>
      </c>
      <c r="D765" s="18" t="s">
        <v>0</v>
      </c>
      <c r="E765" s="18" t="s">
        <v>99</v>
      </c>
      <c r="F765">
        <v>56.104602999999997</v>
      </c>
      <c r="G765">
        <v>20260925</v>
      </c>
    </row>
    <row r="766" spans="1:7" x14ac:dyDescent="0.25">
      <c r="A766" s="18" t="s">
        <v>71</v>
      </c>
      <c r="B766" s="18" t="s">
        <v>148</v>
      </c>
      <c r="C766" s="18" t="s">
        <v>12</v>
      </c>
      <c r="D766" s="18" t="s">
        <v>0</v>
      </c>
      <c r="E766" s="18" t="s">
        <v>100</v>
      </c>
      <c r="F766">
        <v>2205.3415709999999</v>
      </c>
      <c r="G766">
        <v>20260925</v>
      </c>
    </row>
    <row r="767" spans="1:7" x14ac:dyDescent="0.25">
      <c r="A767" s="18" t="s">
        <v>71</v>
      </c>
      <c r="B767" s="18" t="s">
        <v>148</v>
      </c>
      <c r="C767" s="18" t="s">
        <v>101</v>
      </c>
      <c r="D767" s="18" t="s">
        <v>0</v>
      </c>
      <c r="E767" s="18" t="s">
        <v>102</v>
      </c>
      <c r="G767">
        <v>20260925</v>
      </c>
    </row>
    <row r="768" spans="1:7" x14ac:dyDescent="0.25">
      <c r="A768" s="18" t="s">
        <v>71</v>
      </c>
      <c r="B768" s="18" t="s">
        <v>148</v>
      </c>
      <c r="C768" s="18" t="s">
        <v>4</v>
      </c>
      <c r="D768" s="18" t="s">
        <v>0</v>
      </c>
      <c r="E768" s="18" t="s">
        <v>103</v>
      </c>
      <c r="F768">
        <v>28544.703846</v>
      </c>
      <c r="G768">
        <v>20260925</v>
      </c>
    </row>
    <row r="769" spans="1:7" x14ac:dyDescent="0.25">
      <c r="A769" s="18" t="s">
        <v>71</v>
      </c>
      <c r="B769" s="18" t="s">
        <v>148</v>
      </c>
      <c r="C769" s="18" t="s">
        <v>6</v>
      </c>
      <c r="D769" s="18" t="s">
        <v>0</v>
      </c>
      <c r="E769" s="18" t="s">
        <v>104</v>
      </c>
      <c r="F769">
        <v>1110.2645910000001</v>
      </c>
      <c r="G769">
        <v>20260925</v>
      </c>
    </row>
    <row r="770" spans="1:7" x14ac:dyDescent="0.25">
      <c r="A770" s="18" t="s">
        <v>71</v>
      </c>
      <c r="B770" s="18" t="s">
        <v>148</v>
      </c>
      <c r="C770" s="18" t="s">
        <v>8</v>
      </c>
      <c r="D770" s="18" t="s">
        <v>0</v>
      </c>
      <c r="E770" s="18" t="s">
        <v>105</v>
      </c>
      <c r="F770">
        <v>175.28180499999999</v>
      </c>
      <c r="G770">
        <v>20260925</v>
      </c>
    </row>
    <row r="771" spans="1:7" x14ac:dyDescent="0.25">
      <c r="A771" s="18" t="s">
        <v>71</v>
      </c>
      <c r="B771" s="18" t="s">
        <v>148</v>
      </c>
      <c r="C771" s="18" t="s">
        <v>10</v>
      </c>
      <c r="D771" s="18" t="s">
        <v>0</v>
      </c>
      <c r="E771" s="18" t="s">
        <v>106</v>
      </c>
      <c r="F771">
        <v>785.12368000000004</v>
      </c>
      <c r="G771">
        <v>20260925</v>
      </c>
    </row>
    <row r="772" spans="1:7" x14ac:dyDescent="0.25">
      <c r="A772" s="18" t="s">
        <v>71</v>
      </c>
      <c r="B772" s="18" t="s">
        <v>148</v>
      </c>
      <c r="C772" s="18" t="s">
        <v>12</v>
      </c>
      <c r="D772" s="18" t="s">
        <v>0</v>
      </c>
      <c r="E772" s="18" t="s">
        <v>107</v>
      </c>
      <c r="F772">
        <v>29045.126561000001</v>
      </c>
      <c r="G772">
        <v>20260925</v>
      </c>
    </row>
    <row r="773" spans="1:7" x14ac:dyDescent="0.25">
      <c r="A773" s="18" t="s">
        <v>71</v>
      </c>
      <c r="B773" s="18" t="s">
        <v>148</v>
      </c>
      <c r="C773" s="18" t="s">
        <v>108</v>
      </c>
      <c r="D773" s="18" t="s">
        <v>0</v>
      </c>
      <c r="E773" s="18" t="s">
        <v>109</v>
      </c>
      <c r="G773">
        <v>20260925</v>
      </c>
    </row>
    <row r="774" spans="1:7" x14ac:dyDescent="0.25">
      <c r="A774" s="18" t="s">
        <v>71</v>
      </c>
      <c r="B774" s="18" t="s">
        <v>148</v>
      </c>
      <c r="C774" s="18" t="s">
        <v>4</v>
      </c>
      <c r="D774" s="18" t="s">
        <v>0</v>
      </c>
      <c r="E774" s="18" t="s">
        <v>110</v>
      </c>
      <c r="F774">
        <v>83465.720522999996</v>
      </c>
      <c r="G774">
        <v>20260925</v>
      </c>
    </row>
    <row r="775" spans="1:7" x14ac:dyDescent="0.25">
      <c r="A775" s="18" t="s">
        <v>71</v>
      </c>
      <c r="B775" s="18" t="s">
        <v>148</v>
      </c>
      <c r="C775" s="18" t="s">
        <v>6</v>
      </c>
      <c r="D775" s="18" t="s">
        <v>0</v>
      </c>
      <c r="E775" s="18" t="s">
        <v>111</v>
      </c>
      <c r="F775">
        <v>14546.4244</v>
      </c>
      <c r="G775">
        <v>20260925</v>
      </c>
    </row>
    <row r="776" spans="1:7" x14ac:dyDescent="0.25">
      <c r="A776" s="18" t="s">
        <v>71</v>
      </c>
      <c r="B776" s="18" t="s">
        <v>148</v>
      </c>
      <c r="C776" s="18" t="s">
        <v>8</v>
      </c>
      <c r="D776" s="18" t="s">
        <v>0</v>
      </c>
      <c r="E776" s="18" t="s">
        <v>112</v>
      </c>
      <c r="F776">
        <v>2626.3338589999998</v>
      </c>
      <c r="G776">
        <v>20260925</v>
      </c>
    </row>
    <row r="777" spans="1:7" x14ac:dyDescent="0.25">
      <c r="A777" s="18" t="s">
        <v>71</v>
      </c>
      <c r="B777" s="18" t="s">
        <v>148</v>
      </c>
      <c r="C777" s="18" t="s">
        <v>10</v>
      </c>
      <c r="D777" s="18" t="s">
        <v>0</v>
      </c>
      <c r="E777" s="18" t="s">
        <v>113</v>
      </c>
      <c r="F777">
        <v>10202.476975</v>
      </c>
      <c r="G777">
        <v>20260925</v>
      </c>
    </row>
    <row r="778" spans="1:7" x14ac:dyDescent="0.25">
      <c r="A778" s="18" t="s">
        <v>71</v>
      </c>
      <c r="B778" s="18" t="s">
        <v>148</v>
      </c>
      <c r="C778" s="18" t="s">
        <v>12</v>
      </c>
      <c r="D778" s="18" t="s">
        <v>0</v>
      </c>
      <c r="E778" s="18" t="s">
        <v>114</v>
      </c>
      <c r="F778">
        <v>90436.001806</v>
      </c>
      <c r="G778">
        <v>20260925</v>
      </c>
    </row>
    <row r="779" spans="1:7" x14ac:dyDescent="0.25">
      <c r="A779" s="18" t="s">
        <v>71</v>
      </c>
      <c r="B779" s="18" t="s">
        <v>148</v>
      </c>
      <c r="C779" s="18" t="s">
        <v>115</v>
      </c>
      <c r="D779" s="18" t="s">
        <v>0</v>
      </c>
      <c r="E779" s="18" t="s">
        <v>116</v>
      </c>
      <c r="G779">
        <v>20260925</v>
      </c>
    </row>
    <row r="780" spans="1:7" x14ac:dyDescent="0.25">
      <c r="A780" s="18" t="s">
        <v>71</v>
      </c>
      <c r="B780" s="18" t="s">
        <v>148</v>
      </c>
      <c r="C780" s="18" t="s">
        <v>4</v>
      </c>
      <c r="D780" s="18" t="s">
        <v>0</v>
      </c>
      <c r="E780" s="18" t="s">
        <v>117</v>
      </c>
      <c r="F780">
        <v>12274.33107</v>
      </c>
      <c r="G780">
        <v>20260925</v>
      </c>
    </row>
    <row r="781" spans="1:7" x14ac:dyDescent="0.25">
      <c r="A781" s="18" t="s">
        <v>71</v>
      </c>
      <c r="B781" s="18" t="s">
        <v>148</v>
      </c>
      <c r="C781" s="18" t="s">
        <v>6</v>
      </c>
      <c r="D781" s="18" t="s">
        <v>0</v>
      </c>
      <c r="E781" s="18" t="s">
        <v>118</v>
      </c>
      <c r="F781">
        <v>1002.544574</v>
      </c>
      <c r="G781">
        <v>20260925</v>
      </c>
    </row>
    <row r="782" spans="1:7" x14ac:dyDescent="0.25">
      <c r="A782" s="18" t="s">
        <v>71</v>
      </c>
      <c r="B782" s="18" t="s">
        <v>148</v>
      </c>
      <c r="C782" s="18" t="s">
        <v>8</v>
      </c>
      <c r="D782" s="18" t="s">
        <v>0</v>
      </c>
      <c r="E782" s="18" t="s">
        <v>119</v>
      </c>
      <c r="F782">
        <v>385.50274100000001</v>
      </c>
      <c r="G782">
        <v>20260925</v>
      </c>
    </row>
    <row r="783" spans="1:7" x14ac:dyDescent="0.25">
      <c r="A783" s="18" t="s">
        <v>71</v>
      </c>
      <c r="B783" s="18" t="s">
        <v>148</v>
      </c>
      <c r="C783" s="18" t="s">
        <v>10</v>
      </c>
      <c r="D783" s="18" t="s">
        <v>0</v>
      </c>
      <c r="E783" s="18" t="s">
        <v>120</v>
      </c>
      <c r="F783">
        <v>157.26246599999999</v>
      </c>
      <c r="G783">
        <v>20260925</v>
      </c>
    </row>
    <row r="784" spans="1:7" x14ac:dyDescent="0.25">
      <c r="A784" s="18" t="s">
        <v>71</v>
      </c>
      <c r="B784" s="18" t="s">
        <v>148</v>
      </c>
      <c r="C784" s="18" t="s">
        <v>12</v>
      </c>
      <c r="D784" s="18" t="s">
        <v>0</v>
      </c>
      <c r="E784" s="18" t="s">
        <v>121</v>
      </c>
      <c r="F784">
        <v>13505.115921000001</v>
      </c>
      <c r="G784">
        <v>20260925</v>
      </c>
    </row>
    <row r="785" spans="1:7" x14ac:dyDescent="0.25">
      <c r="A785" s="18" t="s">
        <v>71</v>
      </c>
      <c r="B785" s="18" t="s">
        <v>148</v>
      </c>
      <c r="C785" s="18" t="s">
        <v>37</v>
      </c>
      <c r="D785" s="18" t="s">
        <v>0</v>
      </c>
      <c r="E785" s="18" t="s">
        <v>36</v>
      </c>
      <c r="G785">
        <v>20260925</v>
      </c>
    </row>
    <row r="786" spans="1:7" x14ac:dyDescent="0.25">
      <c r="A786" s="18" t="s">
        <v>71</v>
      </c>
      <c r="B786" s="18" t="s">
        <v>148</v>
      </c>
      <c r="C786" s="18" t="s">
        <v>80</v>
      </c>
      <c r="D786" s="18" t="s">
        <v>0</v>
      </c>
      <c r="E786" s="18" t="s">
        <v>81</v>
      </c>
      <c r="F786">
        <v>5987.5504410000003</v>
      </c>
      <c r="G786">
        <v>20260925</v>
      </c>
    </row>
    <row r="787" spans="1:7" x14ac:dyDescent="0.25">
      <c r="A787" s="18" t="s">
        <v>71</v>
      </c>
      <c r="B787" s="18" t="s">
        <v>148</v>
      </c>
      <c r="C787" s="18" t="s">
        <v>78</v>
      </c>
      <c r="D787" s="18" t="s">
        <v>0</v>
      </c>
      <c r="E787" s="18" t="s">
        <v>38</v>
      </c>
      <c r="F787">
        <v>179327.640113</v>
      </c>
      <c r="G787">
        <v>20260925</v>
      </c>
    </row>
    <row r="788" spans="1:7" x14ac:dyDescent="0.25">
      <c r="A788" s="18" t="s">
        <v>71</v>
      </c>
      <c r="B788" s="18" t="s">
        <v>148</v>
      </c>
      <c r="C788" s="18" t="s">
        <v>2</v>
      </c>
      <c r="D788" s="18" t="s">
        <v>39</v>
      </c>
      <c r="E788" s="18" t="s">
        <v>40</v>
      </c>
      <c r="G788">
        <v>20260925</v>
      </c>
    </row>
    <row r="789" spans="1:7" x14ac:dyDescent="0.25">
      <c r="A789" s="18" t="s">
        <v>71</v>
      </c>
      <c r="B789" s="18" t="s">
        <v>148</v>
      </c>
      <c r="C789" s="18" t="s">
        <v>42</v>
      </c>
      <c r="D789" s="18" t="s">
        <v>39</v>
      </c>
      <c r="E789" s="18" t="s">
        <v>41</v>
      </c>
      <c r="F789">
        <v>770636.66868200002</v>
      </c>
      <c r="G789">
        <v>20260925</v>
      </c>
    </row>
    <row r="790" spans="1:7" x14ac:dyDescent="0.25">
      <c r="A790" s="18" t="s">
        <v>71</v>
      </c>
      <c r="B790" s="18" t="s">
        <v>148</v>
      </c>
      <c r="C790" s="18" t="s">
        <v>10</v>
      </c>
      <c r="D790" s="18" t="s">
        <v>39</v>
      </c>
      <c r="E790" s="18" t="s">
        <v>43</v>
      </c>
      <c r="F790">
        <v>34196.176484000003</v>
      </c>
      <c r="G790">
        <v>20260925</v>
      </c>
    </row>
    <row r="791" spans="1:7" x14ac:dyDescent="0.25">
      <c r="A791" s="18" t="s">
        <v>71</v>
      </c>
      <c r="B791" s="18" t="s">
        <v>148</v>
      </c>
      <c r="C791" s="18" t="s">
        <v>12</v>
      </c>
      <c r="D791" s="18" t="s">
        <v>39</v>
      </c>
      <c r="E791" s="18" t="s">
        <v>44</v>
      </c>
      <c r="F791">
        <v>736440.49219899997</v>
      </c>
      <c r="G791">
        <v>20260925</v>
      </c>
    </row>
    <row r="792" spans="1:7" x14ac:dyDescent="0.25">
      <c r="A792" s="18" t="s">
        <v>71</v>
      </c>
      <c r="B792" s="18" t="s">
        <v>148</v>
      </c>
      <c r="C792" s="18" t="s">
        <v>14</v>
      </c>
      <c r="D792" s="18" t="s">
        <v>39</v>
      </c>
      <c r="E792" s="18" t="s">
        <v>45</v>
      </c>
      <c r="G792">
        <v>20260925</v>
      </c>
    </row>
    <row r="793" spans="1:7" x14ac:dyDescent="0.25">
      <c r="A793" s="18" t="s">
        <v>71</v>
      </c>
      <c r="B793" s="18" t="s">
        <v>148</v>
      </c>
      <c r="C793" s="18" t="s">
        <v>42</v>
      </c>
      <c r="D793" s="18" t="s">
        <v>39</v>
      </c>
      <c r="E793" s="18" t="s">
        <v>46</v>
      </c>
      <c r="F793">
        <v>690358.544964</v>
      </c>
      <c r="G793">
        <v>20260925</v>
      </c>
    </row>
    <row r="794" spans="1:7" x14ac:dyDescent="0.25">
      <c r="A794" s="18" t="s">
        <v>71</v>
      </c>
      <c r="B794" s="18" t="s">
        <v>148</v>
      </c>
      <c r="C794" s="18" t="s">
        <v>10</v>
      </c>
      <c r="D794" s="18" t="s">
        <v>39</v>
      </c>
      <c r="E794" s="18" t="s">
        <v>47</v>
      </c>
      <c r="F794">
        <v>34289.127096999997</v>
      </c>
      <c r="G794">
        <v>20260925</v>
      </c>
    </row>
    <row r="795" spans="1:7" x14ac:dyDescent="0.25">
      <c r="A795" s="18" t="s">
        <v>71</v>
      </c>
      <c r="B795" s="18" t="s">
        <v>148</v>
      </c>
      <c r="C795" s="18" t="s">
        <v>12</v>
      </c>
      <c r="D795" s="18" t="s">
        <v>39</v>
      </c>
      <c r="E795" s="18" t="s">
        <v>48</v>
      </c>
      <c r="F795">
        <v>656069.417869</v>
      </c>
      <c r="G795">
        <v>20260925</v>
      </c>
    </row>
    <row r="796" spans="1:7" x14ac:dyDescent="0.25">
      <c r="A796" s="18" t="s">
        <v>71</v>
      </c>
      <c r="B796" s="18" t="s">
        <v>148</v>
      </c>
      <c r="C796" s="18" t="s">
        <v>21</v>
      </c>
      <c r="D796" s="18" t="s">
        <v>39</v>
      </c>
      <c r="E796" s="18" t="s">
        <v>49</v>
      </c>
      <c r="G796">
        <v>20260925</v>
      </c>
    </row>
    <row r="797" spans="1:7" x14ac:dyDescent="0.25">
      <c r="A797" s="18" t="s">
        <v>71</v>
      </c>
      <c r="B797" s="18" t="s">
        <v>148</v>
      </c>
      <c r="C797" s="18" t="s">
        <v>42</v>
      </c>
      <c r="D797" s="18" t="s">
        <v>39</v>
      </c>
      <c r="E797" s="18" t="s">
        <v>50</v>
      </c>
      <c r="F797">
        <v>649174.39659100003</v>
      </c>
      <c r="G797">
        <v>20260925</v>
      </c>
    </row>
    <row r="798" spans="1:7" x14ac:dyDescent="0.25">
      <c r="A798" s="18" t="s">
        <v>71</v>
      </c>
      <c r="B798" s="18" t="s">
        <v>148</v>
      </c>
      <c r="C798" s="18" t="s">
        <v>10</v>
      </c>
      <c r="D798" s="18" t="s">
        <v>39</v>
      </c>
      <c r="E798" s="18" t="s">
        <v>51</v>
      </c>
      <c r="F798">
        <v>24451.323453000001</v>
      </c>
      <c r="G798">
        <v>20260925</v>
      </c>
    </row>
    <row r="799" spans="1:7" x14ac:dyDescent="0.25">
      <c r="A799" s="18" t="s">
        <v>71</v>
      </c>
      <c r="B799" s="18" t="s">
        <v>148</v>
      </c>
      <c r="C799" s="18" t="s">
        <v>12</v>
      </c>
      <c r="D799" s="18" t="s">
        <v>39</v>
      </c>
      <c r="E799" s="18" t="s">
        <v>52</v>
      </c>
      <c r="F799">
        <v>624723.07313999999</v>
      </c>
      <c r="G799">
        <v>20260925</v>
      </c>
    </row>
    <row r="800" spans="1:7" x14ac:dyDescent="0.25">
      <c r="A800" s="18" t="s">
        <v>71</v>
      </c>
      <c r="B800" s="18" t="s">
        <v>148</v>
      </c>
      <c r="C800" s="18" t="s">
        <v>28</v>
      </c>
      <c r="D800" s="18" t="s">
        <v>39</v>
      </c>
      <c r="E800" s="18" t="s">
        <v>53</v>
      </c>
      <c r="G800">
        <v>20260925</v>
      </c>
    </row>
    <row r="801" spans="1:7" x14ac:dyDescent="0.25">
      <c r="A801" s="18" t="s">
        <v>71</v>
      </c>
      <c r="B801" s="18" t="s">
        <v>148</v>
      </c>
      <c r="C801" s="18" t="s">
        <v>42</v>
      </c>
      <c r="D801" s="18" t="s">
        <v>39</v>
      </c>
      <c r="E801" s="18" t="s">
        <v>54</v>
      </c>
      <c r="G801">
        <v>20260925</v>
      </c>
    </row>
    <row r="802" spans="1:7" x14ac:dyDescent="0.25">
      <c r="A802" s="18" t="s">
        <v>71</v>
      </c>
      <c r="B802" s="18" t="s">
        <v>148</v>
      </c>
      <c r="C802" s="18" t="s">
        <v>10</v>
      </c>
      <c r="D802" s="18" t="s">
        <v>39</v>
      </c>
      <c r="E802" s="18" t="s">
        <v>55</v>
      </c>
      <c r="G802">
        <v>20260925</v>
      </c>
    </row>
    <row r="803" spans="1:7" x14ac:dyDescent="0.25">
      <c r="A803" s="18" t="s">
        <v>71</v>
      </c>
      <c r="B803" s="18" t="s">
        <v>148</v>
      </c>
      <c r="C803" s="18" t="s">
        <v>12</v>
      </c>
      <c r="D803" s="18" t="s">
        <v>39</v>
      </c>
      <c r="E803" s="18" t="s">
        <v>56</v>
      </c>
      <c r="G803">
        <v>20260925</v>
      </c>
    </row>
    <row r="804" spans="1:7" x14ac:dyDescent="0.25">
      <c r="A804" s="18" t="s">
        <v>71</v>
      </c>
      <c r="B804" s="18" t="s">
        <v>148</v>
      </c>
      <c r="C804" s="18" t="s">
        <v>35</v>
      </c>
      <c r="D804" s="18" t="s">
        <v>39</v>
      </c>
      <c r="E804" s="18" t="s">
        <v>57</v>
      </c>
      <c r="F804">
        <v>87675.906285000005</v>
      </c>
      <c r="G804">
        <v>20260925</v>
      </c>
    </row>
    <row r="805" spans="1:7" x14ac:dyDescent="0.25">
      <c r="A805" s="18" t="s">
        <v>71</v>
      </c>
      <c r="B805" s="18" t="s">
        <v>148</v>
      </c>
      <c r="C805" s="18" t="s">
        <v>87</v>
      </c>
      <c r="D805" s="18" t="s">
        <v>39</v>
      </c>
      <c r="E805" s="18" t="s">
        <v>122</v>
      </c>
      <c r="G805">
        <v>20260925</v>
      </c>
    </row>
    <row r="806" spans="1:7" x14ac:dyDescent="0.25">
      <c r="A806" s="18" t="s">
        <v>71</v>
      </c>
      <c r="B806" s="18" t="s">
        <v>148</v>
      </c>
      <c r="C806" s="18" t="s">
        <v>42</v>
      </c>
      <c r="D806" s="18" t="s">
        <v>39</v>
      </c>
      <c r="E806" s="18" t="s">
        <v>123</v>
      </c>
      <c r="F806">
        <v>23850.954797999999</v>
      </c>
      <c r="G806">
        <v>20260925</v>
      </c>
    </row>
    <row r="807" spans="1:7" x14ac:dyDescent="0.25">
      <c r="A807" s="18" t="s">
        <v>71</v>
      </c>
      <c r="B807" s="18" t="s">
        <v>148</v>
      </c>
      <c r="C807" s="18" t="s">
        <v>10</v>
      </c>
      <c r="D807" s="18" t="s">
        <v>39</v>
      </c>
      <c r="E807" s="18" t="s">
        <v>124</v>
      </c>
      <c r="F807">
        <v>671.91526899999997</v>
      </c>
      <c r="G807">
        <v>20260925</v>
      </c>
    </row>
    <row r="808" spans="1:7" x14ac:dyDescent="0.25">
      <c r="A808" s="18" t="s">
        <v>71</v>
      </c>
      <c r="B808" s="18" t="s">
        <v>148</v>
      </c>
      <c r="C808" s="18" t="s">
        <v>12</v>
      </c>
      <c r="D808" s="18" t="s">
        <v>39</v>
      </c>
      <c r="E808" s="18" t="s">
        <v>125</v>
      </c>
      <c r="F808">
        <v>23179.039528000001</v>
      </c>
      <c r="G808">
        <v>20260925</v>
      </c>
    </row>
    <row r="809" spans="1:7" x14ac:dyDescent="0.25">
      <c r="A809" s="18" t="s">
        <v>71</v>
      </c>
      <c r="B809" s="18" t="s">
        <v>148</v>
      </c>
      <c r="C809" s="18" t="s">
        <v>94</v>
      </c>
      <c r="D809" s="18" t="s">
        <v>39</v>
      </c>
      <c r="E809" s="18" t="s">
        <v>126</v>
      </c>
      <c r="G809">
        <v>20260925</v>
      </c>
    </row>
    <row r="810" spans="1:7" x14ac:dyDescent="0.25">
      <c r="A810" s="18" t="s">
        <v>71</v>
      </c>
      <c r="B810" s="18" t="s">
        <v>148</v>
      </c>
      <c r="C810" s="18" t="s">
        <v>42</v>
      </c>
      <c r="D810" s="18" t="s">
        <v>39</v>
      </c>
      <c r="E810" s="18" t="s">
        <v>127</v>
      </c>
      <c r="F810">
        <v>8824.2917870000001</v>
      </c>
      <c r="G810">
        <v>20260925</v>
      </c>
    </row>
    <row r="811" spans="1:7" x14ac:dyDescent="0.25">
      <c r="A811" s="18" t="s">
        <v>71</v>
      </c>
      <c r="B811" s="18" t="s">
        <v>148</v>
      </c>
      <c r="C811" s="18" t="s">
        <v>10</v>
      </c>
      <c r="D811" s="18" t="s">
        <v>39</v>
      </c>
      <c r="E811" s="18" t="s">
        <v>128</v>
      </c>
      <c r="F811">
        <v>21.764738999999999</v>
      </c>
      <c r="G811">
        <v>20260925</v>
      </c>
    </row>
    <row r="812" spans="1:7" x14ac:dyDescent="0.25">
      <c r="A812" s="18" t="s">
        <v>71</v>
      </c>
      <c r="B812" s="18" t="s">
        <v>148</v>
      </c>
      <c r="C812" s="18" t="s">
        <v>12</v>
      </c>
      <c r="D812" s="18" t="s">
        <v>39</v>
      </c>
      <c r="E812" s="18" t="s">
        <v>129</v>
      </c>
      <c r="F812">
        <v>8802.5270479999999</v>
      </c>
      <c r="G812">
        <v>20260925</v>
      </c>
    </row>
    <row r="813" spans="1:7" x14ac:dyDescent="0.25">
      <c r="A813" s="18" t="s">
        <v>71</v>
      </c>
      <c r="B813" s="18" t="s">
        <v>148</v>
      </c>
      <c r="C813" s="18" t="s">
        <v>101</v>
      </c>
      <c r="D813" s="18" t="s">
        <v>39</v>
      </c>
      <c r="E813" s="18" t="s">
        <v>130</v>
      </c>
      <c r="G813">
        <v>20260925</v>
      </c>
    </row>
    <row r="814" spans="1:7" x14ac:dyDescent="0.25">
      <c r="A814" s="18" t="s">
        <v>71</v>
      </c>
      <c r="B814" s="18" t="s">
        <v>148</v>
      </c>
      <c r="C814" s="18" t="s">
        <v>42</v>
      </c>
      <c r="D814" s="18" t="s">
        <v>39</v>
      </c>
      <c r="E814" s="18" t="s">
        <v>131</v>
      </c>
      <c r="F814">
        <v>5115.3654880000004</v>
      </c>
      <c r="G814">
        <v>20260925</v>
      </c>
    </row>
    <row r="815" spans="1:7" x14ac:dyDescent="0.25">
      <c r="A815" s="18" t="s">
        <v>71</v>
      </c>
      <c r="B815" s="18" t="s">
        <v>148</v>
      </c>
      <c r="C815" s="18" t="s">
        <v>10</v>
      </c>
      <c r="D815" s="18" t="s">
        <v>39</v>
      </c>
      <c r="E815" s="18" t="s">
        <v>132</v>
      </c>
      <c r="F815">
        <v>-93.004154999999997</v>
      </c>
      <c r="G815">
        <v>20260925</v>
      </c>
    </row>
    <row r="816" spans="1:7" x14ac:dyDescent="0.25">
      <c r="A816" s="18" t="s">
        <v>71</v>
      </c>
      <c r="B816" s="18" t="s">
        <v>148</v>
      </c>
      <c r="C816" s="18" t="s">
        <v>12</v>
      </c>
      <c r="D816" s="18" t="s">
        <v>39</v>
      </c>
      <c r="E816" s="18" t="s">
        <v>133</v>
      </c>
      <c r="F816">
        <v>5208.369643</v>
      </c>
      <c r="G816">
        <v>20260925</v>
      </c>
    </row>
    <row r="817" spans="1:7" x14ac:dyDescent="0.25">
      <c r="A817" s="18" t="s">
        <v>71</v>
      </c>
      <c r="B817" s="18" t="s">
        <v>148</v>
      </c>
      <c r="C817" s="18" t="s">
        <v>108</v>
      </c>
      <c r="D817" s="18" t="s">
        <v>39</v>
      </c>
      <c r="E817" s="18" t="s">
        <v>134</v>
      </c>
      <c r="G817">
        <v>20260925</v>
      </c>
    </row>
    <row r="818" spans="1:7" x14ac:dyDescent="0.25">
      <c r="A818" s="18" t="s">
        <v>71</v>
      </c>
      <c r="B818" s="18" t="s">
        <v>148</v>
      </c>
      <c r="C818" s="18" t="s">
        <v>42</v>
      </c>
      <c r="D818" s="18" t="s">
        <v>39</v>
      </c>
      <c r="E818" s="18" t="s">
        <v>135</v>
      </c>
      <c r="F818">
        <v>47029.296284999997</v>
      </c>
      <c r="G818">
        <v>20260925</v>
      </c>
    </row>
    <row r="819" spans="1:7" x14ac:dyDescent="0.25">
      <c r="A819" s="18" t="s">
        <v>71</v>
      </c>
      <c r="B819" s="18" t="s">
        <v>148</v>
      </c>
      <c r="C819" s="18" t="s">
        <v>10</v>
      </c>
      <c r="D819" s="18" t="s">
        <v>39</v>
      </c>
      <c r="E819" s="18" t="s">
        <v>136</v>
      </c>
      <c r="F819">
        <v>2454.3261539999999</v>
      </c>
      <c r="G819">
        <v>20260925</v>
      </c>
    </row>
    <row r="820" spans="1:7" x14ac:dyDescent="0.25">
      <c r="A820" s="18" t="s">
        <v>71</v>
      </c>
      <c r="B820" s="18" t="s">
        <v>148</v>
      </c>
      <c r="C820" s="18" t="s">
        <v>12</v>
      </c>
      <c r="D820" s="18" t="s">
        <v>39</v>
      </c>
      <c r="E820" s="18" t="s">
        <v>137</v>
      </c>
      <c r="F820">
        <v>44574.970132000002</v>
      </c>
      <c r="G820">
        <v>20260925</v>
      </c>
    </row>
    <row r="821" spans="1:7" x14ac:dyDescent="0.25">
      <c r="A821" s="18" t="s">
        <v>71</v>
      </c>
      <c r="B821" s="18" t="s">
        <v>148</v>
      </c>
      <c r="C821" s="18" t="s">
        <v>115</v>
      </c>
      <c r="D821" s="18" t="s">
        <v>39</v>
      </c>
      <c r="E821" s="18" t="s">
        <v>138</v>
      </c>
      <c r="G821">
        <v>20260925</v>
      </c>
    </row>
    <row r="822" spans="1:7" x14ac:dyDescent="0.25">
      <c r="A822" s="18" t="s">
        <v>71</v>
      </c>
      <c r="B822" s="18" t="s">
        <v>148</v>
      </c>
      <c r="C822" s="18" t="s">
        <v>42</v>
      </c>
      <c r="D822" s="18" t="s">
        <v>39</v>
      </c>
      <c r="E822" s="18" t="s">
        <v>139</v>
      </c>
      <c r="F822">
        <v>5908.2633530000003</v>
      </c>
      <c r="G822">
        <v>20260925</v>
      </c>
    </row>
    <row r="823" spans="1:7" x14ac:dyDescent="0.25">
      <c r="A823" s="18" t="s">
        <v>71</v>
      </c>
      <c r="B823" s="18" t="s">
        <v>148</v>
      </c>
      <c r="C823" s="18" t="s">
        <v>10</v>
      </c>
      <c r="D823" s="18" t="s">
        <v>39</v>
      </c>
      <c r="E823" s="18" t="s">
        <v>140</v>
      </c>
      <c r="F823">
        <v>-2.73658</v>
      </c>
      <c r="G823">
        <v>20260925</v>
      </c>
    </row>
    <row r="824" spans="1:7" x14ac:dyDescent="0.25">
      <c r="A824" s="18" t="s">
        <v>71</v>
      </c>
      <c r="B824" s="18" t="s">
        <v>148</v>
      </c>
      <c r="C824" s="18" t="s">
        <v>12</v>
      </c>
      <c r="D824" s="18" t="s">
        <v>39</v>
      </c>
      <c r="E824" s="18" t="s">
        <v>141</v>
      </c>
      <c r="F824">
        <v>5910.9999340000004</v>
      </c>
      <c r="G824">
        <v>20260925</v>
      </c>
    </row>
    <row r="825" spans="1:7" x14ac:dyDescent="0.25">
      <c r="A825" s="18" t="s">
        <v>71</v>
      </c>
      <c r="B825" s="18" t="s">
        <v>148</v>
      </c>
      <c r="C825" s="18" t="s">
        <v>37</v>
      </c>
      <c r="D825" s="18" t="s">
        <v>39</v>
      </c>
      <c r="E825" s="18" t="s">
        <v>58</v>
      </c>
      <c r="G825">
        <v>20260925</v>
      </c>
    </row>
    <row r="826" spans="1:7" x14ac:dyDescent="0.25">
      <c r="A826" s="18" t="s">
        <v>71</v>
      </c>
      <c r="B826" s="18" t="s">
        <v>148</v>
      </c>
      <c r="C826" s="18" t="s">
        <v>80</v>
      </c>
      <c r="D826" s="18" t="s">
        <v>39</v>
      </c>
      <c r="E826" s="18" t="s">
        <v>82</v>
      </c>
      <c r="F826">
        <v>1359.5769310000001</v>
      </c>
      <c r="G826">
        <v>20260925</v>
      </c>
    </row>
    <row r="827" spans="1:7" x14ac:dyDescent="0.25">
      <c r="A827" s="18" t="s">
        <v>71</v>
      </c>
      <c r="B827" s="18" t="s">
        <v>148</v>
      </c>
      <c r="C827" s="18" t="s">
        <v>78</v>
      </c>
      <c r="D827" s="18" t="s">
        <v>39</v>
      </c>
      <c r="E827" s="18" t="s">
        <v>59</v>
      </c>
      <c r="F827">
        <v>89035.483215</v>
      </c>
      <c r="G827">
        <v>20260925</v>
      </c>
    </row>
    <row r="828" spans="1:7" x14ac:dyDescent="0.25">
      <c r="A828" s="18" t="s">
        <v>71</v>
      </c>
      <c r="B828" s="18" t="s">
        <v>148</v>
      </c>
      <c r="C828" s="18" t="s">
        <v>83</v>
      </c>
      <c r="D828" s="18" t="s">
        <v>39</v>
      </c>
      <c r="E828" s="18" t="s">
        <v>84</v>
      </c>
      <c r="F828">
        <v>282801.25196899998</v>
      </c>
      <c r="G828">
        <v>20260925</v>
      </c>
    </row>
    <row r="829" spans="1:7" x14ac:dyDescent="0.25">
      <c r="A829" s="18" t="s">
        <v>71</v>
      </c>
      <c r="B829" s="18" t="s">
        <v>148</v>
      </c>
      <c r="C829" s="18" t="s">
        <v>61</v>
      </c>
      <c r="D829" s="18" t="s">
        <v>0</v>
      </c>
      <c r="E829" s="18" t="s">
        <v>60</v>
      </c>
      <c r="F829">
        <v>0.95</v>
      </c>
      <c r="G829">
        <v>20260925</v>
      </c>
    </row>
    <row r="830" spans="1:7" x14ac:dyDescent="0.25">
      <c r="A830" s="18" t="s">
        <v>71</v>
      </c>
      <c r="B830" s="18" t="s">
        <v>148</v>
      </c>
      <c r="C830" s="18" t="s">
        <v>63</v>
      </c>
      <c r="D830" s="18" t="s">
        <v>0</v>
      </c>
      <c r="E830" s="18" t="s">
        <v>62</v>
      </c>
      <c r="F830">
        <v>0.28999999999999998</v>
      </c>
      <c r="G830">
        <v>20260925</v>
      </c>
    </row>
    <row r="831" spans="1:7" x14ac:dyDescent="0.25">
      <c r="A831" s="18" t="s">
        <v>71</v>
      </c>
      <c r="B831" s="18" t="s">
        <v>154</v>
      </c>
      <c r="C831" s="18" t="s">
        <v>2</v>
      </c>
      <c r="D831" s="18" t="s">
        <v>0</v>
      </c>
      <c r="E831" s="18" t="s">
        <v>1</v>
      </c>
      <c r="G831">
        <v>20260925</v>
      </c>
    </row>
    <row r="832" spans="1:7" x14ac:dyDescent="0.25">
      <c r="A832" s="18" t="s">
        <v>71</v>
      </c>
      <c r="B832" s="18" t="s">
        <v>154</v>
      </c>
      <c r="C832" s="18" t="s">
        <v>4</v>
      </c>
      <c r="D832" s="18" t="s">
        <v>0</v>
      </c>
      <c r="E832" s="18" t="s">
        <v>3</v>
      </c>
      <c r="F832">
        <v>628075.07637100003</v>
      </c>
      <c r="G832">
        <v>20260925</v>
      </c>
    </row>
    <row r="833" spans="1:7" x14ac:dyDescent="0.25">
      <c r="A833" s="18" t="s">
        <v>71</v>
      </c>
      <c r="B833" s="18" t="s">
        <v>154</v>
      </c>
      <c r="C833" s="18" t="s">
        <v>6</v>
      </c>
      <c r="D833" s="18" t="s">
        <v>0</v>
      </c>
      <c r="E833" s="18" t="s">
        <v>5</v>
      </c>
      <c r="F833">
        <v>93181.655152000007</v>
      </c>
      <c r="G833">
        <v>20260925</v>
      </c>
    </row>
    <row r="834" spans="1:7" x14ac:dyDescent="0.25">
      <c r="A834" s="18" t="s">
        <v>71</v>
      </c>
      <c r="B834" s="18" t="s">
        <v>154</v>
      </c>
      <c r="C834" s="18" t="s">
        <v>8</v>
      </c>
      <c r="D834" s="18" t="s">
        <v>0</v>
      </c>
      <c r="E834" s="18" t="s">
        <v>7</v>
      </c>
      <c r="F834">
        <v>29110.676340999999</v>
      </c>
      <c r="G834">
        <v>20260925</v>
      </c>
    </row>
    <row r="835" spans="1:7" x14ac:dyDescent="0.25">
      <c r="A835" s="18" t="s">
        <v>71</v>
      </c>
      <c r="B835" s="18" t="s">
        <v>154</v>
      </c>
      <c r="C835" s="18" t="s">
        <v>10</v>
      </c>
      <c r="D835" s="18" t="s">
        <v>0</v>
      </c>
      <c r="E835" s="18" t="s">
        <v>9</v>
      </c>
      <c r="F835">
        <v>97409.990944000005</v>
      </c>
      <c r="G835">
        <v>20260925</v>
      </c>
    </row>
    <row r="836" spans="1:7" x14ac:dyDescent="0.25">
      <c r="A836" s="18" t="s">
        <v>71</v>
      </c>
      <c r="B836" s="18" t="s">
        <v>154</v>
      </c>
      <c r="C836" s="18" t="s">
        <v>12</v>
      </c>
      <c r="D836" s="18" t="s">
        <v>0</v>
      </c>
      <c r="E836" s="18" t="s">
        <v>11</v>
      </c>
      <c r="F836">
        <v>652957.41691899998</v>
      </c>
      <c r="G836">
        <v>20260925</v>
      </c>
    </row>
    <row r="837" spans="1:7" x14ac:dyDescent="0.25">
      <c r="A837" s="18" t="s">
        <v>71</v>
      </c>
      <c r="B837" s="18" t="s">
        <v>154</v>
      </c>
      <c r="C837" s="18" t="s">
        <v>14</v>
      </c>
      <c r="D837" s="18" t="s">
        <v>0</v>
      </c>
      <c r="E837" s="18" t="s">
        <v>13</v>
      </c>
      <c r="G837">
        <v>20260925</v>
      </c>
    </row>
    <row r="838" spans="1:7" x14ac:dyDescent="0.25">
      <c r="A838" s="18" t="s">
        <v>71</v>
      </c>
      <c r="B838" s="18" t="s">
        <v>154</v>
      </c>
      <c r="C838" s="18" t="s">
        <v>4</v>
      </c>
      <c r="D838" s="18" t="s">
        <v>0</v>
      </c>
      <c r="E838" s="18" t="s">
        <v>15</v>
      </c>
      <c r="F838">
        <v>615724.51700899994</v>
      </c>
      <c r="G838">
        <v>20260925</v>
      </c>
    </row>
    <row r="839" spans="1:7" x14ac:dyDescent="0.25">
      <c r="A839" s="18" t="s">
        <v>71</v>
      </c>
      <c r="B839" s="18" t="s">
        <v>154</v>
      </c>
      <c r="C839" s="18" t="s">
        <v>6</v>
      </c>
      <c r="D839" s="18" t="s">
        <v>0</v>
      </c>
      <c r="E839" s="18" t="s">
        <v>16</v>
      </c>
      <c r="F839">
        <v>87953.444598999995</v>
      </c>
      <c r="G839">
        <v>20260925</v>
      </c>
    </row>
    <row r="840" spans="1:7" x14ac:dyDescent="0.25">
      <c r="A840" s="18" t="s">
        <v>71</v>
      </c>
      <c r="B840" s="18" t="s">
        <v>154</v>
      </c>
      <c r="C840" s="18" t="s">
        <v>8</v>
      </c>
      <c r="D840" s="18" t="s">
        <v>0</v>
      </c>
      <c r="E840" s="18" t="s">
        <v>17</v>
      </c>
      <c r="F840">
        <v>26266.622212999999</v>
      </c>
      <c r="G840">
        <v>20260925</v>
      </c>
    </row>
    <row r="841" spans="1:7" x14ac:dyDescent="0.25">
      <c r="A841" s="18" t="s">
        <v>71</v>
      </c>
      <c r="B841" s="18" t="s">
        <v>154</v>
      </c>
      <c r="C841" s="18" t="s">
        <v>10</v>
      </c>
      <c r="D841" s="18" t="s">
        <v>0</v>
      </c>
      <c r="E841" s="18" t="s">
        <v>18</v>
      </c>
      <c r="F841">
        <v>91338.752588999996</v>
      </c>
      <c r="G841">
        <v>20260925</v>
      </c>
    </row>
    <row r="842" spans="1:7" x14ac:dyDescent="0.25">
      <c r="A842" s="18" t="s">
        <v>71</v>
      </c>
      <c r="B842" s="18" t="s">
        <v>154</v>
      </c>
      <c r="C842" s="18" t="s">
        <v>12</v>
      </c>
      <c r="D842" s="18" t="s">
        <v>0</v>
      </c>
      <c r="E842" s="18" t="s">
        <v>19</v>
      </c>
      <c r="F842">
        <v>638605.831229</v>
      </c>
      <c r="G842">
        <v>20260925</v>
      </c>
    </row>
    <row r="843" spans="1:7" x14ac:dyDescent="0.25">
      <c r="A843" s="18" t="s">
        <v>71</v>
      </c>
      <c r="B843" s="18" t="s">
        <v>154</v>
      </c>
      <c r="C843" s="18" t="s">
        <v>21</v>
      </c>
      <c r="D843" s="18" t="s">
        <v>0</v>
      </c>
      <c r="E843" s="18" t="s">
        <v>20</v>
      </c>
      <c r="G843">
        <v>20260925</v>
      </c>
    </row>
    <row r="844" spans="1:7" x14ac:dyDescent="0.25">
      <c r="A844" s="18" t="s">
        <v>71</v>
      </c>
      <c r="B844" s="18" t="s">
        <v>154</v>
      </c>
      <c r="C844" s="18" t="s">
        <v>4</v>
      </c>
      <c r="D844" s="18" t="s">
        <v>0</v>
      </c>
      <c r="E844" s="18" t="s">
        <v>22</v>
      </c>
      <c r="F844">
        <v>388555.98764399998</v>
      </c>
      <c r="G844">
        <v>20260925</v>
      </c>
    </row>
    <row r="845" spans="1:7" x14ac:dyDescent="0.25">
      <c r="A845" s="18" t="s">
        <v>71</v>
      </c>
      <c r="B845" s="18" t="s">
        <v>154</v>
      </c>
      <c r="C845" s="18" t="s">
        <v>6</v>
      </c>
      <c r="D845" s="18" t="s">
        <v>0</v>
      </c>
      <c r="E845" s="18" t="s">
        <v>23</v>
      </c>
      <c r="F845">
        <v>55466.261832999997</v>
      </c>
      <c r="G845">
        <v>20260925</v>
      </c>
    </row>
    <row r="846" spans="1:7" x14ac:dyDescent="0.25">
      <c r="A846" s="18" t="s">
        <v>71</v>
      </c>
      <c r="B846" s="18" t="s">
        <v>154</v>
      </c>
      <c r="C846" s="18" t="s">
        <v>8</v>
      </c>
      <c r="D846" s="18" t="s">
        <v>0</v>
      </c>
      <c r="E846" s="18" t="s">
        <v>24</v>
      </c>
      <c r="F846">
        <v>14125.437956</v>
      </c>
      <c r="G846">
        <v>20260925</v>
      </c>
    </row>
    <row r="847" spans="1:7" x14ac:dyDescent="0.25">
      <c r="A847" s="18" t="s">
        <v>71</v>
      </c>
      <c r="B847" s="18" t="s">
        <v>154</v>
      </c>
      <c r="C847" s="18" t="s">
        <v>10</v>
      </c>
      <c r="D847" s="18" t="s">
        <v>0</v>
      </c>
      <c r="E847" s="18" t="s">
        <v>25</v>
      </c>
      <c r="F847">
        <v>49289.572110000001</v>
      </c>
      <c r="G847">
        <v>20260925</v>
      </c>
    </row>
    <row r="848" spans="1:7" x14ac:dyDescent="0.25">
      <c r="A848" s="18" t="s">
        <v>71</v>
      </c>
      <c r="B848" s="18" t="s">
        <v>154</v>
      </c>
      <c r="C848" s="18" t="s">
        <v>12</v>
      </c>
      <c r="D848" s="18" t="s">
        <v>0</v>
      </c>
      <c r="E848" s="18" t="s">
        <v>26</v>
      </c>
      <c r="F848">
        <v>408858.11532799999</v>
      </c>
      <c r="G848">
        <v>20260925</v>
      </c>
    </row>
    <row r="849" spans="1:7" x14ac:dyDescent="0.25">
      <c r="A849" s="18" t="s">
        <v>71</v>
      </c>
      <c r="B849" s="18" t="s">
        <v>154</v>
      </c>
      <c r="C849" s="18" t="s">
        <v>28</v>
      </c>
      <c r="D849" s="18" t="s">
        <v>0</v>
      </c>
      <c r="E849" s="18" t="s">
        <v>27</v>
      </c>
      <c r="G849">
        <v>20260925</v>
      </c>
    </row>
    <row r="850" spans="1:7" x14ac:dyDescent="0.25">
      <c r="A850" s="18" t="s">
        <v>71</v>
      </c>
      <c r="B850" s="18" t="s">
        <v>154</v>
      </c>
      <c r="C850" s="18" t="s">
        <v>10</v>
      </c>
      <c r="D850" s="18" t="s">
        <v>0</v>
      </c>
      <c r="E850" s="18" t="s">
        <v>32</v>
      </c>
      <c r="G850">
        <v>20260925</v>
      </c>
    </row>
    <row r="851" spans="1:7" x14ac:dyDescent="0.25">
      <c r="A851" s="18" t="s">
        <v>71</v>
      </c>
      <c r="B851" s="18" t="s">
        <v>154</v>
      </c>
      <c r="C851" s="18" t="s">
        <v>12</v>
      </c>
      <c r="D851" s="18" t="s">
        <v>0</v>
      </c>
      <c r="E851" s="18" t="s">
        <v>33</v>
      </c>
      <c r="G851">
        <v>20260925</v>
      </c>
    </row>
    <row r="852" spans="1:7" x14ac:dyDescent="0.25">
      <c r="A852" s="18" t="s">
        <v>71</v>
      </c>
      <c r="B852" s="18" t="s">
        <v>154</v>
      </c>
      <c r="C852" s="18" t="s">
        <v>35</v>
      </c>
      <c r="D852" s="18" t="s">
        <v>0</v>
      </c>
      <c r="E852" s="18" t="s">
        <v>34</v>
      </c>
      <c r="F852">
        <v>187394.28313</v>
      </c>
      <c r="G852">
        <v>20260925</v>
      </c>
    </row>
    <row r="853" spans="1:7" x14ac:dyDescent="0.25">
      <c r="A853" s="18" t="s">
        <v>71</v>
      </c>
      <c r="B853" s="18" t="s">
        <v>154</v>
      </c>
      <c r="C853" s="18" t="s">
        <v>87</v>
      </c>
      <c r="D853" s="18" t="s">
        <v>0</v>
      </c>
      <c r="E853" s="18" t="s">
        <v>88</v>
      </c>
      <c r="G853">
        <v>20260925</v>
      </c>
    </row>
    <row r="854" spans="1:7" x14ac:dyDescent="0.25">
      <c r="A854" s="18" t="s">
        <v>71</v>
      </c>
      <c r="B854" s="18" t="s">
        <v>154</v>
      </c>
      <c r="C854" s="18" t="s">
        <v>4</v>
      </c>
      <c r="D854" s="18" t="s">
        <v>0</v>
      </c>
      <c r="E854" s="18" t="s">
        <v>89</v>
      </c>
      <c r="F854">
        <v>38156.035115999999</v>
      </c>
      <c r="G854">
        <v>20260925</v>
      </c>
    </row>
    <row r="855" spans="1:7" x14ac:dyDescent="0.25">
      <c r="A855" s="18" t="s">
        <v>71</v>
      </c>
      <c r="B855" s="18" t="s">
        <v>154</v>
      </c>
      <c r="C855" s="18" t="s">
        <v>6</v>
      </c>
      <c r="D855" s="18" t="s">
        <v>0</v>
      </c>
      <c r="E855" s="18" t="s">
        <v>90</v>
      </c>
      <c r="F855">
        <v>3288.9660370000001</v>
      </c>
      <c r="G855">
        <v>20260925</v>
      </c>
    </row>
    <row r="856" spans="1:7" x14ac:dyDescent="0.25">
      <c r="A856" s="18" t="s">
        <v>71</v>
      </c>
      <c r="B856" s="18" t="s">
        <v>154</v>
      </c>
      <c r="C856" s="18" t="s">
        <v>8</v>
      </c>
      <c r="D856" s="18" t="s">
        <v>0</v>
      </c>
      <c r="E856" s="18" t="s">
        <v>91</v>
      </c>
      <c r="F856">
        <v>7561.9594569999999</v>
      </c>
      <c r="G856">
        <v>20260925</v>
      </c>
    </row>
    <row r="857" spans="1:7" x14ac:dyDescent="0.25">
      <c r="A857" s="18" t="s">
        <v>71</v>
      </c>
      <c r="B857" s="18" t="s">
        <v>154</v>
      </c>
      <c r="C857" s="18" t="s">
        <v>10</v>
      </c>
      <c r="D857" s="18" t="s">
        <v>0</v>
      </c>
      <c r="E857" s="18" t="s">
        <v>92</v>
      </c>
      <c r="F857">
        <v>1661.666144</v>
      </c>
      <c r="G857">
        <v>20260925</v>
      </c>
    </row>
    <row r="858" spans="1:7" x14ac:dyDescent="0.25">
      <c r="A858" s="18" t="s">
        <v>71</v>
      </c>
      <c r="B858" s="18" t="s">
        <v>154</v>
      </c>
      <c r="C858" s="18" t="s">
        <v>12</v>
      </c>
      <c r="D858" s="18" t="s">
        <v>0</v>
      </c>
      <c r="E858" s="18" t="s">
        <v>93</v>
      </c>
      <c r="F858">
        <v>47345.294736000003</v>
      </c>
      <c r="G858">
        <v>20260925</v>
      </c>
    </row>
    <row r="859" spans="1:7" x14ac:dyDescent="0.25">
      <c r="A859" s="18" t="s">
        <v>71</v>
      </c>
      <c r="B859" s="18" t="s">
        <v>154</v>
      </c>
      <c r="C859" s="18" t="s">
        <v>94</v>
      </c>
      <c r="D859" s="18" t="s">
        <v>0</v>
      </c>
      <c r="E859" s="18" t="s">
        <v>95</v>
      </c>
      <c r="G859">
        <v>20260925</v>
      </c>
    </row>
    <row r="860" spans="1:7" x14ac:dyDescent="0.25">
      <c r="A860" s="18" t="s">
        <v>71</v>
      </c>
      <c r="B860" s="18" t="s">
        <v>154</v>
      </c>
      <c r="C860" s="18" t="s">
        <v>4</v>
      </c>
      <c r="D860" s="18" t="s">
        <v>0</v>
      </c>
      <c r="E860" s="18" t="s">
        <v>96</v>
      </c>
      <c r="F860">
        <v>1903.5380809999999</v>
      </c>
      <c r="G860">
        <v>20260925</v>
      </c>
    </row>
    <row r="861" spans="1:7" x14ac:dyDescent="0.25">
      <c r="A861" s="18" t="s">
        <v>71</v>
      </c>
      <c r="B861" s="18" t="s">
        <v>154</v>
      </c>
      <c r="C861" s="18" t="s">
        <v>6</v>
      </c>
      <c r="D861" s="18" t="s">
        <v>0</v>
      </c>
      <c r="E861" s="18" t="s">
        <v>97</v>
      </c>
      <c r="F861">
        <v>156.85054400000001</v>
      </c>
      <c r="G861">
        <v>20260925</v>
      </c>
    </row>
    <row r="862" spans="1:7" x14ac:dyDescent="0.25">
      <c r="A862" s="18" t="s">
        <v>71</v>
      </c>
      <c r="B862" s="18" t="s">
        <v>154</v>
      </c>
      <c r="C862" s="18" t="s">
        <v>8</v>
      </c>
      <c r="D862" s="18" t="s">
        <v>0</v>
      </c>
      <c r="E862" s="18" t="s">
        <v>98</v>
      </c>
      <c r="F862">
        <v>84.234712999999999</v>
      </c>
      <c r="G862">
        <v>20260925</v>
      </c>
    </row>
    <row r="863" spans="1:7" x14ac:dyDescent="0.25">
      <c r="A863" s="18" t="s">
        <v>71</v>
      </c>
      <c r="B863" s="18" t="s">
        <v>154</v>
      </c>
      <c r="C863" s="18" t="s">
        <v>10</v>
      </c>
      <c r="D863" s="18" t="s">
        <v>0</v>
      </c>
      <c r="E863" s="18" t="s">
        <v>99</v>
      </c>
      <c r="F863">
        <v>10.869579</v>
      </c>
      <c r="G863">
        <v>20260925</v>
      </c>
    </row>
    <row r="864" spans="1:7" x14ac:dyDescent="0.25">
      <c r="A864" s="18" t="s">
        <v>71</v>
      </c>
      <c r="B864" s="18" t="s">
        <v>154</v>
      </c>
      <c r="C864" s="18" t="s">
        <v>12</v>
      </c>
      <c r="D864" s="18" t="s">
        <v>0</v>
      </c>
      <c r="E864" s="18" t="s">
        <v>100</v>
      </c>
      <c r="F864">
        <v>2133.753757</v>
      </c>
      <c r="G864">
        <v>20260925</v>
      </c>
    </row>
    <row r="865" spans="1:7" x14ac:dyDescent="0.25">
      <c r="A865" s="18" t="s">
        <v>71</v>
      </c>
      <c r="B865" s="18" t="s">
        <v>154</v>
      </c>
      <c r="C865" s="18" t="s">
        <v>101</v>
      </c>
      <c r="D865" s="18" t="s">
        <v>0</v>
      </c>
      <c r="E865" s="18" t="s">
        <v>102</v>
      </c>
      <c r="G865">
        <v>20260925</v>
      </c>
    </row>
    <row r="866" spans="1:7" x14ac:dyDescent="0.25">
      <c r="A866" s="18" t="s">
        <v>71</v>
      </c>
      <c r="B866" s="18" t="s">
        <v>154</v>
      </c>
      <c r="C866" s="18" t="s">
        <v>4</v>
      </c>
      <c r="D866" s="18" t="s">
        <v>0</v>
      </c>
      <c r="E866" s="18" t="s">
        <v>103</v>
      </c>
      <c r="F866">
        <v>29739.584655999999</v>
      </c>
      <c r="G866">
        <v>20260925</v>
      </c>
    </row>
    <row r="867" spans="1:7" x14ac:dyDescent="0.25">
      <c r="A867" s="18" t="s">
        <v>71</v>
      </c>
      <c r="B867" s="18" t="s">
        <v>154</v>
      </c>
      <c r="C867" s="18" t="s">
        <v>6</v>
      </c>
      <c r="D867" s="18" t="s">
        <v>0</v>
      </c>
      <c r="E867" s="18" t="s">
        <v>104</v>
      </c>
      <c r="F867">
        <v>1406.7995980000001</v>
      </c>
      <c r="G867">
        <v>20260925</v>
      </c>
    </row>
    <row r="868" spans="1:7" x14ac:dyDescent="0.25">
      <c r="A868" s="18" t="s">
        <v>71</v>
      </c>
      <c r="B868" s="18" t="s">
        <v>154</v>
      </c>
      <c r="C868" s="18" t="s">
        <v>8</v>
      </c>
      <c r="D868" s="18" t="s">
        <v>0</v>
      </c>
      <c r="E868" s="18" t="s">
        <v>105</v>
      </c>
      <c r="F868">
        <v>207.69453300000001</v>
      </c>
      <c r="G868">
        <v>20260925</v>
      </c>
    </row>
    <row r="869" spans="1:7" x14ac:dyDescent="0.25">
      <c r="A869" s="18" t="s">
        <v>71</v>
      </c>
      <c r="B869" s="18" t="s">
        <v>154</v>
      </c>
      <c r="C869" s="18" t="s">
        <v>10</v>
      </c>
      <c r="D869" s="18" t="s">
        <v>0</v>
      </c>
      <c r="E869" s="18" t="s">
        <v>106</v>
      </c>
      <c r="F869">
        <v>919.52692000000002</v>
      </c>
      <c r="G869">
        <v>20260925</v>
      </c>
    </row>
    <row r="870" spans="1:7" x14ac:dyDescent="0.25">
      <c r="A870" s="18" t="s">
        <v>71</v>
      </c>
      <c r="B870" s="18" t="s">
        <v>154</v>
      </c>
      <c r="C870" s="18" t="s">
        <v>12</v>
      </c>
      <c r="D870" s="18" t="s">
        <v>0</v>
      </c>
      <c r="E870" s="18" t="s">
        <v>107</v>
      </c>
      <c r="F870">
        <v>30434.551868999999</v>
      </c>
      <c r="G870">
        <v>20260925</v>
      </c>
    </row>
    <row r="871" spans="1:7" x14ac:dyDescent="0.25">
      <c r="A871" s="18" t="s">
        <v>71</v>
      </c>
      <c r="B871" s="18" t="s">
        <v>154</v>
      </c>
      <c r="C871" s="18" t="s">
        <v>108</v>
      </c>
      <c r="D871" s="18" t="s">
        <v>0</v>
      </c>
      <c r="E871" s="18" t="s">
        <v>109</v>
      </c>
      <c r="G871">
        <v>20260925</v>
      </c>
    </row>
    <row r="872" spans="1:7" x14ac:dyDescent="0.25">
      <c r="A872" s="18" t="s">
        <v>71</v>
      </c>
      <c r="B872" s="18" t="s">
        <v>154</v>
      </c>
      <c r="C872" s="18" t="s">
        <v>4</v>
      </c>
      <c r="D872" s="18" t="s">
        <v>0</v>
      </c>
      <c r="E872" s="18" t="s">
        <v>110</v>
      </c>
      <c r="F872">
        <v>86885.745154000004</v>
      </c>
      <c r="G872">
        <v>20260925</v>
      </c>
    </row>
    <row r="873" spans="1:7" x14ac:dyDescent="0.25">
      <c r="A873" s="18" t="s">
        <v>71</v>
      </c>
      <c r="B873" s="18" t="s">
        <v>154</v>
      </c>
      <c r="C873" s="18" t="s">
        <v>6</v>
      </c>
      <c r="D873" s="18" t="s">
        <v>0</v>
      </c>
      <c r="E873" s="18" t="s">
        <v>111</v>
      </c>
      <c r="F873">
        <v>15343.083038000001</v>
      </c>
      <c r="G873">
        <v>20260925</v>
      </c>
    </row>
    <row r="874" spans="1:7" x14ac:dyDescent="0.25">
      <c r="A874" s="18" t="s">
        <v>71</v>
      </c>
      <c r="B874" s="18" t="s">
        <v>154</v>
      </c>
      <c r="C874" s="18" t="s">
        <v>8</v>
      </c>
      <c r="D874" s="18" t="s">
        <v>0</v>
      </c>
      <c r="E874" s="18" t="s">
        <v>112</v>
      </c>
      <c r="F874">
        <v>2384.9679120000001</v>
      </c>
      <c r="G874">
        <v>20260925</v>
      </c>
    </row>
    <row r="875" spans="1:7" x14ac:dyDescent="0.25">
      <c r="A875" s="18" t="s">
        <v>71</v>
      </c>
      <c r="B875" s="18" t="s">
        <v>154</v>
      </c>
      <c r="C875" s="18" t="s">
        <v>10</v>
      </c>
      <c r="D875" s="18" t="s">
        <v>0</v>
      </c>
      <c r="E875" s="18" t="s">
        <v>113</v>
      </c>
      <c r="F875">
        <v>11347.108200999999</v>
      </c>
      <c r="G875">
        <v>20260925</v>
      </c>
    </row>
    <row r="876" spans="1:7" x14ac:dyDescent="0.25">
      <c r="A876" s="18" t="s">
        <v>71</v>
      </c>
      <c r="B876" s="18" t="s">
        <v>154</v>
      </c>
      <c r="C876" s="18" t="s">
        <v>12</v>
      </c>
      <c r="D876" s="18" t="s">
        <v>0</v>
      </c>
      <c r="E876" s="18" t="s">
        <v>114</v>
      </c>
      <c r="F876">
        <v>93266.687904000006</v>
      </c>
      <c r="G876">
        <v>20260925</v>
      </c>
    </row>
    <row r="877" spans="1:7" x14ac:dyDescent="0.25">
      <c r="A877" s="18" t="s">
        <v>71</v>
      </c>
      <c r="B877" s="18" t="s">
        <v>154</v>
      </c>
      <c r="C877" s="18" t="s">
        <v>115</v>
      </c>
      <c r="D877" s="18" t="s">
        <v>0</v>
      </c>
      <c r="E877" s="18" t="s">
        <v>116</v>
      </c>
      <c r="G877">
        <v>20260925</v>
      </c>
    </row>
    <row r="878" spans="1:7" x14ac:dyDescent="0.25">
      <c r="A878" s="18" t="s">
        <v>71</v>
      </c>
      <c r="B878" s="18" t="s">
        <v>154</v>
      </c>
      <c r="C878" s="18" t="s">
        <v>4</v>
      </c>
      <c r="D878" s="18" t="s">
        <v>0</v>
      </c>
      <c r="E878" s="18" t="s">
        <v>117</v>
      </c>
      <c r="F878">
        <v>12953.315097000001</v>
      </c>
      <c r="G878">
        <v>20260925</v>
      </c>
    </row>
    <row r="879" spans="1:7" x14ac:dyDescent="0.25">
      <c r="A879" s="18" t="s">
        <v>71</v>
      </c>
      <c r="B879" s="18" t="s">
        <v>154</v>
      </c>
      <c r="C879" s="18" t="s">
        <v>6</v>
      </c>
      <c r="D879" s="18" t="s">
        <v>0</v>
      </c>
      <c r="E879" s="18" t="s">
        <v>118</v>
      </c>
      <c r="F879">
        <v>968.00830599999995</v>
      </c>
      <c r="G879">
        <v>20260925</v>
      </c>
    </row>
    <row r="880" spans="1:7" x14ac:dyDescent="0.25">
      <c r="A880" s="18" t="s">
        <v>71</v>
      </c>
      <c r="B880" s="18" t="s">
        <v>154</v>
      </c>
      <c r="C880" s="18" t="s">
        <v>8</v>
      </c>
      <c r="D880" s="18" t="s">
        <v>0</v>
      </c>
      <c r="E880" s="18" t="s">
        <v>119</v>
      </c>
      <c r="F880">
        <v>541.92238199999997</v>
      </c>
      <c r="G880">
        <v>20260925</v>
      </c>
    </row>
    <row r="881" spans="1:7" x14ac:dyDescent="0.25">
      <c r="A881" s="18" t="s">
        <v>71</v>
      </c>
      <c r="B881" s="18" t="s">
        <v>154</v>
      </c>
      <c r="C881" s="18" t="s">
        <v>10</v>
      </c>
      <c r="D881" s="18" t="s">
        <v>0</v>
      </c>
      <c r="E881" s="18" t="s">
        <v>120</v>
      </c>
      <c r="F881">
        <v>249.25092100000001</v>
      </c>
      <c r="G881">
        <v>20260925</v>
      </c>
    </row>
    <row r="882" spans="1:7" x14ac:dyDescent="0.25">
      <c r="A882" s="18" t="s">
        <v>71</v>
      </c>
      <c r="B882" s="18" t="s">
        <v>154</v>
      </c>
      <c r="C882" s="18" t="s">
        <v>12</v>
      </c>
      <c r="D882" s="18" t="s">
        <v>0</v>
      </c>
      <c r="E882" s="18" t="s">
        <v>121</v>
      </c>
      <c r="F882">
        <v>14213.994865000001</v>
      </c>
      <c r="G882">
        <v>20260925</v>
      </c>
    </row>
    <row r="883" spans="1:7" x14ac:dyDescent="0.25">
      <c r="A883" s="18" t="s">
        <v>71</v>
      </c>
      <c r="B883" s="18" t="s">
        <v>154</v>
      </c>
      <c r="C883" s="18" t="s">
        <v>37</v>
      </c>
      <c r="D883" s="18" t="s">
        <v>0</v>
      </c>
      <c r="E883" s="18" t="s">
        <v>36</v>
      </c>
      <c r="G883">
        <v>20260925</v>
      </c>
    </row>
    <row r="884" spans="1:7" x14ac:dyDescent="0.25">
      <c r="A884" s="18" t="s">
        <v>71</v>
      </c>
      <c r="B884" s="18" t="s">
        <v>154</v>
      </c>
      <c r="C884" s="18" t="s">
        <v>80</v>
      </c>
      <c r="D884" s="18" t="s">
        <v>0</v>
      </c>
      <c r="E884" s="18" t="s">
        <v>81</v>
      </c>
      <c r="F884">
        <v>5111.9514879999997</v>
      </c>
      <c r="G884">
        <v>20260925</v>
      </c>
    </row>
    <row r="885" spans="1:7" x14ac:dyDescent="0.25">
      <c r="A885" s="18" t="s">
        <v>71</v>
      </c>
      <c r="B885" s="18" t="s">
        <v>154</v>
      </c>
      <c r="C885" s="18" t="s">
        <v>78</v>
      </c>
      <c r="D885" s="18" t="s">
        <v>0</v>
      </c>
      <c r="E885" s="18" t="s">
        <v>38</v>
      </c>
      <c r="F885">
        <v>185873.067175</v>
      </c>
      <c r="G885">
        <v>20260925</v>
      </c>
    </row>
    <row r="886" spans="1:7" x14ac:dyDescent="0.25">
      <c r="A886" s="18" t="s">
        <v>71</v>
      </c>
      <c r="B886" s="18" t="s">
        <v>154</v>
      </c>
      <c r="C886" s="18" t="s">
        <v>2</v>
      </c>
      <c r="D886" s="18" t="s">
        <v>39</v>
      </c>
      <c r="E886" s="18" t="s">
        <v>40</v>
      </c>
      <c r="G886">
        <v>20260925</v>
      </c>
    </row>
    <row r="887" spans="1:7" x14ac:dyDescent="0.25">
      <c r="A887" s="18" t="s">
        <v>71</v>
      </c>
      <c r="B887" s="18" t="s">
        <v>154</v>
      </c>
      <c r="C887" s="18" t="s">
        <v>42</v>
      </c>
      <c r="D887" s="18" t="s">
        <v>39</v>
      </c>
      <c r="E887" s="18" t="s">
        <v>41</v>
      </c>
      <c r="F887">
        <v>812224.84850800002</v>
      </c>
      <c r="G887">
        <v>20260925</v>
      </c>
    </row>
    <row r="888" spans="1:7" x14ac:dyDescent="0.25">
      <c r="A888" s="18" t="s">
        <v>71</v>
      </c>
      <c r="B888" s="18" t="s">
        <v>154</v>
      </c>
      <c r="C888" s="18" t="s">
        <v>10</v>
      </c>
      <c r="D888" s="18" t="s">
        <v>39</v>
      </c>
      <c r="E888" s="18" t="s">
        <v>43</v>
      </c>
      <c r="F888">
        <v>24558.480224999999</v>
      </c>
      <c r="G888">
        <v>20260925</v>
      </c>
    </row>
    <row r="889" spans="1:7" x14ac:dyDescent="0.25">
      <c r="A889" s="18" t="s">
        <v>71</v>
      </c>
      <c r="B889" s="18" t="s">
        <v>154</v>
      </c>
      <c r="C889" s="18" t="s">
        <v>12</v>
      </c>
      <c r="D889" s="18" t="s">
        <v>39</v>
      </c>
      <c r="E889" s="18" t="s">
        <v>44</v>
      </c>
      <c r="F889">
        <v>787666.36828499998</v>
      </c>
      <c r="G889">
        <v>20260925</v>
      </c>
    </row>
    <row r="890" spans="1:7" x14ac:dyDescent="0.25">
      <c r="A890" s="18" t="s">
        <v>71</v>
      </c>
      <c r="B890" s="18" t="s">
        <v>154</v>
      </c>
      <c r="C890" s="18" t="s">
        <v>14</v>
      </c>
      <c r="D890" s="18" t="s">
        <v>39</v>
      </c>
      <c r="E890" s="18" t="s">
        <v>45</v>
      </c>
      <c r="G890">
        <v>20260925</v>
      </c>
    </row>
    <row r="891" spans="1:7" x14ac:dyDescent="0.25">
      <c r="A891" s="18" t="s">
        <v>71</v>
      </c>
      <c r="B891" s="18" t="s">
        <v>154</v>
      </c>
      <c r="C891" s="18" t="s">
        <v>42</v>
      </c>
      <c r="D891" s="18" t="s">
        <v>39</v>
      </c>
      <c r="E891" s="18" t="s">
        <v>46</v>
      </c>
      <c r="F891">
        <v>731276.15891799994</v>
      </c>
      <c r="G891">
        <v>20260925</v>
      </c>
    </row>
    <row r="892" spans="1:7" x14ac:dyDescent="0.25">
      <c r="A892" s="18" t="s">
        <v>71</v>
      </c>
      <c r="B892" s="18" t="s">
        <v>154</v>
      </c>
      <c r="C892" s="18" t="s">
        <v>10</v>
      </c>
      <c r="D892" s="18" t="s">
        <v>39</v>
      </c>
      <c r="E892" s="18" t="s">
        <v>47</v>
      </c>
      <c r="F892">
        <v>23982.949840000001</v>
      </c>
      <c r="G892">
        <v>20260925</v>
      </c>
    </row>
    <row r="893" spans="1:7" x14ac:dyDescent="0.25">
      <c r="A893" s="18" t="s">
        <v>71</v>
      </c>
      <c r="B893" s="18" t="s">
        <v>154</v>
      </c>
      <c r="C893" s="18" t="s">
        <v>12</v>
      </c>
      <c r="D893" s="18" t="s">
        <v>39</v>
      </c>
      <c r="E893" s="18" t="s">
        <v>48</v>
      </c>
      <c r="F893">
        <v>707293.20907900005</v>
      </c>
      <c r="G893">
        <v>20260925</v>
      </c>
    </row>
    <row r="894" spans="1:7" x14ac:dyDescent="0.25">
      <c r="A894" s="18" t="s">
        <v>71</v>
      </c>
      <c r="B894" s="18" t="s">
        <v>154</v>
      </c>
      <c r="C894" s="18" t="s">
        <v>21</v>
      </c>
      <c r="D894" s="18" t="s">
        <v>39</v>
      </c>
      <c r="E894" s="18" t="s">
        <v>49</v>
      </c>
      <c r="G894">
        <v>20260925</v>
      </c>
    </row>
    <row r="895" spans="1:7" x14ac:dyDescent="0.25">
      <c r="A895" s="18" t="s">
        <v>71</v>
      </c>
      <c r="B895" s="18" t="s">
        <v>154</v>
      </c>
      <c r="C895" s="18" t="s">
        <v>42</v>
      </c>
      <c r="D895" s="18" t="s">
        <v>39</v>
      </c>
      <c r="E895" s="18" t="s">
        <v>50</v>
      </c>
      <c r="F895">
        <v>636281.05810200004</v>
      </c>
      <c r="G895">
        <v>20260925</v>
      </c>
    </row>
    <row r="896" spans="1:7" x14ac:dyDescent="0.25">
      <c r="A896" s="18" t="s">
        <v>71</v>
      </c>
      <c r="B896" s="18" t="s">
        <v>154</v>
      </c>
      <c r="C896" s="18" t="s">
        <v>10</v>
      </c>
      <c r="D896" s="18" t="s">
        <v>39</v>
      </c>
      <c r="E896" s="18" t="s">
        <v>51</v>
      </c>
      <c r="F896">
        <v>26444.047166</v>
      </c>
      <c r="G896">
        <v>20260925</v>
      </c>
    </row>
    <row r="897" spans="1:7" x14ac:dyDescent="0.25">
      <c r="A897" s="18" t="s">
        <v>71</v>
      </c>
      <c r="B897" s="18" t="s">
        <v>154</v>
      </c>
      <c r="C897" s="18" t="s">
        <v>12</v>
      </c>
      <c r="D897" s="18" t="s">
        <v>39</v>
      </c>
      <c r="E897" s="18" t="s">
        <v>52</v>
      </c>
      <c r="F897">
        <v>609837.01093800005</v>
      </c>
      <c r="G897">
        <v>20260925</v>
      </c>
    </row>
    <row r="898" spans="1:7" x14ac:dyDescent="0.25">
      <c r="A898" s="18" t="s">
        <v>71</v>
      </c>
      <c r="B898" s="18" t="s">
        <v>154</v>
      </c>
      <c r="C898" s="18" t="s">
        <v>28</v>
      </c>
      <c r="D898" s="18" t="s">
        <v>39</v>
      </c>
      <c r="E898" s="18" t="s">
        <v>53</v>
      </c>
      <c r="G898">
        <v>20260925</v>
      </c>
    </row>
    <row r="899" spans="1:7" x14ac:dyDescent="0.25">
      <c r="A899" s="18" t="s">
        <v>71</v>
      </c>
      <c r="B899" s="18" t="s">
        <v>154</v>
      </c>
      <c r="C899" s="18" t="s">
        <v>42</v>
      </c>
      <c r="D899" s="18" t="s">
        <v>39</v>
      </c>
      <c r="E899" s="18" t="s">
        <v>54</v>
      </c>
      <c r="G899">
        <v>20260925</v>
      </c>
    </row>
    <row r="900" spans="1:7" x14ac:dyDescent="0.25">
      <c r="A900" s="18" t="s">
        <v>71</v>
      </c>
      <c r="B900" s="18" t="s">
        <v>154</v>
      </c>
      <c r="C900" s="18" t="s">
        <v>10</v>
      </c>
      <c r="D900" s="18" t="s">
        <v>39</v>
      </c>
      <c r="E900" s="18" t="s">
        <v>55</v>
      </c>
      <c r="G900">
        <v>20260925</v>
      </c>
    </row>
    <row r="901" spans="1:7" x14ac:dyDescent="0.25">
      <c r="A901" s="18" t="s">
        <v>71</v>
      </c>
      <c r="B901" s="18" t="s">
        <v>154</v>
      </c>
      <c r="C901" s="18" t="s">
        <v>12</v>
      </c>
      <c r="D901" s="18" t="s">
        <v>39</v>
      </c>
      <c r="E901" s="18" t="s">
        <v>56</v>
      </c>
      <c r="G901">
        <v>20260925</v>
      </c>
    </row>
    <row r="902" spans="1:7" x14ac:dyDescent="0.25">
      <c r="A902" s="18" t="s">
        <v>71</v>
      </c>
      <c r="B902" s="18" t="s">
        <v>154</v>
      </c>
      <c r="C902" s="18" t="s">
        <v>35</v>
      </c>
      <c r="D902" s="18" t="s">
        <v>39</v>
      </c>
      <c r="E902" s="18" t="s">
        <v>57</v>
      </c>
      <c r="F902">
        <v>92095.215991999998</v>
      </c>
      <c r="G902">
        <v>20260925</v>
      </c>
    </row>
    <row r="903" spans="1:7" x14ac:dyDescent="0.25">
      <c r="A903" s="18" t="s">
        <v>71</v>
      </c>
      <c r="B903" s="18" t="s">
        <v>154</v>
      </c>
      <c r="C903" s="18" t="s">
        <v>87</v>
      </c>
      <c r="D903" s="18" t="s">
        <v>39</v>
      </c>
      <c r="E903" s="18" t="s">
        <v>122</v>
      </c>
      <c r="G903">
        <v>20260925</v>
      </c>
    </row>
    <row r="904" spans="1:7" x14ac:dyDescent="0.25">
      <c r="A904" s="18" t="s">
        <v>71</v>
      </c>
      <c r="B904" s="18" t="s">
        <v>154</v>
      </c>
      <c r="C904" s="18" t="s">
        <v>42</v>
      </c>
      <c r="D904" s="18" t="s">
        <v>39</v>
      </c>
      <c r="E904" s="18" t="s">
        <v>123</v>
      </c>
      <c r="F904">
        <v>24874.073193</v>
      </c>
      <c r="G904">
        <v>20260925</v>
      </c>
    </row>
    <row r="905" spans="1:7" x14ac:dyDescent="0.25">
      <c r="A905" s="18" t="s">
        <v>71</v>
      </c>
      <c r="B905" s="18" t="s">
        <v>154</v>
      </c>
      <c r="C905" s="18" t="s">
        <v>10</v>
      </c>
      <c r="D905" s="18" t="s">
        <v>39</v>
      </c>
      <c r="E905" s="18" t="s">
        <v>124</v>
      </c>
      <c r="F905">
        <v>1350.2868410000001</v>
      </c>
      <c r="G905">
        <v>20260925</v>
      </c>
    </row>
    <row r="906" spans="1:7" x14ac:dyDescent="0.25">
      <c r="A906" s="18" t="s">
        <v>71</v>
      </c>
      <c r="B906" s="18" t="s">
        <v>154</v>
      </c>
      <c r="C906" s="18" t="s">
        <v>12</v>
      </c>
      <c r="D906" s="18" t="s">
        <v>39</v>
      </c>
      <c r="E906" s="18" t="s">
        <v>125</v>
      </c>
      <c r="F906">
        <v>23523.786351999999</v>
      </c>
      <c r="G906">
        <v>20260925</v>
      </c>
    </row>
    <row r="907" spans="1:7" x14ac:dyDescent="0.25">
      <c r="A907" s="18" t="s">
        <v>71</v>
      </c>
      <c r="B907" s="18" t="s">
        <v>154</v>
      </c>
      <c r="C907" s="18" t="s">
        <v>94</v>
      </c>
      <c r="D907" s="18" t="s">
        <v>39</v>
      </c>
      <c r="E907" s="18" t="s">
        <v>126</v>
      </c>
      <c r="G907">
        <v>20260925</v>
      </c>
    </row>
    <row r="908" spans="1:7" x14ac:dyDescent="0.25">
      <c r="A908" s="18" t="s">
        <v>71</v>
      </c>
      <c r="B908" s="18" t="s">
        <v>154</v>
      </c>
      <c r="C908" s="18" t="s">
        <v>42</v>
      </c>
      <c r="D908" s="18" t="s">
        <v>39</v>
      </c>
      <c r="E908" s="18" t="s">
        <v>127</v>
      </c>
      <c r="F908">
        <v>11998.905156000001</v>
      </c>
      <c r="G908">
        <v>20260925</v>
      </c>
    </row>
    <row r="909" spans="1:7" x14ac:dyDescent="0.25">
      <c r="A909" s="18" t="s">
        <v>71</v>
      </c>
      <c r="B909" s="18" t="s">
        <v>154</v>
      </c>
      <c r="C909" s="18" t="s">
        <v>10</v>
      </c>
      <c r="D909" s="18" t="s">
        <v>39</v>
      </c>
      <c r="E909" s="18" t="s">
        <v>128</v>
      </c>
      <c r="F909">
        <v>39.290996</v>
      </c>
      <c r="G909">
        <v>20260925</v>
      </c>
    </row>
    <row r="910" spans="1:7" x14ac:dyDescent="0.25">
      <c r="A910" s="18" t="s">
        <v>71</v>
      </c>
      <c r="B910" s="18" t="s">
        <v>154</v>
      </c>
      <c r="C910" s="18" t="s">
        <v>12</v>
      </c>
      <c r="D910" s="18" t="s">
        <v>39</v>
      </c>
      <c r="E910" s="18" t="s">
        <v>129</v>
      </c>
      <c r="F910">
        <v>11959.614159999999</v>
      </c>
      <c r="G910">
        <v>20260925</v>
      </c>
    </row>
    <row r="911" spans="1:7" x14ac:dyDescent="0.25">
      <c r="A911" s="18" t="s">
        <v>71</v>
      </c>
      <c r="B911" s="18" t="s">
        <v>154</v>
      </c>
      <c r="C911" s="18" t="s">
        <v>101</v>
      </c>
      <c r="D911" s="18" t="s">
        <v>39</v>
      </c>
      <c r="E911" s="18" t="s">
        <v>130</v>
      </c>
      <c r="G911">
        <v>20260925</v>
      </c>
    </row>
    <row r="912" spans="1:7" x14ac:dyDescent="0.25">
      <c r="A912" s="18" t="s">
        <v>71</v>
      </c>
      <c r="B912" s="18" t="s">
        <v>154</v>
      </c>
      <c r="C912" s="18" t="s">
        <v>42</v>
      </c>
      <c r="D912" s="18" t="s">
        <v>39</v>
      </c>
      <c r="E912" s="18" t="s">
        <v>131</v>
      </c>
      <c r="F912">
        <v>5352.7117150000004</v>
      </c>
      <c r="G912">
        <v>20260925</v>
      </c>
    </row>
    <row r="913" spans="1:7" x14ac:dyDescent="0.25">
      <c r="A913" s="18" t="s">
        <v>71</v>
      </c>
      <c r="B913" s="18" t="s">
        <v>154</v>
      </c>
      <c r="C913" s="18" t="s">
        <v>10</v>
      </c>
      <c r="D913" s="18" t="s">
        <v>39</v>
      </c>
      <c r="E913" s="18" t="s">
        <v>132</v>
      </c>
      <c r="F913">
        <v>74.409222999999997</v>
      </c>
      <c r="G913">
        <v>20260925</v>
      </c>
    </row>
    <row r="914" spans="1:7" x14ac:dyDescent="0.25">
      <c r="A914" s="18" t="s">
        <v>71</v>
      </c>
      <c r="B914" s="18" t="s">
        <v>154</v>
      </c>
      <c r="C914" s="18" t="s">
        <v>12</v>
      </c>
      <c r="D914" s="18" t="s">
        <v>39</v>
      </c>
      <c r="E914" s="18" t="s">
        <v>133</v>
      </c>
      <c r="F914">
        <v>5278.3024919999998</v>
      </c>
      <c r="G914">
        <v>20260925</v>
      </c>
    </row>
    <row r="915" spans="1:7" x14ac:dyDescent="0.25">
      <c r="A915" s="18" t="s">
        <v>71</v>
      </c>
      <c r="B915" s="18" t="s">
        <v>154</v>
      </c>
      <c r="C915" s="18" t="s">
        <v>108</v>
      </c>
      <c r="D915" s="18" t="s">
        <v>39</v>
      </c>
      <c r="E915" s="18" t="s">
        <v>134</v>
      </c>
      <c r="G915">
        <v>20260925</v>
      </c>
    </row>
    <row r="916" spans="1:7" x14ac:dyDescent="0.25">
      <c r="A916" s="18" t="s">
        <v>71</v>
      </c>
      <c r="B916" s="18" t="s">
        <v>154</v>
      </c>
      <c r="C916" s="18" t="s">
        <v>42</v>
      </c>
      <c r="D916" s="18" t="s">
        <v>39</v>
      </c>
      <c r="E916" s="18" t="s">
        <v>135</v>
      </c>
      <c r="F916">
        <v>47490.905819</v>
      </c>
      <c r="G916">
        <v>20260925</v>
      </c>
    </row>
    <row r="917" spans="1:7" x14ac:dyDescent="0.25">
      <c r="A917" s="18" t="s">
        <v>71</v>
      </c>
      <c r="B917" s="18" t="s">
        <v>154</v>
      </c>
      <c r="C917" s="18" t="s">
        <v>10</v>
      </c>
      <c r="D917" s="18" t="s">
        <v>39</v>
      </c>
      <c r="E917" s="18" t="s">
        <v>136</v>
      </c>
      <c r="F917">
        <v>2327.8114799999998</v>
      </c>
      <c r="G917">
        <v>20260925</v>
      </c>
    </row>
    <row r="918" spans="1:7" x14ac:dyDescent="0.25">
      <c r="A918" s="18" t="s">
        <v>71</v>
      </c>
      <c r="B918" s="18" t="s">
        <v>154</v>
      </c>
      <c r="C918" s="18" t="s">
        <v>12</v>
      </c>
      <c r="D918" s="18" t="s">
        <v>39</v>
      </c>
      <c r="E918" s="18" t="s">
        <v>137</v>
      </c>
      <c r="F918">
        <v>45163.094339000003</v>
      </c>
      <c r="G918">
        <v>20260925</v>
      </c>
    </row>
    <row r="919" spans="1:7" x14ac:dyDescent="0.25">
      <c r="A919" s="18" t="s">
        <v>71</v>
      </c>
      <c r="B919" s="18" t="s">
        <v>154</v>
      </c>
      <c r="C919" s="18" t="s">
        <v>115</v>
      </c>
      <c r="D919" s="18" t="s">
        <v>39</v>
      </c>
      <c r="E919" s="18" t="s">
        <v>138</v>
      </c>
      <c r="G919">
        <v>20260925</v>
      </c>
    </row>
    <row r="920" spans="1:7" x14ac:dyDescent="0.25">
      <c r="A920" s="18" t="s">
        <v>71</v>
      </c>
      <c r="B920" s="18" t="s">
        <v>154</v>
      </c>
      <c r="C920" s="18" t="s">
        <v>42</v>
      </c>
      <c r="D920" s="18" t="s">
        <v>39</v>
      </c>
      <c r="E920" s="18" t="s">
        <v>139</v>
      </c>
      <c r="F920">
        <v>6194.5159450000001</v>
      </c>
      <c r="G920">
        <v>20260925</v>
      </c>
    </row>
    <row r="921" spans="1:7" x14ac:dyDescent="0.25">
      <c r="A921" s="18" t="s">
        <v>71</v>
      </c>
      <c r="B921" s="18" t="s">
        <v>154</v>
      </c>
      <c r="C921" s="18" t="s">
        <v>10</v>
      </c>
      <c r="D921" s="18" t="s">
        <v>39</v>
      </c>
      <c r="E921" s="18" t="s">
        <v>140</v>
      </c>
      <c r="F921">
        <v>24.096692999999998</v>
      </c>
      <c r="G921">
        <v>20260925</v>
      </c>
    </row>
    <row r="922" spans="1:7" x14ac:dyDescent="0.25">
      <c r="A922" s="18" t="s">
        <v>71</v>
      </c>
      <c r="B922" s="18" t="s">
        <v>154</v>
      </c>
      <c r="C922" s="18" t="s">
        <v>12</v>
      </c>
      <c r="D922" s="18" t="s">
        <v>39</v>
      </c>
      <c r="E922" s="18" t="s">
        <v>141</v>
      </c>
      <c r="F922">
        <v>6170.419253</v>
      </c>
      <c r="G922">
        <v>20260925</v>
      </c>
    </row>
    <row r="923" spans="1:7" x14ac:dyDescent="0.25">
      <c r="A923" s="18" t="s">
        <v>71</v>
      </c>
      <c r="B923" s="18" t="s">
        <v>154</v>
      </c>
      <c r="C923" s="18" t="s">
        <v>37</v>
      </c>
      <c r="D923" s="18" t="s">
        <v>39</v>
      </c>
      <c r="E923" s="18" t="s">
        <v>58</v>
      </c>
      <c r="G923">
        <v>20260925</v>
      </c>
    </row>
    <row r="924" spans="1:7" x14ac:dyDescent="0.25">
      <c r="A924" s="18" t="s">
        <v>71</v>
      </c>
      <c r="B924" s="18" t="s">
        <v>154</v>
      </c>
      <c r="C924" s="18" t="s">
        <v>80</v>
      </c>
      <c r="D924" s="18" t="s">
        <v>39</v>
      </c>
      <c r="E924" s="18" t="s">
        <v>82</v>
      </c>
      <c r="F924">
        <v>1749.568921</v>
      </c>
      <c r="G924">
        <v>20260925</v>
      </c>
    </row>
    <row r="925" spans="1:7" x14ac:dyDescent="0.25">
      <c r="A925" s="18" t="s">
        <v>71</v>
      </c>
      <c r="B925" s="18" t="s">
        <v>154</v>
      </c>
      <c r="C925" s="18" t="s">
        <v>78</v>
      </c>
      <c r="D925" s="18" t="s">
        <v>39</v>
      </c>
      <c r="E925" s="18" t="s">
        <v>59</v>
      </c>
      <c r="F925">
        <v>93836.045777000007</v>
      </c>
      <c r="G925">
        <v>20260925</v>
      </c>
    </row>
    <row r="926" spans="1:7" x14ac:dyDescent="0.25">
      <c r="A926" s="18" t="s">
        <v>71</v>
      </c>
      <c r="B926" s="18" t="s">
        <v>154</v>
      </c>
      <c r="C926" s="18" t="s">
        <v>83</v>
      </c>
      <c r="D926" s="18" t="s">
        <v>39</v>
      </c>
      <c r="E926" s="18" t="s">
        <v>84</v>
      </c>
      <c r="F926">
        <v>273101.53106000001</v>
      </c>
      <c r="G926">
        <v>20260925</v>
      </c>
    </row>
    <row r="927" spans="1:7" x14ac:dyDescent="0.25">
      <c r="A927" s="18" t="s">
        <v>71</v>
      </c>
      <c r="B927" s="18" t="s">
        <v>154</v>
      </c>
      <c r="C927" s="18" t="s">
        <v>61</v>
      </c>
      <c r="D927" s="18" t="s">
        <v>0</v>
      </c>
      <c r="E927" s="18" t="s">
        <v>60</v>
      </c>
      <c r="F927">
        <v>0.93</v>
      </c>
      <c r="G927">
        <v>20260925</v>
      </c>
    </row>
    <row r="928" spans="1:7" x14ac:dyDescent="0.25">
      <c r="A928" s="18" t="s">
        <v>71</v>
      </c>
      <c r="B928" s="18" t="s">
        <v>154</v>
      </c>
      <c r="C928" s="18" t="s">
        <v>63</v>
      </c>
      <c r="D928" s="18" t="s">
        <v>0</v>
      </c>
      <c r="E928" s="18" t="s">
        <v>62</v>
      </c>
      <c r="F928">
        <v>0.28999999999999998</v>
      </c>
      <c r="G928">
        <v>20260925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4D33DC-17B9-4B4B-A12F-94DE2D24B777}">
  <sheetPr codeName="Sheet5"/>
  <dimension ref="A1:C11"/>
  <sheetViews>
    <sheetView workbookViewId="0"/>
  </sheetViews>
  <sheetFormatPr defaultRowHeight="15" x14ac:dyDescent="0.25"/>
  <cols>
    <col min="1" max="1" width="18.85546875" bestFit="1" customWidth="1"/>
    <col min="2" max="2" width="28.42578125" bestFit="1" customWidth="1"/>
    <col min="3" max="3" width="31.28515625" bestFit="1" customWidth="1"/>
  </cols>
  <sheetData>
    <row r="1" spans="1:3" x14ac:dyDescent="0.25">
      <c r="A1" t="s">
        <v>64</v>
      </c>
      <c r="B1" t="s">
        <v>72</v>
      </c>
      <c r="C1" t="s">
        <v>65</v>
      </c>
    </row>
    <row r="2" spans="1:3" x14ac:dyDescent="0.25">
      <c r="A2" s="18" t="s">
        <v>85</v>
      </c>
      <c r="B2">
        <v>277</v>
      </c>
      <c r="C2">
        <v>20260925</v>
      </c>
    </row>
    <row r="3" spans="1:3" x14ac:dyDescent="0.25">
      <c r="A3" s="18" t="s">
        <v>86</v>
      </c>
      <c r="B3">
        <v>298</v>
      </c>
      <c r="C3">
        <v>20260925</v>
      </c>
    </row>
    <row r="4" spans="1:3" x14ac:dyDescent="0.25">
      <c r="A4" s="18" t="s">
        <v>142</v>
      </c>
      <c r="B4">
        <v>287</v>
      </c>
      <c r="C4">
        <v>20260925</v>
      </c>
    </row>
    <row r="5" spans="1:3" x14ac:dyDescent="0.25">
      <c r="A5" s="18" t="s">
        <v>143</v>
      </c>
      <c r="B5">
        <v>293</v>
      </c>
      <c r="C5">
        <v>20260925</v>
      </c>
    </row>
    <row r="6" spans="1:3" x14ac:dyDescent="0.25">
      <c r="A6" s="18" t="s">
        <v>144</v>
      </c>
      <c r="B6">
        <v>307</v>
      </c>
      <c r="C6">
        <v>20260925</v>
      </c>
    </row>
    <row r="7" spans="1:3" x14ac:dyDescent="0.25">
      <c r="A7" s="18" t="s">
        <v>145</v>
      </c>
      <c r="B7">
        <v>313</v>
      </c>
      <c r="C7">
        <v>20260925</v>
      </c>
    </row>
    <row r="8" spans="1:3" x14ac:dyDescent="0.25">
      <c r="A8" s="18" t="s">
        <v>146</v>
      </c>
      <c r="B8">
        <v>322</v>
      </c>
      <c r="C8">
        <v>20260925</v>
      </c>
    </row>
    <row r="9" spans="1:3" x14ac:dyDescent="0.25">
      <c r="A9" s="18" t="s">
        <v>147</v>
      </c>
      <c r="B9">
        <v>320</v>
      </c>
      <c r="C9">
        <v>20260925</v>
      </c>
    </row>
    <row r="10" spans="1:3" x14ac:dyDescent="0.25">
      <c r="A10" s="18" t="s">
        <v>148</v>
      </c>
      <c r="B10">
        <v>317</v>
      </c>
      <c r="C10">
        <v>20260925</v>
      </c>
    </row>
    <row r="11" spans="1:3" x14ac:dyDescent="0.25">
      <c r="A11" s="18" t="s">
        <v>154</v>
      </c>
      <c r="B11">
        <v>320</v>
      </c>
      <c r="C11">
        <v>20260925</v>
      </c>
    </row>
  </sheetData>
  <pageMargins left="0.7" right="0.7" top="0.75" bottom="0.75" header="0.3" footer="0.3"/>
  <pageSetup paperSize="0" orientation="portrait" horizontalDpi="0" verticalDpi="0" copies="0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1EC6162602F2DD4DB5D176BFEF457E23" ma:contentTypeVersion="46" ma:contentTypeDescription="" ma:contentTypeScope="" ma:versionID="2c1576f43ef1b6784ecc61c886aeaca4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4="2b4eb5f0-16ec-4584-a238-532f1a5198d2" targetNamespace="http://schemas.microsoft.com/office/2006/metadata/properties" ma:root="true" ma:fieldsID="1739cf3735c0da63d53f109c653a2a63" ns1:_="" ns2:_="" ns4:_="">
    <xsd:import namespace="http://schemas.microsoft.com/sharepoint/v3"/>
    <xsd:import namespace="87aa1843-8de0-4a0d-8f84-ba38364cedd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7" nillable="true" ma:displayName="Superseded/Obsolete?" ma:default="0" ma:internalName="ERIS_SupersededObsolete">
      <xsd:simpleType>
        <xsd:restriction base="dms:Boolean"/>
      </xsd:simpleType>
    </xsd:element>
    <xsd:element name="ERIS_BusinessArea" ma:index="29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0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1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2" nillable="true" ma:displayName="FilenameMeetingAgendaNo" ma:internalName="FilenameMeetingAgendaNo">
      <xsd:simpleType>
        <xsd:restriction base="dms:Text"/>
      </xsd:simpleType>
    </xsd:element>
    <xsd:element name="FilenameMeetingNo" ma:index="33" nillable="true" ma:displayName="FilenameMeetingNo" ma:internalName="FilenameMeetingNo">
      <xsd:simpleType>
        <xsd:restriction base="dms:Text"/>
      </xsd:simpleType>
    </xsd:element>
    <xsd:element name="NextMeeting" ma:index="34" nillable="true" ma:displayName="NextMeeting" ma:internalName="NextMeeting">
      <xsd:simpleType>
        <xsd:restriction base="dms:Text"/>
      </xsd:simpleType>
    </xsd:element>
    <xsd:element name="SourceDocumentInfo" ma:index="35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6" nillable="true" ma:displayName="NextMeetingSubfolder" ma:internalName="NextMeetingSubfolder">
      <xsd:simpleType>
        <xsd:restriction base="dms:Text"/>
      </xsd:simpleType>
    </xsd:element>
    <xsd:element name="SubmittingDepartment" ma:index="37" nillable="true" ma:displayName="SubmittingDepartment" ma:internalName="SubmittingDepartment">
      <xsd:simpleType>
        <xsd:restriction base="dms:Text"/>
      </xsd:simpleType>
    </xsd:element>
    <xsd:element name="MeetingApprovalPath" ma:index="38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4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5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a2405f8c40b49018d5adf6d1fde30fc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Risks ＆ Financial Stability Department</TermName>
          <TermId xmlns="http://schemas.microsoft.com/office/infopath/2007/PartnerControls">364f0868-cf23-4007-af85-0c17c2d1b8b6</TermId>
        </TermInfo>
      </Terms>
    </ea2405f8c40b49018d5adf6d1fde30fc>
    <n9fa99f729bf4a26840c1e0eb061cce0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n9fa99f729bf4a26840c1e0eb061cce0>
    <TaxCatchAll xmlns="87aa1843-8de0-4a0d-8f84-ba38364cedd3">
      <Value>48</Value>
      <Value>13</Value>
      <Value>59</Value>
      <Value>3</Value>
      <Value>2</Value>
      <Value>1</Value>
    </TaxCatchAll>
    <h892087fa426483fb4aeabf5f62cea07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Financial Stability</TermName>
          <TermId xmlns="http://schemas.microsoft.com/office/infopath/2007/PartnerControls">049b862d-b39b-44a2-9998-86d5f061724c</TermId>
        </TermInfo>
        <TermInfo xmlns="http://schemas.microsoft.com/office/infopath/2007/PartnerControls">
          <TermName xmlns="http://schemas.microsoft.com/office/infopath/2007/PartnerControls">Statistics</TermName>
          <TermId xmlns="http://schemas.microsoft.com/office/infopath/2007/PartnerControls">ba571e84-2701-4ba2-b5c7-aa5f8ee0017a</TermId>
        </TermInfo>
        <TermInfo xmlns="http://schemas.microsoft.com/office/infopath/2007/PartnerControls">
          <TermName xmlns="http://schemas.microsoft.com/office/infopath/2007/PartnerControls">Publications</TermName>
          <TermId xmlns="http://schemas.microsoft.com/office/infopath/2007/PartnerControls">a6ee47a0-4a06-4952-b9ee-4e86bc46da67</TermId>
        </TermInfo>
      </Terms>
    </h892087fa426483fb4aeabf5f62cea07>
    <i10d68d9f23847cf8af6dfd6ea5a13c5 xmlns="87aa1843-8de0-4a0d-8f84-ba38364cedd3">
      <Terms xmlns="http://schemas.microsoft.com/office/infopath/2007/PartnerControls">
        <TermInfo xmlns="http://schemas.microsoft.com/office/infopath/2007/PartnerControls">
          <TermName xmlns="http://schemas.microsoft.com/office/infopath/2007/PartnerControls">Dataset</TermName>
          <TermId xmlns="http://schemas.microsoft.com/office/infopath/2007/PartnerControls">6307a20c-6c27-4cd8-a9d7-75ecfca5c519</TermId>
        </TermInfo>
      </Terms>
    </i10d68d9f23847cf8af6dfd6ea5a13c5>
    <NextMeetingSubfolder xmlns="87aa1843-8de0-4a0d-8f84-ba38364cedd3" xsi:nil="true"/>
    <ERIS_Relation xmlns="87aa1843-8de0-4a0d-8f84-ba38364cedd3" xsi:nil="true"/>
    <FilenameMeetingNo xmlns="87aa1843-8de0-4a0d-8f84-ba38364cedd3" xsi:nil="true"/>
    <ERIS_ApprovalStatus xmlns="87aa1843-8de0-4a0d-8f84-ba38364cedd3">DRAFT</ERIS_ApprovalStatus>
    <ERIS_RecordNumber xmlns="87aa1843-8de0-4a0d-8f84-ba38364cedd3">EIOPA(2026)0222863</ERIS_RecordNumber>
    <NextMeeting xmlns="87aa1843-8de0-4a0d-8f84-ba38364cedd3" xsi:nil="true"/>
    <ERIS_BusinessArea xmlns="87aa1843-8de0-4a0d-8f84-ba38364cedd3" xsi:nil="true"/>
    <ERIS_AssignedTo xmlns="87aa1843-8de0-4a0d-8f84-ba38364cedd3">
      <UserInfo>
        <DisplayName/>
        <AccountId xsi:nil="true"/>
        <AccountType/>
      </UserInfo>
    </ERIS_AssignedTo>
    <FilenameMeetingAgendaNo xmlns="87aa1843-8de0-4a0d-8f84-ba38364cedd3" xsi:nil="true"/>
    <FormData xmlns="http://schemas.microsoft.com/sharepoint/v3" xsi:nil="true"/>
    <ERIS_ConfidentialityLevel xmlns="87aa1843-8de0-4a0d-8f84-ba38364cedd3">EIOPA Regular Use</ERIS_ConfidentialityLevel>
    <ERIS_OtherReference xmlns="87aa1843-8de0-4a0d-8f84-ba38364cedd3" xsi:nil="true"/>
    <FilenameMeetingType xmlns="87aa1843-8de0-4a0d-8f84-ba38364cedd3" xsi:nil="true"/>
    <ERIS_SupersededObsolete xmlns="87aa1843-8de0-4a0d-8f84-ba38364cedd3">false</ERIS_SupersededObsolete>
    <ERIS_AdditionalMarkings xmlns="87aa1843-8de0-4a0d-8f84-ba38364cedd3" xsi:nil="true"/>
    <SourceDocumentInfo xmlns="87aa1843-8de0-4a0d-8f84-ba38364cedd3" xsi:nil="true"/>
    <SubmittingDepartment xmlns="87aa1843-8de0-4a0d-8f84-ba38364cedd3" xsi:nil="true"/>
    <MeetingApprovalPath xmlns="87aa1843-8de0-4a0d-8f84-ba38364cedd3" xsi:nil="true"/>
    <NextMeetingType xmlns="87aa1843-8de0-4a0d-8f84-ba38364cedd3" xsi:nil="true"/>
  </documentManagement>
</p:properties>
</file>

<file path=customXml/itemProps1.xml><?xml version="1.0" encoding="utf-8"?>
<ds:datastoreItem xmlns:ds="http://schemas.openxmlformats.org/officeDocument/2006/customXml" ds:itemID="{C6B7DCFE-5D5E-4595-8D81-14F47D7232FB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80CCA0D9-0D69-422E-94B0-6E8E636B32E1}"/>
</file>

<file path=customXml/itemProps3.xml><?xml version="1.0" encoding="utf-8"?>
<ds:datastoreItem xmlns:ds="http://schemas.openxmlformats.org/officeDocument/2006/customXml" ds:itemID="{4E71ECE6-F811-4953-B59C-347965181243}"/>
</file>

<file path=customXml/itemProps4.xml><?xml version="1.0" encoding="utf-8"?>
<ds:datastoreItem xmlns:ds="http://schemas.openxmlformats.org/officeDocument/2006/customXml" ds:itemID="{068224C2-D5BD-4ABD-B77C-A5788956972F}"/>
</file>

<file path=customXml/itemProps5.xml><?xml version="1.0" encoding="utf-8"?>
<ds:datastoreItem xmlns:ds="http://schemas.openxmlformats.org/officeDocument/2006/customXml" ds:itemID="{EA1DFF27-2905-498E-B014-ECE5991D60B6}"/>
</file>

<file path=customXml/itemProps6.xml><?xml version="1.0" encoding="utf-8"?>
<ds:datastoreItem xmlns:ds="http://schemas.openxmlformats.org/officeDocument/2006/customXml" ds:itemID="{D9687487-CF3A-427C-87CD-3FDC8588EBC4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Notes</vt:lpstr>
      <vt:lpstr>Premiums</vt:lpstr>
      <vt:lpstr>Number of submissions</vt:lpstr>
      <vt:lpstr>Premiums (Raw data)</vt:lpstr>
      <vt:lpstr>Number of subm. (Raw data)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2025-10-30T10:04:55Z</dcterms:created>
  <dcterms:modified xsi:type="dcterms:W3CDTF">2026-09-25T13:19:43Z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DU">
    <vt:lpwstr/>
  </property>
  <property fmtid="{D5CDD505-2E9C-101B-9397-08002B2CF9AE}" pid="3" name="ContentTypeId">
    <vt:lpwstr>0x010100A36099ABA2FA51469125793B4B7AB4F5001EC6162602F2DD4DB5D176BFEF457E23</vt:lpwstr>
  </property>
  <property fmtid="{D5CDD505-2E9C-101B-9397-08002B2CF9AE}" pid="4" name="ERIS_Keywords">
    <vt:lpwstr>3;#Financial Stability|049b862d-b39b-44a2-9998-86d5f061724c;#13;#Statistics|ba571e84-2701-4ba2-b5c7-aa5f8ee0017a;#48;#Publications|a6ee47a0-4a06-4952-b9ee-4e86bc46da67</vt:lpwstr>
  </property>
  <property fmtid="{D5CDD505-2E9C-101B-9397-08002B2CF9AE}" pid="5" name="ERIS_Department">
    <vt:lpwstr>1;#Risks ＆ Financial Stability Department|364f0868-cf23-4007-af85-0c17c2d1b8b6</vt:lpwstr>
  </property>
  <property fmtid="{D5CDD505-2E9C-101B-9397-08002B2CF9AE}" pid="6" name="ERIS_DocumentType">
    <vt:lpwstr>59;#Dataset|6307a20c-6c27-4cd8-a9d7-75ecfca5c519</vt:lpwstr>
  </property>
  <property fmtid="{D5CDD505-2E9C-101B-9397-08002B2CF9AE}" pid="7" name="ERIS_Language">
    <vt:lpwstr>2;#English|2741a941-2920-4ba4-aa70-d8ed6ac1785d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{c0a8e0a3-e82c-4b81-aea5-cc0f8052eb5b}</vt:lpwstr>
  </property>
  <property fmtid="{D5CDD505-2E9C-101B-9397-08002B2CF9AE}" pid="12" name="RecordPoint_ActiveItemUniqueId">
    <vt:lpwstr>{ad85ad22-2cff-46db-8766-55a3e507e60a}</vt:lpwstr>
  </property>
  <property fmtid="{D5CDD505-2E9C-101B-9397-08002B2CF9AE}" pid="13" name="RecordPoint_RecordNumberSubmitted">
    <vt:lpwstr>EIOPA(2026)0222863</vt:lpwstr>
  </property>
  <property fmtid="{D5CDD505-2E9C-101B-9397-08002B2CF9AE}" pid="14" name="RecordPoint_SubmissionCompleted">
    <vt:lpwstr>2026-10-07T18:06:56.9617366+02:00</vt:lpwstr>
  </property>
</Properties>
</file>